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7" r:id="rId3"/>
    <p:sldId id="258" r:id="rId4"/>
    <p:sldId id="259" r:id="rId5"/>
    <p:sldId id="260" r:id="rId6"/>
    <p:sldId id="262" r:id="rId7"/>
    <p:sldId id="265" r:id="rId8"/>
    <p:sldId id="263" r:id="rId9"/>
    <p:sldId id="266" r:id="rId10"/>
  </p:sldIdLst>
  <p:sldSz cx="9144000" cy="6858000" type="screen4x3"/>
  <p:notesSz cx="6858000" cy="9144000"/>
  <p:defaultTextStyle>
    <a:defPPr>
      <a:defRPr lang="es-GT"/>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US" altLang="es-US"/>
          </a:p>
        </p:txBody>
      </p:sp>
      <p:sp>
        <p:nvSpPr>
          <p:cNvPr id="3" name="2 Marcador de fecha"/>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A03968D-D7DE-4396-A71F-D8471E0585E0}" type="datetime1">
              <a:rPr lang="es-GT" altLang="es-US"/>
              <a:pPr/>
              <a:t>27/02/2020</a:t>
            </a:fld>
            <a:endParaRPr lang="es-GT" altLang="es-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US" altLang="es-US"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endParaRPr lang="es-GT" altLang="es-US"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US" altLang="es-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14FB7DF-572D-4A6D-A8D6-7F43E76051DF}" type="slidenum">
              <a:rPr lang="es-GT" altLang="es-US"/>
              <a:pPr/>
              <a:t>‹Nº›</a:t>
            </a:fld>
            <a:endParaRPr lang="es-GT" altLang="es-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_tradnl" altLang="es-US" smtClean="0"/>
              <a:t>La implementación de un curso que empieza en Nicaragua pero esta diseñado en dos líneas, uno más conceptual que pueda implementarse en alguna otra región que este vinculado a procesos de titulación y de establecimiento de gobiernos territoriales y manejo de bienes comunales y otro más relevante a la realidad del país. En este sentido, el curso establece la base del currículo para que este pueda ser duplicado en otros países, solo remplazando las secciones específicas a Nicaragua con la información relevante para cada país.</a:t>
            </a:r>
          </a:p>
          <a:p>
            <a:pPr eaLnBrk="1" hangingPunct="1">
              <a:spcBef>
                <a:spcPct val="0"/>
              </a:spcBef>
            </a:pPr>
            <a:endParaRPr lang="es-ES_tradnl" altLang="es-US" smtClean="0"/>
          </a:p>
          <a:p>
            <a:pPr eaLnBrk="1" hangingPunct="1">
              <a:spcBef>
                <a:spcPct val="0"/>
              </a:spcBef>
            </a:pPr>
            <a:endParaRPr lang="es-GT" altLang="es-US" smtClean="0"/>
          </a:p>
        </p:txBody>
      </p:sp>
      <p:sp>
        <p:nvSpPr>
          <p:cNvPr id="194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B9350E4E-FDAE-4154-8CB6-53B79EE19F7F}" type="slidenum">
              <a:rPr lang="es-GT" altLang="es-US" sz="1200">
                <a:latin typeface="Calibri" panose="020F0502020204030204" pitchFamily="34" charset="0"/>
              </a:rPr>
              <a:pPr eaLnBrk="1" hangingPunct="1"/>
              <a:t>5</a:t>
            </a:fld>
            <a:endParaRPr lang="es-GT" altLang="es-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_tradnl" altLang="es-US" smtClean="0"/>
              <a:t>Se plantea un curso de tres bloques y una propuesta inicial sobre las temáticas incluyen:</a:t>
            </a:r>
            <a:endParaRPr lang="es-GT" altLang="es-US" smtClean="0"/>
          </a:p>
        </p:txBody>
      </p:sp>
      <p:sp>
        <p:nvSpPr>
          <p:cNvPr id="225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DF0AC8A9-470E-4EF2-B975-5E43EF46729E}" type="slidenum">
              <a:rPr lang="es-GT" altLang="es-US" sz="1200">
                <a:latin typeface="Calibri" panose="020F0502020204030204" pitchFamily="34" charset="0"/>
              </a:rPr>
              <a:pPr eaLnBrk="1" hangingPunct="1"/>
              <a:t>7</a:t>
            </a:fld>
            <a:endParaRPr lang="es-GT" altLang="es-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0 Rectángulo"/>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5" name="11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6" name="14 Rectángulo"/>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7" name="15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8" name="7 Título"/>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10" name="27 Marcador de fecha"/>
          <p:cNvSpPr>
            <a:spLocks noGrp="1"/>
          </p:cNvSpPr>
          <p:nvPr>
            <p:ph type="dt" sz="half" idx="10"/>
          </p:nvPr>
        </p:nvSpPr>
        <p:spPr>
          <a:xfrm>
            <a:off x="6400800" y="6354763"/>
            <a:ext cx="2286000" cy="366712"/>
          </a:xfrm>
        </p:spPr>
        <p:txBody>
          <a:bodyPr/>
          <a:lstStyle>
            <a:lvl1pPr>
              <a:defRPr/>
            </a:lvl1pPr>
          </a:lstStyle>
          <a:p>
            <a:fld id="{7C5B401F-CB71-4404-9248-A79C05F4D18D}" type="datetime1">
              <a:rPr lang="es-GT" altLang="es-US"/>
              <a:pPr/>
              <a:t>27/02/2020</a:t>
            </a:fld>
            <a:endParaRPr lang="es-GT" altLang="es-US"/>
          </a:p>
        </p:txBody>
      </p:sp>
      <p:sp>
        <p:nvSpPr>
          <p:cNvPr id="11" name="16 Marcador de pie de página"/>
          <p:cNvSpPr>
            <a:spLocks noGrp="1"/>
          </p:cNvSpPr>
          <p:nvPr>
            <p:ph type="ftr" sz="quarter" idx="11"/>
          </p:nvPr>
        </p:nvSpPr>
        <p:spPr>
          <a:xfrm>
            <a:off x="2898775" y="6354763"/>
            <a:ext cx="3475038" cy="366712"/>
          </a:xfrm>
        </p:spPr>
        <p:txBody>
          <a:bodyPr/>
          <a:lstStyle>
            <a:lvl1pPr>
              <a:defRPr/>
            </a:lvl1pPr>
          </a:lstStyle>
          <a:p>
            <a:endParaRPr lang="en-US" altLang="es-US"/>
          </a:p>
        </p:txBody>
      </p:sp>
      <p:sp>
        <p:nvSpPr>
          <p:cNvPr id="12" name="28 Marcador de número de diapositiva"/>
          <p:cNvSpPr>
            <a:spLocks noGrp="1"/>
          </p:cNvSpPr>
          <p:nvPr>
            <p:ph type="sldNum" sz="quarter" idx="12"/>
          </p:nvPr>
        </p:nvSpPr>
        <p:spPr>
          <a:xfrm>
            <a:off x="1216025" y="6354763"/>
            <a:ext cx="1219200" cy="366712"/>
          </a:xfrm>
        </p:spPr>
        <p:txBody>
          <a:bodyPr/>
          <a:lstStyle>
            <a:lvl1pPr>
              <a:defRPr/>
            </a:lvl1pPr>
          </a:lstStyle>
          <a:p>
            <a:fld id="{03E0BFE4-DF0F-47A8-94C4-F80E1D40A5B6}" type="slidenum">
              <a:rPr lang="es-GT" altLang="es-US"/>
              <a:pPr/>
              <a:t>‹Nº›</a:t>
            </a:fld>
            <a:endParaRPr lang="es-GT" altLang="es-US"/>
          </a:p>
        </p:txBody>
      </p:sp>
    </p:spTree>
    <p:extLst>
      <p:ext uri="{BB962C8B-B14F-4D97-AF65-F5344CB8AC3E}">
        <p14:creationId xmlns:p14="http://schemas.microsoft.com/office/powerpoint/2010/main" val="785372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fld id="{CA9D1A4E-4C6C-4DDC-BA52-8749524BE123}" type="datetime1">
              <a:rPr lang="es-GT" altLang="es-US"/>
              <a:pPr/>
              <a:t>27/02/2020</a:t>
            </a:fld>
            <a:endParaRPr lang="es-GT" altLang="es-US"/>
          </a:p>
        </p:txBody>
      </p:sp>
      <p:sp>
        <p:nvSpPr>
          <p:cNvPr id="5" name="2 Marcador de pie de página"/>
          <p:cNvSpPr>
            <a:spLocks noGrp="1"/>
          </p:cNvSpPr>
          <p:nvPr>
            <p:ph type="ftr" sz="quarter" idx="11"/>
          </p:nvPr>
        </p:nvSpPr>
        <p:spPr/>
        <p:txBody>
          <a:bodyPr/>
          <a:lstStyle>
            <a:lvl1pPr>
              <a:defRPr/>
            </a:lvl1pPr>
          </a:lstStyle>
          <a:p>
            <a:endParaRPr lang="en-US" altLang="es-US"/>
          </a:p>
        </p:txBody>
      </p:sp>
      <p:sp>
        <p:nvSpPr>
          <p:cNvPr id="6" name="22 Marcador de número de diapositiva"/>
          <p:cNvSpPr>
            <a:spLocks noGrp="1"/>
          </p:cNvSpPr>
          <p:nvPr>
            <p:ph type="sldNum" sz="quarter" idx="12"/>
          </p:nvPr>
        </p:nvSpPr>
        <p:spPr/>
        <p:txBody>
          <a:bodyPr/>
          <a:lstStyle>
            <a:lvl1pPr>
              <a:defRPr/>
            </a:lvl1pPr>
          </a:lstStyle>
          <a:p>
            <a:fld id="{C882B873-40E6-40B5-9F4B-952F0A371B21}" type="slidenum">
              <a:rPr lang="es-GT" altLang="es-US"/>
              <a:pPr/>
              <a:t>‹Nº›</a:t>
            </a:fld>
            <a:endParaRPr lang="es-GT" altLang="es-US"/>
          </a:p>
        </p:txBody>
      </p:sp>
    </p:spTree>
    <p:extLst>
      <p:ext uri="{BB962C8B-B14F-4D97-AF65-F5344CB8AC3E}">
        <p14:creationId xmlns:p14="http://schemas.microsoft.com/office/powerpoint/2010/main" val="150241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10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11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6" name="14 Conector recto"/>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fld id="{CA749CD3-20C3-4E4B-B85E-02B2CA39E824}" type="datetime1">
              <a:rPr lang="es-GT" altLang="es-US"/>
              <a:pPr/>
              <a:t>27/02/2020</a:t>
            </a:fld>
            <a:endParaRPr lang="es-GT" altLang="es-US"/>
          </a:p>
        </p:txBody>
      </p:sp>
      <p:sp>
        <p:nvSpPr>
          <p:cNvPr id="8" name="4 Marcador de pie de página"/>
          <p:cNvSpPr>
            <a:spLocks noGrp="1"/>
          </p:cNvSpPr>
          <p:nvPr>
            <p:ph type="ftr" sz="quarter" idx="11"/>
          </p:nvPr>
        </p:nvSpPr>
        <p:spPr/>
        <p:txBody>
          <a:bodyPr/>
          <a:lstStyle>
            <a:lvl1pPr>
              <a:defRPr/>
            </a:lvl1pPr>
          </a:lstStyle>
          <a:p>
            <a:endParaRPr lang="en-US" altLang="es-US"/>
          </a:p>
        </p:txBody>
      </p:sp>
      <p:sp>
        <p:nvSpPr>
          <p:cNvPr id="9" name="5 Marcador de número de diapositiva"/>
          <p:cNvSpPr>
            <a:spLocks noGrp="1"/>
          </p:cNvSpPr>
          <p:nvPr>
            <p:ph type="sldNum" sz="quarter" idx="12"/>
          </p:nvPr>
        </p:nvSpPr>
        <p:spPr/>
        <p:txBody>
          <a:bodyPr/>
          <a:lstStyle>
            <a:lvl1pPr>
              <a:defRPr/>
            </a:lvl1pPr>
          </a:lstStyle>
          <a:p>
            <a:fld id="{2C51643F-4E6E-409A-9648-819D0D35F3C7}" type="slidenum">
              <a:rPr lang="es-GT" altLang="es-US"/>
              <a:pPr/>
              <a:t>‹Nº›</a:t>
            </a:fld>
            <a:endParaRPr lang="es-GT" altLang="es-US"/>
          </a:p>
        </p:txBody>
      </p:sp>
    </p:spTree>
    <p:extLst>
      <p:ext uri="{BB962C8B-B14F-4D97-AF65-F5344CB8AC3E}">
        <p14:creationId xmlns:p14="http://schemas.microsoft.com/office/powerpoint/2010/main" val="24551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219200"/>
            <a:ext cx="8229600" cy="4937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fld id="{C667F120-C8FA-4912-9F22-5ABE701276A7}" type="datetime1">
              <a:rPr lang="es-GT" altLang="es-US"/>
              <a:pPr/>
              <a:t>27/02/2020</a:t>
            </a:fld>
            <a:endParaRPr lang="es-GT" altLang="es-US"/>
          </a:p>
        </p:txBody>
      </p:sp>
      <p:sp>
        <p:nvSpPr>
          <p:cNvPr id="5" name="2 Marcador de pie de página"/>
          <p:cNvSpPr>
            <a:spLocks noGrp="1"/>
          </p:cNvSpPr>
          <p:nvPr>
            <p:ph type="ftr" sz="quarter" idx="11"/>
          </p:nvPr>
        </p:nvSpPr>
        <p:spPr/>
        <p:txBody>
          <a:bodyPr/>
          <a:lstStyle>
            <a:lvl1pPr>
              <a:defRPr/>
            </a:lvl1pPr>
          </a:lstStyle>
          <a:p>
            <a:endParaRPr lang="en-US" altLang="es-US"/>
          </a:p>
        </p:txBody>
      </p:sp>
      <p:sp>
        <p:nvSpPr>
          <p:cNvPr id="6" name="22 Marcador de número de diapositiva"/>
          <p:cNvSpPr>
            <a:spLocks noGrp="1"/>
          </p:cNvSpPr>
          <p:nvPr>
            <p:ph type="sldNum" sz="quarter" idx="12"/>
          </p:nvPr>
        </p:nvSpPr>
        <p:spPr/>
        <p:txBody>
          <a:bodyPr/>
          <a:lstStyle>
            <a:lvl1pPr>
              <a:defRPr/>
            </a:lvl1pPr>
          </a:lstStyle>
          <a:p>
            <a:fld id="{AC70AD4C-67D5-44DF-94E4-8BFBE32018FC}" type="slidenum">
              <a:rPr lang="es-GT" altLang="es-US"/>
              <a:pPr/>
              <a:t>‹Nº›</a:t>
            </a:fld>
            <a:endParaRPr lang="es-GT" altLang="es-US"/>
          </a:p>
        </p:txBody>
      </p:sp>
    </p:spTree>
    <p:extLst>
      <p:ext uri="{BB962C8B-B14F-4D97-AF65-F5344CB8AC3E}">
        <p14:creationId xmlns:p14="http://schemas.microsoft.com/office/powerpoint/2010/main" val="188415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4" name="10 Rectángulo"/>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5" name="11 Rectángulo"/>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2" name="1 Título"/>
          <p:cNvSpPr>
            <a:spLocks noGrp="1"/>
          </p:cNvSpPr>
          <p:nvPr>
            <p:ph type="title"/>
          </p:nvPr>
        </p:nvSpPr>
        <p:spPr>
          <a:xfrm>
            <a:off x="1219200" y="2971800"/>
            <a:ext cx="6858000" cy="1066800"/>
          </a:xfrm>
        </p:spPr>
        <p:txBody>
          <a:bodyPr anchor="t"/>
          <a:lstStyle>
            <a:lvl1pPr algn="r">
              <a:buNone/>
              <a:defRPr sz="3200" b="0"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6" name="3 Marcador de fecha"/>
          <p:cNvSpPr>
            <a:spLocks noGrp="1"/>
          </p:cNvSpPr>
          <p:nvPr>
            <p:ph type="dt" sz="half" idx="10"/>
          </p:nvPr>
        </p:nvSpPr>
        <p:spPr>
          <a:xfrm>
            <a:off x="6400800" y="6354763"/>
            <a:ext cx="2286000" cy="366712"/>
          </a:xfrm>
        </p:spPr>
        <p:txBody>
          <a:bodyPr/>
          <a:lstStyle>
            <a:lvl1pPr>
              <a:defRPr/>
            </a:lvl1pPr>
          </a:lstStyle>
          <a:p>
            <a:fld id="{3D7CC4F7-72BA-4310-8BD3-6BCC120CF5AB}" type="datetime1">
              <a:rPr lang="es-GT" altLang="es-US"/>
              <a:pPr/>
              <a:t>27/02/2020</a:t>
            </a:fld>
            <a:endParaRPr lang="es-GT" altLang="es-US"/>
          </a:p>
        </p:txBody>
      </p:sp>
      <p:sp>
        <p:nvSpPr>
          <p:cNvPr id="7" name="4 Marcador de pie de página"/>
          <p:cNvSpPr>
            <a:spLocks noGrp="1"/>
          </p:cNvSpPr>
          <p:nvPr>
            <p:ph type="ftr" sz="quarter" idx="11"/>
          </p:nvPr>
        </p:nvSpPr>
        <p:spPr>
          <a:xfrm>
            <a:off x="2898775" y="6354763"/>
            <a:ext cx="3475038" cy="366712"/>
          </a:xfrm>
        </p:spPr>
        <p:txBody>
          <a:bodyPr/>
          <a:lstStyle>
            <a:lvl1pPr>
              <a:defRPr/>
            </a:lvl1pPr>
          </a:lstStyle>
          <a:p>
            <a:endParaRPr lang="en-US" altLang="es-US"/>
          </a:p>
        </p:txBody>
      </p:sp>
      <p:sp>
        <p:nvSpPr>
          <p:cNvPr id="8" name="5 Marcador de número de diapositiva"/>
          <p:cNvSpPr>
            <a:spLocks noGrp="1"/>
          </p:cNvSpPr>
          <p:nvPr>
            <p:ph type="sldNum" sz="quarter" idx="12"/>
          </p:nvPr>
        </p:nvSpPr>
        <p:spPr>
          <a:xfrm>
            <a:off x="1069975" y="6354763"/>
            <a:ext cx="1520825" cy="366712"/>
          </a:xfrm>
        </p:spPr>
        <p:txBody>
          <a:bodyPr/>
          <a:lstStyle>
            <a:lvl1pPr>
              <a:defRPr/>
            </a:lvl1pPr>
          </a:lstStyle>
          <a:p>
            <a:fld id="{B6B2EEB3-C561-4120-A6F2-ACC9A39DB461}" type="slidenum">
              <a:rPr lang="es-GT" altLang="es-US"/>
              <a:pPr/>
              <a:t>‹Nº›</a:t>
            </a:fld>
            <a:endParaRPr lang="es-GT" altLang="es-US"/>
          </a:p>
        </p:txBody>
      </p:sp>
    </p:spTree>
    <p:extLst>
      <p:ext uri="{BB962C8B-B14F-4D97-AF65-F5344CB8AC3E}">
        <p14:creationId xmlns:p14="http://schemas.microsoft.com/office/powerpoint/2010/main" val="5065942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219200"/>
            <a:ext cx="4041648" cy="4937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632198" y="1216152"/>
            <a:ext cx="4041648" cy="4937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fld id="{7E6C099F-F497-4E03-ADBB-74970F6F58C3}" type="datetime1">
              <a:rPr lang="es-GT" altLang="es-US"/>
              <a:pPr/>
              <a:t>27/02/2020</a:t>
            </a:fld>
            <a:endParaRPr lang="es-GT" altLang="es-US"/>
          </a:p>
        </p:txBody>
      </p:sp>
      <p:sp>
        <p:nvSpPr>
          <p:cNvPr id="6" name="2 Marcador de pie de página"/>
          <p:cNvSpPr>
            <a:spLocks noGrp="1"/>
          </p:cNvSpPr>
          <p:nvPr>
            <p:ph type="ftr" sz="quarter" idx="11"/>
          </p:nvPr>
        </p:nvSpPr>
        <p:spPr/>
        <p:txBody>
          <a:bodyPr/>
          <a:lstStyle>
            <a:lvl1pPr>
              <a:defRPr/>
            </a:lvl1pPr>
          </a:lstStyle>
          <a:p>
            <a:endParaRPr lang="en-US" altLang="es-US"/>
          </a:p>
        </p:txBody>
      </p:sp>
      <p:sp>
        <p:nvSpPr>
          <p:cNvPr id="7" name="22 Marcador de número de diapositiva"/>
          <p:cNvSpPr>
            <a:spLocks noGrp="1"/>
          </p:cNvSpPr>
          <p:nvPr>
            <p:ph type="sldNum" sz="quarter" idx="12"/>
          </p:nvPr>
        </p:nvSpPr>
        <p:spPr/>
        <p:txBody>
          <a:bodyPr/>
          <a:lstStyle>
            <a:lvl1pPr>
              <a:defRPr/>
            </a:lvl1pPr>
          </a:lstStyle>
          <a:p>
            <a:fld id="{E33788E0-B12F-4140-B924-3FB0A2785AC3}" type="slidenum">
              <a:rPr lang="es-GT" altLang="es-US"/>
              <a:pPr/>
              <a:t>‹Nº›</a:t>
            </a:fld>
            <a:endParaRPr lang="es-GT" altLang="es-US"/>
          </a:p>
        </p:txBody>
      </p:sp>
    </p:spTree>
    <p:extLst>
      <p:ext uri="{BB962C8B-B14F-4D97-AF65-F5344CB8AC3E}">
        <p14:creationId xmlns:p14="http://schemas.microsoft.com/office/powerpoint/2010/main" val="346993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11" name="10 Marcador de contenido"/>
          <p:cNvSpPr>
            <a:spLocks noGrp="1"/>
          </p:cNvSpPr>
          <p:nvPr>
            <p:ph sz="quarter" idx="2"/>
          </p:nvPr>
        </p:nvSpPr>
        <p:spPr>
          <a:xfrm>
            <a:off x="457200" y="2133600"/>
            <a:ext cx="40386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648200" y="2133600"/>
            <a:ext cx="40386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13 Marcador de fecha"/>
          <p:cNvSpPr>
            <a:spLocks noGrp="1"/>
          </p:cNvSpPr>
          <p:nvPr>
            <p:ph type="dt" sz="half" idx="10"/>
          </p:nvPr>
        </p:nvSpPr>
        <p:spPr/>
        <p:txBody>
          <a:bodyPr/>
          <a:lstStyle>
            <a:lvl1pPr>
              <a:defRPr/>
            </a:lvl1pPr>
          </a:lstStyle>
          <a:p>
            <a:fld id="{6F863D11-DC91-4B32-80AB-F66D834AAC50}" type="datetime1">
              <a:rPr lang="es-GT" altLang="es-US"/>
              <a:pPr/>
              <a:t>27/02/2020</a:t>
            </a:fld>
            <a:endParaRPr lang="es-GT" altLang="es-US"/>
          </a:p>
        </p:txBody>
      </p:sp>
      <p:sp>
        <p:nvSpPr>
          <p:cNvPr id="8" name="2 Marcador de pie de página"/>
          <p:cNvSpPr>
            <a:spLocks noGrp="1"/>
          </p:cNvSpPr>
          <p:nvPr>
            <p:ph type="ftr" sz="quarter" idx="11"/>
          </p:nvPr>
        </p:nvSpPr>
        <p:spPr/>
        <p:txBody>
          <a:bodyPr/>
          <a:lstStyle>
            <a:lvl1pPr>
              <a:defRPr/>
            </a:lvl1pPr>
          </a:lstStyle>
          <a:p>
            <a:endParaRPr lang="en-US" altLang="es-US"/>
          </a:p>
        </p:txBody>
      </p:sp>
      <p:sp>
        <p:nvSpPr>
          <p:cNvPr id="9" name="22 Marcador de número de diapositiva"/>
          <p:cNvSpPr>
            <a:spLocks noGrp="1"/>
          </p:cNvSpPr>
          <p:nvPr>
            <p:ph type="sldNum" sz="quarter" idx="12"/>
          </p:nvPr>
        </p:nvSpPr>
        <p:spPr/>
        <p:txBody>
          <a:bodyPr/>
          <a:lstStyle>
            <a:lvl1pPr>
              <a:defRPr/>
            </a:lvl1pPr>
          </a:lstStyle>
          <a:p>
            <a:fld id="{6DD723DC-ECD1-4FEE-B0E9-0D4CFC22FF3E}" type="slidenum">
              <a:rPr lang="es-GT" altLang="es-US"/>
              <a:pPr/>
              <a:t>‹Nº›</a:t>
            </a:fld>
            <a:endParaRPr lang="es-GT" altLang="es-US"/>
          </a:p>
        </p:txBody>
      </p:sp>
    </p:spTree>
    <p:extLst>
      <p:ext uri="{BB962C8B-B14F-4D97-AF65-F5344CB8AC3E}">
        <p14:creationId xmlns:p14="http://schemas.microsoft.com/office/powerpoint/2010/main" val="343205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10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2" name="1 Título"/>
          <p:cNvSpPr>
            <a:spLocks noGrp="1"/>
          </p:cNvSpPr>
          <p:nvPr>
            <p:ph type="title"/>
          </p:nvPr>
        </p:nvSpPr>
        <p:spPr>
          <a:xfrm>
            <a:off x="457200" y="228600"/>
            <a:ext cx="8229600" cy="914400"/>
          </a:xfrm>
        </p:spPr>
        <p:txBody>
          <a:bodyPr/>
          <a:lstStyle/>
          <a:p>
            <a:r>
              <a:rPr lang="es-ES" smtClean="0"/>
              <a:t>Haga clic para modificar el estilo de título del patrón</a:t>
            </a:r>
            <a:endParaRPr lang="en-US"/>
          </a:p>
        </p:txBody>
      </p:sp>
      <p:sp>
        <p:nvSpPr>
          <p:cNvPr id="4" name="2 Marcador de fecha"/>
          <p:cNvSpPr>
            <a:spLocks noGrp="1"/>
          </p:cNvSpPr>
          <p:nvPr>
            <p:ph type="dt" sz="half" idx="10"/>
          </p:nvPr>
        </p:nvSpPr>
        <p:spPr/>
        <p:txBody>
          <a:bodyPr/>
          <a:lstStyle>
            <a:lvl1pPr>
              <a:defRPr/>
            </a:lvl1pPr>
          </a:lstStyle>
          <a:p>
            <a:fld id="{F7E32AFF-609E-408F-9978-3F499FD38D7A}" type="datetime1">
              <a:rPr lang="es-GT" altLang="es-US"/>
              <a:pPr/>
              <a:t>27/02/2020</a:t>
            </a:fld>
            <a:endParaRPr lang="es-GT" altLang="es-US"/>
          </a:p>
        </p:txBody>
      </p:sp>
      <p:sp>
        <p:nvSpPr>
          <p:cNvPr id="5" name="3 Marcador de pie de página"/>
          <p:cNvSpPr>
            <a:spLocks noGrp="1"/>
          </p:cNvSpPr>
          <p:nvPr>
            <p:ph type="ftr" sz="quarter" idx="11"/>
          </p:nvPr>
        </p:nvSpPr>
        <p:spPr/>
        <p:txBody>
          <a:bodyPr/>
          <a:lstStyle>
            <a:lvl1pPr>
              <a:defRPr/>
            </a:lvl1pPr>
          </a:lstStyle>
          <a:p>
            <a:endParaRPr lang="en-US" altLang="es-US"/>
          </a:p>
        </p:txBody>
      </p:sp>
      <p:sp>
        <p:nvSpPr>
          <p:cNvPr id="6" name="4 Marcador de número de diapositiva"/>
          <p:cNvSpPr>
            <a:spLocks noGrp="1"/>
          </p:cNvSpPr>
          <p:nvPr>
            <p:ph type="sldNum" sz="quarter" idx="12"/>
          </p:nvPr>
        </p:nvSpPr>
        <p:spPr/>
        <p:txBody>
          <a:bodyPr/>
          <a:lstStyle>
            <a:lvl1pPr>
              <a:defRPr/>
            </a:lvl1pPr>
          </a:lstStyle>
          <a:p>
            <a:fld id="{B2FCEA42-A9BD-4E25-B5DD-9CE9E3FCA813}" type="slidenum">
              <a:rPr lang="es-GT" altLang="es-US"/>
              <a:pPr/>
              <a:t>‹Nº›</a:t>
            </a:fld>
            <a:endParaRPr lang="es-GT" altLang="es-US"/>
          </a:p>
        </p:txBody>
      </p:sp>
    </p:spTree>
    <p:extLst>
      <p:ext uri="{BB962C8B-B14F-4D97-AF65-F5344CB8AC3E}">
        <p14:creationId xmlns:p14="http://schemas.microsoft.com/office/powerpoint/2010/main" val="107633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0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11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4" name="1 Marcador de fecha"/>
          <p:cNvSpPr>
            <a:spLocks noGrp="1"/>
          </p:cNvSpPr>
          <p:nvPr>
            <p:ph type="dt" sz="half" idx="10"/>
          </p:nvPr>
        </p:nvSpPr>
        <p:spPr/>
        <p:txBody>
          <a:bodyPr/>
          <a:lstStyle>
            <a:lvl1pPr>
              <a:defRPr/>
            </a:lvl1pPr>
          </a:lstStyle>
          <a:p>
            <a:fld id="{0C20707F-C454-4C97-8C1F-8DD45A27A292}" type="datetime1">
              <a:rPr lang="es-GT" altLang="es-US"/>
              <a:pPr/>
              <a:t>27/02/2020</a:t>
            </a:fld>
            <a:endParaRPr lang="es-GT" altLang="es-US"/>
          </a:p>
        </p:txBody>
      </p:sp>
      <p:sp>
        <p:nvSpPr>
          <p:cNvPr id="5" name="2 Marcador de pie de página"/>
          <p:cNvSpPr>
            <a:spLocks noGrp="1"/>
          </p:cNvSpPr>
          <p:nvPr>
            <p:ph type="ftr" sz="quarter" idx="11"/>
          </p:nvPr>
        </p:nvSpPr>
        <p:spPr/>
        <p:txBody>
          <a:bodyPr/>
          <a:lstStyle>
            <a:lvl1pPr>
              <a:defRPr/>
            </a:lvl1pPr>
          </a:lstStyle>
          <a:p>
            <a:endParaRPr lang="en-US" altLang="es-US"/>
          </a:p>
        </p:txBody>
      </p:sp>
      <p:sp>
        <p:nvSpPr>
          <p:cNvPr id="6" name="3 Marcador de número de diapositiva"/>
          <p:cNvSpPr>
            <a:spLocks noGrp="1"/>
          </p:cNvSpPr>
          <p:nvPr>
            <p:ph type="sldNum" sz="quarter" idx="12"/>
          </p:nvPr>
        </p:nvSpPr>
        <p:spPr/>
        <p:txBody>
          <a:bodyPr/>
          <a:lstStyle>
            <a:lvl1pPr>
              <a:defRPr/>
            </a:lvl1pPr>
          </a:lstStyle>
          <a:p>
            <a:fld id="{45C82940-9D70-4D91-863E-E7B9E004C1D6}" type="slidenum">
              <a:rPr lang="es-GT" altLang="es-US"/>
              <a:pPr/>
              <a:t>‹Nº›</a:t>
            </a:fld>
            <a:endParaRPr lang="es-GT" altLang="es-US"/>
          </a:p>
        </p:txBody>
      </p:sp>
    </p:spTree>
    <p:extLst>
      <p:ext uri="{BB962C8B-B14F-4D97-AF65-F5344CB8AC3E}">
        <p14:creationId xmlns:p14="http://schemas.microsoft.com/office/powerpoint/2010/main" val="246034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10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11 Conector recto"/>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14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2" name="1 Título"/>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2" name="11 Marcador de contenido"/>
          <p:cNvSpPr>
            <a:spLocks noGrp="1"/>
          </p:cNvSpPr>
          <p:nvPr>
            <p:ph sz="quarter" idx="1"/>
          </p:nvPr>
        </p:nvSpPr>
        <p:spPr>
          <a:xfrm>
            <a:off x="304800" y="304800"/>
            <a:ext cx="5715000"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4 Marcador de fecha"/>
          <p:cNvSpPr>
            <a:spLocks noGrp="1"/>
          </p:cNvSpPr>
          <p:nvPr>
            <p:ph type="dt" sz="half" idx="10"/>
          </p:nvPr>
        </p:nvSpPr>
        <p:spPr/>
        <p:txBody>
          <a:bodyPr/>
          <a:lstStyle>
            <a:lvl1pPr>
              <a:defRPr/>
            </a:lvl1pPr>
          </a:lstStyle>
          <a:p>
            <a:fld id="{26118FFB-E84D-435C-AE85-A42309AE55C8}" type="datetime1">
              <a:rPr lang="es-GT" altLang="es-US"/>
              <a:pPr/>
              <a:t>27/02/2020</a:t>
            </a:fld>
            <a:endParaRPr lang="es-GT" altLang="es-US"/>
          </a:p>
        </p:txBody>
      </p:sp>
      <p:sp>
        <p:nvSpPr>
          <p:cNvPr id="9" name="5 Marcador de pie de página"/>
          <p:cNvSpPr>
            <a:spLocks noGrp="1"/>
          </p:cNvSpPr>
          <p:nvPr>
            <p:ph type="ftr" sz="quarter" idx="11"/>
          </p:nvPr>
        </p:nvSpPr>
        <p:spPr/>
        <p:txBody>
          <a:bodyPr/>
          <a:lstStyle>
            <a:lvl1pPr>
              <a:defRPr/>
            </a:lvl1pPr>
          </a:lstStyle>
          <a:p>
            <a:endParaRPr lang="en-US" altLang="es-US"/>
          </a:p>
        </p:txBody>
      </p:sp>
      <p:sp>
        <p:nvSpPr>
          <p:cNvPr id="10" name="6 Marcador de número de diapositiva"/>
          <p:cNvSpPr>
            <a:spLocks noGrp="1"/>
          </p:cNvSpPr>
          <p:nvPr>
            <p:ph type="sldNum" sz="quarter" idx="12"/>
          </p:nvPr>
        </p:nvSpPr>
        <p:spPr/>
        <p:txBody>
          <a:bodyPr/>
          <a:lstStyle>
            <a:lvl1pPr>
              <a:defRPr/>
            </a:lvl1pPr>
          </a:lstStyle>
          <a:p>
            <a:fld id="{0140048D-BD53-4121-9DE8-3527AFBD2C2C}" type="slidenum">
              <a:rPr lang="es-GT" altLang="es-US"/>
              <a:pPr/>
              <a:t>‹Nº›</a:t>
            </a:fld>
            <a:endParaRPr lang="es-GT" altLang="es-US"/>
          </a:p>
        </p:txBody>
      </p:sp>
    </p:spTree>
    <p:extLst>
      <p:ext uri="{BB962C8B-B14F-4D97-AF65-F5344CB8AC3E}">
        <p14:creationId xmlns:p14="http://schemas.microsoft.com/office/powerpoint/2010/main" val="345498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solidFill>
          <a:schemeClr val="bg2"/>
        </a:solidFill>
        <a:effectLst/>
      </p:bgPr>
    </p:bg>
    <p:spTree>
      <p:nvGrpSpPr>
        <p:cNvPr id="1" name=""/>
        <p:cNvGrpSpPr/>
        <p:nvPr/>
      </p:nvGrpSpPr>
      <p:grpSpPr>
        <a:xfrm>
          <a:off x="0" y="0"/>
          <a:ext cx="0" cy="0"/>
          <a:chOff x="0" y="0"/>
          <a:chExt cx="0" cy="0"/>
        </a:xfrm>
      </p:grpSpPr>
      <p:sp>
        <p:nvSpPr>
          <p:cNvPr id="5" name="10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11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7" name="14 Rectángulo"/>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8" name="4 Marcador de fecha"/>
          <p:cNvSpPr>
            <a:spLocks noGrp="1"/>
          </p:cNvSpPr>
          <p:nvPr>
            <p:ph type="dt" sz="half" idx="10"/>
          </p:nvPr>
        </p:nvSpPr>
        <p:spPr/>
        <p:txBody>
          <a:bodyPr/>
          <a:lstStyle>
            <a:lvl1pPr>
              <a:defRPr/>
            </a:lvl1pPr>
          </a:lstStyle>
          <a:p>
            <a:fld id="{193EA2B3-118E-4566-82B5-A78DFD6A8363}" type="datetime1">
              <a:rPr lang="es-GT" altLang="es-US"/>
              <a:pPr/>
              <a:t>27/02/2020</a:t>
            </a:fld>
            <a:endParaRPr lang="es-GT" altLang="es-US"/>
          </a:p>
        </p:txBody>
      </p:sp>
      <p:sp>
        <p:nvSpPr>
          <p:cNvPr id="9" name="5 Marcador de pie de página"/>
          <p:cNvSpPr>
            <a:spLocks noGrp="1"/>
          </p:cNvSpPr>
          <p:nvPr>
            <p:ph type="ftr" sz="quarter" idx="11"/>
          </p:nvPr>
        </p:nvSpPr>
        <p:spPr/>
        <p:txBody>
          <a:bodyPr/>
          <a:lstStyle>
            <a:lvl1pPr>
              <a:defRPr/>
            </a:lvl1pPr>
          </a:lstStyle>
          <a:p>
            <a:endParaRPr lang="en-US" altLang="es-US"/>
          </a:p>
        </p:txBody>
      </p:sp>
      <p:sp>
        <p:nvSpPr>
          <p:cNvPr id="10" name="6 Marcador de número de diapositiva"/>
          <p:cNvSpPr>
            <a:spLocks noGrp="1"/>
          </p:cNvSpPr>
          <p:nvPr>
            <p:ph type="sldNum" sz="quarter" idx="12"/>
          </p:nvPr>
        </p:nvSpPr>
        <p:spPr/>
        <p:txBody>
          <a:bodyPr/>
          <a:lstStyle>
            <a:lvl1pPr>
              <a:defRPr/>
            </a:lvl1pPr>
          </a:lstStyle>
          <a:p>
            <a:fld id="{EC586933-72DD-41B8-BDCC-9BEC3BE0C804}" type="slidenum">
              <a:rPr lang="es-GT" altLang="es-US"/>
              <a:pPr/>
              <a:t>‹Nº›</a:t>
            </a:fld>
            <a:endParaRPr lang="es-GT" altLang="es-US"/>
          </a:p>
        </p:txBody>
      </p:sp>
    </p:spTree>
    <p:extLst>
      <p:ext uri="{BB962C8B-B14F-4D97-AF65-F5344CB8AC3E}">
        <p14:creationId xmlns:p14="http://schemas.microsoft.com/office/powerpoint/2010/main" val="301137664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US" smtClean="0"/>
              <a:t>Haga clic para modificar el estilo de título del patrón</a:t>
            </a:r>
            <a:endParaRPr lang="en-US" altLang="es-US" smtClean="0"/>
          </a:p>
        </p:txBody>
      </p:sp>
      <p:sp>
        <p:nvSpPr>
          <p:cNvPr id="1027" name="12 Marcador de texto"/>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endParaRPr lang="en-US" altLang="es-US" smtClean="0"/>
          </a:p>
        </p:txBody>
      </p:sp>
      <p:sp>
        <p:nvSpPr>
          <p:cNvPr id="14" name="13 Marcador de fecha"/>
          <p:cNvSpPr>
            <a:spLocks noGrp="1"/>
          </p:cNvSpPr>
          <p:nvPr>
            <p:ph type="dt" sz="half" idx="2"/>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panose="020B0502020104020203" pitchFamily="34" charset="0"/>
              </a:defRPr>
            </a:lvl1pPr>
          </a:lstStyle>
          <a:p>
            <a:fld id="{5FA331C3-36E8-4760-A33B-73D350327D7B}" type="datetime1">
              <a:rPr lang="es-GT" altLang="es-US"/>
              <a:pPr/>
              <a:t>27/02/2020</a:t>
            </a:fld>
            <a:endParaRPr lang="es-GT" altLang="es-US"/>
          </a:p>
        </p:txBody>
      </p:sp>
      <p:sp>
        <p:nvSpPr>
          <p:cNvPr id="3" name="2 Marcador de pie de página"/>
          <p:cNvSpPr>
            <a:spLocks noGrp="1"/>
          </p:cNvSpPr>
          <p:nvPr>
            <p:ph type="ftr" sz="quarter" idx="3"/>
          </p:nvPr>
        </p:nvSpPr>
        <p:spPr>
          <a:xfrm>
            <a:off x="2898775" y="6356350"/>
            <a:ext cx="3505200"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latin typeface="Gill Sans MT" panose="020B0502020104020203" pitchFamily="34" charset="0"/>
              </a:defRPr>
            </a:lvl1pPr>
          </a:lstStyle>
          <a:p>
            <a:endParaRPr lang="en-US" altLang="es-US"/>
          </a:p>
        </p:txBody>
      </p:sp>
      <p:sp>
        <p:nvSpPr>
          <p:cNvPr id="23" name="22 Marcador de número de diapositiva"/>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panose="020B0502020104020203" pitchFamily="34" charset="0"/>
              </a:defRPr>
            </a:lvl1pPr>
          </a:lstStyle>
          <a:p>
            <a:fld id="{8B15D2D9-2257-45EE-A0CC-296D37556933}" type="slidenum">
              <a:rPr lang="es-GT" altLang="es-US"/>
              <a:pPr/>
              <a:t>‹Nº›</a:t>
            </a:fld>
            <a:endParaRPr lang="es-GT" altLang="es-US"/>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altLang="es-US" sz="1800">
              <a:solidFill>
                <a:srgbClr val="FFFFFF"/>
              </a:solidFill>
              <a:latin typeface="Gill Sans MT" panose="020B0502020104020203" pitchFamily="34" charset="0"/>
            </a:endParaRPr>
          </a:p>
        </p:txBody>
      </p:sp>
    </p:spTree>
  </p:cSld>
  <p:clrMap bg1="lt1" tx1="dk1" bg2="lt2" tx2="dk2" accent1="accent1" accent2="accent2" accent3="accent3" accent4="accent4" accent5="accent5" accent6="accent6" hlink="hlink" folHlink="folHlink"/>
  <p:sldLayoutIdLst>
    <p:sldLayoutId id="2147483749" r:id="rId1"/>
    <p:sldLayoutId id="2147483745" r:id="rId2"/>
    <p:sldLayoutId id="2147483750" r:id="rId3"/>
    <p:sldLayoutId id="2147483746" r:id="rId4"/>
    <p:sldLayoutId id="2147483747" r:id="rId5"/>
    <p:sldLayoutId id="2147483751" r:id="rId6"/>
    <p:sldLayoutId id="2147483752" r:id="rId7"/>
    <p:sldLayoutId id="2147483753" r:id="rId8"/>
    <p:sldLayoutId id="2147483754" r:id="rId9"/>
    <p:sldLayoutId id="2147483748" r:id="rId10"/>
    <p:sldLayoutId id="2147483755" r:id="rId11"/>
  </p:sldLayoutIdLst>
  <p:txStyles>
    <p:titleStyle>
      <a:lvl1pPr algn="l" rtl="0" eaLnBrk="0" fontAlgn="base" hangingPunct="0">
        <a:spcBef>
          <a:spcPct val="0"/>
        </a:spcBef>
        <a:spcAft>
          <a:spcPct val="0"/>
        </a:spcAft>
        <a:defRPr sz="3200" kern="1200">
          <a:solidFill>
            <a:schemeClr val="tx2"/>
          </a:solidFill>
          <a:latin typeface="+mj-lt"/>
          <a:ea typeface="ＭＳ Ｐゴシック" panose="020B0600070205080204" pitchFamily="34" charset="-128"/>
          <a:cs typeface="+mj-cs"/>
        </a:defRPr>
      </a:lvl1pPr>
      <a:lvl2pPr algn="l" rtl="0" eaLnBrk="0" fontAlgn="base" hangingPunct="0">
        <a:spcBef>
          <a:spcPct val="0"/>
        </a:spcBef>
        <a:spcAft>
          <a:spcPct val="0"/>
        </a:spcAft>
        <a:defRPr sz="3200">
          <a:solidFill>
            <a:schemeClr val="tx2"/>
          </a:solidFill>
          <a:latin typeface="Bookman Old Style" pitchFamily="-109" charset="0"/>
          <a:ea typeface="ＭＳ Ｐゴシック" panose="020B0600070205080204" pitchFamily="34" charset="-128"/>
        </a:defRPr>
      </a:lvl2pPr>
      <a:lvl3pPr algn="l" rtl="0" eaLnBrk="0" fontAlgn="base" hangingPunct="0">
        <a:spcBef>
          <a:spcPct val="0"/>
        </a:spcBef>
        <a:spcAft>
          <a:spcPct val="0"/>
        </a:spcAft>
        <a:defRPr sz="3200">
          <a:solidFill>
            <a:schemeClr val="tx2"/>
          </a:solidFill>
          <a:latin typeface="Bookman Old Style" pitchFamily="-109" charset="0"/>
          <a:ea typeface="ＭＳ Ｐゴシック" panose="020B0600070205080204" pitchFamily="34" charset="-128"/>
        </a:defRPr>
      </a:lvl3pPr>
      <a:lvl4pPr algn="l" rtl="0" eaLnBrk="0" fontAlgn="base" hangingPunct="0">
        <a:spcBef>
          <a:spcPct val="0"/>
        </a:spcBef>
        <a:spcAft>
          <a:spcPct val="0"/>
        </a:spcAft>
        <a:defRPr sz="3200">
          <a:solidFill>
            <a:schemeClr val="tx2"/>
          </a:solidFill>
          <a:latin typeface="Bookman Old Style" pitchFamily="-109" charset="0"/>
          <a:ea typeface="ＭＳ Ｐゴシック" panose="020B0600070205080204" pitchFamily="34" charset="-128"/>
        </a:defRPr>
      </a:lvl4pPr>
      <a:lvl5pPr algn="l" rtl="0" eaLnBrk="0" fontAlgn="base" hangingPunct="0">
        <a:spcBef>
          <a:spcPct val="0"/>
        </a:spcBef>
        <a:spcAft>
          <a:spcPct val="0"/>
        </a:spcAft>
        <a:defRPr sz="3200">
          <a:solidFill>
            <a:schemeClr val="tx2"/>
          </a:solidFill>
          <a:latin typeface="Bookman Old Style" pitchFamily="-109" charset="0"/>
          <a:ea typeface="ＭＳ Ｐゴシック" panose="020B0600070205080204" pitchFamily="34" charset="-128"/>
        </a:defRPr>
      </a:lvl5pPr>
      <a:lvl6pPr marL="457200" algn="l" rtl="0" fontAlgn="base">
        <a:spcBef>
          <a:spcPct val="0"/>
        </a:spcBef>
        <a:spcAft>
          <a:spcPct val="0"/>
        </a:spcAft>
        <a:defRPr sz="3200">
          <a:solidFill>
            <a:schemeClr val="tx2"/>
          </a:solidFill>
          <a:latin typeface="Bookman Old Style" pitchFamily="-109" charset="0"/>
        </a:defRPr>
      </a:lvl6pPr>
      <a:lvl7pPr marL="914400" algn="l" rtl="0" fontAlgn="base">
        <a:spcBef>
          <a:spcPct val="0"/>
        </a:spcBef>
        <a:spcAft>
          <a:spcPct val="0"/>
        </a:spcAft>
        <a:defRPr sz="3200">
          <a:solidFill>
            <a:schemeClr val="tx2"/>
          </a:solidFill>
          <a:latin typeface="Bookman Old Style" pitchFamily="-109" charset="0"/>
        </a:defRPr>
      </a:lvl7pPr>
      <a:lvl8pPr marL="1371600" algn="l" rtl="0" fontAlgn="base">
        <a:spcBef>
          <a:spcPct val="0"/>
        </a:spcBef>
        <a:spcAft>
          <a:spcPct val="0"/>
        </a:spcAft>
        <a:defRPr sz="3200">
          <a:solidFill>
            <a:schemeClr val="tx2"/>
          </a:solidFill>
          <a:latin typeface="Bookman Old Style" pitchFamily="-109" charset="0"/>
        </a:defRPr>
      </a:lvl8pPr>
      <a:lvl9pPr marL="1828800" algn="l" rtl="0" fontAlgn="base">
        <a:spcBef>
          <a:spcPct val="0"/>
        </a:spcBef>
        <a:spcAft>
          <a:spcPct val="0"/>
        </a:spcAft>
        <a:defRPr sz="3200">
          <a:solidFill>
            <a:schemeClr val="tx2"/>
          </a:solidFill>
          <a:latin typeface="Bookman Old Style" pitchFamily="-109"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ＭＳ Ｐゴシック" panose="020B0600070205080204" pitchFamily="34" charset="-128"/>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ＭＳ Ｐゴシック" pitchFamily="-109" charset="-128"/>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ＭＳ Ｐゴシック" pitchFamily="-109" charset="-128"/>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ＭＳ Ｐゴシック" pitchFamily="-109" charset="-128"/>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ＭＳ Ｐゴシック" pitchFamily="-109" charset="-128"/>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ctrTitle"/>
          </p:nvPr>
        </p:nvSpPr>
        <p:spPr/>
        <p:txBody>
          <a:bodyPr/>
          <a:lstStyle/>
          <a:p>
            <a:pPr eaLnBrk="1" hangingPunct="1"/>
            <a:r>
              <a:rPr lang="es-GT" altLang="es-US" sz="2900" b="1" smtClean="0"/>
              <a:t>Fortalecimiento a Gobiernos Territoriales vía Capacitación</a:t>
            </a:r>
          </a:p>
        </p:txBody>
      </p:sp>
      <p:sp>
        <p:nvSpPr>
          <p:cNvPr id="3" name="2 Subtítulo"/>
          <p:cNvSpPr>
            <a:spLocks noGrp="1"/>
          </p:cNvSpPr>
          <p:nvPr>
            <p:ph type="subTitle" idx="1"/>
          </p:nvPr>
        </p:nvSpPr>
        <p:spPr/>
        <p:txBody>
          <a:bodyPr>
            <a:noAutofit/>
          </a:bodyPr>
          <a:lstStyle/>
          <a:p>
            <a:pPr eaLnBrk="1" hangingPunct="1"/>
            <a:r>
              <a:rPr lang="es-GT" altLang="es-US" sz="1800" b="1" smtClean="0">
                <a:ea typeface="ＭＳ Ｐゴシック" panose="020B0600070205080204" pitchFamily="34" charset="-128"/>
              </a:rPr>
              <a:t>Curso sobre Tenencia, Derechos y Gobernanza de Recursos Naturales en Territorios Indígenas</a:t>
            </a:r>
          </a:p>
        </p:txBody>
      </p:sp>
      <p:pic>
        <p:nvPicPr>
          <p:cNvPr id="1434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638175"/>
            <a:ext cx="857250" cy="968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1" name="5 CuadroTexto"/>
          <p:cNvSpPr txBox="1">
            <a:spLocks noChangeArrowheads="1"/>
          </p:cNvSpPr>
          <p:nvPr/>
        </p:nvSpPr>
        <p:spPr bwMode="auto">
          <a:xfrm>
            <a:off x="3643313" y="357188"/>
            <a:ext cx="2214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GT" altLang="es-US" sz="1800" b="1">
                <a:latin typeface="Gill Sans MT" panose="020B0502020104020203" pitchFamily="34" charset="0"/>
              </a:rPr>
              <a:t>Una iniciativa de:</a:t>
            </a:r>
          </a:p>
        </p:txBody>
      </p:sp>
      <p:sp>
        <p:nvSpPr>
          <p:cNvPr id="14342" name="6 CuadroTexto"/>
          <p:cNvSpPr txBox="1">
            <a:spLocks noChangeArrowheads="1"/>
          </p:cNvSpPr>
          <p:nvPr/>
        </p:nvSpPr>
        <p:spPr bwMode="auto">
          <a:xfrm>
            <a:off x="2714625" y="1630363"/>
            <a:ext cx="3770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GT" altLang="es-US" sz="1800" b="1">
                <a:latin typeface="Gill Sans MT" panose="020B0502020104020203" pitchFamily="34" charset="0"/>
              </a:rPr>
              <a:t>Con la colaboración y apoyo de:</a:t>
            </a:r>
          </a:p>
        </p:txBody>
      </p:sp>
      <p:pic>
        <p:nvPicPr>
          <p:cNvPr id="1434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2525" y="709613"/>
            <a:ext cx="895350" cy="790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34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75" y="2139950"/>
            <a:ext cx="1571625" cy="657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34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8788" y="1935163"/>
            <a:ext cx="847725" cy="1057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346"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35575" y="2000250"/>
            <a:ext cx="723900"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34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86250" y="714375"/>
            <a:ext cx="571500" cy="793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algn="ctr" eaLnBrk="1" hangingPunct="1"/>
            <a:r>
              <a:rPr lang="es-GT" altLang="es-US" sz="2900" b="1" smtClean="0"/>
              <a:t>¿Por qué trabajar en la Costa Atlántica de Nicaragua?</a:t>
            </a:r>
          </a:p>
        </p:txBody>
      </p:sp>
      <p:sp>
        <p:nvSpPr>
          <p:cNvPr id="15363" name="2 Marcador de contenido"/>
          <p:cNvSpPr>
            <a:spLocks noGrp="1"/>
          </p:cNvSpPr>
          <p:nvPr>
            <p:ph sz="quarter" idx="1"/>
          </p:nvPr>
        </p:nvSpPr>
        <p:spPr>
          <a:xfrm>
            <a:off x="457200" y="1219200"/>
            <a:ext cx="8229600" cy="4937125"/>
          </a:xfrm>
        </p:spPr>
        <p:txBody>
          <a:bodyPr/>
          <a:lstStyle/>
          <a:p>
            <a:pPr eaLnBrk="1" hangingPunct="1">
              <a:lnSpc>
                <a:spcPct val="90000"/>
              </a:lnSpc>
            </a:pPr>
            <a:r>
              <a:rPr lang="es-MX" altLang="es-US" sz="2400" smtClean="0"/>
              <a:t>Nicaragua, es a nivel mesoamericano el país que presenta mejores condiciones de oportunidad política para incidir en la consolidación de derechos de tenencia sobre bosques, en particular aquellos que tienen que ver con el proceso de demarcación de territorios de pueblos indígenas.</a:t>
            </a:r>
          </a:p>
          <a:p>
            <a:pPr eaLnBrk="1" hangingPunct="1">
              <a:lnSpc>
                <a:spcPct val="90000"/>
              </a:lnSpc>
            </a:pPr>
            <a:r>
              <a:rPr lang="es-MX" altLang="es-US" sz="2400" smtClean="0"/>
              <a:t>La Ley 445 en el año 2002 reconoce la demarcación de territorios en las Regiones Autónomas asegurando el reconocimiento de un régimen de propiedad comunal para los pueblos indígenas.</a:t>
            </a:r>
          </a:p>
          <a:p>
            <a:pPr eaLnBrk="1" hangingPunct="1">
              <a:lnSpc>
                <a:spcPct val="90000"/>
              </a:lnSpc>
            </a:pPr>
            <a:r>
              <a:rPr lang="es-ES_tradnl" altLang="es-US" sz="2400" smtClean="0"/>
              <a:t>Esta ley reconoce la legalidad de la institucionalidad tradicional y los mecanismos mediante los cuales las comunidades mantienen, en el marco de sus costumbres y tradiciones, los procesos de elección de sus autoridades y representantes, así como el funcionamiento de sus organizaciones endógenas.</a:t>
            </a:r>
            <a:endParaRPr lang="es-GT" altLang="es-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eaLnBrk="1" hangingPunct="1"/>
            <a:r>
              <a:rPr lang="es-GT" altLang="es-US" b="1" smtClean="0"/>
              <a:t>El gran reto de la demarcación</a:t>
            </a:r>
          </a:p>
        </p:txBody>
      </p:sp>
      <p:sp>
        <p:nvSpPr>
          <p:cNvPr id="16387" name="2 Marcador de contenido"/>
          <p:cNvSpPr>
            <a:spLocks noGrp="1"/>
          </p:cNvSpPr>
          <p:nvPr>
            <p:ph sz="quarter" idx="1"/>
          </p:nvPr>
        </p:nvSpPr>
        <p:spPr>
          <a:xfrm>
            <a:off x="457200" y="1219200"/>
            <a:ext cx="8229600" cy="4937125"/>
          </a:xfrm>
        </p:spPr>
        <p:txBody>
          <a:bodyPr/>
          <a:lstStyle/>
          <a:p>
            <a:pPr eaLnBrk="1" hangingPunct="1"/>
            <a:r>
              <a:rPr lang="es-ES_tradnl" altLang="es-US" sz="2800" smtClean="0"/>
              <a:t>Superar la concepción de la titulación basada en criterios agrarios del espacio físico </a:t>
            </a:r>
          </a:p>
          <a:p>
            <a:pPr eaLnBrk="1" hangingPunct="1"/>
            <a:r>
              <a:rPr lang="es-ES_tradnl" altLang="es-US" sz="2800" smtClean="0"/>
              <a:t>Fortalecer la visión de comunidades enfocada en la revitalización de sus propios modelos de gobernabilidad, basados en sus costumbres y tradiciones.</a:t>
            </a:r>
          </a:p>
          <a:p>
            <a:pPr eaLnBrk="1" hangingPunct="1"/>
            <a:r>
              <a:rPr lang="es-ES_tradnl" altLang="es-US" sz="2800" smtClean="0"/>
              <a:t>El tema no resuelto del saneamiento post-titulación</a:t>
            </a:r>
          </a:p>
          <a:p>
            <a:pPr eaLnBrk="1" hangingPunct="1"/>
            <a:r>
              <a:rPr lang="es-ES_tradnl" altLang="es-US" sz="2800" smtClean="0"/>
              <a:t>Establecer sistemas de gobernanza que incorporen la gestión de los recursos naturales en pro del beneficio de los territorios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eaLnBrk="1" hangingPunct="1"/>
            <a:r>
              <a:rPr lang="es-GT" altLang="es-US" sz="2900" b="1" smtClean="0"/>
              <a:t>Los múltiples intereses sobre el proceso de demarcación y titulación</a:t>
            </a:r>
          </a:p>
        </p:txBody>
      </p:sp>
      <p:sp>
        <p:nvSpPr>
          <p:cNvPr id="17411" name="2 Marcador de contenido"/>
          <p:cNvSpPr>
            <a:spLocks noGrp="1"/>
          </p:cNvSpPr>
          <p:nvPr>
            <p:ph sz="quarter" idx="1"/>
          </p:nvPr>
        </p:nvSpPr>
        <p:spPr>
          <a:xfrm>
            <a:off x="457200" y="1219200"/>
            <a:ext cx="8229600" cy="4937125"/>
          </a:xfrm>
        </p:spPr>
        <p:txBody>
          <a:bodyPr/>
          <a:lstStyle/>
          <a:p>
            <a:pPr eaLnBrk="1" hangingPunct="1"/>
            <a:r>
              <a:rPr lang="es-ES_tradnl" altLang="es-US" sz="2400" smtClean="0"/>
              <a:t>1.  Manejo con enfoque participativo de áreas protegidas. Este es el caso de la Reserva de Biosfera Bosawas y también del Territorio Tawira para la Reserva Cayos Miskitu. </a:t>
            </a:r>
          </a:p>
          <a:p>
            <a:pPr eaLnBrk="1" hangingPunct="1"/>
            <a:endParaRPr lang="es-GT" altLang="es-US" sz="2400" smtClean="0"/>
          </a:p>
          <a:p>
            <a:pPr eaLnBrk="1" hangingPunct="1"/>
            <a:r>
              <a:rPr lang="es-ES_tradnl" altLang="es-US" sz="2400" smtClean="0"/>
              <a:t>2.  Multiples intereses en la formacion de bloques comunitarios: </a:t>
            </a:r>
            <a:endParaRPr lang="es-GT" altLang="es-US" sz="2400" smtClean="0"/>
          </a:p>
          <a:p>
            <a:pPr lvl="1" eaLnBrk="1" hangingPunct="1"/>
            <a:r>
              <a:rPr lang="es-ES_tradnl" altLang="es-US" sz="2000" smtClean="0">
                <a:ea typeface="ＭＳ Ｐゴシック" panose="020B0600070205080204" pitchFamily="34" charset="-128"/>
              </a:rPr>
              <a:t>Facilidad de consolidar areas grandes rapidamente. </a:t>
            </a:r>
          </a:p>
          <a:p>
            <a:pPr lvl="1" eaLnBrk="1" hangingPunct="1"/>
            <a:r>
              <a:rPr lang="es-ES_tradnl" altLang="es-US" sz="2000" smtClean="0">
                <a:ea typeface="ＭＳ Ｐゴシック" panose="020B0600070205080204" pitchFamily="34" charset="-128"/>
              </a:rPr>
              <a:t>Consolidar areas indigenas frente al gobierno central.</a:t>
            </a:r>
          </a:p>
          <a:p>
            <a:pPr lvl="1" eaLnBrk="1" hangingPunct="1"/>
            <a:r>
              <a:rPr lang="es-ES_tradnl" altLang="es-US" sz="2000" smtClean="0">
                <a:ea typeface="ＭＳ Ｐゴシック" panose="020B0600070205080204" pitchFamily="34" charset="-128"/>
              </a:rPr>
              <a:t>Consolidar control sobre los recursos naturales de la region.</a:t>
            </a:r>
            <a:endParaRPr lang="es-GT" altLang="es-US" sz="2000" smtClean="0">
              <a:ea typeface="ＭＳ Ｐゴシック" panose="020B0600070205080204" pitchFamily="34" charset="-128"/>
            </a:endParaRPr>
          </a:p>
          <a:p>
            <a:pPr lvl="1" eaLnBrk="1" hangingPunct="1"/>
            <a:r>
              <a:rPr lang="es-ES_tradnl" altLang="es-US" sz="2000" smtClean="0">
                <a:ea typeface="ＭＳ Ｐゴシック" panose="020B0600070205080204" pitchFamily="34" charset="-128"/>
              </a:rPr>
              <a:t>Redisenar el sistema de circunscripciones electorales y eliminar municipalidades.</a:t>
            </a:r>
          </a:p>
          <a:p>
            <a:pPr lvl="1" eaLnBrk="1" hangingPunct="1"/>
            <a:r>
              <a:rPr lang="es-ES_tradnl" altLang="es-US" sz="2000" smtClean="0">
                <a:ea typeface="ＭＳ Ｐゴシック" panose="020B0600070205080204" pitchFamily="34" charset="-128"/>
              </a:rPr>
              <a:t>Para el avance de la frontera agricola.</a:t>
            </a:r>
            <a:endParaRPr lang="es-GT" altLang="es-US" sz="2000" smtClean="0">
              <a:ea typeface="ＭＳ Ｐゴシック" panose="020B0600070205080204" pitchFamily="34" charset="-128"/>
            </a:endParaRPr>
          </a:p>
          <a:p>
            <a:pPr lvl="1" eaLnBrk="1" hangingPunct="1"/>
            <a:r>
              <a:rPr lang="es-ES_tradnl" altLang="es-US" sz="2000" smtClean="0">
                <a:ea typeface="ＭＳ Ｐゴシック" panose="020B0600070205080204" pitchFamily="34" charset="-128"/>
              </a:rPr>
              <a:t>Aclarar lo que si queda como tierras del estado. </a:t>
            </a:r>
            <a:endParaRPr lang="es-GT" altLang="es-US" sz="2000" smtClean="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GT" altLang="es-US" sz="2900" b="1" smtClean="0"/>
              <a:t>Objetivos del Proceso de Capacitación</a:t>
            </a:r>
          </a:p>
        </p:txBody>
      </p:sp>
      <p:sp>
        <p:nvSpPr>
          <p:cNvPr id="18435" name="2 Marcador de contenido"/>
          <p:cNvSpPr>
            <a:spLocks noGrp="1"/>
          </p:cNvSpPr>
          <p:nvPr>
            <p:ph sz="quarter" idx="1"/>
          </p:nvPr>
        </p:nvSpPr>
        <p:spPr>
          <a:xfrm>
            <a:off x="457200" y="1219200"/>
            <a:ext cx="8229600" cy="4937125"/>
          </a:xfrm>
        </p:spPr>
        <p:txBody>
          <a:bodyPr/>
          <a:lstStyle/>
          <a:p>
            <a:pPr eaLnBrk="1" hangingPunct="1"/>
            <a:r>
              <a:rPr lang="es-ES_tradnl" altLang="es-US" sz="2800" smtClean="0"/>
              <a:t>Recrear y fortalecer las capacidades de las organizaciones territoriales indígenas a nivel regional sobre “gobernanza y gestión” del territorio en particular en bosques desde la instrumentalización de los derechos colectivos de los pueblos indígenas y comunidades étnicas de las regiones autónomas de Nicaragua.</a:t>
            </a:r>
          </a:p>
          <a:p>
            <a:pPr lvl="1" eaLnBrk="1" hangingPunct="1"/>
            <a:r>
              <a:rPr lang="es-ES_tradnl" altLang="es-US" sz="2400" smtClean="0">
                <a:ea typeface="ＭＳ Ｐゴシック" panose="020B0600070205080204" pitchFamily="34" charset="-128"/>
              </a:rPr>
              <a:t>Capacitar a representantes de organizaciones territoriales vinculadas con el proceso de titulación de Nicaragua de manera que se pueda fortalecer procesos de establecimiento de sistemas de gobierno territorial así como mecanismos de manejo de bienes comunales</a:t>
            </a:r>
            <a:endParaRPr lang="es-GT" altLang="es-US" sz="2400" smtClean="0">
              <a:ea typeface="ＭＳ Ｐゴシック" panose="020B0600070205080204" pitchFamily="34" charset="-128"/>
            </a:endParaRPr>
          </a:p>
          <a:p>
            <a:pPr eaLnBrk="1" hangingPunct="1"/>
            <a:endParaRPr lang="es-GT" altLang="es-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Título"/>
          <p:cNvSpPr>
            <a:spLocks noGrp="1"/>
          </p:cNvSpPr>
          <p:nvPr>
            <p:ph type="title"/>
          </p:nvPr>
        </p:nvSpPr>
        <p:spPr/>
        <p:txBody>
          <a:bodyPr/>
          <a:lstStyle/>
          <a:p>
            <a:pPr eaLnBrk="1" hangingPunct="1"/>
            <a:r>
              <a:rPr lang="es-GT" altLang="es-US" sz="2900" b="1" smtClean="0"/>
              <a:t>La importancia del proceso de capacitación para territorios</a:t>
            </a:r>
          </a:p>
        </p:txBody>
      </p:sp>
      <p:sp>
        <p:nvSpPr>
          <p:cNvPr id="20483" name="3 Marcador de contenido"/>
          <p:cNvSpPr>
            <a:spLocks noGrp="1"/>
          </p:cNvSpPr>
          <p:nvPr>
            <p:ph sz="quarter" idx="1"/>
          </p:nvPr>
        </p:nvSpPr>
        <p:spPr>
          <a:xfrm>
            <a:off x="457200" y="1219200"/>
            <a:ext cx="8229600" cy="4937125"/>
          </a:xfrm>
        </p:spPr>
        <p:txBody>
          <a:bodyPr/>
          <a:lstStyle/>
          <a:p>
            <a:pPr eaLnBrk="1" hangingPunct="1">
              <a:buFont typeface="Wingdings 3" panose="05040102010807070707" pitchFamily="18" charset="2"/>
              <a:buNone/>
            </a:pPr>
            <a:r>
              <a:rPr lang="es-ES_tradnl" altLang="es-US" sz="2800" smtClean="0"/>
              <a:t>El proceso de titulación en Nicaragua ha evidenciado una diversidad de planteamientos sobre la mesa como aquellos que tienen que ver con la autonomía, la gobernanza del territorio y la gestión de recursos comunes lo cual apunta hacia la necesidad de capacitar líderes comunitarios, sus cuadros técnicos y fortalecer la capacidad de organizaciones que acompañan procesos de titulación a nivel territorial para que las comunidades puedan determinar sus propias necesidades.</a:t>
            </a:r>
            <a:endParaRPr lang="es-GT" altLang="es-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pPr eaLnBrk="1" hangingPunct="1"/>
            <a:r>
              <a:rPr lang="es-GT" altLang="es-US" b="1" smtClean="0"/>
              <a:t>Aproximación al contenido del curso</a:t>
            </a:r>
            <a:r>
              <a:rPr lang="es-GT" altLang="es-US" smtClean="0"/>
              <a:t> </a:t>
            </a:r>
          </a:p>
        </p:txBody>
      </p:sp>
      <p:sp>
        <p:nvSpPr>
          <p:cNvPr id="21507" name="2 Marcador de contenido"/>
          <p:cNvSpPr>
            <a:spLocks noGrp="1"/>
          </p:cNvSpPr>
          <p:nvPr>
            <p:ph sz="quarter" idx="1"/>
          </p:nvPr>
        </p:nvSpPr>
        <p:spPr>
          <a:xfrm>
            <a:off x="457200" y="1219200"/>
            <a:ext cx="8229600" cy="4937125"/>
          </a:xfrm>
        </p:spPr>
        <p:txBody>
          <a:bodyPr/>
          <a:lstStyle/>
          <a:p>
            <a:pPr eaLnBrk="1" hangingPunct="1">
              <a:buFont typeface="Wingdings 3" panose="05040102010807070707" pitchFamily="18" charset="2"/>
              <a:buNone/>
            </a:pPr>
            <a:r>
              <a:rPr lang="es-ES_tradnl" altLang="es-US" sz="2300" b="1" smtClean="0"/>
              <a:t>Territorios (2 módulos)</a:t>
            </a:r>
            <a:endParaRPr lang="es-GT" altLang="es-US" sz="2300" b="1" smtClean="0"/>
          </a:p>
          <a:p>
            <a:pPr eaLnBrk="1" hangingPunct="1"/>
            <a:r>
              <a:rPr lang="es-ES_tradnl" altLang="es-US" sz="2300" smtClean="0"/>
              <a:t>Cosmovisión, territorios indígenas, conceptual y práctico, sobre Nicaragua</a:t>
            </a:r>
            <a:endParaRPr lang="es-GT" altLang="es-US" sz="2300" smtClean="0"/>
          </a:p>
          <a:p>
            <a:pPr eaLnBrk="1" hangingPunct="1"/>
            <a:r>
              <a:rPr lang="es-ES_tradnl" altLang="es-US" sz="2300" smtClean="0"/>
              <a:t>Gestión territorial. Territorio como espacio de gestión, identidad, medios de vida</a:t>
            </a:r>
            <a:endParaRPr lang="es-GT" altLang="es-US" sz="2300" smtClean="0"/>
          </a:p>
          <a:p>
            <a:pPr eaLnBrk="1" hangingPunct="1">
              <a:buFont typeface="Wingdings 3" panose="05040102010807070707" pitchFamily="18" charset="2"/>
              <a:buNone/>
            </a:pPr>
            <a:r>
              <a:rPr lang="es-ES_tradnl" altLang="es-US" sz="2300" b="1" smtClean="0"/>
              <a:t>Tenencia, Derechos y Gobernanza (3 módulos)</a:t>
            </a:r>
            <a:endParaRPr lang="es-GT" altLang="es-US" sz="2300" b="1" smtClean="0"/>
          </a:p>
          <a:p>
            <a:pPr eaLnBrk="1" hangingPunct="1"/>
            <a:r>
              <a:rPr lang="es-ES_tradnl" altLang="es-US" sz="2300" smtClean="0"/>
              <a:t>Liderazgo, autoridad, genero, autonomía, </a:t>
            </a:r>
          </a:p>
          <a:p>
            <a:pPr eaLnBrk="1" hangingPunct="1"/>
            <a:r>
              <a:rPr lang="es-ES_tradnl" altLang="es-US" sz="2300" smtClean="0"/>
              <a:t>Tenencia como conjunto de derechos, derechos mas allá de tenencia (derechos humanos, derechos indígenas), </a:t>
            </a:r>
          </a:p>
          <a:p>
            <a:pPr eaLnBrk="1" hangingPunct="1"/>
            <a:r>
              <a:rPr lang="es-ES_tradnl" altLang="es-US" sz="2300" smtClean="0"/>
              <a:t>Información sobre procesos actuales, leyes, alternativas </a:t>
            </a:r>
            <a:endParaRPr lang="es-GT" altLang="es-US" sz="2300" smtClean="0"/>
          </a:p>
          <a:p>
            <a:pPr eaLnBrk="1" hangingPunct="1">
              <a:buFont typeface="Wingdings 3" panose="05040102010807070707" pitchFamily="18" charset="2"/>
              <a:buNone/>
            </a:pPr>
            <a:r>
              <a:rPr lang="es-ES_tradnl" altLang="es-US" sz="2300" b="1" smtClean="0"/>
              <a:t>Gestión Ambiental y Manejo de Recursos Naturales (1 módulo)</a:t>
            </a:r>
            <a:endParaRPr lang="es-GT" altLang="es-US" sz="2300" b="1" smtClean="0"/>
          </a:p>
          <a:p>
            <a:pPr eaLnBrk="1" hangingPunct="1"/>
            <a:r>
              <a:rPr lang="es-ES_tradnl" altLang="es-US" sz="2300" smtClean="0"/>
              <a:t>Forestería comunitaria, cambio climático, manejo de recursos hídricos y servicios ambientales.</a:t>
            </a:r>
            <a:endParaRPr lang="es-GT" altLang="es-US" sz="23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hangingPunct="1"/>
            <a:r>
              <a:rPr lang="es-GT" altLang="es-US" sz="2900" b="1" smtClean="0"/>
              <a:t>Resultados esperados del curso de capacitación</a:t>
            </a:r>
          </a:p>
        </p:txBody>
      </p:sp>
      <p:sp>
        <p:nvSpPr>
          <p:cNvPr id="23555" name="2 Marcador de contenido"/>
          <p:cNvSpPr>
            <a:spLocks noGrp="1"/>
          </p:cNvSpPr>
          <p:nvPr>
            <p:ph sz="quarter" idx="1"/>
          </p:nvPr>
        </p:nvSpPr>
        <p:spPr>
          <a:xfrm>
            <a:off x="457200" y="1219200"/>
            <a:ext cx="8229600" cy="4937125"/>
          </a:xfrm>
        </p:spPr>
        <p:txBody>
          <a:bodyPr/>
          <a:lstStyle/>
          <a:p>
            <a:pPr eaLnBrk="1" hangingPunct="1">
              <a:lnSpc>
                <a:spcPct val="80000"/>
              </a:lnSpc>
            </a:pPr>
            <a:r>
              <a:rPr lang="es-ES_tradnl" altLang="es-US" sz="2400" smtClean="0"/>
              <a:t>La capacitación de 25-30 representantes de territorios indígenas y comunidades étnicas (60%) así como representantes de organizaciones de gobierno (40%) que acompañan el proceso de titulación, que contarán con el siguiendo perfil de egreso: </a:t>
            </a:r>
            <a:endParaRPr lang="es-GT" altLang="es-US" sz="2700" smtClean="0"/>
          </a:p>
          <a:p>
            <a:pPr eaLnBrk="1" hangingPunct="1">
              <a:lnSpc>
                <a:spcPct val="80000"/>
              </a:lnSpc>
              <a:buFont typeface="Bookman Old Style" panose="02050604050505020204" pitchFamily="18" charset="0"/>
              <a:buAutoNum type="arabicPeriod"/>
            </a:pPr>
            <a:r>
              <a:rPr lang="es-ES_tradnl" altLang="es-US" sz="2400" smtClean="0"/>
              <a:t>Participar plenamente en las negociaciones sobre la construcción de territorio y de los derechos y gobernanza territoriales en la Costa Caribe de Nicaragua, </a:t>
            </a:r>
            <a:endParaRPr lang="es-GT" altLang="es-US" sz="2700" smtClean="0"/>
          </a:p>
          <a:p>
            <a:pPr eaLnBrk="1" hangingPunct="1">
              <a:lnSpc>
                <a:spcPct val="80000"/>
              </a:lnSpc>
              <a:buFont typeface="Bookman Old Style" panose="02050604050505020204" pitchFamily="18" charset="0"/>
              <a:buAutoNum type="arabicPeriod"/>
            </a:pPr>
            <a:r>
              <a:rPr lang="es-ES_tradnl" altLang="es-US" sz="2400" smtClean="0"/>
              <a:t>Llevar información y conceptos a sus comunidades para entablar diálogos y debates sobre estos temas en sus territorios, </a:t>
            </a:r>
            <a:endParaRPr lang="es-GT" altLang="es-US" sz="2700" smtClean="0"/>
          </a:p>
          <a:p>
            <a:pPr eaLnBrk="1" hangingPunct="1">
              <a:lnSpc>
                <a:spcPct val="80000"/>
              </a:lnSpc>
              <a:buFont typeface="Bookman Old Style" panose="02050604050505020204" pitchFamily="18" charset="0"/>
              <a:buAutoNum type="arabicPeriod"/>
            </a:pPr>
            <a:r>
              <a:rPr lang="es-ES_tradnl" altLang="es-US" sz="2400" smtClean="0"/>
              <a:t>Fortalecimiento de los sistemas de gobernanza de los recursos a partir de una discusión propia sobre las implicaciones, necesidades y oportunidades que surgen del proceso de demarcación</a:t>
            </a:r>
            <a:endParaRPr lang="es-GT" altLang="es-US" sz="27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pPr eaLnBrk="1" hangingPunct="1"/>
            <a:r>
              <a:rPr lang="es-GT" altLang="es-US" sz="2900" b="1" smtClean="0"/>
              <a:t>….Resultados del proceso de capacitación</a:t>
            </a:r>
          </a:p>
        </p:txBody>
      </p:sp>
      <p:sp>
        <p:nvSpPr>
          <p:cNvPr id="24579" name="2 Marcador de contenido"/>
          <p:cNvSpPr>
            <a:spLocks noGrp="1"/>
          </p:cNvSpPr>
          <p:nvPr>
            <p:ph sz="quarter" idx="1"/>
          </p:nvPr>
        </p:nvSpPr>
        <p:spPr>
          <a:xfrm>
            <a:off x="457200" y="1219200"/>
            <a:ext cx="8229600" cy="4937125"/>
          </a:xfrm>
        </p:spPr>
        <p:txBody>
          <a:bodyPr/>
          <a:lstStyle/>
          <a:p>
            <a:pPr eaLnBrk="1" hangingPunct="1"/>
            <a:r>
              <a:rPr lang="es-ES_tradnl" altLang="es-US" sz="2800" smtClean="0"/>
              <a:t>Material de capacitación que podrá ser utilizado en Nicaragua y otros países de la región</a:t>
            </a:r>
            <a:endParaRPr lang="es-GT" altLang="es-US" sz="3200" smtClean="0"/>
          </a:p>
          <a:p>
            <a:pPr eaLnBrk="1" hangingPunct="1"/>
            <a:r>
              <a:rPr lang="es-ES_tradnl" altLang="es-US" sz="2800" smtClean="0"/>
              <a:t>Informes que resumen las discusiones de grupos de trabajo y que representan una revisión de:</a:t>
            </a:r>
            <a:endParaRPr lang="es-GT" altLang="es-US" sz="3200" smtClean="0"/>
          </a:p>
          <a:p>
            <a:pPr lvl="1" eaLnBrk="1" hangingPunct="1"/>
            <a:r>
              <a:rPr lang="es-ES_tradnl" altLang="es-US" sz="2400" smtClean="0">
                <a:ea typeface="ＭＳ Ｐゴシック" panose="020B0600070205080204" pitchFamily="34" charset="-128"/>
              </a:rPr>
              <a:t>Análisis de avances, limitaciones y desafíos a partir de sistematización de casos vinculados con el proceso de titulación en Nicaragua</a:t>
            </a:r>
            <a:endParaRPr lang="es-GT" altLang="es-US" sz="2800" smtClean="0">
              <a:ea typeface="ＭＳ Ｐゴシック" panose="020B0600070205080204" pitchFamily="34" charset="-128"/>
            </a:endParaRPr>
          </a:p>
          <a:p>
            <a:pPr lvl="1" eaLnBrk="1" hangingPunct="1"/>
            <a:r>
              <a:rPr lang="es-ES_tradnl" altLang="es-US" sz="2400" smtClean="0">
                <a:ea typeface="ＭＳ Ｐゴシック" panose="020B0600070205080204" pitchFamily="34" charset="-128"/>
              </a:rPr>
              <a:t>Sistematización de los cursos de capacitación en los temas de forestería comunitaria, gobernanza del territorio, autonomía y formas de gestión de recursos de tenencia comunal (en cuanto a contenido y metodología)</a:t>
            </a:r>
            <a:endParaRPr lang="es-GT" altLang="es-US" sz="2800" smtClean="0">
              <a:ea typeface="ＭＳ Ｐゴシック" panose="020B0600070205080204" pitchFamily="34" charset="-128"/>
            </a:endParaRPr>
          </a:p>
          <a:p>
            <a:pPr eaLnBrk="1" hangingPunct="1"/>
            <a:endParaRPr lang="es-GT" altLang="es-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356</TotalTime>
  <Words>925</Words>
  <Application>Microsoft Office PowerPoint</Application>
  <PresentationFormat>Presentación en pantalla (4:3)</PresentationFormat>
  <Paragraphs>52</Paragraphs>
  <Slides>9</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Bookman Old Style</vt:lpstr>
      <vt:lpstr>ＭＳ Ｐゴシック</vt:lpstr>
      <vt:lpstr>Gill Sans MT</vt:lpstr>
      <vt:lpstr>Wingdings 3</vt:lpstr>
      <vt:lpstr>Wingdings</vt:lpstr>
      <vt:lpstr>Calibri</vt:lpstr>
      <vt:lpstr>Origen</vt:lpstr>
      <vt:lpstr>Fortalecimiento a Gobiernos Territoriales vía Capacitación</vt:lpstr>
      <vt:lpstr>¿Por qué trabajar en la Costa Atlántica de Nicaragua?</vt:lpstr>
      <vt:lpstr>El gran reto de la demarcación</vt:lpstr>
      <vt:lpstr>Los múltiples intereses sobre el proceso de demarcación y titulación</vt:lpstr>
      <vt:lpstr>Objetivos del Proceso de Capacitación</vt:lpstr>
      <vt:lpstr>La importancia del proceso de capacitación para territorios</vt:lpstr>
      <vt:lpstr>Aproximación al contenido del curso </vt:lpstr>
      <vt:lpstr>Resultados esperados del curso de capacitación</vt:lpstr>
      <vt:lpstr>….Resultados del proceso de capacitación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Fortalecimiento a Gobiernos Territoriales vía Capacitación</dc:title>
  <dc:creator>Erick</dc:creator>
  <cp:lastModifiedBy>LGonzalez</cp:lastModifiedBy>
  <cp:revision>12</cp:revision>
  <dcterms:created xsi:type="dcterms:W3CDTF">2010-06-01T14:04:01Z</dcterms:created>
  <dcterms:modified xsi:type="dcterms:W3CDTF">2020-02-27T20:38:13Z</dcterms:modified>
</cp:coreProperties>
</file>