
<file path=[Content_Types].xml><?xml version="1.0" encoding="utf-8"?>
<Types xmlns="http://schemas.openxmlformats.org/package/2006/content-types">
  <Override ContentType="application/vnd.openxmlformats-officedocument.presentationml.slide+xml" PartName="/ppt/slides/slide29.xml"/>
  <Override ContentType="application/vnd.openxmlformats-officedocument.presentationml.slide+xml" PartName="/ppt/slides/slide47.xml"/>
  <Override ContentType="application/vnd.openxmlformats-officedocument.presentationml.slide+xml" PartName="/ppt/slides/slide58.xml"/>
  <Override ContentType="application/vnd.openxmlformats-officedocument.presentationml.notesSlide+xml" PartName="/ppt/notesSlides/notesSlide2.xml"/>
  <Override ContentType="application/vnd.ms-office.drawingml.diagramDrawing+xml" PartName="/ppt/diagrams/drawing2.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6.xml"/>
  <Override ContentType="application/vnd.openxmlformats-officedocument.presentationml.slide+xml" PartName="/ppt/slides/slide54.xml"/>
  <Override ContentType="application/vnd.openxmlformats-officedocument.presentationml.slide+xml" PartName="/ppt/slides/slide65.xml"/>
  <Override ContentType="application/vnd.openxmlformats-officedocument.presentationml.slideLayout+xml" PartName="/ppt/slideLayouts/slideLayout6.xml"/>
  <Override ContentType="application/vnd.openxmlformats-officedocument.drawingml.diagramStyle+xml" PartName="/ppt/diagrams/quickStyle2.xml"/>
  <Override ContentType="application/vnd.openxmlformats-officedocument.presentationml.slide+xml" PartName="/ppt/slides/slide25.xml"/>
  <Override ContentType="application/vnd.openxmlformats-officedocument.presentationml.slide+xml" PartName="/ppt/slides/slide43.xml"/>
  <Override ContentType="application/vnd.openxmlformats-officedocument.theme+xml" PartName="/ppt/theme/theme1.xml"/>
  <Override ContentType="application/vnd.openxmlformats-officedocument.presentationml.slideLayout+xml" PartName="/ppt/slideLayouts/slideLayout2.xml"/>
  <Default ContentType="application/xml" Extension="xml"/>
  <Override ContentType="application/vnd.openxmlformats-officedocument.presentationml.slide+xml" PartName="/ppt/slides/slide14.xml"/>
  <Override ContentType="application/vnd.openxmlformats-officedocument.presentationml.slide+xml" PartName="/ppt/slides/slide32.xml"/>
  <Override ContentType="application/vnd.openxmlformats-officedocument.presentationml.slide+xml" PartName="/ppt/slides/slide50.xml"/>
  <Override ContentType="application/vnd.openxmlformats-officedocument.presentationml.slide+xml" PartName="/ppt/slides/slide61.xml"/>
  <Override ContentType="application/vnd.openxmlformats-officedocument.presentationml.notesMaster+xml" PartName="/ppt/notesMasters/notesMaster1.xml"/>
  <Override ContentType="application/vnd.openxmlformats-officedocument.themeOverride+xml" PartName="/ppt/theme/themeOverride1.xml"/>
  <Override ContentType="application/vnd.openxmlformats-officedocument.presentationml.slide+xml" PartName="/ppt/slides/slide1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drawingml.diagramLayout+xml" PartName="/ppt/diagrams/layout3.xml"/>
  <Override ContentType="application/vnd.openxmlformats-officedocument.drawingml.diagramLayout+xml" PartName="/ppt/diagrams/layout1.xml"/>
  <Override ContentType="application/vnd.openxmlformats-officedocument.drawingml.diagramData+xml" PartName="/ppt/diagrams/data2.xml"/>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slide+xml" PartName="/ppt/slides/slide59.xml"/>
  <Override ContentType="application/vnd.openxmlformats-officedocument.presentationml.slide+xml" PartName="/ppt/slides/slide68.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chart+xml" PartName="/ppt/charts/chart1.xml"/>
  <Override ContentType="application/vnd.openxmlformats-officedocument.presentationml.notesSlide+xml" PartName="/ppt/notesSlides/notesSlide5.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xml" PartName="/ppt/slides/slide48.xml"/>
  <Override ContentType="application/vnd.openxmlformats-officedocument.presentationml.slide+xml" PartName="/ppt/slides/slide57.xml"/>
  <Override ContentType="application/vnd.openxmlformats-officedocument.presentationml.slide+xml" PartName="/ppt/slides/slide66.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drawingml.diagramColors+xml" PartName="/ppt/diagrams/colors2.xml"/>
  <Override ContentType="application/vnd.ms-office.drawingml.diagramDrawing+xml" PartName="/ppt/diagrams/drawing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64.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drawingml.chartshapes+xml" PartName="/ppt/drawings/drawing1.xml"/>
  <Override ContentType="application/vnd.ms-office.drawingml.diagramDrawing+xml" PartName="/ppt/diagrams/drawing1.xml"/>
  <Override ContentType="application/vnd.openxmlformats-officedocument.drawingml.diagramStyle+xml" PartName="/ppt/diagrams/quickStyle3.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xml" PartName="/ppt/slides/slide53.xml"/>
  <Override ContentType="application/vnd.openxmlformats-officedocument.presentationml.slide+xml" PartName="/ppt/slides/slide62.xml"/>
  <Override ContentType="application/vnd.openxmlformats-officedocument.presentationml.slideLayout+xml" PartName="/ppt/slideLayouts/slideLayout3.xml"/>
  <Default ContentType="image/jpeg" Extension="jpeg"/>
  <Override ContentType="application/vnd.openxmlformats-officedocument.drawingml.diagramStyle+xml" PartName="/ppt/diagrams/quickStyle1.xml"/>
  <Default ContentType="image/x-emf" Extension="emf"/>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xml" PartName="/ppt/slides/slide51.xml"/>
  <Override ContentType="application/vnd.openxmlformats-officedocument.presentationml.slide+xml" PartName="/ppt/slides/slide60.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drawingml.diagramLayout+xml" PartName="/ppt/diagrams/layout2.xml"/>
  <Override ContentType="application/vnd.openxmlformats-officedocument.drawingml.diagramData+xml" PartName="/ppt/diagrams/data3.xml"/>
  <Override ContentType="application/vnd.openxmlformats-officedocument.presentationml.notesSlide+xml" PartName="/ppt/notesSlides/notesSlide6.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69.xml"/>
  <Override ContentType="application/vnd.openxmlformats-officedocument.presentationml.handoutMaster+xml" PartName="/ppt/handoutMasters/handoutMaster1.xml"/>
  <Override ContentType="application/vnd.openxmlformats-officedocument.drawingml.diagramData+xml" PartName="/ppt/diagrams/data1.xml"/>
  <Override ContentType="application/vnd.openxmlformats-officedocument.presentationml.notesSlide+xml" PartName="/ppt/notesSlides/notesSlide4.xml"/>
  <Override ContentType="application/vnd.openxmlformats-officedocument.drawingml.diagramColors+xml" PartName="/ppt/diagrams/colors3.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xml" PartName="/ppt/slides/slide56.xml"/>
  <Override ContentType="application/vnd.openxmlformats-officedocument.presentationml.slide+xml" PartName="/ppt/slides/slide67.xml"/>
  <Override ContentType="application/vnd.openxmlformats-officedocument.presentationml.slideLayout+xml" PartName="/ppt/slideLayouts/slideLayout8.xml"/>
  <Override ContentType="application/vnd.openxmlformats-officedocument.drawingml.diagramColors+xml" PartName="/ppt/diagrams/colors1.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xml" PartName="/ppt/slides/slide45.xml"/>
  <Override ContentType="application/vnd.openxmlformats-officedocument.presentationml.slideLayout+xml" PartName="/ppt/slideLayouts/slideLayout4.xml"/>
  <Override ContentType="application/vnd.openxmlformats-officedocument.theme+xml" PartName="/ppt/theme/theme3.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34.xml"/>
  <Override ContentType="application/vnd.openxmlformats-officedocument.presentationml.slide+xml" PartName="/ppt/slides/slide52.xml"/>
  <Override ContentType="application/vnd.openxmlformats-officedocument.presentationml.slide+xml" PartName="/ppt/slides/slide63.xml"/>
  <Default ContentType="image/x-wmf" Extension="wmf"/>
  <Default ContentType="application/vnd.openxmlformats-package.relationships+xml" Extension="rels"/>
  <Override ContentType="application/vnd.openxmlformats-officedocument.presentationml.slide+xml" PartName="/ppt/slides/slide23.xml"/>
  <Override ContentType="application/vnd.openxmlformats-officedocument.presentationml.slide+xml" PartName="/ppt/slides/slide41.xml"/>
  <Override ContentType="application/vnd.openxmlformats-officedocument.presentationml.slide+xml" PartName="/ppt/slides/slide12.xml"/>
  <Override ContentType="application/vnd.openxmlformats-officedocument.presentationml.slide+xml" PartName="/ppt/slides/slide30.xml"/>
  <Override ContentType="application/vnd.openxmlformats-officedocument.presentationml.slideLayout+xml" PartName="/ppt/slideLayouts/slideLayout1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59" r:id="rId2"/>
    <p:sldId id="260" r:id="rId3"/>
    <p:sldId id="262" r:id="rId4"/>
    <p:sldId id="263" r:id="rId5"/>
    <p:sldId id="283" r:id="rId6"/>
    <p:sldId id="364" r:id="rId7"/>
    <p:sldId id="301" r:id="rId8"/>
    <p:sldId id="319" r:id="rId9"/>
    <p:sldId id="324" r:id="rId10"/>
    <p:sldId id="325" r:id="rId11"/>
    <p:sldId id="326" r:id="rId12"/>
    <p:sldId id="350" r:id="rId13"/>
    <p:sldId id="360" r:id="rId14"/>
    <p:sldId id="361" r:id="rId15"/>
    <p:sldId id="329" r:id="rId16"/>
    <p:sldId id="363" r:id="rId17"/>
    <p:sldId id="331" r:id="rId18"/>
    <p:sldId id="334" r:id="rId19"/>
    <p:sldId id="330" r:id="rId20"/>
    <p:sldId id="332" r:id="rId21"/>
    <p:sldId id="333" r:id="rId22"/>
    <p:sldId id="362" r:id="rId23"/>
    <p:sldId id="328" r:id="rId24"/>
    <p:sldId id="353" r:id="rId25"/>
    <p:sldId id="321" r:id="rId26"/>
    <p:sldId id="322" r:id="rId27"/>
    <p:sldId id="323" r:id="rId28"/>
    <p:sldId id="336" r:id="rId29"/>
    <p:sldId id="320" r:id="rId30"/>
    <p:sldId id="358" r:id="rId31"/>
    <p:sldId id="343" r:id="rId32"/>
    <p:sldId id="327" r:id="rId33"/>
    <p:sldId id="337" r:id="rId34"/>
    <p:sldId id="340" r:id="rId35"/>
    <p:sldId id="356" r:id="rId36"/>
    <p:sldId id="347" r:id="rId37"/>
    <p:sldId id="348" r:id="rId38"/>
    <p:sldId id="349" r:id="rId39"/>
    <p:sldId id="342" r:id="rId40"/>
    <p:sldId id="345" r:id="rId41"/>
    <p:sldId id="338" r:id="rId42"/>
    <p:sldId id="346" r:id="rId43"/>
    <p:sldId id="339" r:id="rId44"/>
    <p:sldId id="357" r:id="rId45"/>
    <p:sldId id="341" r:id="rId46"/>
    <p:sldId id="352" r:id="rId47"/>
    <p:sldId id="355" r:id="rId48"/>
    <p:sldId id="351" r:id="rId49"/>
    <p:sldId id="359" r:id="rId50"/>
    <p:sldId id="344" r:id="rId51"/>
    <p:sldId id="354" r:id="rId52"/>
    <p:sldId id="365" r:id="rId53"/>
    <p:sldId id="317" r:id="rId54"/>
    <p:sldId id="289" r:id="rId55"/>
    <p:sldId id="290" r:id="rId56"/>
    <p:sldId id="291" r:id="rId57"/>
    <p:sldId id="302" r:id="rId58"/>
    <p:sldId id="299" r:id="rId59"/>
    <p:sldId id="282" r:id="rId60"/>
    <p:sldId id="298" r:id="rId61"/>
    <p:sldId id="284" r:id="rId62"/>
    <p:sldId id="310" r:id="rId63"/>
    <p:sldId id="311" r:id="rId64"/>
    <p:sldId id="303" r:id="rId65"/>
    <p:sldId id="304" r:id="rId66"/>
    <p:sldId id="306" r:id="rId67"/>
    <p:sldId id="305" r:id="rId68"/>
    <p:sldId id="307" r:id="rId69"/>
    <p:sldId id="308" r:id="rId70"/>
  </p:sldIdLst>
  <p:sldSz cx="9144000" cy="6858000" type="screen4x3"/>
  <p:notesSz cx="6934200" cy="92329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3300"/>
    <a:srgbClr val="FFC000"/>
    <a:srgbClr val="FFCC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660"/>
  </p:normalViewPr>
  <p:slideViewPr>
    <p:cSldViewPr>
      <p:cViewPr varScale="1">
        <p:scale>
          <a:sx n="69" d="100"/>
          <a:sy n="69" d="100"/>
        </p:scale>
        <p:origin x="-15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908"/>
        <p:guide pos="218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ELS01JRG\Mis%20documentos\gef%205%20STAR\PRESENTATIONS\PRPUEB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27777777777778"/>
          <c:y val="0.14120370370370369"/>
          <c:w val="0.46388888888889046"/>
          <c:h val="0.77314814814814958"/>
        </c:manualLayout>
      </c:layout>
      <c:pieChart>
        <c:varyColors val="1"/>
        <c:ser>
          <c:idx val="0"/>
          <c:order val="0"/>
          <c:dLbls>
            <c:dLbl>
              <c:idx val="0"/>
              <c:layout>
                <c:manualLayout>
                  <c:x val="4.7670275590551155E-2"/>
                  <c:y val="-8.6322543015456726E-4"/>
                </c:manualLayout>
              </c:layout>
              <c:showCatName val="1"/>
              <c:showPercent val="1"/>
            </c:dLbl>
            <c:dLbl>
              <c:idx val="1"/>
              <c:layout>
                <c:manualLayout>
                  <c:x val="-6.0180289813924578E-2"/>
                  <c:y val="-6.1312618180792061E-2"/>
                </c:manualLayout>
              </c:layout>
              <c:showCatName val="1"/>
              <c:showPercent val="1"/>
            </c:dLbl>
            <c:dLbl>
              <c:idx val="2"/>
              <c:layout>
                <c:manualLayout>
                  <c:x val="-3.0934601924759438E-2"/>
                  <c:y val="8.9268737241178009E-2"/>
                </c:manualLayout>
              </c:layout>
              <c:showCatName val="1"/>
              <c:showPercent val="1"/>
            </c:dLbl>
            <c:dLbl>
              <c:idx val="3"/>
              <c:layout>
                <c:manualLayout>
                  <c:x val="3.6083927691551332E-2"/>
                  <c:y val="1.1520928305014538E-2"/>
                </c:manualLayout>
              </c:layout>
              <c:showCatName val="1"/>
              <c:showPercent val="1"/>
            </c:dLbl>
            <c:txPr>
              <a:bodyPr/>
              <a:lstStyle/>
              <a:p>
                <a:pPr>
                  <a:defRPr sz="800"/>
                </a:pPr>
                <a:endParaRPr lang="es-ES"/>
              </a:p>
            </c:txPr>
            <c:showCatName val="1"/>
            <c:showPercent val="1"/>
            <c:showLeaderLines val="1"/>
          </c:dLbls>
          <c:cat>
            <c:strRef>
              <c:f>Hoja1!$D$9:$G$9</c:f>
              <c:strCache>
                <c:ptCount val="4"/>
                <c:pt idx="0">
                  <c:v>MULTIFOCAL</c:v>
                </c:pt>
                <c:pt idx="1">
                  <c:v>BIODIVERSIDAD</c:v>
                </c:pt>
                <c:pt idx="2">
                  <c:v>CAMBIO CLIMÁTICO</c:v>
                </c:pt>
                <c:pt idx="3">
                  <c:v>DEGRADACIÓN DE TIERRAS</c:v>
                </c:pt>
              </c:strCache>
            </c:strRef>
          </c:cat>
          <c:val>
            <c:numRef>
              <c:f>Hoja1!$D$13:$G$13</c:f>
              <c:numCache>
                <c:formatCode>_("$"* #,##0.00_);_("$"* \(#,##0.00\);_("$"* "-"??_);_(@_)</c:formatCode>
                <c:ptCount val="4"/>
                <c:pt idx="0">
                  <c:v>1496419.08</c:v>
                </c:pt>
                <c:pt idx="1">
                  <c:v>525000</c:v>
                </c:pt>
                <c:pt idx="2">
                  <c:v>824941.64</c:v>
                </c:pt>
                <c:pt idx="3">
                  <c:v>125000</c:v>
                </c:pt>
              </c:numCache>
            </c:numRef>
          </c:val>
        </c:ser>
        <c:dLbls>
          <c:showVal val="1"/>
          <c:showCatName val="1"/>
        </c:dLbls>
        <c:firstSliceAng val="0"/>
      </c:pieChart>
    </c:plotArea>
    <c:plotVisOnly val="1"/>
  </c:chart>
  <c:externalData r:id="rId2"/>
  <c:userShapes r:id="rId3"/>
</c:chartSpace>
</file>

<file path=ppt/diagrams/_rels/data1.xml.rels><?xml version="1.0" encoding="UTF-8" standalone="yes"?>
<Relationships xmlns="http://schemas.openxmlformats.org/package/2006/relationships"><Relationship Id="rId3" Type="http://schemas.openxmlformats.org/officeDocument/2006/relationships/hyperlink" Target="MEDIOS%20DE%20VIDA%20GEF%20SGP%20OP5%20FORO.xls" TargetMode="External"/><Relationship Id="rId2" Type="http://schemas.openxmlformats.org/officeDocument/2006/relationships/hyperlink" Target="LINEAMIENTOS%20GEF%205%20SGP%20CPMT.docx" TargetMode="External"/><Relationship Id="rId1" Type="http://schemas.openxmlformats.org/officeDocument/2006/relationships/slide" Target="../slides/slide59.xml"/></Relationships>
</file>

<file path=ppt/diagrams/_rels/drawing1.xml.rels><?xml version="1.0" encoding="UTF-8" standalone="yes"?>
<Relationships xmlns="http://schemas.openxmlformats.org/package/2006/relationships"><Relationship Id="rId2" Type="http://schemas.openxmlformats.org/officeDocument/2006/relationships/hyperlink" Target="MEDIOS%20DE%20VIDA%20GEF%20SGP%20OP5%20FORO.xls" TargetMode="External"/><Relationship Id="rId1" Type="http://schemas.openxmlformats.org/officeDocument/2006/relationships/hyperlink" Target="LINEAMIENTOS%20GEF%205%20SGP%20CPMT.docx"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9ACC0-11A7-4DFA-88FA-F61D05550DFE}" type="doc">
      <dgm:prSet loTypeId="urn:microsoft.com/office/officeart/2005/8/layout/hProcess9" loCatId="process" qsTypeId="urn:microsoft.com/office/officeart/2005/8/quickstyle/simple1" qsCatId="simple" csTypeId="urn:microsoft.com/office/officeart/2005/8/colors/accent3_2" csCatId="accent3" phldr="1"/>
      <dgm:spPr/>
    </dgm:pt>
    <dgm:pt modelId="{7EA03504-37CA-44BE-8F86-F33204D11D7C}">
      <dgm:prSet phldrT="[Texto]"/>
      <dgm:spPr>
        <a:xfrm>
          <a:off x="8840" y="1357788"/>
          <a:ext cx="2648902" cy="1810385"/>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SV" dirty="0" smtClean="0">
              <a:solidFill>
                <a:sysClr val="window" lastClr="FFFFFF"/>
              </a:solidFill>
              <a:latin typeface="Calibri"/>
              <a:ea typeface="+mn-ea"/>
              <a:cs typeface="+mn-cs"/>
              <a:hlinkClick xmlns:r="http://schemas.openxmlformats.org/officeDocument/2006/relationships" r:id="rId1" action="ppaction://hlinksldjump"/>
            </a:rPr>
            <a:t>Identificación del Territorio (Recursos y Pobreza)</a:t>
          </a:r>
          <a:endParaRPr lang="es-ES" dirty="0">
            <a:solidFill>
              <a:sysClr val="window" lastClr="FFFFFF"/>
            </a:solidFill>
            <a:latin typeface="Calibri"/>
            <a:ea typeface="+mn-ea"/>
            <a:cs typeface="+mn-cs"/>
          </a:endParaRPr>
        </a:p>
      </dgm:t>
    </dgm:pt>
    <dgm:pt modelId="{C2951C25-5A2C-4DE7-98F5-2186AF8D24FD}" type="parTrans" cxnId="{A8C3B0E7-19B6-4ECC-9E98-C1FDC5FCBA14}">
      <dgm:prSet/>
      <dgm:spPr/>
      <dgm:t>
        <a:bodyPr/>
        <a:lstStyle/>
        <a:p>
          <a:endParaRPr lang="es-ES"/>
        </a:p>
      </dgm:t>
    </dgm:pt>
    <dgm:pt modelId="{FBF132B1-01B8-4AD0-984D-57C8C46882A3}" type="sibTrans" cxnId="{A8C3B0E7-19B6-4ECC-9E98-C1FDC5FCBA14}">
      <dgm:prSet/>
      <dgm:spPr/>
      <dgm:t>
        <a:bodyPr/>
        <a:lstStyle/>
        <a:p>
          <a:endParaRPr lang="es-ES"/>
        </a:p>
      </dgm:t>
    </dgm:pt>
    <dgm:pt modelId="{3B942AEF-82D1-4F51-9C0B-35444BA20DA0}">
      <dgm:prSet phldrT="[Texto]"/>
      <dgm:spPr>
        <a:xfrm>
          <a:off x="2790348" y="1357788"/>
          <a:ext cx="2648902" cy="1810385"/>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SV" dirty="0" smtClean="0">
              <a:solidFill>
                <a:sysClr val="window" lastClr="FFFFFF"/>
              </a:solidFill>
              <a:latin typeface="Calibri"/>
              <a:ea typeface="+mn-ea"/>
              <a:cs typeface="+mn-cs"/>
              <a:hlinkClick xmlns:r="http://schemas.openxmlformats.org/officeDocument/2006/relationships" r:id="rId2" action="ppaction://hlinkfile"/>
            </a:rPr>
            <a:t>Priorización de áreas en base a lineamientos</a:t>
          </a:r>
          <a:endParaRPr lang="es-ES" dirty="0">
            <a:solidFill>
              <a:sysClr val="window" lastClr="FFFFFF"/>
            </a:solidFill>
            <a:latin typeface="Calibri"/>
            <a:ea typeface="+mn-ea"/>
            <a:cs typeface="+mn-cs"/>
          </a:endParaRPr>
        </a:p>
      </dgm:t>
    </dgm:pt>
    <dgm:pt modelId="{02EAF4A0-0E6D-4A9D-966F-DC559CED2F3A}" type="parTrans" cxnId="{6DB60E4D-4B87-4F86-8D29-77F63378C208}">
      <dgm:prSet/>
      <dgm:spPr/>
      <dgm:t>
        <a:bodyPr/>
        <a:lstStyle/>
        <a:p>
          <a:endParaRPr lang="es-ES"/>
        </a:p>
      </dgm:t>
    </dgm:pt>
    <dgm:pt modelId="{20A07A59-DFE5-4CD2-B0E9-54C608976A66}" type="sibTrans" cxnId="{6DB60E4D-4B87-4F86-8D29-77F63378C208}">
      <dgm:prSet/>
      <dgm:spPr/>
      <dgm:t>
        <a:bodyPr/>
        <a:lstStyle/>
        <a:p>
          <a:endParaRPr lang="es-ES"/>
        </a:p>
      </dgm:t>
    </dgm:pt>
    <dgm:pt modelId="{41041896-E36A-4F93-A6AA-481CD0D02C7F}">
      <dgm:prSet phldrT="[Texto]"/>
      <dgm:spPr>
        <a:xfrm>
          <a:off x="5571857" y="1357788"/>
          <a:ext cx="2648902" cy="1810385"/>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SV" dirty="0" smtClean="0">
              <a:solidFill>
                <a:sysClr val="window" lastClr="FFFFFF"/>
              </a:solidFill>
              <a:latin typeface="Calibri"/>
              <a:ea typeface="+mn-ea"/>
              <a:cs typeface="+mn-cs"/>
              <a:hlinkClick xmlns:r="http://schemas.openxmlformats.org/officeDocument/2006/relationships" r:id="rId3" action="ppaction://hlinkfile"/>
            </a:rPr>
            <a:t>Matriz de Planificación Metodología MV</a:t>
          </a:r>
          <a:endParaRPr lang="es-ES" dirty="0">
            <a:solidFill>
              <a:sysClr val="window" lastClr="FFFFFF"/>
            </a:solidFill>
            <a:latin typeface="Calibri"/>
            <a:ea typeface="+mn-ea"/>
            <a:cs typeface="+mn-cs"/>
          </a:endParaRPr>
        </a:p>
      </dgm:t>
    </dgm:pt>
    <dgm:pt modelId="{EE990EC6-F2C3-4C33-BE70-BA5344873C24}" type="parTrans" cxnId="{028C7A22-3BB1-4E50-AB4D-F7662E49398D}">
      <dgm:prSet/>
      <dgm:spPr/>
      <dgm:t>
        <a:bodyPr/>
        <a:lstStyle/>
        <a:p>
          <a:endParaRPr lang="es-ES"/>
        </a:p>
      </dgm:t>
    </dgm:pt>
    <dgm:pt modelId="{D2CD2B1B-3534-437E-885E-4E700830DD45}" type="sibTrans" cxnId="{028C7A22-3BB1-4E50-AB4D-F7662E49398D}">
      <dgm:prSet/>
      <dgm:spPr/>
      <dgm:t>
        <a:bodyPr/>
        <a:lstStyle/>
        <a:p>
          <a:endParaRPr lang="es-ES"/>
        </a:p>
      </dgm:t>
    </dgm:pt>
    <dgm:pt modelId="{76111EFE-4DFE-4EB3-BFFF-92973D3A8258}" type="pres">
      <dgm:prSet presAssocID="{B939ACC0-11A7-4DFA-88FA-F61D05550DFE}" presName="CompostProcess" presStyleCnt="0">
        <dgm:presLayoutVars>
          <dgm:dir/>
          <dgm:resizeHandles val="exact"/>
        </dgm:presLayoutVars>
      </dgm:prSet>
      <dgm:spPr/>
    </dgm:pt>
    <dgm:pt modelId="{1B9F4476-E6EE-451A-AB59-981E196375AD}" type="pres">
      <dgm:prSet presAssocID="{B939ACC0-11A7-4DFA-88FA-F61D05550DFE}" presName="arrow" presStyleLbl="bgShp" presStyleIdx="0" presStyleCnt="1" custLinFactNeighborY="1509"/>
      <dgm:spPr>
        <a:xfrm>
          <a:off x="617219" y="0"/>
          <a:ext cx="6995160" cy="4525963"/>
        </a:xfrm>
        <a:prstGeom prst="rightArrow">
          <a:avLst/>
        </a:prstGeom>
        <a:solidFill>
          <a:srgbClr val="9BBB59">
            <a:tint val="40000"/>
            <a:hueOff val="0"/>
            <a:satOff val="0"/>
            <a:lumOff val="0"/>
            <a:alphaOff val="0"/>
          </a:srgbClr>
        </a:solidFill>
        <a:ln>
          <a:noFill/>
        </a:ln>
        <a:effectLst/>
      </dgm:spPr>
    </dgm:pt>
    <dgm:pt modelId="{AF747DEE-EBAE-45F0-8135-AEBA2926B0DA}" type="pres">
      <dgm:prSet presAssocID="{B939ACC0-11A7-4DFA-88FA-F61D05550DFE}" presName="linearProcess" presStyleCnt="0"/>
      <dgm:spPr/>
    </dgm:pt>
    <dgm:pt modelId="{DBA157B1-89EC-4F7F-98A3-637EB8E2C992}" type="pres">
      <dgm:prSet presAssocID="{7EA03504-37CA-44BE-8F86-F33204D11D7C}" presName="textNode" presStyleLbl="node1" presStyleIdx="0" presStyleCnt="3">
        <dgm:presLayoutVars>
          <dgm:bulletEnabled val="1"/>
        </dgm:presLayoutVars>
      </dgm:prSet>
      <dgm:spPr/>
      <dgm:t>
        <a:bodyPr/>
        <a:lstStyle/>
        <a:p>
          <a:endParaRPr lang="es-ES"/>
        </a:p>
      </dgm:t>
    </dgm:pt>
    <dgm:pt modelId="{3A00779C-5FB1-4DC2-9B96-C2A6345B3A2B}" type="pres">
      <dgm:prSet presAssocID="{FBF132B1-01B8-4AD0-984D-57C8C46882A3}" presName="sibTrans" presStyleCnt="0"/>
      <dgm:spPr/>
    </dgm:pt>
    <dgm:pt modelId="{148533F2-4798-4031-BE6D-4FB79C3F3255}" type="pres">
      <dgm:prSet presAssocID="{3B942AEF-82D1-4F51-9C0B-35444BA20DA0}" presName="textNode" presStyleLbl="node1" presStyleIdx="1" presStyleCnt="3">
        <dgm:presLayoutVars>
          <dgm:bulletEnabled val="1"/>
        </dgm:presLayoutVars>
      </dgm:prSet>
      <dgm:spPr/>
      <dgm:t>
        <a:bodyPr/>
        <a:lstStyle/>
        <a:p>
          <a:endParaRPr lang="es-ES"/>
        </a:p>
      </dgm:t>
    </dgm:pt>
    <dgm:pt modelId="{63EB8143-F409-40B0-B493-9AAC2546422E}" type="pres">
      <dgm:prSet presAssocID="{20A07A59-DFE5-4CD2-B0E9-54C608976A66}" presName="sibTrans" presStyleCnt="0"/>
      <dgm:spPr/>
    </dgm:pt>
    <dgm:pt modelId="{3537ED8F-3451-47F3-9DD2-BD116B860311}" type="pres">
      <dgm:prSet presAssocID="{41041896-E36A-4F93-A6AA-481CD0D02C7F}" presName="textNode" presStyleLbl="node1" presStyleIdx="2" presStyleCnt="3">
        <dgm:presLayoutVars>
          <dgm:bulletEnabled val="1"/>
        </dgm:presLayoutVars>
      </dgm:prSet>
      <dgm:spPr/>
      <dgm:t>
        <a:bodyPr/>
        <a:lstStyle/>
        <a:p>
          <a:endParaRPr lang="es-ES"/>
        </a:p>
      </dgm:t>
    </dgm:pt>
  </dgm:ptLst>
  <dgm:cxnLst>
    <dgm:cxn modelId="{6DB60E4D-4B87-4F86-8D29-77F63378C208}" srcId="{B939ACC0-11A7-4DFA-88FA-F61D05550DFE}" destId="{3B942AEF-82D1-4F51-9C0B-35444BA20DA0}" srcOrd="1" destOrd="0" parTransId="{02EAF4A0-0E6D-4A9D-966F-DC559CED2F3A}" sibTransId="{20A07A59-DFE5-4CD2-B0E9-54C608976A66}"/>
    <dgm:cxn modelId="{D74F55FD-9B7A-491A-82E9-50D7603CBEC7}" type="presOf" srcId="{41041896-E36A-4F93-A6AA-481CD0D02C7F}" destId="{3537ED8F-3451-47F3-9DD2-BD116B860311}" srcOrd="0" destOrd="0" presId="urn:microsoft.com/office/officeart/2005/8/layout/hProcess9"/>
    <dgm:cxn modelId="{76DB745F-B70C-4E31-8B50-4F40DF3A6AF2}" type="presOf" srcId="{7EA03504-37CA-44BE-8F86-F33204D11D7C}" destId="{DBA157B1-89EC-4F7F-98A3-637EB8E2C992}" srcOrd="0" destOrd="0" presId="urn:microsoft.com/office/officeart/2005/8/layout/hProcess9"/>
    <dgm:cxn modelId="{A8C3B0E7-19B6-4ECC-9E98-C1FDC5FCBA14}" srcId="{B939ACC0-11A7-4DFA-88FA-F61D05550DFE}" destId="{7EA03504-37CA-44BE-8F86-F33204D11D7C}" srcOrd="0" destOrd="0" parTransId="{C2951C25-5A2C-4DE7-98F5-2186AF8D24FD}" sibTransId="{FBF132B1-01B8-4AD0-984D-57C8C46882A3}"/>
    <dgm:cxn modelId="{028C7A22-3BB1-4E50-AB4D-F7662E49398D}" srcId="{B939ACC0-11A7-4DFA-88FA-F61D05550DFE}" destId="{41041896-E36A-4F93-A6AA-481CD0D02C7F}" srcOrd="2" destOrd="0" parTransId="{EE990EC6-F2C3-4C33-BE70-BA5344873C24}" sibTransId="{D2CD2B1B-3534-437E-885E-4E700830DD45}"/>
    <dgm:cxn modelId="{989E3A6D-468C-4517-AFF0-BD8A283652E4}" type="presOf" srcId="{B939ACC0-11A7-4DFA-88FA-F61D05550DFE}" destId="{76111EFE-4DFE-4EB3-BFFF-92973D3A8258}" srcOrd="0" destOrd="0" presId="urn:microsoft.com/office/officeart/2005/8/layout/hProcess9"/>
    <dgm:cxn modelId="{C1231D59-C509-4F5D-A205-6FC796DB7A64}" type="presOf" srcId="{3B942AEF-82D1-4F51-9C0B-35444BA20DA0}" destId="{148533F2-4798-4031-BE6D-4FB79C3F3255}" srcOrd="0" destOrd="0" presId="urn:microsoft.com/office/officeart/2005/8/layout/hProcess9"/>
    <dgm:cxn modelId="{92A7AEF0-19BC-455F-8A1F-AD39FDD4BD73}" type="presParOf" srcId="{76111EFE-4DFE-4EB3-BFFF-92973D3A8258}" destId="{1B9F4476-E6EE-451A-AB59-981E196375AD}" srcOrd="0" destOrd="0" presId="urn:microsoft.com/office/officeart/2005/8/layout/hProcess9"/>
    <dgm:cxn modelId="{7BEDFDF7-6B21-455C-AD51-EA532D7CEB31}" type="presParOf" srcId="{76111EFE-4DFE-4EB3-BFFF-92973D3A8258}" destId="{AF747DEE-EBAE-45F0-8135-AEBA2926B0DA}" srcOrd="1" destOrd="0" presId="urn:microsoft.com/office/officeart/2005/8/layout/hProcess9"/>
    <dgm:cxn modelId="{77750560-BB30-46AF-BE9F-478BFE8098C2}" type="presParOf" srcId="{AF747DEE-EBAE-45F0-8135-AEBA2926B0DA}" destId="{DBA157B1-89EC-4F7F-98A3-637EB8E2C992}" srcOrd="0" destOrd="0" presId="urn:microsoft.com/office/officeart/2005/8/layout/hProcess9"/>
    <dgm:cxn modelId="{572D8AA1-8BEF-45E6-B3AA-E6D8C42D029B}" type="presParOf" srcId="{AF747DEE-EBAE-45F0-8135-AEBA2926B0DA}" destId="{3A00779C-5FB1-4DC2-9B96-C2A6345B3A2B}" srcOrd="1" destOrd="0" presId="urn:microsoft.com/office/officeart/2005/8/layout/hProcess9"/>
    <dgm:cxn modelId="{CFF42CBB-7C3F-486F-8252-F34CE7275A79}" type="presParOf" srcId="{AF747DEE-EBAE-45F0-8135-AEBA2926B0DA}" destId="{148533F2-4798-4031-BE6D-4FB79C3F3255}" srcOrd="2" destOrd="0" presId="urn:microsoft.com/office/officeart/2005/8/layout/hProcess9"/>
    <dgm:cxn modelId="{2C4EA3C5-8919-444E-8D97-DC14A702B2D5}" type="presParOf" srcId="{AF747DEE-EBAE-45F0-8135-AEBA2926B0DA}" destId="{63EB8143-F409-40B0-B493-9AAC2546422E}" srcOrd="3" destOrd="0" presId="urn:microsoft.com/office/officeart/2005/8/layout/hProcess9"/>
    <dgm:cxn modelId="{776F4524-E760-4B35-980C-6572200E1A0D}" type="presParOf" srcId="{AF747DEE-EBAE-45F0-8135-AEBA2926B0DA}" destId="{3537ED8F-3451-47F3-9DD2-BD116B860311}"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9ACC0-11A7-4DFA-88FA-F61D05550DFE}" type="doc">
      <dgm:prSet loTypeId="urn:microsoft.com/office/officeart/2005/8/layout/hProcess9" loCatId="process" qsTypeId="urn:microsoft.com/office/officeart/2005/8/quickstyle/simple1" qsCatId="simple" csTypeId="urn:microsoft.com/office/officeart/2005/8/colors/accent3_2" csCatId="accent3" phldr="1"/>
      <dgm:spPr/>
    </dgm:pt>
    <dgm:pt modelId="{7EA03504-37CA-44BE-8F86-F33204D11D7C}">
      <dgm:prSet phldrT="[Texto]"/>
      <dgm:spPr/>
      <dgm:t>
        <a:bodyPr/>
        <a:lstStyle/>
        <a:p>
          <a:r>
            <a:rPr lang="es-SV" dirty="0" smtClean="0"/>
            <a:t>Identificación del Territorio (Recursos y Pobreza)</a:t>
          </a:r>
          <a:endParaRPr lang="es-ES" dirty="0"/>
        </a:p>
      </dgm:t>
    </dgm:pt>
    <dgm:pt modelId="{C2951C25-5A2C-4DE7-98F5-2186AF8D24FD}" type="parTrans" cxnId="{A8C3B0E7-19B6-4ECC-9E98-C1FDC5FCBA14}">
      <dgm:prSet/>
      <dgm:spPr/>
      <dgm:t>
        <a:bodyPr/>
        <a:lstStyle/>
        <a:p>
          <a:endParaRPr lang="es-ES"/>
        </a:p>
      </dgm:t>
    </dgm:pt>
    <dgm:pt modelId="{FBF132B1-01B8-4AD0-984D-57C8C46882A3}" type="sibTrans" cxnId="{A8C3B0E7-19B6-4ECC-9E98-C1FDC5FCBA14}">
      <dgm:prSet/>
      <dgm:spPr/>
      <dgm:t>
        <a:bodyPr/>
        <a:lstStyle/>
        <a:p>
          <a:endParaRPr lang="es-ES"/>
        </a:p>
      </dgm:t>
    </dgm:pt>
    <dgm:pt modelId="{3B942AEF-82D1-4F51-9C0B-35444BA20DA0}">
      <dgm:prSet phldrT="[Texto]"/>
      <dgm:spPr/>
      <dgm:t>
        <a:bodyPr/>
        <a:lstStyle/>
        <a:p>
          <a:r>
            <a:rPr lang="es-SV" dirty="0" smtClean="0"/>
            <a:t>Priorización de áreas en base a lineamientos</a:t>
          </a:r>
          <a:endParaRPr lang="es-ES" dirty="0"/>
        </a:p>
      </dgm:t>
    </dgm:pt>
    <dgm:pt modelId="{02EAF4A0-0E6D-4A9D-966F-DC559CED2F3A}" type="parTrans" cxnId="{6DB60E4D-4B87-4F86-8D29-77F63378C208}">
      <dgm:prSet/>
      <dgm:spPr/>
      <dgm:t>
        <a:bodyPr/>
        <a:lstStyle/>
        <a:p>
          <a:endParaRPr lang="es-ES"/>
        </a:p>
      </dgm:t>
    </dgm:pt>
    <dgm:pt modelId="{20A07A59-DFE5-4CD2-B0E9-54C608976A66}" type="sibTrans" cxnId="{6DB60E4D-4B87-4F86-8D29-77F63378C208}">
      <dgm:prSet/>
      <dgm:spPr/>
      <dgm:t>
        <a:bodyPr/>
        <a:lstStyle/>
        <a:p>
          <a:endParaRPr lang="es-ES"/>
        </a:p>
      </dgm:t>
    </dgm:pt>
    <dgm:pt modelId="{41041896-E36A-4F93-A6AA-481CD0D02C7F}">
      <dgm:prSet phldrT="[Texto]"/>
      <dgm:spPr/>
      <dgm:t>
        <a:bodyPr/>
        <a:lstStyle/>
        <a:p>
          <a:r>
            <a:rPr lang="es-SV" dirty="0" smtClean="0"/>
            <a:t>Marco Estratégico de Acción y Metodología MV</a:t>
          </a:r>
          <a:endParaRPr lang="es-ES" dirty="0"/>
        </a:p>
      </dgm:t>
    </dgm:pt>
    <dgm:pt modelId="{EE990EC6-F2C3-4C33-BE70-BA5344873C24}" type="parTrans" cxnId="{028C7A22-3BB1-4E50-AB4D-F7662E49398D}">
      <dgm:prSet/>
      <dgm:spPr/>
      <dgm:t>
        <a:bodyPr/>
        <a:lstStyle/>
        <a:p>
          <a:endParaRPr lang="es-ES"/>
        </a:p>
      </dgm:t>
    </dgm:pt>
    <dgm:pt modelId="{D2CD2B1B-3534-437E-885E-4E700830DD45}" type="sibTrans" cxnId="{028C7A22-3BB1-4E50-AB4D-F7662E49398D}">
      <dgm:prSet/>
      <dgm:spPr/>
      <dgm:t>
        <a:bodyPr/>
        <a:lstStyle/>
        <a:p>
          <a:endParaRPr lang="es-ES"/>
        </a:p>
      </dgm:t>
    </dgm:pt>
    <dgm:pt modelId="{76111EFE-4DFE-4EB3-BFFF-92973D3A8258}" type="pres">
      <dgm:prSet presAssocID="{B939ACC0-11A7-4DFA-88FA-F61D05550DFE}" presName="CompostProcess" presStyleCnt="0">
        <dgm:presLayoutVars>
          <dgm:dir/>
          <dgm:resizeHandles val="exact"/>
        </dgm:presLayoutVars>
      </dgm:prSet>
      <dgm:spPr/>
    </dgm:pt>
    <dgm:pt modelId="{1B9F4476-E6EE-451A-AB59-981E196375AD}" type="pres">
      <dgm:prSet presAssocID="{B939ACC0-11A7-4DFA-88FA-F61D05550DFE}" presName="arrow" presStyleLbl="bgShp" presStyleIdx="0" presStyleCnt="1"/>
      <dgm:spPr/>
    </dgm:pt>
    <dgm:pt modelId="{AF747DEE-EBAE-45F0-8135-AEBA2926B0DA}" type="pres">
      <dgm:prSet presAssocID="{B939ACC0-11A7-4DFA-88FA-F61D05550DFE}" presName="linearProcess" presStyleCnt="0"/>
      <dgm:spPr/>
    </dgm:pt>
    <dgm:pt modelId="{DBA157B1-89EC-4F7F-98A3-637EB8E2C992}" type="pres">
      <dgm:prSet presAssocID="{7EA03504-37CA-44BE-8F86-F33204D11D7C}" presName="textNode" presStyleLbl="node1" presStyleIdx="0" presStyleCnt="3">
        <dgm:presLayoutVars>
          <dgm:bulletEnabled val="1"/>
        </dgm:presLayoutVars>
      </dgm:prSet>
      <dgm:spPr/>
      <dgm:t>
        <a:bodyPr/>
        <a:lstStyle/>
        <a:p>
          <a:endParaRPr lang="es-ES"/>
        </a:p>
      </dgm:t>
    </dgm:pt>
    <dgm:pt modelId="{3A00779C-5FB1-4DC2-9B96-C2A6345B3A2B}" type="pres">
      <dgm:prSet presAssocID="{FBF132B1-01B8-4AD0-984D-57C8C46882A3}" presName="sibTrans" presStyleCnt="0"/>
      <dgm:spPr/>
    </dgm:pt>
    <dgm:pt modelId="{148533F2-4798-4031-BE6D-4FB79C3F3255}" type="pres">
      <dgm:prSet presAssocID="{3B942AEF-82D1-4F51-9C0B-35444BA20DA0}" presName="textNode" presStyleLbl="node1" presStyleIdx="1" presStyleCnt="3">
        <dgm:presLayoutVars>
          <dgm:bulletEnabled val="1"/>
        </dgm:presLayoutVars>
      </dgm:prSet>
      <dgm:spPr/>
      <dgm:t>
        <a:bodyPr/>
        <a:lstStyle/>
        <a:p>
          <a:endParaRPr lang="es-ES"/>
        </a:p>
      </dgm:t>
    </dgm:pt>
    <dgm:pt modelId="{63EB8143-F409-40B0-B493-9AAC2546422E}" type="pres">
      <dgm:prSet presAssocID="{20A07A59-DFE5-4CD2-B0E9-54C608976A66}" presName="sibTrans" presStyleCnt="0"/>
      <dgm:spPr/>
    </dgm:pt>
    <dgm:pt modelId="{3537ED8F-3451-47F3-9DD2-BD116B860311}" type="pres">
      <dgm:prSet presAssocID="{41041896-E36A-4F93-A6AA-481CD0D02C7F}" presName="textNode" presStyleLbl="node1" presStyleIdx="2" presStyleCnt="3">
        <dgm:presLayoutVars>
          <dgm:bulletEnabled val="1"/>
        </dgm:presLayoutVars>
      </dgm:prSet>
      <dgm:spPr/>
      <dgm:t>
        <a:bodyPr/>
        <a:lstStyle/>
        <a:p>
          <a:endParaRPr lang="es-ES"/>
        </a:p>
      </dgm:t>
    </dgm:pt>
  </dgm:ptLst>
  <dgm:cxnLst>
    <dgm:cxn modelId="{235750F0-039A-42FF-91CE-FFCBD00A9CD0}" type="presOf" srcId="{7EA03504-37CA-44BE-8F86-F33204D11D7C}" destId="{DBA157B1-89EC-4F7F-98A3-637EB8E2C992}" srcOrd="0" destOrd="0" presId="urn:microsoft.com/office/officeart/2005/8/layout/hProcess9"/>
    <dgm:cxn modelId="{53112FFF-C83A-45FA-BCBC-2748B7C42C42}" type="presOf" srcId="{3B942AEF-82D1-4F51-9C0B-35444BA20DA0}" destId="{148533F2-4798-4031-BE6D-4FB79C3F3255}" srcOrd="0" destOrd="0" presId="urn:microsoft.com/office/officeart/2005/8/layout/hProcess9"/>
    <dgm:cxn modelId="{6DB60E4D-4B87-4F86-8D29-77F63378C208}" srcId="{B939ACC0-11A7-4DFA-88FA-F61D05550DFE}" destId="{3B942AEF-82D1-4F51-9C0B-35444BA20DA0}" srcOrd="1" destOrd="0" parTransId="{02EAF4A0-0E6D-4A9D-966F-DC559CED2F3A}" sibTransId="{20A07A59-DFE5-4CD2-B0E9-54C608976A66}"/>
    <dgm:cxn modelId="{028C7A22-3BB1-4E50-AB4D-F7662E49398D}" srcId="{B939ACC0-11A7-4DFA-88FA-F61D05550DFE}" destId="{41041896-E36A-4F93-A6AA-481CD0D02C7F}" srcOrd="2" destOrd="0" parTransId="{EE990EC6-F2C3-4C33-BE70-BA5344873C24}" sibTransId="{D2CD2B1B-3534-437E-885E-4E700830DD45}"/>
    <dgm:cxn modelId="{A8C3B0E7-19B6-4ECC-9E98-C1FDC5FCBA14}" srcId="{B939ACC0-11A7-4DFA-88FA-F61D05550DFE}" destId="{7EA03504-37CA-44BE-8F86-F33204D11D7C}" srcOrd="0" destOrd="0" parTransId="{C2951C25-5A2C-4DE7-98F5-2186AF8D24FD}" sibTransId="{FBF132B1-01B8-4AD0-984D-57C8C46882A3}"/>
    <dgm:cxn modelId="{582AD335-E3BC-40FB-89F5-C95FB2D96F15}" type="presOf" srcId="{B939ACC0-11A7-4DFA-88FA-F61D05550DFE}" destId="{76111EFE-4DFE-4EB3-BFFF-92973D3A8258}" srcOrd="0" destOrd="0" presId="urn:microsoft.com/office/officeart/2005/8/layout/hProcess9"/>
    <dgm:cxn modelId="{F09544E5-1E58-48FA-B343-3A1FFEA2DB00}" type="presOf" srcId="{41041896-E36A-4F93-A6AA-481CD0D02C7F}" destId="{3537ED8F-3451-47F3-9DD2-BD116B860311}" srcOrd="0" destOrd="0" presId="urn:microsoft.com/office/officeart/2005/8/layout/hProcess9"/>
    <dgm:cxn modelId="{43B58D3A-D271-4C1C-8161-8FC48D4B3507}" type="presParOf" srcId="{76111EFE-4DFE-4EB3-BFFF-92973D3A8258}" destId="{1B9F4476-E6EE-451A-AB59-981E196375AD}" srcOrd="0" destOrd="0" presId="urn:microsoft.com/office/officeart/2005/8/layout/hProcess9"/>
    <dgm:cxn modelId="{AAC360FF-29FE-48E7-800B-CD6822E55784}" type="presParOf" srcId="{76111EFE-4DFE-4EB3-BFFF-92973D3A8258}" destId="{AF747DEE-EBAE-45F0-8135-AEBA2926B0DA}" srcOrd="1" destOrd="0" presId="urn:microsoft.com/office/officeart/2005/8/layout/hProcess9"/>
    <dgm:cxn modelId="{9E57126B-4183-4EF9-9262-F3D9A120FCBA}" type="presParOf" srcId="{AF747DEE-EBAE-45F0-8135-AEBA2926B0DA}" destId="{DBA157B1-89EC-4F7F-98A3-637EB8E2C992}" srcOrd="0" destOrd="0" presId="urn:microsoft.com/office/officeart/2005/8/layout/hProcess9"/>
    <dgm:cxn modelId="{8CEB6E56-9E38-4EAE-AF98-11B780A34DF7}" type="presParOf" srcId="{AF747DEE-EBAE-45F0-8135-AEBA2926B0DA}" destId="{3A00779C-5FB1-4DC2-9B96-C2A6345B3A2B}" srcOrd="1" destOrd="0" presId="urn:microsoft.com/office/officeart/2005/8/layout/hProcess9"/>
    <dgm:cxn modelId="{908C5910-7A34-41F9-8366-3F9AB9499AF9}" type="presParOf" srcId="{AF747DEE-EBAE-45F0-8135-AEBA2926B0DA}" destId="{148533F2-4798-4031-BE6D-4FB79C3F3255}" srcOrd="2" destOrd="0" presId="urn:microsoft.com/office/officeart/2005/8/layout/hProcess9"/>
    <dgm:cxn modelId="{61D8C536-F2F1-45BE-884C-DD4534ED028E}" type="presParOf" srcId="{AF747DEE-EBAE-45F0-8135-AEBA2926B0DA}" destId="{63EB8143-F409-40B0-B493-9AAC2546422E}" srcOrd="3" destOrd="0" presId="urn:microsoft.com/office/officeart/2005/8/layout/hProcess9"/>
    <dgm:cxn modelId="{8CD2F869-EA53-400B-8CEF-87A1B2DEA6A3}" type="presParOf" srcId="{AF747DEE-EBAE-45F0-8135-AEBA2926B0DA}" destId="{3537ED8F-3451-47F3-9DD2-BD116B860311}"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39ACC0-11A7-4DFA-88FA-F61D05550DFE}" type="doc">
      <dgm:prSet loTypeId="urn:microsoft.com/office/officeart/2005/8/layout/hProcess9" loCatId="process" qsTypeId="urn:microsoft.com/office/officeart/2005/8/quickstyle/simple1" qsCatId="simple" csTypeId="urn:microsoft.com/office/officeart/2005/8/colors/accent3_2" csCatId="accent3" phldr="1"/>
      <dgm:spPr/>
    </dgm:pt>
    <dgm:pt modelId="{7EA03504-37CA-44BE-8F86-F33204D11D7C}">
      <dgm:prSet phldrT="[Texto]"/>
      <dgm:spPr>
        <a:xfrm>
          <a:off x="4143" y="471490"/>
          <a:ext cx="1241681" cy="62865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SV" dirty="0" smtClean="0">
              <a:solidFill>
                <a:sysClr val="window" lastClr="FFFFFF"/>
              </a:solidFill>
              <a:latin typeface="Calibri"/>
              <a:ea typeface="+mn-ea"/>
              <a:cs typeface="+mn-cs"/>
            </a:rPr>
            <a:t>Identificación del Territorio (Recursos y Pobreza)</a:t>
          </a:r>
          <a:endParaRPr lang="es-ES" dirty="0">
            <a:solidFill>
              <a:sysClr val="window" lastClr="FFFFFF"/>
            </a:solidFill>
            <a:latin typeface="Calibri"/>
            <a:ea typeface="+mn-ea"/>
            <a:cs typeface="+mn-cs"/>
          </a:endParaRPr>
        </a:p>
      </dgm:t>
    </dgm:pt>
    <dgm:pt modelId="{C2951C25-5A2C-4DE7-98F5-2186AF8D24FD}" type="parTrans" cxnId="{A8C3B0E7-19B6-4ECC-9E98-C1FDC5FCBA14}">
      <dgm:prSet/>
      <dgm:spPr/>
      <dgm:t>
        <a:bodyPr/>
        <a:lstStyle/>
        <a:p>
          <a:endParaRPr lang="es-ES"/>
        </a:p>
      </dgm:t>
    </dgm:pt>
    <dgm:pt modelId="{FBF132B1-01B8-4AD0-984D-57C8C46882A3}" type="sibTrans" cxnId="{A8C3B0E7-19B6-4ECC-9E98-C1FDC5FCBA14}">
      <dgm:prSet/>
      <dgm:spPr/>
      <dgm:t>
        <a:bodyPr/>
        <a:lstStyle/>
        <a:p>
          <a:endParaRPr lang="es-ES"/>
        </a:p>
      </dgm:t>
    </dgm:pt>
    <dgm:pt modelId="{3B942AEF-82D1-4F51-9C0B-35444BA20DA0}">
      <dgm:prSet phldrT="[Texto]"/>
      <dgm:spPr>
        <a:xfrm>
          <a:off x="1307985" y="471490"/>
          <a:ext cx="1241681" cy="62865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SV" dirty="0" smtClean="0">
              <a:solidFill>
                <a:sysClr val="window" lastClr="FFFFFF"/>
              </a:solidFill>
              <a:latin typeface="Calibri"/>
              <a:ea typeface="+mn-ea"/>
              <a:cs typeface="+mn-cs"/>
            </a:rPr>
            <a:t>Priorización de áreas en base a lineamientos</a:t>
          </a:r>
          <a:endParaRPr lang="es-ES" dirty="0">
            <a:solidFill>
              <a:sysClr val="window" lastClr="FFFFFF"/>
            </a:solidFill>
            <a:latin typeface="Calibri"/>
            <a:ea typeface="+mn-ea"/>
            <a:cs typeface="+mn-cs"/>
          </a:endParaRPr>
        </a:p>
      </dgm:t>
    </dgm:pt>
    <dgm:pt modelId="{02EAF4A0-0E6D-4A9D-966F-DC559CED2F3A}" type="parTrans" cxnId="{6DB60E4D-4B87-4F86-8D29-77F63378C208}">
      <dgm:prSet/>
      <dgm:spPr/>
      <dgm:t>
        <a:bodyPr/>
        <a:lstStyle/>
        <a:p>
          <a:endParaRPr lang="es-ES"/>
        </a:p>
      </dgm:t>
    </dgm:pt>
    <dgm:pt modelId="{20A07A59-DFE5-4CD2-B0E9-54C608976A66}" type="sibTrans" cxnId="{6DB60E4D-4B87-4F86-8D29-77F63378C208}">
      <dgm:prSet/>
      <dgm:spPr/>
      <dgm:t>
        <a:bodyPr/>
        <a:lstStyle/>
        <a:p>
          <a:endParaRPr lang="es-ES"/>
        </a:p>
      </dgm:t>
    </dgm:pt>
    <dgm:pt modelId="{41041896-E36A-4F93-A6AA-481CD0D02C7F}">
      <dgm:prSet phldrT="[Texto]"/>
      <dgm:spPr>
        <a:xfrm>
          <a:off x="2611826" y="471490"/>
          <a:ext cx="1241681" cy="62865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SV" dirty="0" smtClean="0">
              <a:solidFill>
                <a:sysClr val="window" lastClr="FFFFFF"/>
              </a:solidFill>
              <a:latin typeface="Calibri"/>
              <a:ea typeface="+mn-ea"/>
              <a:cs typeface="+mn-cs"/>
            </a:rPr>
            <a:t>Matriz de Planificación Metodología MV</a:t>
          </a:r>
          <a:endParaRPr lang="es-ES" dirty="0">
            <a:solidFill>
              <a:sysClr val="window" lastClr="FFFFFF"/>
            </a:solidFill>
            <a:latin typeface="Calibri"/>
            <a:ea typeface="+mn-ea"/>
            <a:cs typeface="+mn-cs"/>
          </a:endParaRPr>
        </a:p>
      </dgm:t>
    </dgm:pt>
    <dgm:pt modelId="{EE990EC6-F2C3-4C33-BE70-BA5344873C24}" type="parTrans" cxnId="{028C7A22-3BB1-4E50-AB4D-F7662E49398D}">
      <dgm:prSet/>
      <dgm:spPr/>
      <dgm:t>
        <a:bodyPr/>
        <a:lstStyle/>
        <a:p>
          <a:endParaRPr lang="es-ES"/>
        </a:p>
      </dgm:t>
    </dgm:pt>
    <dgm:pt modelId="{D2CD2B1B-3534-437E-885E-4E700830DD45}" type="sibTrans" cxnId="{028C7A22-3BB1-4E50-AB4D-F7662E49398D}">
      <dgm:prSet/>
      <dgm:spPr/>
      <dgm:t>
        <a:bodyPr/>
        <a:lstStyle/>
        <a:p>
          <a:endParaRPr lang="es-ES"/>
        </a:p>
      </dgm:t>
    </dgm:pt>
    <dgm:pt modelId="{76111EFE-4DFE-4EB3-BFFF-92973D3A8258}" type="pres">
      <dgm:prSet presAssocID="{B939ACC0-11A7-4DFA-88FA-F61D05550DFE}" presName="CompostProcess" presStyleCnt="0">
        <dgm:presLayoutVars>
          <dgm:dir/>
          <dgm:resizeHandles val="exact"/>
        </dgm:presLayoutVars>
      </dgm:prSet>
      <dgm:spPr/>
    </dgm:pt>
    <dgm:pt modelId="{1B9F4476-E6EE-451A-AB59-981E196375AD}" type="pres">
      <dgm:prSet presAssocID="{B939ACC0-11A7-4DFA-88FA-F61D05550DFE}" presName="arrow" presStyleLbl="bgShp" presStyleIdx="0" presStyleCnt="1"/>
      <dgm:spPr>
        <a:xfrm>
          <a:off x="289323" y="0"/>
          <a:ext cx="3279004" cy="1571636"/>
        </a:xfrm>
        <a:prstGeom prst="rightArrow">
          <a:avLst/>
        </a:prstGeom>
        <a:solidFill>
          <a:srgbClr val="9BBB59">
            <a:tint val="40000"/>
            <a:hueOff val="0"/>
            <a:satOff val="0"/>
            <a:lumOff val="0"/>
            <a:alphaOff val="0"/>
          </a:srgbClr>
        </a:solidFill>
        <a:ln>
          <a:noFill/>
        </a:ln>
        <a:effectLst/>
      </dgm:spPr>
    </dgm:pt>
    <dgm:pt modelId="{AF747DEE-EBAE-45F0-8135-AEBA2926B0DA}" type="pres">
      <dgm:prSet presAssocID="{B939ACC0-11A7-4DFA-88FA-F61D05550DFE}" presName="linearProcess" presStyleCnt="0"/>
      <dgm:spPr/>
    </dgm:pt>
    <dgm:pt modelId="{DBA157B1-89EC-4F7F-98A3-637EB8E2C992}" type="pres">
      <dgm:prSet presAssocID="{7EA03504-37CA-44BE-8F86-F33204D11D7C}" presName="textNode" presStyleLbl="node1" presStyleIdx="0" presStyleCnt="3">
        <dgm:presLayoutVars>
          <dgm:bulletEnabled val="1"/>
        </dgm:presLayoutVars>
      </dgm:prSet>
      <dgm:spPr/>
      <dgm:t>
        <a:bodyPr/>
        <a:lstStyle/>
        <a:p>
          <a:endParaRPr lang="es-ES"/>
        </a:p>
      </dgm:t>
    </dgm:pt>
    <dgm:pt modelId="{3A00779C-5FB1-4DC2-9B96-C2A6345B3A2B}" type="pres">
      <dgm:prSet presAssocID="{FBF132B1-01B8-4AD0-984D-57C8C46882A3}" presName="sibTrans" presStyleCnt="0"/>
      <dgm:spPr/>
    </dgm:pt>
    <dgm:pt modelId="{148533F2-4798-4031-BE6D-4FB79C3F3255}" type="pres">
      <dgm:prSet presAssocID="{3B942AEF-82D1-4F51-9C0B-35444BA20DA0}" presName="textNode" presStyleLbl="node1" presStyleIdx="1" presStyleCnt="3">
        <dgm:presLayoutVars>
          <dgm:bulletEnabled val="1"/>
        </dgm:presLayoutVars>
      </dgm:prSet>
      <dgm:spPr/>
      <dgm:t>
        <a:bodyPr/>
        <a:lstStyle/>
        <a:p>
          <a:endParaRPr lang="es-ES"/>
        </a:p>
      </dgm:t>
    </dgm:pt>
    <dgm:pt modelId="{63EB8143-F409-40B0-B493-9AAC2546422E}" type="pres">
      <dgm:prSet presAssocID="{20A07A59-DFE5-4CD2-B0E9-54C608976A66}" presName="sibTrans" presStyleCnt="0"/>
      <dgm:spPr/>
    </dgm:pt>
    <dgm:pt modelId="{3537ED8F-3451-47F3-9DD2-BD116B860311}" type="pres">
      <dgm:prSet presAssocID="{41041896-E36A-4F93-A6AA-481CD0D02C7F}" presName="textNode" presStyleLbl="node1" presStyleIdx="2" presStyleCnt="3">
        <dgm:presLayoutVars>
          <dgm:bulletEnabled val="1"/>
        </dgm:presLayoutVars>
      </dgm:prSet>
      <dgm:spPr/>
      <dgm:t>
        <a:bodyPr/>
        <a:lstStyle/>
        <a:p>
          <a:endParaRPr lang="es-ES"/>
        </a:p>
      </dgm:t>
    </dgm:pt>
  </dgm:ptLst>
  <dgm:cxnLst>
    <dgm:cxn modelId="{F0351DFB-630C-4D23-8BFB-B956BEC4AFDC}" type="presOf" srcId="{B939ACC0-11A7-4DFA-88FA-F61D05550DFE}" destId="{76111EFE-4DFE-4EB3-BFFF-92973D3A8258}" srcOrd="0" destOrd="0" presId="urn:microsoft.com/office/officeart/2005/8/layout/hProcess9"/>
    <dgm:cxn modelId="{6DB60E4D-4B87-4F86-8D29-77F63378C208}" srcId="{B939ACC0-11A7-4DFA-88FA-F61D05550DFE}" destId="{3B942AEF-82D1-4F51-9C0B-35444BA20DA0}" srcOrd="1" destOrd="0" parTransId="{02EAF4A0-0E6D-4A9D-966F-DC559CED2F3A}" sibTransId="{20A07A59-DFE5-4CD2-B0E9-54C608976A66}"/>
    <dgm:cxn modelId="{8A2D1CE9-19A1-49F0-BDB4-8B18D7388E2B}" type="presOf" srcId="{41041896-E36A-4F93-A6AA-481CD0D02C7F}" destId="{3537ED8F-3451-47F3-9DD2-BD116B860311}" srcOrd="0" destOrd="0" presId="urn:microsoft.com/office/officeart/2005/8/layout/hProcess9"/>
    <dgm:cxn modelId="{DB6EA48A-408D-4620-9D51-AD024296131A}" type="presOf" srcId="{7EA03504-37CA-44BE-8F86-F33204D11D7C}" destId="{DBA157B1-89EC-4F7F-98A3-637EB8E2C992}" srcOrd="0" destOrd="0" presId="urn:microsoft.com/office/officeart/2005/8/layout/hProcess9"/>
    <dgm:cxn modelId="{028C7A22-3BB1-4E50-AB4D-F7662E49398D}" srcId="{B939ACC0-11A7-4DFA-88FA-F61D05550DFE}" destId="{41041896-E36A-4F93-A6AA-481CD0D02C7F}" srcOrd="2" destOrd="0" parTransId="{EE990EC6-F2C3-4C33-BE70-BA5344873C24}" sibTransId="{D2CD2B1B-3534-437E-885E-4E700830DD45}"/>
    <dgm:cxn modelId="{A8C3B0E7-19B6-4ECC-9E98-C1FDC5FCBA14}" srcId="{B939ACC0-11A7-4DFA-88FA-F61D05550DFE}" destId="{7EA03504-37CA-44BE-8F86-F33204D11D7C}" srcOrd="0" destOrd="0" parTransId="{C2951C25-5A2C-4DE7-98F5-2186AF8D24FD}" sibTransId="{FBF132B1-01B8-4AD0-984D-57C8C46882A3}"/>
    <dgm:cxn modelId="{8EF2DA1A-A86F-47D6-8E71-230F9D16BBF5}" type="presOf" srcId="{3B942AEF-82D1-4F51-9C0B-35444BA20DA0}" destId="{148533F2-4798-4031-BE6D-4FB79C3F3255}" srcOrd="0" destOrd="0" presId="urn:microsoft.com/office/officeart/2005/8/layout/hProcess9"/>
    <dgm:cxn modelId="{E56745E0-5551-4D48-98DA-DD0A0E425556}" type="presParOf" srcId="{76111EFE-4DFE-4EB3-BFFF-92973D3A8258}" destId="{1B9F4476-E6EE-451A-AB59-981E196375AD}" srcOrd="0" destOrd="0" presId="urn:microsoft.com/office/officeart/2005/8/layout/hProcess9"/>
    <dgm:cxn modelId="{92C9781B-ED79-4D20-9B31-2F6B98108D26}" type="presParOf" srcId="{76111EFE-4DFE-4EB3-BFFF-92973D3A8258}" destId="{AF747DEE-EBAE-45F0-8135-AEBA2926B0DA}" srcOrd="1" destOrd="0" presId="urn:microsoft.com/office/officeart/2005/8/layout/hProcess9"/>
    <dgm:cxn modelId="{72665125-83FA-41D3-B9BB-B9800E68683C}" type="presParOf" srcId="{AF747DEE-EBAE-45F0-8135-AEBA2926B0DA}" destId="{DBA157B1-89EC-4F7F-98A3-637EB8E2C992}" srcOrd="0" destOrd="0" presId="urn:microsoft.com/office/officeart/2005/8/layout/hProcess9"/>
    <dgm:cxn modelId="{5B6A0264-7DD3-4077-9115-40EE2BC9C0BF}" type="presParOf" srcId="{AF747DEE-EBAE-45F0-8135-AEBA2926B0DA}" destId="{3A00779C-5FB1-4DC2-9B96-C2A6345B3A2B}" srcOrd="1" destOrd="0" presId="urn:microsoft.com/office/officeart/2005/8/layout/hProcess9"/>
    <dgm:cxn modelId="{32BD4BB4-0CA9-4D73-BB60-02E896423C0A}" type="presParOf" srcId="{AF747DEE-EBAE-45F0-8135-AEBA2926B0DA}" destId="{148533F2-4798-4031-BE6D-4FB79C3F3255}" srcOrd="2" destOrd="0" presId="urn:microsoft.com/office/officeart/2005/8/layout/hProcess9"/>
    <dgm:cxn modelId="{13AE2A48-19BD-42C8-9B95-F838968309A6}" type="presParOf" srcId="{AF747DEE-EBAE-45F0-8135-AEBA2926B0DA}" destId="{63EB8143-F409-40B0-B493-9AAC2546422E}" srcOrd="3" destOrd="0" presId="urn:microsoft.com/office/officeart/2005/8/layout/hProcess9"/>
    <dgm:cxn modelId="{A5B28143-BD94-409D-97CA-5941277D7E72}" type="presParOf" srcId="{AF747DEE-EBAE-45F0-8135-AEBA2926B0DA}" destId="{3537ED8F-3451-47F3-9DD2-BD116B860311}" srcOrd="4" destOrd="0" presId="urn:microsoft.com/office/officeart/2005/8/layout/hProcess9"/>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9F4476-E6EE-451A-AB59-981E196375AD}">
      <dsp:nvSpPr>
        <dsp:cNvPr id="0" name=""/>
        <dsp:cNvSpPr/>
      </dsp:nvSpPr>
      <dsp:spPr>
        <a:xfrm>
          <a:off x="617219" y="0"/>
          <a:ext cx="6995160" cy="4525963"/>
        </a:xfrm>
        <a:prstGeom prst="rightArrow">
          <a:avLst/>
        </a:prstGeom>
        <a:solidFill>
          <a:srgbClr val="9BBB5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BA157B1-89EC-4F7F-98A3-637EB8E2C992}">
      <dsp:nvSpPr>
        <dsp:cNvPr id="0" name=""/>
        <dsp:cNvSpPr/>
      </dsp:nvSpPr>
      <dsp:spPr>
        <a:xfrm>
          <a:off x="278874" y="1357788"/>
          <a:ext cx="2468880" cy="1810385"/>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SV" sz="2500" kern="1200" dirty="0" smtClean="0">
              <a:solidFill>
                <a:sysClr val="window" lastClr="FFFFFF"/>
              </a:solidFill>
              <a:latin typeface="Calibri"/>
              <a:ea typeface="+mn-ea"/>
              <a:cs typeface="+mn-cs"/>
              <a:hlinkClick xmlns:r="http://schemas.openxmlformats.org/officeDocument/2006/relationships" r:id="" action="ppaction://hlinksldjump"/>
            </a:rPr>
            <a:t>Identificación del Territorio (Recursos y Pobreza)</a:t>
          </a:r>
          <a:endParaRPr lang="es-ES" sz="2500" kern="1200" dirty="0">
            <a:solidFill>
              <a:sysClr val="window" lastClr="FFFFFF"/>
            </a:solidFill>
            <a:latin typeface="Calibri"/>
            <a:ea typeface="+mn-ea"/>
            <a:cs typeface="+mn-cs"/>
          </a:endParaRPr>
        </a:p>
      </dsp:txBody>
      <dsp:txXfrm>
        <a:off x="278874" y="1357788"/>
        <a:ext cx="2468880" cy="1810385"/>
      </dsp:txXfrm>
    </dsp:sp>
    <dsp:sp modelId="{148533F2-4798-4031-BE6D-4FB79C3F3255}">
      <dsp:nvSpPr>
        <dsp:cNvPr id="0" name=""/>
        <dsp:cNvSpPr/>
      </dsp:nvSpPr>
      <dsp:spPr>
        <a:xfrm>
          <a:off x="2880359" y="1357788"/>
          <a:ext cx="2468880" cy="1810385"/>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SV" sz="2500" kern="1200" dirty="0" smtClean="0">
              <a:solidFill>
                <a:sysClr val="window" lastClr="FFFFFF"/>
              </a:solidFill>
              <a:latin typeface="Calibri"/>
              <a:ea typeface="+mn-ea"/>
              <a:cs typeface="+mn-cs"/>
              <a:hlinkClick xmlns:r="http://schemas.openxmlformats.org/officeDocument/2006/relationships" r:id="rId1" action="ppaction://hlinkfile"/>
            </a:rPr>
            <a:t>Priorización de áreas en base a lineamientos</a:t>
          </a:r>
          <a:endParaRPr lang="es-ES" sz="2500" kern="1200" dirty="0">
            <a:solidFill>
              <a:sysClr val="window" lastClr="FFFFFF"/>
            </a:solidFill>
            <a:latin typeface="Calibri"/>
            <a:ea typeface="+mn-ea"/>
            <a:cs typeface="+mn-cs"/>
          </a:endParaRPr>
        </a:p>
      </dsp:txBody>
      <dsp:txXfrm>
        <a:off x="2880359" y="1357788"/>
        <a:ext cx="2468880" cy="1810385"/>
      </dsp:txXfrm>
    </dsp:sp>
    <dsp:sp modelId="{3537ED8F-3451-47F3-9DD2-BD116B860311}">
      <dsp:nvSpPr>
        <dsp:cNvPr id="0" name=""/>
        <dsp:cNvSpPr/>
      </dsp:nvSpPr>
      <dsp:spPr>
        <a:xfrm>
          <a:off x="5481845" y="1357788"/>
          <a:ext cx="2468880" cy="1810385"/>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SV" sz="2500" kern="1200" dirty="0" smtClean="0">
              <a:solidFill>
                <a:sysClr val="window" lastClr="FFFFFF"/>
              </a:solidFill>
              <a:latin typeface="Calibri"/>
              <a:ea typeface="+mn-ea"/>
              <a:cs typeface="+mn-cs"/>
              <a:hlinkClick xmlns:r="http://schemas.openxmlformats.org/officeDocument/2006/relationships" r:id="rId2" action="ppaction://hlinkfile"/>
            </a:rPr>
            <a:t>Matriz de Planificación Metodología MV</a:t>
          </a:r>
          <a:endParaRPr lang="es-ES" sz="2500" kern="1200" dirty="0">
            <a:solidFill>
              <a:sysClr val="window" lastClr="FFFFFF"/>
            </a:solidFill>
            <a:latin typeface="Calibri"/>
            <a:ea typeface="+mn-ea"/>
            <a:cs typeface="+mn-cs"/>
          </a:endParaRPr>
        </a:p>
      </dsp:txBody>
      <dsp:txXfrm>
        <a:off x="5481845" y="1357788"/>
        <a:ext cx="2468880"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9F4476-E6EE-451A-AB59-981E196375AD}">
      <dsp:nvSpPr>
        <dsp:cNvPr id="0" name=""/>
        <dsp:cNvSpPr/>
      </dsp:nvSpPr>
      <dsp:spPr>
        <a:xfrm>
          <a:off x="289323" y="0"/>
          <a:ext cx="3279004" cy="157163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157B1-89EC-4F7F-98A3-637EB8E2C992}">
      <dsp:nvSpPr>
        <dsp:cNvPr id="0" name=""/>
        <dsp:cNvSpPr/>
      </dsp:nvSpPr>
      <dsp:spPr>
        <a:xfrm>
          <a:off x="4143" y="471490"/>
          <a:ext cx="1241681" cy="6286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SV" sz="1000" kern="1200" dirty="0" smtClean="0"/>
            <a:t>Identificación del Territorio (Recursos y Pobreza)</a:t>
          </a:r>
          <a:endParaRPr lang="es-ES" sz="1000" kern="1200" dirty="0"/>
        </a:p>
      </dsp:txBody>
      <dsp:txXfrm>
        <a:off x="4143" y="471490"/>
        <a:ext cx="1241681" cy="628654"/>
      </dsp:txXfrm>
    </dsp:sp>
    <dsp:sp modelId="{148533F2-4798-4031-BE6D-4FB79C3F3255}">
      <dsp:nvSpPr>
        <dsp:cNvPr id="0" name=""/>
        <dsp:cNvSpPr/>
      </dsp:nvSpPr>
      <dsp:spPr>
        <a:xfrm>
          <a:off x="1307985" y="471490"/>
          <a:ext cx="1241681" cy="6286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SV" sz="1000" kern="1200" dirty="0" smtClean="0"/>
            <a:t>Priorización de áreas en base a lineamientos</a:t>
          </a:r>
          <a:endParaRPr lang="es-ES" sz="1000" kern="1200" dirty="0"/>
        </a:p>
      </dsp:txBody>
      <dsp:txXfrm>
        <a:off x="1307985" y="471490"/>
        <a:ext cx="1241681" cy="628654"/>
      </dsp:txXfrm>
    </dsp:sp>
    <dsp:sp modelId="{3537ED8F-3451-47F3-9DD2-BD116B860311}">
      <dsp:nvSpPr>
        <dsp:cNvPr id="0" name=""/>
        <dsp:cNvSpPr/>
      </dsp:nvSpPr>
      <dsp:spPr>
        <a:xfrm>
          <a:off x="2611826" y="471490"/>
          <a:ext cx="1241681" cy="6286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SV" sz="1000" kern="1200" dirty="0" smtClean="0"/>
            <a:t>Marco Estratégico de Acción y Metodología MV</a:t>
          </a:r>
          <a:endParaRPr lang="es-ES" sz="1000" kern="1200" dirty="0"/>
        </a:p>
      </dsp:txBody>
      <dsp:txXfrm>
        <a:off x="2611826" y="471490"/>
        <a:ext cx="1241681" cy="6286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9F4476-E6EE-451A-AB59-981E196375AD}">
      <dsp:nvSpPr>
        <dsp:cNvPr id="0" name=""/>
        <dsp:cNvSpPr/>
      </dsp:nvSpPr>
      <dsp:spPr>
        <a:xfrm>
          <a:off x="289323" y="0"/>
          <a:ext cx="3279004" cy="1571636"/>
        </a:xfrm>
        <a:prstGeom prst="rightArrow">
          <a:avLst/>
        </a:prstGeom>
        <a:solidFill>
          <a:srgbClr val="9BBB5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BA157B1-89EC-4F7F-98A3-637EB8E2C992}">
      <dsp:nvSpPr>
        <dsp:cNvPr id="0" name=""/>
        <dsp:cNvSpPr/>
      </dsp:nvSpPr>
      <dsp:spPr>
        <a:xfrm>
          <a:off x="4143" y="471490"/>
          <a:ext cx="1241681" cy="62865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SV" sz="1000" kern="1200" dirty="0" smtClean="0">
              <a:solidFill>
                <a:sysClr val="window" lastClr="FFFFFF"/>
              </a:solidFill>
              <a:latin typeface="Calibri"/>
              <a:ea typeface="+mn-ea"/>
              <a:cs typeface="+mn-cs"/>
            </a:rPr>
            <a:t>Identificación del Territorio (Recursos y Pobreza)</a:t>
          </a:r>
          <a:endParaRPr lang="es-ES" sz="1000" kern="1200" dirty="0">
            <a:solidFill>
              <a:sysClr val="window" lastClr="FFFFFF"/>
            </a:solidFill>
            <a:latin typeface="Calibri"/>
            <a:ea typeface="+mn-ea"/>
            <a:cs typeface="+mn-cs"/>
          </a:endParaRPr>
        </a:p>
      </dsp:txBody>
      <dsp:txXfrm>
        <a:off x="4143" y="471490"/>
        <a:ext cx="1241681" cy="628654"/>
      </dsp:txXfrm>
    </dsp:sp>
    <dsp:sp modelId="{148533F2-4798-4031-BE6D-4FB79C3F3255}">
      <dsp:nvSpPr>
        <dsp:cNvPr id="0" name=""/>
        <dsp:cNvSpPr/>
      </dsp:nvSpPr>
      <dsp:spPr>
        <a:xfrm>
          <a:off x="1307985" y="471490"/>
          <a:ext cx="1241681" cy="62865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SV" sz="1000" kern="1200" dirty="0" smtClean="0">
              <a:solidFill>
                <a:sysClr val="window" lastClr="FFFFFF"/>
              </a:solidFill>
              <a:latin typeface="Calibri"/>
              <a:ea typeface="+mn-ea"/>
              <a:cs typeface="+mn-cs"/>
            </a:rPr>
            <a:t>Priorización de áreas en base a lineamientos</a:t>
          </a:r>
          <a:endParaRPr lang="es-ES" sz="1000" kern="1200" dirty="0">
            <a:solidFill>
              <a:sysClr val="window" lastClr="FFFFFF"/>
            </a:solidFill>
            <a:latin typeface="Calibri"/>
            <a:ea typeface="+mn-ea"/>
            <a:cs typeface="+mn-cs"/>
          </a:endParaRPr>
        </a:p>
      </dsp:txBody>
      <dsp:txXfrm>
        <a:off x="1307985" y="471490"/>
        <a:ext cx="1241681" cy="628654"/>
      </dsp:txXfrm>
    </dsp:sp>
    <dsp:sp modelId="{3537ED8F-3451-47F3-9DD2-BD116B860311}">
      <dsp:nvSpPr>
        <dsp:cNvPr id="0" name=""/>
        <dsp:cNvSpPr/>
      </dsp:nvSpPr>
      <dsp:spPr>
        <a:xfrm>
          <a:off x="2611826" y="471490"/>
          <a:ext cx="1241681" cy="62865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SV" sz="1000" kern="1200" dirty="0" smtClean="0">
              <a:solidFill>
                <a:sysClr val="window" lastClr="FFFFFF"/>
              </a:solidFill>
              <a:latin typeface="Calibri"/>
              <a:ea typeface="+mn-ea"/>
              <a:cs typeface="+mn-cs"/>
            </a:rPr>
            <a:t>Matriz de Planificación Metodología MV</a:t>
          </a:r>
          <a:endParaRPr lang="es-ES" sz="1000" kern="1200" dirty="0">
            <a:solidFill>
              <a:sysClr val="window" lastClr="FFFFFF"/>
            </a:solidFill>
            <a:latin typeface="Calibri"/>
            <a:ea typeface="+mn-ea"/>
            <a:cs typeface="+mn-cs"/>
          </a:endParaRPr>
        </a:p>
      </dsp:txBody>
      <dsp:txXfrm>
        <a:off x="2611826" y="471490"/>
        <a:ext cx="1241681" cy="6286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0.05652</cdr:x>
      <cdr:y>0.02367</cdr:y>
    </cdr:from>
    <cdr:to>
      <cdr:x>0.81987</cdr:x>
      <cdr:y>0.10454</cdr:y>
    </cdr:to>
    <cdr:sp macro="" textlink="">
      <cdr:nvSpPr>
        <cdr:cNvPr id="2" name="1 CuadroTexto"/>
        <cdr:cNvSpPr txBox="1"/>
      </cdr:nvSpPr>
      <cdr:spPr>
        <a:xfrm xmlns:a="http://schemas.openxmlformats.org/drawingml/2006/main">
          <a:off x="247652" y="83870"/>
          <a:ext cx="3344590" cy="2865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800" b="1"/>
            <a:t>DISTRIBUCION</a:t>
          </a:r>
          <a:r>
            <a:rPr lang="es-ES" sz="800" b="1" baseline="0"/>
            <a:t> DE PROYECTOS POR ÁREAS FOCALES</a:t>
          </a:r>
          <a:endParaRPr lang="es-ES" sz="8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s-ES"/>
          </a:p>
        </p:txBody>
      </p:sp>
      <p:sp>
        <p:nvSpPr>
          <p:cNvPr id="3" name="2 Marcador de fecha"/>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90332C15-FC78-4209-9948-FC9C4305915A}" type="datetimeFigureOut">
              <a:rPr lang="es-ES" smtClean="0"/>
              <a:pPr/>
              <a:t>01/12/2011</a:t>
            </a:fld>
            <a:endParaRPr lang="es-ES"/>
          </a:p>
        </p:txBody>
      </p:sp>
      <p:sp>
        <p:nvSpPr>
          <p:cNvPr id="4" name="3 Marcador de pie de página"/>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6B58F4AF-1016-4A37-B1A4-42BF089D4786}" type="slidenum">
              <a:rPr lang="es-ES" smtClean="0"/>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s-ES"/>
          </a:p>
        </p:txBody>
      </p:sp>
      <p:sp>
        <p:nvSpPr>
          <p:cNvPr id="3" name="2 Marcador de fecha"/>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F46625F4-7E4B-4BE5-8AEE-168725DFF3FA}" type="datetimeFigureOut">
              <a:rPr lang="es-ES" smtClean="0"/>
              <a:pPr/>
              <a:t>01/12/2011</a:t>
            </a:fld>
            <a:endParaRPr lang="es-ES"/>
          </a:p>
        </p:txBody>
      </p:sp>
      <p:sp>
        <p:nvSpPr>
          <p:cNvPr id="4" name="3 Marcador de imagen de diapositiva"/>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s-ES"/>
          </a:p>
        </p:txBody>
      </p:sp>
      <p:sp>
        <p:nvSpPr>
          <p:cNvPr id="5" name="4 Marcador de notas"/>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036DE4A1-11AD-4585-8D5B-B2EAD9B402A6}"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fld id="{D7392E7C-8AB5-4B7A-B62F-0EFE61C306AB}" type="slidenum">
              <a:rPr lang="en-US"/>
              <a:pPr/>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pPr algn="just" eaLnBrk="1" hangingPunct="1"/>
            <a:endParaRPr lang="es-EC" alt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fld id="{6ABF0F3B-3C5B-425F-8154-292D51BDE5BB}" type="slidenum">
              <a:rPr lang="en-US"/>
              <a:pPr/>
              <a:t>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pPr algn="just"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29064" y="8770938"/>
            <a:ext cx="3005137" cy="461962"/>
          </a:xfrm>
          <a:prstGeom prst="rect">
            <a:avLst/>
          </a:prstGeom>
          <a:noFill/>
          <a:ln w="9525">
            <a:noFill/>
            <a:miter lim="800000"/>
            <a:headEnd/>
            <a:tailEnd/>
          </a:ln>
        </p:spPr>
        <p:txBody>
          <a:bodyPr lIns="92367" tIns="46183" rIns="92367" bIns="46183" anchor="b"/>
          <a:lstStyle/>
          <a:p>
            <a:pPr algn="r" defTabSz="923827"/>
            <a:fld id="{D688A238-4044-4C34-BDA5-3E86C968FD3B}" type="slidenum">
              <a:rPr lang="en-US" sz="1200"/>
              <a:pPr algn="r" defTabSz="923827"/>
              <a:t>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p:txBody>
          <a:bodyPr/>
          <a:lstStyle/>
          <a:p>
            <a:pPr algn="just" eaLnBrk="1" hangingPunct="1"/>
            <a:r>
              <a:rPr lang="es-SV" smtClean="0">
                <a:latin typeface="Trebuchet MS" pitchFamily="34" charset="0"/>
                <a:cs typeface="Times New Roman" pitchFamily="18" charset="0"/>
              </a:rPr>
              <a:t>El Programa de Pequeñas Donaciones (SGP por sus siglas en inglés) es un programa corporativo del Fondo para el Medio Ambiente Mundial (GEF por sus siglas en inglés) que fue establecido en 1992 inspirado en el eslogan de la Cumbre de la Tierra celebrada en Río de Janeiro “en nuestras manos...”.</a:t>
            </a:r>
            <a:endParaRPr lang="en-US" smtClean="0">
              <a:cs typeface="Times New Roman" pitchFamily="18" charset="0"/>
            </a:endParaRPr>
          </a:p>
          <a:p>
            <a:pPr algn="just" eaLnBrk="1" hangingPunct="1"/>
            <a:r>
              <a:rPr lang="es-SV" smtClean="0">
                <a:latin typeface="Trebuchet MS" pitchFamily="34" charset="0"/>
                <a:cs typeface="Times New Roman" pitchFamily="18" charset="0"/>
              </a:rPr>
              <a:t> </a:t>
            </a:r>
            <a:endParaRPr lang="en-US" smtClean="0">
              <a:cs typeface="Times New Roman" pitchFamily="18" charset="0"/>
            </a:endParaRPr>
          </a:p>
          <a:p>
            <a:pPr algn="just" eaLnBrk="1" hangingPunct="1"/>
            <a:r>
              <a:rPr lang="es-SV" smtClean="0">
                <a:latin typeface="Trebuchet MS" pitchFamily="34" charset="0"/>
                <a:cs typeface="Times New Roman" pitchFamily="18" charset="0"/>
              </a:rPr>
              <a:t>En cada país participante el SGP es implementado por el Programa de las Naciones Unidas para el Desarrollo (PNUD) en nombre de tres agencias implementadoras del GEF (PNUD, PNUMA y Banco Mundial), y es ejecutado por la Oficina de Servicios para Proyectos de las Naciones Unidas (UNOPS, por sus siglas en inglés).</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6DE4A1-11AD-4585-8D5B-B2EAD9B402A6}" type="slidenum">
              <a:rPr lang="es-ES" smtClean="0"/>
              <a:pPr/>
              <a:t>54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fld id="{7C1F28A8-2062-4781-8EA0-D3BBDF9CB586}" type="slidenum">
              <a:rPr lang="en-US"/>
              <a:pPr/>
              <a:t>58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a:lstStyle/>
          <a:p>
            <a:pPr algn="just" eaLnBrk="1" hangingPunct="1"/>
            <a:endParaRPr lang="es-EC"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29064" y="8770938"/>
            <a:ext cx="3005137" cy="461962"/>
          </a:xfrm>
          <a:prstGeom prst="rect">
            <a:avLst/>
          </a:prstGeom>
          <a:noFill/>
          <a:ln w="9525">
            <a:noFill/>
            <a:miter lim="800000"/>
            <a:headEnd/>
            <a:tailEnd/>
          </a:ln>
        </p:spPr>
        <p:txBody>
          <a:bodyPr lIns="92367" tIns="46183" rIns="92367" bIns="46183" anchor="b"/>
          <a:lstStyle/>
          <a:p>
            <a:pPr algn="r" defTabSz="923827"/>
            <a:fld id="{134DBADD-9D00-4992-AECB-8A9493DD4B7D}" type="slidenum">
              <a:rPr lang="en-US" sz="1200"/>
              <a:pPr algn="r" defTabSz="923827"/>
              <a:t>59</a:t>
            </a:fld>
            <a:endParaRPr lang="en-US" sz="120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arget="../media/image2.jpeg" Type="http://schemas.openxmlformats.org/officeDocument/2006/relationships/image"/><Relationship Id="rId7" Target="../media/image7.jpeg" Type="http://schemas.openxmlformats.org/officeDocument/2006/relationships/image"/><Relationship Id="rId2" Target="../media/image1.jpeg" Type="http://schemas.openxmlformats.org/officeDocument/2006/relationships/image"/><Relationship Id="rId1" Target="../slideMasters/slideMaster1.xml" Type="http://schemas.openxmlformats.org/officeDocument/2006/relationships/slideMaster"/><Relationship Id="rId6" Target="../media/image6.png" Type="http://schemas.openxmlformats.org/officeDocument/2006/relationships/image"/><Relationship Id="rId5" Target="../media/image5.jpeg" Type="http://schemas.openxmlformats.org/officeDocument/2006/relationships/image"/><Relationship Id="rId4" Target="../media/image4.jpeg" Type="http://schemas.openxmlformats.org/officeDocument/2006/relationships/image"/></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showMasterSp="0" type="title">
  <p:cSld name="Diapositiva de título">
    <p:spTree>
      <p:nvGrpSpPr>
        <p:cNvPr id="1" name=""/>
        <p:cNvGrpSpPr/>
        <p:nvPr/>
      </p:nvGrpSpPr>
      <p:grpSpPr>
        <a:xfrm>
          <a:off x="0" y="0"/>
          <a:ext cx="0" cy="0"/>
          <a:chOff x="0" y="0"/>
          <a:chExt cx="0" cy="0"/>
        </a:xfrm>
      </p:grpSpPr>
      <p:pic>
        <p:nvPicPr>
          <p:cNvPr id="4" name="Picture 2"/>
          <p:cNvPicPr>
            <a:picLocks noChangeArrowheads="1" noChangeAspect="1"/>
          </p:cNvPicPr>
          <p:nvPr/>
        </p:nvPicPr>
        <p:blipFill>
          <a:blip cstate="print" r:embed="rId2"/>
          <a:srcRect/>
          <a:stretch>
            <a:fillRect/>
          </a:stretch>
        </p:blipFill>
        <p:spPr bwMode="auto">
          <a:xfrm>
            <a:off x="0" y="6705600"/>
            <a:ext cx="9144000" cy="190500"/>
          </a:xfrm>
          <a:prstGeom prst="rect">
            <a:avLst/>
          </a:prstGeom>
          <a:noFill/>
          <a:ln w="9525">
            <a:noFill/>
            <a:miter lim="800000"/>
            <a:headEnd/>
            <a:tailEnd/>
          </a:ln>
        </p:spPr>
      </p:pic>
      <p:pic>
        <p:nvPicPr>
          <p:cNvPr id="5" name="Picture 3"/>
          <p:cNvPicPr>
            <a:picLocks noChangeArrowheads="1" noChangeAspect="1"/>
          </p:cNvPicPr>
          <p:nvPr/>
        </p:nvPicPr>
        <p:blipFill>
          <a:blip cstate="print" r:embed="rId3"/>
          <a:srcRect/>
          <a:stretch>
            <a:fillRect/>
          </a:stretch>
        </p:blipFill>
        <p:spPr bwMode="auto">
          <a:xfrm>
            <a:off x="0" y="0"/>
            <a:ext cx="9144000" cy="1314450"/>
          </a:xfrm>
          <a:prstGeom prst="rect">
            <a:avLst/>
          </a:prstGeom>
          <a:noFill/>
          <a:ln w="9525">
            <a:noFill/>
            <a:miter lim="800000"/>
            <a:headEnd/>
            <a:tailEnd/>
          </a:ln>
        </p:spPr>
      </p:pic>
      <p:pic>
        <p:nvPicPr>
          <p:cNvPr descr="LOGO SGP" id="8" name="Picture 9"/>
          <p:cNvPicPr>
            <a:picLocks noChangeArrowheads="1" noChangeAspect="1"/>
          </p:cNvPicPr>
          <p:nvPr userDrawn="1"/>
        </p:nvPicPr>
        <p:blipFill>
          <a:blip cstate="print" r:embed="rId4"/>
          <a:srcRect/>
          <a:stretch>
            <a:fillRect/>
          </a:stretch>
        </p:blipFill>
        <p:spPr bwMode="auto">
          <a:xfrm>
            <a:off x="152400" y="5548313"/>
            <a:ext cx="1447800" cy="1093787"/>
          </a:xfrm>
          <a:prstGeom prst="rect">
            <a:avLst/>
          </a:prstGeom>
          <a:noFill/>
        </p:spPr>
      </p:pic>
      <p:sp>
        <p:nvSpPr>
          <p:cNvPr id="225284" name="Rectangle 4"/>
          <p:cNvSpPr>
            <a:spLocks noChangeArrowheads="1" noGrp="1"/>
          </p:cNvSpPr>
          <p:nvPr>
            <p:ph type="ctrTitle"/>
          </p:nvPr>
        </p:nvSpPr>
        <p:spPr>
          <a:xfrm>
            <a:off x="762000" y="2133600"/>
            <a:ext cx="7772400" cy="1470025"/>
          </a:xfrm>
        </p:spPr>
        <p:txBody>
          <a:bodyPr/>
          <a:lstStyle>
            <a:lvl1pPr algn="ctr">
              <a:defRPr b="1" sz="4000">
                <a:solidFill>
                  <a:srgbClr val="006600"/>
                </a:solidFill>
              </a:defRPr>
            </a:lvl1pPr>
          </a:lstStyle>
          <a:p>
            <a:r>
              <a:rPr lang="en-US"/>
              <a:t>Click to edit Master title style</a:t>
            </a:r>
          </a:p>
        </p:txBody>
      </p:sp>
      <p:sp>
        <p:nvSpPr>
          <p:cNvPr id="225285" name="Rectangle 5"/>
          <p:cNvSpPr>
            <a:spLocks noChangeArrowheads="1" noGrp="1"/>
          </p:cNvSpPr>
          <p:nvPr>
            <p:ph idx="1" type="subTitle"/>
          </p:nvPr>
        </p:nvSpPr>
        <p:spPr>
          <a:xfrm>
            <a:off x="1447800" y="3962400"/>
            <a:ext cx="6400800" cy="838200"/>
          </a:xfrm>
        </p:spPr>
        <p:txBody>
          <a:bodyPr/>
          <a:lstStyle>
            <a:lvl1pPr algn="ctr" indent="0" marL="0">
              <a:buFontTx/>
              <a:buNone/>
              <a:defRPr/>
            </a:lvl1pPr>
          </a:lstStyle>
          <a:p>
            <a:r>
              <a:rPr lang="en-US"/>
              <a:t>Click to edit Master subtitle style</a:t>
            </a:r>
          </a:p>
        </p:txBody>
      </p:sp>
      <p:pic>
        <p:nvPicPr>
          <p:cNvPr id="10" name="9 Imagen"/>
          <p:cNvPicPr/>
          <p:nvPr userDrawn="1"/>
        </p:nvPicPr>
        <p:blipFill>
          <a:blip cstate="print" r:embed="rId5"/>
          <a:stretch>
            <a:fillRect/>
          </a:stretch>
        </p:blipFill>
        <p:spPr bwMode="auto">
          <a:xfrm>
            <a:off x="7396690" y="142852"/>
            <a:ext cx="961524" cy="1106905"/>
          </a:xfrm>
          <a:prstGeom prst="rect">
            <a:avLst/>
          </a:prstGeom>
          <a:noFill/>
          <a:ln w="9525">
            <a:noFill/>
            <a:miter lim="800000"/>
            <a:headEnd/>
            <a:tailEnd/>
          </a:ln>
        </p:spPr>
      </p:pic>
      <p:pic>
        <p:nvPicPr>
          <p:cNvPr descr="bundp170mm" id="11" name="Picture 6"/>
          <p:cNvPicPr>
            <a:picLocks noChangeArrowheads="1" noChangeAspect="1"/>
          </p:cNvPicPr>
          <p:nvPr userDrawn="1"/>
        </p:nvPicPr>
        <p:blipFill>
          <a:blip cstate="print" r:embed="rId6"/>
          <a:srcRect/>
          <a:stretch>
            <a:fillRect/>
          </a:stretch>
        </p:blipFill>
        <p:spPr bwMode="auto">
          <a:xfrm>
            <a:off x="8466138" y="138113"/>
            <a:ext cx="525462" cy="1066800"/>
          </a:xfrm>
          <a:prstGeom prst="rect">
            <a:avLst/>
          </a:prstGeom>
          <a:noFill/>
          <a:ln w="9525">
            <a:noFill/>
            <a:miter lim="800000"/>
            <a:headEnd/>
            <a:tailEnd/>
          </a:ln>
        </p:spPr>
      </p:pic>
      <p:pic>
        <p:nvPicPr>
          <p:cNvPr descr="GEF_seal_20_Final.jpg" id="12" name="Picture 5"/>
          <p:cNvPicPr>
            <a:picLocks noChangeAspect="1"/>
          </p:cNvPicPr>
          <p:nvPr userDrawn="1"/>
        </p:nvPicPr>
        <p:blipFill>
          <a:blip cstate="print" r:embed="rId7"/>
          <a:stretch>
            <a:fillRect/>
          </a:stretch>
        </p:blipFill>
        <p:spPr>
          <a:xfrm>
            <a:off x="7321624" y="116632"/>
            <a:ext cx="1066800" cy="11521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C213C8B-253E-4530-BF48-EB1B555CF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6200"/>
            <a:ext cx="2057400" cy="60499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76200"/>
            <a:ext cx="6019800" cy="60499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9C0A77D-5FE1-4CF8-A01F-6EDBD3862E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ítulo, texto y clip multimedia">
    <p:spTree>
      <p:nvGrpSpPr>
        <p:cNvPr id="1" name=""/>
        <p:cNvGrpSpPr/>
        <p:nvPr/>
      </p:nvGrpSpPr>
      <p:grpSpPr>
        <a:xfrm>
          <a:off x="0" y="0"/>
          <a:ext cx="0" cy="0"/>
          <a:chOff x="0" y="0"/>
          <a:chExt cx="0" cy="0"/>
        </a:xfrm>
      </p:grpSpPr>
      <p:sp>
        <p:nvSpPr>
          <p:cNvPr id="2" name="1 Título"/>
          <p:cNvSpPr>
            <a:spLocks noGrp="1"/>
          </p:cNvSpPr>
          <p:nvPr>
            <p:ph type="title"/>
          </p:nvPr>
        </p:nvSpPr>
        <p:spPr>
          <a:xfrm>
            <a:off x="1752600" y="76200"/>
            <a:ext cx="69342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medios"/>
          <p:cNvSpPr>
            <a:spLocks noGrp="1"/>
          </p:cNvSpPr>
          <p:nvPr>
            <p:ph type="media" sz="half" idx="2"/>
          </p:nvPr>
        </p:nvSpPr>
        <p:spPr>
          <a:xfrm>
            <a:off x="4648200" y="1600200"/>
            <a:ext cx="4038600" cy="4525963"/>
          </a:xfrm>
        </p:spPr>
        <p:txBody>
          <a:bodyPr/>
          <a:lstStyle/>
          <a:p>
            <a:pPr lvl="0"/>
            <a:endParaRPr lang="es-E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43701F0-591F-46AF-BC09-5EC748A8D2C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A950454-6F6B-473C-8235-C9C440C27C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29F14F1-7744-4909-8E03-AE13FF3D3E1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FAE9FD5-DAC0-4455-8FA7-09F58EA0728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642D513E-68CB-45F3-B404-6E18CE2CD7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FCF1241C-91A5-4116-A0F8-4A102E4ABF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C9C98CC7-59EB-42AB-9C7D-3CF218414B5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304178B-7408-4402-AE78-5B978E9C80D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DBD1023-2E57-4FF3-9603-29FE24738F0B}"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theme/theme1.xml" Type="http://schemas.openxmlformats.org/officeDocument/2006/relationships/theme"/><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slideLayouts/slideLayout12.xml" Type="http://schemas.openxmlformats.org/officeDocument/2006/relationships/slideLayout"/><Relationship Id="rId2" Target="../slideLayouts/slideLayout2.xml" Type="http://schemas.openxmlformats.org/officeDocument/2006/relationships/slideLayout"/><Relationship Id="rId16" Target="../media/image3.jpeg" Type="http://schemas.openxmlformats.org/officeDocument/2006/relationships/image"/><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5" Target="../media/image2.jpeg" Type="http://schemas.openxmlformats.org/officeDocument/2006/relationships/image"/><Relationship Id="rId10" Target="../slideLayouts/slideLayout10.xml" Type="http://schemas.openxmlformats.org/officeDocument/2006/relationships/slideLayout"/><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media/image1.jpe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0" y="6705600"/>
            <a:ext cx="9144000" cy="190500"/>
          </a:xfrm>
          <a:prstGeom prst="rect">
            <a:avLst/>
          </a:prstGeom>
          <a:noFill/>
          <a:ln w="9525">
            <a:noFill/>
            <a:miter lim="800000"/>
            <a:headEnd/>
            <a:tailEnd/>
          </a:ln>
        </p:spPr>
      </p:pic>
      <p:pic>
        <p:nvPicPr>
          <p:cNvPr id="1027" name="Picture 3"/>
          <p:cNvPicPr>
            <a:picLocks noChangeAspect="1" noChangeArrowheads="1"/>
          </p:cNvPicPr>
          <p:nvPr/>
        </p:nvPicPr>
        <p:blipFill>
          <a:blip r:embed="rId15" cstate="print"/>
          <a:srcRect/>
          <a:stretch>
            <a:fillRect/>
          </a:stretch>
        </p:blipFill>
        <p:spPr bwMode="auto">
          <a:xfrm>
            <a:off x="0" y="0"/>
            <a:ext cx="9144000" cy="1314450"/>
          </a:xfrm>
          <a:prstGeom prst="rect">
            <a:avLst/>
          </a:prstGeom>
          <a:noFill/>
          <a:ln w="9525">
            <a:noFill/>
            <a:miter lim="800000"/>
            <a:headEnd/>
            <a:tailEnd/>
          </a:ln>
        </p:spPr>
      </p:pic>
      <p:sp>
        <p:nvSpPr>
          <p:cNvPr id="1028" name="Rectangle 4"/>
          <p:cNvSpPr>
            <a:spLocks noGrp="1" noChangeArrowheads="1"/>
          </p:cNvSpPr>
          <p:nvPr>
            <p:ph type="title"/>
          </p:nvPr>
        </p:nvSpPr>
        <p:spPr bwMode="auto">
          <a:xfrm>
            <a:off x="1752600" y="762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4262"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latin typeface="Arial" charset="0"/>
            </a:endParaRPr>
          </a:p>
        </p:txBody>
      </p:sp>
      <p:sp>
        <p:nvSpPr>
          <p:cNvPr id="22426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latin typeface="Arial" charset="0"/>
            </a:endParaRPr>
          </a:p>
        </p:txBody>
      </p:sp>
      <p:sp>
        <p:nvSpPr>
          <p:cNvPr id="224264"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65A8D6-8673-449E-A559-C4FAF1DC84F8}"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224265" name="Text Box 9"/>
          <p:cNvSpPr txBox="1">
            <a:spLocks noChangeArrowheads="1"/>
          </p:cNvSpPr>
          <p:nvPr/>
        </p:nvSpPr>
        <p:spPr bwMode="auto">
          <a:xfrm>
            <a:off x="381000" y="6324600"/>
            <a:ext cx="4191000" cy="3365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s-SV" sz="1600" b="1" dirty="0">
                <a:solidFill>
                  <a:srgbClr val="FF9900"/>
                </a:solidFill>
                <a:latin typeface="Monotype Corsiva" pitchFamily="66" charset="0"/>
              </a:rPr>
              <a:t>Acciones Locales... ¡Beneficios Globales!</a:t>
            </a:r>
            <a:endParaRPr lang="en-US" sz="1600" b="1" dirty="0">
              <a:solidFill>
                <a:srgbClr val="FF9900"/>
              </a:solidFill>
              <a:latin typeface="Monotype Corsiva" pitchFamily="66" charset="0"/>
            </a:endParaRPr>
          </a:p>
        </p:txBody>
      </p:sp>
      <p:pic>
        <p:nvPicPr>
          <p:cNvPr id="1035" name="Picture 11" descr="LOGO SGP"/>
          <p:cNvPicPr>
            <a:picLocks noChangeAspect="1" noChangeArrowheads="1"/>
          </p:cNvPicPr>
          <p:nvPr userDrawn="1"/>
        </p:nvPicPr>
        <p:blipFill>
          <a:blip r:embed="rId16" cstate="print"/>
          <a:srcRect/>
          <a:stretch>
            <a:fillRect/>
          </a:stretch>
        </p:blipFill>
        <p:spPr bwMode="auto">
          <a:xfrm>
            <a:off x="8066088" y="5916613"/>
            <a:ext cx="976312" cy="73818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0" fontAlgn="base" hangingPunct="0">
        <a:spcBef>
          <a:spcPct val="0"/>
        </a:spcBef>
        <a:spcAft>
          <a:spcPct val="0"/>
        </a:spcAft>
        <a:defRPr sz="3600">
          <a:solidFill>
            <a:schemeClr val="bg1"/>
          </a:solidFill>
          <a:latin typeface="+mj-lt"/>
          <a:ea typeface="+mj-ea"/>
          <a:cs typeface="+mj-cs"/>
        </a:defRPr>
      </a:lvl1pPr>
      <a:lvl2pPr algn="r" rtl="0" eaLnBrk="0" fontAlgn="base" hangingPunct="0">
        <a:spcBef>
          <a:spcPct val="0"/>
        </a:spcBef>
        <a:spcAft>
          <a:spcPct val="0"/>
        </a:spcAft>
        <a:defRPr sz="3600">
          <a:solidFill>
            <a:schemeClr val="bg1"/>
          </a:solidFill>
          <a:latin typeface="Gill Sans MT" pitchFamily="34" charset="0"/>
        </a:defRPr>
      </a:lvl2pPr>
      <a:lvl3pPr algn="r" rtl="0" eaLnBrk="0" fontAlgn="base" hangingPunct="0">
        <a:spcBef>
          <a:spcPct val="0"/>
        </a:spcBef>
        <a:spcAft>
          <a:spcPct val="0"/>
        </a:spcAft>
        <a:defRPr sz="3600">
          <a:solidFill>
            <a:schemeClr val="bg1"/>
          </a:solidFill>
          <a:latin typeface="Gill Sans MT" pitchFamily="34" charset="0"/>
        </a:defRPr>
      </a:lvl3pPr>
      <a:lvl4pPr algn="r" rtl="0" eaLnBrk="0" fontAlgn="base" hangingPunct="0">
        <a:spcBef>
          <a:spcPct val="0"/>
        </a:spcBef>
        <a:spcAft>
          <a:spcPct val="0"/>
        </a:spcAft>
        <a:defRPr sz="3600">
          <a:solidFill>
            <a:schemeClr val="bg1"/>
          </a:solidFill>
          <a:latin typeface="Gill Sans MT" pitchFamily="34" charset="0"/>
        </a:defRPr>
      </a:lvl4pPr>
      <a:lvl5pPr algn="r" rtl="0" eaLnBrk="0" fontAlgn="base" hangingPunct="0">
        <a:spcBef>
          <a:spcPct val="0"/>
        </a:spcBef>
        <a:spcAft>
          <a:spcPct val="0"/>
        </a:spcAft>
        <a:defRPr sz="3600">
          <a:solidFill>
            <a:schemeClr val="bg1"/>
          </a:solidFill>
          <a:latin typeface="Gill Sans MT" pitchFamily="34" charset="0"/>
        </a:defRPr>
      </a:lvl5pPr>
      <a:lvl6pPr marL="457200" algn="r" rtl="0" fontAlgn="base">
        <a:spcBef>
          <a:spcPct val="0"/>
        </a:spcBef>
        <a:spcAft>
          <a:spcPct val="0"/>
        </a:spcAft>
        <a:defRPr sz="3600">
          <a:solidFill>
            <a:schemeClr val="bg1"/>
          </a:solidFill>
          <a:latin typeface="Gill Sans MT" pitchFamily="34" charset="0"/>
        </a:defRPr>
      </a:lvl6pPr>
      <a:lvl7pPr marL="914400" algn="r" rtl="0" fontAlgn="base">
        <a:spcBef>
          <a:spcPct val="0"/>
        </a:spcBef>
        <a:spcAft>
          <a:spcPct val="0"/>
        </a:spcAft>
        <a:defRPr sz="3600">
          <a:solidFill>
            <a:schemeClr val="bg1"/>
          </a:solidFill>
          <a:latin typeface="Gill Sans MT" pitchFamily="34" charset="0"/>
        </a:defRPr>
      </a:lvl7pPr>
      <a:lvl8pPr marL="1371600" algn="r" rtl="0" fontAlgn="base">
        <a:spcBef>
          <a:spcPct val="0"/>
        </a:spcBef>
        <a:spcAft>
          <a:spcPct val="0"/>
        </a:spcAft>
        <a:defRPr sz="3600">
          <a:solidFill>
            <a:schemeClr val="bg1"/>
          </a:solidFill>
          <a:latin typeface="Gill Sans MT" pitchFamily="34" charset="0"/>
        </a:defRPr>
      </a:lvl8pPr>
      <a:lvl9pPr marL="1828800" algn="r" rtl="0" fontAlgn="base">
        <a:spcBef>
          <a:spcPct val="0"/>
        </a:spcBef>
        <a:spcAft>
          <a:spcPct val="0"/>
        </a:spcAft>
        <a:defRPr sz="3600">
          <a:solidFill>
            <a:schemeClr val="bg1"/>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rgbClr val="006600"/>
          </a:solidFill>
          <a:latin typeface="+mn-lt"/>
        </a:defRPr>
      </a:lvl6pPr>
      <a:lvl7pPr marL="2971800" indent="-228600" algn="l" rtl="0" fontAlgn="base">
        <a:spcBef>
          <a:spcPct val="20000"/>
        </a:spcBef>
        <a:spcAft>
          <a:spcPct val="0"/>
        </a:spcAft>
        <a:buChar char="»"/>
        <a:defRPr sz="2000">
          <a:solidFill>
            <a:srgbClr val="006600"/>
          </a:solidFill>
          <a:latin typeface="+mn-lt"/>
        </a:defRPr>
      </a:lvl7pPr>
      <a:lvl8pPr marL="3429000" indent="-228600" algn="l" rtl="0" fontAlgn="base">
        <a:spcBef>
          <a:spcPct val="20000"/>
        </a:spcBef>
        <a:spcAft>
          <a:spcPct val="0"/>
        </a:spcAft>
        <a:buChar char="»"/>
        <a:defRPr sz="2000">
          <a:solidFill>
            <a:srgbClr val="006600"/>
          </a:solidFill>
          <a:latin typeface="+mn-lt"/>
        </a:defRPr>
      </a:lvl8pPr>
      <a:lvl9pPr marL="3886200" indent="-228600" algn="l" rtl="0" fontAlgn="base">
        <a:spcBef>
          <a:spcPct val="20000"/>
        </a:spcBef>
        <a:spcAft>
          <a:spcPct val="0"/>
        </a:spcAft>
        <a:buChar char="»"/>
        <a:defRPr sz="2000">
          <a:solidFill>
            <a:srgbClr val="006600"/>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OCUMENTS/DOCUMENTOS%20GENERALES/GEF-5%20FOCAL%20AREA.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OP4%20-%20GEF_SGP_VALORACION_ECONOMICA_MV_02_ECOTURISMO%20IMPRESION.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64.xml"/><Relationship Id="rId18" Type="http://schemas.openxmlformats.org/officeDocument/2006/relationships/diagramColors" Target="../diagrams/colors3.xml"/><Relationship Id="rId3" Type="http://schemas.openxmlformats.org/officeDocument/2006/relationships/diagramLayout" Target="../diagrams/layout2.xml"/><Relationship Id="rId7" Type="http://schemas.openxmlformats.org/officeDocument/2006/relationships/slide" Target="slide66.xml"/><Relationship Id="rId12" Type="http://schemas.openxmlformats.org/officeDocument/2006/relationships/slide" Target="slide61.xml"/><Relationship Id="rId17" Type="http://schemas.openxmlformats.org/officeDocument/2006/relationships/diagramQuickStyle" Target="../diagrams/quickStyle3.xml"/><Relationship Id="rId2" Type="http://schemas.openxmlformats.org/officeDocument/2006/relationships/diagramData" Target="../diagrams/data2.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slide" Target="slide60.xml"/><Relationship Id="rId5" Type="http://schemas.openxmlformats.org/officeDocument/2006/relationships/diagramColors" Target="../diagrams/colors2.xml"/><Relationship Id="rId15" Type="http://schemas.openxmlformats.org/officeDocument/2006/relationships/diagramData" Target="../diagrams/data3.xml"/><Relationship Id="rId10" Type="http://schemas.openxmlformats.org/officeDocument/2006/relationships/slide" Target="slide69.xml"/><Relationship Id="rId19" Type="http://schemas.microsoft.com/office/2007/relationships/diagramDrawing" Target="../diagrams/drawing3.xml"/><Relationship Id="rId4" Type="http://schemas.openxmlformats.org/officeDocument/2006/relationships/diagramQuickStyle" Target="../diagrams/quickStyle2.xml"/><Relationship Id="rId9" Type="http://schemas.openxmlformats.org/officeDocument/2006/relationships/slide" Target="slide68.xml"/><Relationship Id="rId14" Type="http://schemas.openxmlformats.org/officeDocument/2006/relationships/slide" Target="slide65.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9.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wmf"/><Relationship Id="rId18" Type="http://schemas.openxmlformats.org/officeDocument/2006/relationships/image" Target="../media/image73.wmf"/><Relationship Id="rId26" Type="http://schemas.openxmlformats.org/officeDocument/2006/relationships/slide" Target="slide7.xml"/><Relationship Id="rId3" Type="http://schemas.openxmlformats.org/officeDocument/2006/relationships/image" Target="../media/image58.wmf"/><Relationship Id="rId21" Type="http://schemas.openxmlformats.org/officeDocument/2006/relationships/image" Target="../media/image75.wmf"/><Relationship Id="rId7" Type="http://schemas.openxmlformats.org/officeDocument/2006/relationships/image" Target="../media/image62.wmf"/><Relationship Id="rId12" Type="http://schemas.openxmlformats.org/officeDocument/2006/relationships/image" Target="../media/image67.wmf"/><Relationship Id="rId17" Type="http://schemas.openxmlformats.org/officeDocument/2006/relationships/image" Target="../media/image72.wmf"/><Relationship Id="rId25" Type="http://schemas.openxmlformats.org/officeDocument/2006/relationships/hyperlink" Target="file:///F:\SGP%20GEF\PRESENTACIONES\PRESENTACIONES%202009\ZONAS%20GEOGRAFICAS%20MEDIOS%20DE%20VIDA.doc" TargetMode="External"/><Relationship Id="rId2" Type="http://schemas.openxmlformats.org/officeDocument/2006/relationships/notesSlide" Target="../notesSlides/notesSlide6.xml"/><Relationship Id="rId16" Type="http://schemas.openxmlformats.org/officeDocument/2006/relationships/image" Target="../media/image71.wmf"/><Relationship Id="rId20" Type="http://schemas.openxmlformats.org/officeDocument/2006/relationships/slide" Target="slide69.xml"/><Relationship Id="rId1" Type="http://schemas.openxmlformats.org/officeDocument/2006/relationships/slideLayout" Target="../slideLayouts/slideLayout7.xml"/><Relationship Id="rId6" Type="http://schemas.openxmlformats.org/officeDocument/2006/relationships/image" Target="../media/image61.wmf"/><Relationship Id="rId11" Type="http://schemas.openxmlformats.org/officeDocument/2006/relationships/image" Target="../media/image66.wmf"/><Relationship Id="rId24" Type="http://schemas.openxmlformats.org/officeDocument/2006/relationships/image" Target="../media/image78.wmf"/><Relationship Id="rId5" Type="http://schemas.openxmlformats.org/officeDocument/2006/relationships/image" Target="../media/image60.wmf"/><Relationship Id="rId15" Type="http://schemas.openxmlformats.org/officeDocument/2006/relationships/image" Target="../media/image70.jpeg"/><Relationship Id="rId23" Type="http://schemas.openxmlformats.org/officeDocument/2006/relationships/image" Target="../media/image77.wmf"/><Relationship Id="rId10" Type="http://schemas.openxmlformats.org/officeDocument/2006/relationships/image" Target="../media/image65.wmf"/><Relationship Id="rId19" Type="http://schemas.openxmlformats.org/officeDocument/2006/relationships/image" Target="../media/image74.wmf"/><Relationship Id="rId4" Type="http://schemas.openxmlformats.org/officeDocument/2006/relationships/image" Target="../media/image59.wmf"/><Relationship Id="rId9" Type="http://schemas.openxmlformats.org/officeDocument/2006/relationships/image" Target="../media/image64.wmf"/><Relationship Id="rId14" Type="http://schemas.openxmlformats.org/officeDocument/2006/relationships/image" Target="../media/image69.png"/><Relationship Id="rId22" Type="http://schemas.openxmlformats.org/officeDocument/2006/relationships/image" Target="../media/image76.w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slide" Target="slide5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73113" y="2959100"/>
            <a:ext cx="7772400" cy="1470025"/>
          </a:xfrm>
        </p:spPr>
        <p:txBody>
          <a:bodyPr/>
          <a:lstStyle/>
          <a:p>
            <a:pPr eaLnBrk="1" hangingPunct="1"/>
            <a:r>
              <a:rPr lang="es-ES" sz="3600" i="1" dirty="0" smtClean="0"/>
              <a:t>Foro Turismo Rural Comunitario Región Oriental</a:t>
            </a:r>
            <a:br>
              <a:rPr lang="es-ES" sz="3600" i="1" dirty="0" smtClean="0"/>
            </a:br>
            <a:r>
              <a:rPr lang="es-ES" sz="3600" i="1" dirty="0" smtClean="0"/>
              <a:t/>
            </a:r>
            <a:br>
              <a:rPr lang="es-ES" sz="3600" i="1" dirty="0" smtClean="0"/>
            </a:br>
            <a:r>
              <a:rPr lang="es-ES" sz="3600" i="1" dirty="0" smtClean="0"/>
              <a:t/>
            </a:r>
            <a:br>
              <a:rPr lang="es-ES" sz="3600" i="1" dirty="0" smtClean="0"/>
            </a:br>
            <a:r>
              <a:rPr lang="es-ES" sz="2400" i="1" dirty="0" smtClean="0"/>
              <a:t>Programa </a:t>
            </a:r>
            <a:r>
              <a:rPr lang="es-ES" sz="2400" i="1" dirty="0" smtClean="0"/>
              <a:t>de Pequeñas Donaciones del GEF</a:t>
            </a:r>
            <a:br>
              <a:rPr lang="es-ES" sz="2400" i="1" dirty="0" smtClean="0"/>
            </a:br>
            <a:r>
              <a:rPr lang="es-ES" sz="3600" i="1" dirty="0" smtClean="0"/>
              <a:t/>
            </a:r>
            <a:br>
              <a:rPr lang="es-ES" sz="3600" i="1" dirty="0" smtClean="0"/>
            </a:br>
            <a:r>
              <a:rPr lang="es-ES" sz="1800" i="1" dirty="0" smtClean="0"/>
              <a:t>El San Miguel, 2 de diciembre </a:t>
            </a:r>
            <a:r>
              <a:rPr lang="es-ES" sz="1800" i="1" dirty="0" smtClean="0"/>
              <a:t>2011</a:t>
            </a: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endParaRPr lang="es-ES" sz="2000" b="0" i="1" dirty="0" smtClean="0"/>
          </a:p>
        </p:txBody>
      </p:sp>
      <p:sp>
        <p:nvSpPr>
          <p:cNvPr id="3075" name="Rectangle 3"/>
          <p:cNvSpPr>
            <a:spLocks noGrp="1" noChangeArrowheads="1"/>
          </p:cNvSpPr>
          <p:nvPr>
            <p:ph type="subTitle" idx="1"/>
          </p:nvPr>
        </p:nvSpPr>
        <p:spPr>
          <a:xfrm>
            <a:off x="2143108" y="5557862"/>
            <a:ext cx="5105400" cy="1371600"/>
          </a:xfrm>
        </p:spPr>
        <p:txBody>
          <a:bodyPr/>
          <a:lstStyle/>
          <a:p>
            <a:pPr algn="l" eaLnBrk="1" hangingPunct="1">
              <a:spcBef>
                <a:spcPct val="50000"/>
              </a:spcBef>
            </a:pPr>
            <a:r>
              <a:rPr lang="es-SV" sz="3600" dirty="0" smtClean="0">
                <a:latin typeface="Monotype Corsiva" pitchFamily="66" charset="0"/>
              </a:rPr>
              <a:t>Acciones Locales...    </a:t>
            </a:r>
            <a:br>
              <a:rPr lang="es-SV" sz="3600" dirty="0" smtClean="0">
                <a:latin typeface="Monotype Corsiva" pitchFamily="66" charset="0"/>
              </a:rPr>
            </a:br>
            <a:r>
              <a:rPr lang="es-SV" sz="3600" dirty="0" smtClean="0">
                <a:latin typeface="Monotype Corsiva" pitchFamily="66" charset="0"/>
              </a:rPr>
              <a:t>             ¡Beneficios Globales!</a:t>
            </a:r>
            <a:endParaRPr lang="en-US" sz="36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111_1122.JPG"/>
          <p:cNvPicPr>
            <a:picLocks noGrp="1" noChangeAspect="1"/>
          </p:cNvPicPr>
          <p:nvPr>
            <p:ph idx="1"/>
          </p:nvPr>
        </p:nvPicPr>
        <p:blipFill>
          <a:blip r:embed="rId2" cstate="print"/>
          <a:stretch>
            <a:fillRect/>
          </a:stretch>
        </p:blipFill>
        <p:spPr>
          <a:xfrm>
            <a:off x="0" y="1"/>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100_0028.JPG"/>
          <p:cNvPicPr>
            <a:picLocks noGrp="1" noChangeAspect="1"/>
          </p:cNvPicPr>
          <p:nvPr>
            <p:ph idx="1"/>
          </p:nvPr>
        </p:nvPicPr>
        <p:blipFill>
          <a:blip r:embed="rId2" cstate="print"/>
          <a:stretch>
            <a:fillRect/>
          </a:stretch>
        </p:blipFill>
        <p:spPr>
          <a:xfrm>
            <a:off x="0" y="27384"/>
            <a:ext cx="9183355"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descr="IMG_5957.JPG"/>
          <p:cNvPicPr>
            <a:picLocks noGrp="1" noChangeAspect="1"/>
          </p:cNvPicPr>
          <p:nvPr>
            <p:ph idx="1"/>
          </p:nvPr>
        </p:nvPicPr>
        <p:blipFill>
          <a:blip r:embed="rId2" cstate="print"/>
          <a:stretch>
            <a:fillRect/>
          </a:stretch>
        </p:blipFill>
        <p:spPr>
          <a:xfrm>
            <a:off x="21159" y="0"/>
            <a:ext cx="9087345"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736.JPG"/>
          <p:cNvPicPr>
            <a:picLocks noGrp="1" noChangeAspect="1"/>
          </p:cNvPicPr>
          <p:nvPr>
            <p:ph idx="1"/>
          </p:nvPr>
        </p:nvPicPr>
        <p:blipFill>
          <a:blip r:embed="rId2" cstate="print"/>
          <a:stretch>
            <a:fillRect/>
          </a:stretch>
        </p:blipFill>
        <p:spPr>
          <a:xfrm>
            <a:off x="72008" y="44623"/>
            <a:ext cx="9108504" cy="68313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4929.JPG"/>
          <p:cNvPicPr>
            <a:picLocks noGrp="1" noChangeAspect="1"/>
          </p:cNvPicPr>
          <p:nvPr>
            <p:ph idx="1"/>
          </p:nvPr>
        </p:nvPicPr>
        <p:blipFill>
          <a:blip r:embed="rId2" cstate="print"/>
          <a:stretch>
            <a:fillRect/>
          </a:stretch>
        </p:blipFill>
        <p:spPr>
          <a:xfrm>
            <a:off x="0" y="260648"/>
            <a:ext cx="9180512" cy="65675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descr="IMG_6760.JPG"/>
          <p:cNvPicPr>
            <a:picLocks noGrp="1" noChangeAspect="1"/>
          </p:cNvPicPr>
          <p:nvPr>
            <p:ph idx="1"/>
          </p:nvPr>
        </p:nvPicPr>
        <p:blipFill>
          <a:blip r:embed="rId2" cstate="print"/>
          <a:stretch>
            <a:fillRect/>
          </a:stretch>
        </p:blipFill>
        <p:spPr>
          <a:xfrm>
            <a:off x="-108520" y="27384"/>
            <a:ext cx="9396536"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P1030561.JPG"/>
          <p:cNvPicPr>
            <a:picLocks noGrp="1" noChangeAspect="1"/>
          </p:cNvPicPr>
          <p:nvPr>
            <p:ph idx="1"/>
          </p:nvPr>
        </p:nvPicPr>
        <p:blipFill>
          <a:blip r:embed="rId2" cstate="print"/>
          <a:stretch>
            <a:fillRect/>
          </a:stretch>
        </p:blipFill>
        <p:spPr>
          <a:xfrm>
            <a:off x="0" y="144016"/>
            <a:ext cx="9180512" cy="66693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7498.JPG"/>
          <p:cNvPicPr>
            <a:picLocks noGrp="1" noChangeAspect="1"/>
          </p:cNvPicPr>
          <p:nvPr>
            <p:ph idx="1"/>
          </p:nvPr>
        </p:nvPicPr>
        <p:blipFill>
          <a:blip r:embed="rId2" cstate="print"/>
          <a:stretch>
            <a:fillRect/>
          </a:stretch>
        </p:blipFill>
        <p:spPr>
          <a:xfrm>
            <a:off x="-135368" y="0"/>
            <a:ext cx="9531903"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P1020181.JPG"/>
          <p:cNvPicPr>
            <a:picLocks noGrp="1" noChangeAspect="1"/>
          </p:cNvPicPr>
          <p:nvPr>
            <p:ph idx="1"/>
          </p:nvPr>
        </p:nvPicPr>
        <p:blipFill>
          <a:blip r:embed="rId2" cstate="print"/>
          <a:stretch>
            <a:fillRect/>
          </a:stretch>
        </p:blipFill>
        <p:spPr>
          <a:xfrm>
            <a:off x="35496" y="0"/>
            <a:ext cx="9087345"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7028.JPG"/>
          <p:cNvPicPr>
            <a:picLocks noGrp="1" noChangeAspect="1"/>
          </p:cNvPicPr>
          <p:nvPr>
            <p:ph idx="1"/>
          </p:nvPr>
        </p:nvPicPr>
        <p:blipFill>
          <a:blip r:embed="rId2" cstate="print"/>
          <a:stretch>
            <a:fillRect/>
          </a:stretch>
        </p:blipFill>
        <p:spPr>
          <a:xfrm>
            <a:off x="-36512" y="0"/>
            <a:ext cx="9279367"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s-SV" dirty="0" smtClean="0"/>
              <a:t>Programa de Pequeñas Donaciones del  GEF</a:t>
            </a:r>
            <a:endParaRPr lang="en-US" dirty="0" smtClean="0"/>
          </a:p>
        </p:txBody>
      </p:sp>
      <p:sp>
        <p:nvSpPr>
          <p:cNvPr id="4099" name="Rectangle 3"/>
          <p:cNvSpPr>
            <a:spLocks noGrp="1" noChangeArrowheads="1"/>
          </p:cNvSpPr>
          <p:nvPr>
            <p:ph type="body" idx="1"/>
          </p:nvPr>
        </p:nvSpPr>
        <p:spPr>
          <a:xfrm>
            <a:off x="457200" y="1628800"/>
            <a:ext cx="8229600" cy="4525963"/>
          </a:xfrm>
        </p:spPr>
        <p:txBody>
          <a:bodyPr/>
          <a:lstStyle/>
          <a:p>
            <a:pPr eaLnBrk="1" hangingPunct="1">
              <a:lnSpc>
                <a:spcPct val="150000"/>
              </a:lnSpc>
            </a:pPr>
            <a:r>
              <a:rPr lang="es-ES_tradnl" sz="2800" i="1" dirty="0" smtClean="0"/>
              <a:t>Programa corporativo del GEF</a:t>
            </a:r>
          </a:p>
          <a:p>
            <a:pPr eaLnBrk="1" hangingPunct="1">
              <a:lnSpc>
                <a:spcPct val="150000"/>
              </a:lnSpc>
            </a:pPr>
            <a:r>
              <a:rPr lang="es-ES_tradnl" sz="2800" i="1" dirty="0" smtClean="0"/>
              <a:t>Establecido en 1992</a:t>
            </a:r>
          </a:p>
          <a:p>
            <a:pPr eaLnBrk="1" hangingPunct="1">
              <a:lnSpc>
                <a:spcPct val="150000"/>
              </a:lnSpc>
            </a:pPr>
            <a:r>
              <a:rPr lang="es-ES_tradnl" sz="2800" i="1" dirty="0" smtClean="0"/>
              <a:t>Oficina Implementadora: PNUD (BM, PNUMA)</a:t>
            </a:r>
          </a:p>
          <a:p>
            <a:pPr eaLnBrk="1" hangingPunct="1">
              <a:lnSpc>
                <a:spcPct val="150000"/>
              </a:lnSpc>
            </a:pPr>
            <a:r>
              <a:rPr lang="es-ES_tradnl" sz="2800" i="1" dirty="0" smtClean="0"/>
              <a:t>Ejecutado por la UNOPS </a:t>
            </a:r>
          </a:p>
          <a:p>
            <a:pPr eaLnBrk="1" hangingPunct="1">
              <a:lnSpc>
                <a:spcPct val="150000"/>
              </a:lnSpc>
            </a:pPr>
            <a:r>
              <a:rPr lang="en-US" altLang="en-US" sz="2800" i="1" dirty="0" smtClean="0"/>
              <a:t>OP5 a </a:t>
            </a:r>
            <a:r>
              <a:rPr lang="en-US" altLang="en-US" sz="2800" i="1" dirty="0" err="1" smtClean="0"/>
              <a:t>partir</a:t>
            </a:r>
            <a:r>
              <a:rPr lang="en-US" altLang="en-US" sz="2800" i="1" dirty="0" smtClean="0"/>
              <a:t> de Julio de 2011</a:t>
            </a:r>
            <a:endParaRPr lang="en-US" sz="2800" i="1"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7768.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7812.JPG"/>
          <p:cNvPicPr>
            <a:picLocks noGrp="1" noChangeAspect="1"/>
          </p:cNvPicPr>
          <p:nvPr>
            <p:ph idx="1"/>
          </p:nvPr>
        </p:nvPicPr>
        <p:blipFill>
          <a:blip r:embed="rId2" cstate="print"/>
          <a:stretch>
            <a:fillRect/>
          </a:stretch>
        </p:blipFill>
        <p:spPr>
          <a:xfrm>
            <a:off x="0" y="0"/>
            <a:ext cx="9143999"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0900.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Chaguantique0040.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025.JPG"/>
          <p:cNvPicPr>
            <a:picLocks noGrp="1" noChangeAspect="1"/>
          </p:cNvPicPr>
          <p:nvPr>
            <p:ph idx="1"/>
          </p:nvPr>
        </p:nvPicPr>
        <p:blipFill>
          <a:blip r:embed="rId2" cstate="print"/>
          <a:stretch>
            <a:fillRect/>
          </a:stretch>
        </p:blipFill>
        <p:spPr>
          <a:xfrm>
            <a:off x="-135368" y="-27384"/>
            <a:ext cx="9459896" cy="70135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DSC_0425.JPG"/>
          <p:cNvPicPr>
            <a:picLocks noGrp="1" noChangeAspect="1"/>
          </p:cNvPicPr>
          <p:nvPr>
            <p:ph idx="1"/>
          </p:nvPr>
        </p:nvPicPr>
        <p:blipFill>
          <a:blip r:embed="rId2" cstate="print"/>
          <a:stretch>
            <a:fillRect/>
          </a:stretch>
        </p:blipFill>
        <p:spPr>
          <a:xfrm>
            <a:off x="0" y="-27384"/>
            <a:ext cx="9144000" cy="6912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DSC_0441.JPG"/>
          <p:cNvPicPr>
            <a:picLocks noGrp="1" noChangeAspect="1"/>
          </p:cNvPicPr>
          <p:nvPr>
            <p:ph idx="1"/>
          </p:nvPr>
        </p:nvPicPr>
        <p:blipFill>
          <a:blip r:embed="rId2" cstate="print"/>
          <a:stretch>
            <a:fillRect/>
          </a:stretch>
        </p:blipFill>
        <p:spPr>
          <a:xfrm>
            <a:off x="1"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DSC_0488.JPG"/>
          <p:cNvPicPr>
            <a:picLocks noGrp="1" noChangeAspect="1"/>
          </p:cNvPicPr>
          <p:nvPr>
            <p:ph idx="1"/>
          </p:nvPr>
        </p:nvPicPr>
        <p:blipFill>
          <a:blip r:embed="rId2" cstate="print"/>
          <a:stretch>
            <a:fillRect/>
          </a:stretch>
        </p:blipFill>
        <p:spPr>
          <a:xfrm>
            <a:off x="-108520" y="-72008"/>
            <a:ext cx="9386000" cy="702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1541.JPG"/>
          <p:cNvPicPr>
            <a:picLocks noGrp="1" noChangeAspect="1"/>
          </p:cNvPicPr>
          <p:nvPr>
            <p:ph idx="1"/>
          </p:nvPr>
        </p:nvPicPr>
        <p:blipFill>
          <a:blip r:embed="rId2" cstate="print"/>
          <a:stretch>
            <a:fillRect/>
          </a:stretch>
        </p:blipFill>
        <p:spPr>
          <a:xfrm>
            <a:off x="0" y="0"/>
            <a:ext cx="9143999"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DSC_0372.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Finalidades</a:t>
            </a:r>
            <a:endParaRPr lang="es-ES" dirty="0"/>
          </a:p>
        </p:txBody>
      </p:sp>
      <p:sp>
        <p:nvSpPr>
          <p:cNvPr id="3" name="2 Marcador de contenido"/>
          <p:cNvSpPr>
            <a:spLocks noGrp="1"/>
          </p:cNvSpPr>
          <p:nvPr>
            <p:ph idx="1"/>
          </p:nvPr>
        </p:nvSpPr>
        <p:spPr>
          <a:xfrm>
            <a:off x="457200" y="1474805"/>
            <a:ext cx="8229600" cy="4525963"/>
          </a:xfrm>
        </p:spPr>
        <p:txBody>
          <a:bodyPr/>
          <a:lstStyle/>
          <a:p>
            <a:pPr algn="just"/>
            <a:r>
              <a:rPr lang="es-MX" sz="2800" i="1" dirty="0" smtClean="0"/>
              <a:t>Desarrollar estrategias a nivel comunitario e implementar tecnologías a fin de reducir las amenazas al medio ambiente mundial;</a:t>
            </a:r>
          </a:p>
          <a:p>
            <a:pPr algn="just"/>
            <a:r>
              <a:rPr lang="es-MX" sz="2800" i="1" dirty="0" smtClean="0"/>
              <a:t>Recopilar y comunicar lecciones de las experiencias a nivel comunitario;</a:t>
            </a:r>
          </a:p>
          <a:p>
            <a:pPr algn="just"/>
            <a:r>
              <a:rPr lang="es-MX" sz="2800" i="1" dirty="0" smtClean="0"/>
              <a:t>Crear asociaciones y redes con organizaciones basadas en la comunidad y con organizaciones no gubernamentales;</a:t>
            </a:r>
            <a:endParaRPr lang="es-ES" sz="28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970.JPG"/>
          <p:cNvPicPr>
            <a:picLocks noGrp="1" noChangeAspect="1"/>
          </p:cNvPicPr>
          <p:nvPr>
            <p:ph idx="1"/>
          </p:nvPr>
        </p:nvPicPr>
        <p:blipFill>
          <a:blip r:embed="rId2" cstate="print"/>
          <a:stretch>
            <a:fillRect/>
          </a:stretch>
        </p:blipFill>
        <p:spPr>
          <a:xfrm>
            <a:off x="-39357" y="0"/>
            <a:ext cx="9183357" cy="7101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0061.JPG"/>
          <p:cNvPicPr>
            <a:picLocks noGrp="1" noChangeAspect="1"/>
          </p:cNvPicPr>
          <p:nvPr>
            <p:ph idx="1"/>
          </p:nvPr>
        </p:nvPicPr>
        <p:blipFill>
          <a:blip r:embed="rId2" cstate="print"/>
          <a:stretch>
            <a:fillRect/>
          </a:stretch>
        </p:blipFill>
        <p:spPr>
          <a:xfrm>
            <a:off x="-135368" y="0"/>
            <a:ext cx="9459895"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descr="Chaguantique0024.JPG"/>
          <p:cNvPicPr>
            <a:picLocks noGrp="1" noChangeAspect="1"/>
          </p:cNvPicPr>
          <p:nvPr>
            <p:ph idx="1"/>
          </p:nvPr>
        </p:nvPicPr>
        <p:blipFill>
          <a:blip r:embed="rId2" cstate="print"/>
          <a:stretch>
            <a:fillRect/>
          </a:stretch>
        </p:blipFill>
        <p:spPr>
          <a:xfrm>
            <a:off x="0" y="44624"/>
            <a:ext cx="9143999"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1563.JPG"/>
          <p:cNvPicPr>
            <a:picLocks noGrp="1" noChangeAspect="1"/>
          </p:cNvPicPr>
          <p:nvPr>
            <p:ph idx="1"/>
          </p:nvPr>
        </p:nvPicPr>
        <p:blipFill>
          <a:blip r:embed="rId2" cstate="print"/>
          <a:stretch>
            <a:fillRect/>
          </a:stretch>
        </p:blipFill>
        <p:spPr>
          <a:xfrm>
            <a:off x="-8733" y="0"/>
            <a:ext cx="9189245" cy="6885384"/>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7398.JPG"/>
          <p:cNvPicPr>
            <a:picLocks noGrp="1" noChangeAspect="1"/>
          </p:cNvPicPr>
          <p:nvPr>
            <p:ph idx="1"/>
          </p:nvPr>
        </p:nvPicPr>
        <p:blipFill>
          <a:blip r:embed="rId2" cstate="print"/>
          <a:stretch>
            <a:fillRect/>
          </a:stretch>
        </p:blipFill>
        <p:spPr>
          <a:xfrm>
            <a:off x="0" y="0"/>
            <a:ext cx="9143999"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922.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674.JPG"/>
          <p:cNvPicPr>
            <a:picLocks noGrp="1" noChangeAspect="1"/>
          </p:cNvPicPr>
          <p:nvPr>
            <p:ph idx="1"/>
          </p:nvPr>
        </p:nvPicPr>
        <p:blipFill>
          <a:blip r:embed="rId2" cstate="print"/>
          <a:stretch>
            <a:fillRect/>
          </a:stretch>
        </p:blipFill>
        <p:spPr>
          <a:xfrm>
            <a:off x="-578909" y="0"/>
            <a:ext cx="9975445"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635.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642.JPG"/>
          <p:cNvPicPr>
            <a:picLocks noGrp="1" noChangeAspect="1"/>
          </p:cNvPicPr>
          <p:nvPr>
            <p:ph idx="1"/>
          </p:nvPr>
        </p:nvPicPr>
        <p:blipFill>
          <a:blip r:embed="rId2" cstate="print"/>
          <a:stretch>
            <a:fillRect/>
          </a:stretch>
        </p:blipFill>
        <p:spPr>
          <a:xfrm>
            <a:off x="0" y="-171400"/>
            <a:ext cx="9143999" cy="71734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0050.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Finalidades</a:t>
            </a:r>
            <a:endParaRPr lang="es-ES" dirty="0"/>
          </a:p>
        </p:txBody>
      </p:sp>
      <p:sp>
        <p:nvSpPr>
          <p:cNvPr id="3" name="2 Marcador de contenido"/>
          <p:cNvSpPr>
            <a:spLocks noGrp="1"/>
          </p:cNvSpPr>
          <p:nvPr>
            <p:ph idx="1"/>
          </p:nvPr>
        </p:nvSpPr>
        <p:spPr>
          <a:xfrm>
            <a:off x="457200" y="1474805"/>
            <a:ext cx="8229600" cy="4525963"/>
          </a:xfrm>
        </p:spPr>
        <p:txBody>
          <a:bodyPr/>
          <a:lstStyle/>
          <a:p>
            <a:pPr algn="just"/>
            <a:r>
              <a:rPr lang="es-MX" sz="2800" i="1" dirty="0" smtClean="0"/>
              <a:t>Asegurar que las comunidades y otros participantes interesados comprendan y apliquen las estrategias y los proyectos de desarrollo sostenible y conservación que protegen el medio ambiente mundial.</a:t>
            </a:r>
          </a:p>
          <a:p>
            <a:pPr algn="just"/>
            <a:endParaRPr lang="es-MX" sz="2800" i="1" dirty="0" smtClean="0"/>
          </a:p>
          <a:p>
            <a:pPr algn="just"/>
            <a:endParaRPr lang="es-ES" sz="28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0176.JPG"/>
          <p:cNvPicPr>
            <a:picLocks noGrp="1" noChangeAspect="1"/>
          </p:cNvPicPr>
          <p:nvPr>
            <p:ph idx="1"/>
          </p:nvPr>
        </p:nvPicPr>
        <p:blipFill>
          <a:blip r:embed="rId2" cstate="print"/>
          <a:stretch>
            <a:fillRect/>
          </a:stretch>
        </p:blipFill>
        <p:spPr>
          <a:xfrm>
            <a:off x="-98855" y="-99392"/>
            <a:ext cx="9279367" cy="72454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1699.JPG"/>
          <p:cNvPicPr>
            <a:picLocks noGrp="1" noChangeAspect="1"/>
          </p:cNvPicPr>
          <p:nvPr>
            <p:ph idx="1"/>
          </p:nvPr>
        </p:nvPicPr>
        <p:blipFill>
          <a:blip r:embed="rId2" cstate="print"/>
          <a:stretch>
            <a:fillRect/>
          </a:stretch>
        </p:blipFill>
        <p:spPr>
          <a:xfrm>
            <a:off x="36511" y="-27384"/>
            <a:ext cx="9144001" cy="702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1442.JPG"/>
          <p:cNvPicPr>
            <a:picLocks noGrp="1" noChangeAspect="1"/>
          </p:cNvPicPr>
          <p:nvPr>
            <p:ph idx="1"/>
          </p:nvPr>
        </p:nvPicPr>
        <p:blipFill>
          <a:blip r:embed="rId2" cstate="print"/>
          <a:stretch>
            <a:fillRect/>
          </a:stretch>
        </p:blipFill>
        <p:spPr>
          <a:xfrm>
            <a:off x="-39357" y="0"/>
            <a:ext cx="9183357" cy="7101408"/>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7387.JPG"/>
          <p:cNvPicPr>
            <a:picLocks noGrp="1" noChangeAspect="1"/>
          </p:cNvPicPr>
          <p:nvPr>
            <p:ph idx="1"/>
          </p:nvPr>
        </p:nvPicPr>
        <p:blipFill>
          <a:blip r:embed="rId2" cstate="print"/>
          <a:stretch>
            <a:fillRect/>
          </a:stretch>
        </p:blipFill>
        <p:spPr>
          <a:xfrm>
            <a:off x="-72008" y="-99392"/>
            <a:ext cx="9324528" cy="6957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945.JPG"/>
          <p:cNvPicPr>
            <a:picLocks noGrp="1" noChangeAspect="1"/>
          </p:cNvPicPr>
          <p:nvPr>
            <p:ph idx="1"/>
          </p:nvPr>
        </p:nvPicPr>
        <p:blipFill>
          <a:blip r:embed="rId2" cstate="print"/>
          <a:stretch>
            <a:fillRect/>
          </a:stretch>
        </p:blipFill>
        <p:spPr>
          <a:xfrm>
            <a:off x="0" y="0"/>
            <a:ext cx="9143999" cy="702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7401.JPG"/>
          <p:cNvPicPr>
            <a:picLocks noGrp="1" noChangeAspect="1"/>
          </p:cNvPicPr>
          <p:nvPr>
            <p:ph idx="1"/>
          </p:nvPr>
        </p:nvPicPr>
        <p:blipFill>
          <a:blip r:embed="rId2" cstate="print"/>
          <a:stretch>
            <a:fillRect/>
          </a:stretch>
        </p:blipFill>
        <p:spPr>
          <a:xfrm>
            <a:off x="-67825" y="0"/>
            <a:ext cx="9211825"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035.JPG"/>
          <p:cNvPicPr>
            <a:picLocks noGrp="1" noChangeAspect="1"/>
          </p:cNvPicPr>
          <p:nvPr>
            <p:ph idx="1"/>
          </p:nvPr>
        </p:nvPicPr>
        <p:blipFill>
          <a:blip r:embed="rId2" cstate="print"/>
          <a:stretch>
            <a:fillRect/>
          </a:stretch>
        </p:blipFill>
        <p:spPr>
          <a:xfrm>
            <a:off x="0" y="0"/>
            <a:ext cx="9144001" cy="6957392"/>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299.JPG"/>
          <p:cNvPicPr>
            <a:picLocks noGrp="1" noChangeAspect="1"/>
          </p:cNvPicPr>
          <p:nvPr>
            <p:ph idx="1"/>
          </p:nvPr>
        </p:nvPicPr>
        <p:blipFill>
          <a:blip r:embed="rId2" cstate="print"/>
          <a:stretch>
            <a:fillRect/>
          </a:stretch>
        </p:blipFill>
        <p:spPr>
          <a:xfrm>
            <a:off x="0" y="0"/>
            <a:ext cx="9143999"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5984.JPG"/>
          <p:cNvPicPr>
            <a:picLocks noGrp="1" noChangeAspect="1"/>
          </p:cNvPicPr>
          <p:nvPr>
            <p:ph idx="1"/>
          </p:nvPr>
        </p:nvPicPr>
        <p:blipFill>
          <a:blip r:embed="rId2" cstate="print"/>
          <a:stretch>
            <a:fillRect/>
          </a:stretch>
        </p:blipFill>
        <p:spPr>
          <a:xfrm>
            <a:off x="-144015" y="0"/>
            <a:ext cx="9468543" cy="69955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993.JPG"/>
          <p:cNvPicPr>
            <a:picLocks noGrp="1" noChangeAspect="1"/>
          </p:cNvPicPr>
          <p:nvPr>
            <p:ph idx="1"/>
          </p:nvPr>
        </p:nvPicPr>
        <p:blipFill>
          <a:blip r:embed="rId2" cstate="print"/>
          <a:stretch>
            <a:fillRect/>
          </a:stretch>
        </p:blipFill>
        <p:spPr>
          <a:xfrm>
            <a:off x="35496"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pPr eaLnBrk="1" hangingPunct="1"/>
            <a:r>
              <a:rPr lang="es-SV" sz="2800" dirty="0" smtClean="0">
                <a:hlinkClick r:id="rId3" action="ppaction://hlinkfile"/>
              </a:rPr>
              <a:t>Estrategias de las Áreas Focales del GEF</a:t>
            </a:r>
            <a:endParaRPr lang="en-US" sz="2800" dirty="0" smtClean="0"/>
          </a:p>
        </p:txBody>
      </p:sp>
      <p:sp>
        <p:nvSpPr>
          <p:cNvPr id="81923" name="Rectangle 3"/>
          <p:cNvSpPr>
            <a:spLocks noGrp="1" noChangeArrowheads="1"/>
          </p:cNvSpPr>
          <p:nvPr>
            <p:ph type="body" idx="4294967295"/>
          </p:nvPr>
        </p:nvSpPr>
        <p:spPr>
          <a:xfrm>
            <a:off x="395536" y="1412776"/>
            <a:ext cx="8229600" cy="4525963"/>
          </a:xfrm>
        </p:spPr>
        <p:txBody>
          <a:bodyPr/>
          <a:lstStyle/>
          <a:p>
            <a:pPr algn="just" eaLnBrk="1" hangingPunct="1">
              <a:buFontTx/>
              <a:buNone/>
            </a:pPr>
            <a:r>
              <a:rPr lang="es-EC" altLang="en-US" sz="2800" i="1" dirty="0" smtClean="0"/>
              <a:t>	Los proyectos SGP cumplen el reto de fomentar  </a:t>
            </a:r>
            <a:r>
              <a:rPr lang="es-MX" altLang="en-US" sz="2800" i="1" dirty="0" smtClean="0"/>
              <a:t>las </a:t>
            </a:r>
            <a:r>
              <a:rPr lang="es-EC" altLang="en-US" sz="2800" i="1" dirty="0" smtClean="0"/>
              <a:t>capacidades locales e incrementar  la conciencia pública en actividades de conservación </a:t>
            </a:r>
            <a:r>
              <a:rPr lang="en-US" altLang="en-US" sz="2800" i="1" dirty="0" smtClean="0"/>
              <a:t>y </a:t>
            </a:r>
            <a:r>
              <a:rPr lang="en-US" altLang="en-US" sz="2800" i="1" dirty="0" err="1" smtClean="0"/>
              <a:t>uso</a:t>
            </a:r>
            <a:r>
              <a:rPr lang="en-US" altLang="en-US" sz="2800" i="1" dirty="0" smtClean="0"/>
              <a:t> </a:t>
            </a:r>
            <a:r>
              <a:rPr lang="en-US" altLang="en-US" sz="2800" i="1" dirty="0" err="1" smtClean="0"/>
              <a:t>sostenible</a:t>
            </a:r>
            <a:r>
              <a:rPr lang="es-EC" altLang="en-US" sz="2800" i="1" dirty="0" smtClean="0"/>
              <a:t>: </a:t>
            </a:r>
          </a:p>
          <a:p>
            <a:pPr eaLnBrk="1" hangingPunct="1">
              <a:lnSpc>
                <a:spcPct val="150000"/>
              </a:lnSpc>
              <a:buFontTx/>
              <a:buNone/>
            </a:pPr>
            <a:endParaRPr lang="es-ES_tradnl" sz="1200" i="1" dirty="0" smtClean="0"/>
          </a:p>
          <a:p>
            <a:pPr eaLnBrk="1" hangingPunct="1">
              <a:lnSpc>
                <a:spcPct val="150000"/>
              </a:lnSpc>
            </a:pPr>
            <a:r>
              <a:rPr lang="es-ES_tradnl" sz="2000" i="1" dirty="0" smtClean="0"/>
              <a:t>Biodiversidad: </a:t>
            </a:r>
            <a:r>
              <a:rPr lang="es-ES_tradnl" sz="2000" b="1" i="1" dirty="0" smtClean="0"/>
              <a:t>OP2 Ecosistemas Costero Marinos</a:t>
            </a:r>
            <a:endParaRPr lang="es-ES_tradnl" sz="2000" i="1" dirty="0" smtClean="0"/>
          </a:p>
          <a:p>
            <a:pPr eaLnBrk="1" hangingPunct="1">
              <a:lnSpc>
                <a:spcPct val="150000"/>
              </a:lnSpc>
            </a:pPr>
            <a:r>
              <a:rPr lang="es-ES_tradnl" sz="2000" i="1" dirty="0" smtClean="0"/>
              <a:t>Cambio Climático: </a:t>
            </a:r>
            <a:r>
              <a:rPr lang="es-SV" sz="2000" b="1" i="1" dirty="0" smtClean="0"/>
              <a:t>OP6 Adopción de Fuentes de Energía Renovables</a:t>
            </a:r>
            <a:endParaRPr lang="es-ES_tradnl" sz="2000" b="1" i="1" dirty="0" smtClean="0"/>
          </a:p>
          <a:p>
            <a:pPr eaLnBrk="1" hangingPunct="1">
              <a:lnSpc>
                <a:spcPct val="150000"/>
              </a:lnSpc>
            </a:pPr>
            <a:r>
              <a:rPr lang="es-ES_tradnl" sz="2000" i="1" dirty="0" smtClean="0"/>
              <a:t>Aguas Internacionales: </a:t>
            </a:r>
            <a:r>
              <a:rPr lang="es-SV" sz="2000" b="1" i="1" dirty="0" smtClean="0"/>
              <a:t>OP9 Área Multifocal de Manejo de Agua y Tierra</a:t>
            </a:r>
            <a:endParaRPr lang="es-ES_tradnl" sz="2000" b="1" i="1" dirty="0" smtClean="0"/>
          </a:p>
          <a:p>
            <a:pPr eaLnBrk="1" hangingPunct="1">
              <a:lnSpc>
                <a:spcPct val="150000"/>
              </a:lnSpc>
            </a:pPr>
            <a:r>
              <a:rPr lang="es-ES_tradnl" sz="2000" i="1" dirty="0" smtClean="0"/>
              <a:t>Degradación de Tierras: </a:t>
            </a:r>
            <a:r>
              <a:rPr lang="es-ES_tradnl" sz="2000" b="1" i="1" dirty="0" smtClean="0"/>
              <a:t>OP15 Degradación de Suelos</a:t>
            </a:r>
            <a:endParaRPr lang="es-ES_tradnl" sz="2000" i="1" dirty="0" smtClean="0"/>
          </a:p>
          <a:p>
            <a:pPr eaLnBrk="1" hangingPunct="1">
              <a:lnSpc>
                <a:spcPct val="150000"/>
              </a:lnSpc>
            </a:pPr>
            <a:r>
              <a:rPr lang="es-ES_tradnl" sz="2000" i="1" dirty="0" smtClean="0"/>
              <a:t>Contaminantes Orgánicos Persistentes: </a:t>
            </a:r>
            <a:r>
              <a:rPr lang="es-SV" sz="2000" b="1" i="1" dirty="0" smtClean="0"/>
              <a:t>OP14 Reducción y Eliminación de Contaminantes Persistentes Liberados</a:t>
            </a:r>
            <a:endParaRPr lang="en-US" sz="2000" b="1" i="1"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0143.JPG"/>
          <p:cNvPicPr>
            <a:picLocks noGrp="1" noChangeAspect="1"/>
          </p:cNvPicPr>
          <p:nvPr>
            <p:ph idx="1"/>
          </p:nvPr>
        </p:nvPicPr>
        <p:blipFill>
          <a:blip r:embed="rId2" cstate="print"/>
          <a:stretch>
            <a:fillRect/>
          </a:stretch>
        </p:blipFill>
        <p:spPr>
          <a:xfrm>
            <a:off x="-98855" y="0"/>
            <a:ext cx="9279367"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IMG_6082.JPG"/>
          <p:cNvPicPr>
            <a:picLocks noGrp="1" noChangeAspect="1"/>
          </p:cNvPicPr>
          <p:nvPr>
            <p:ph idx="1"/>
          </p:nvPr>
        </p:nvPicPr>
        <p:blipFill>
          <a:blip r:embed="rId2" cstate="print"/>
          <a:stretch>
            <a:fillRect/>
          </a:stretch>
        </p:blipFill>
        <p:spPr>
          <a:xfrm>
            <a:off x="-39357" y="0"/>
            <a:ext cx="9183357"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6" name="Content Placeholder 5" descr="IMG_6015.JPG"/>
          <p:cNvPicPr>
            <a:picLocks noGrp="1" noChangeAspect="1"/>
          </p:cNvPicPr>
          <p:nvPr>
            <p:ph idx="1"/>
          </p:nvPr>
        </p:nvPicPr>
        <p:blipFill>
          <a:blip r:embed="rId2" cstate="print"/>
          <a:stretch>
            <a:fillRect/>
          </a:stretch>
        </p:blipFill>
        <p:spPr>
          <a:xfrm>
            <a:off x="-252536" y="-406798"/>
            <a:ext cx="9722909" cy="72921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Direcciones Estratégicas</a:t>
            </a:r>
            <a:endParaRPr lang="es-ES" dirty="0"/>
          </a:p>
        </p:txBody>
      </p:sp>
      <p:sp>
        <p:nvSpPr>
          <p:cNvPr id="3" name="2 Marcador de contenido"/>
          <p:cNvSpPr>
            <a:spLocks noGrp="1"/>
          </p:cNvSpPr>
          <p:nvPr>
            <p:ph idx="1"/>
          </p:nvPr>
        </p:nvSpPr>
        <p:spPr>
          <a:xfrm>
            <a:off x="251520" y="1412776"/>
            <a:ext cx="8229600" cy="4525963"/>
          </a:xfrm>
        </p:spPr>
        <p:txBody>
          <a:bodyPr/>
          <a:lstStyle/>
          <a:p>
            <a:pPr algn="ctr">
              <a:buNone/>
            </a:pPr>
            <a:r>
              <a:rPr lang="es-ES" sz="2800" i="1" dirty="0" smtClean="0">
                <a:latin typeface="Gill Sans MT" pitchFamily="34" charset="0"/>
              </a:rPr>
              <a:t>Visión del GEF SGP El Salvador</a:t>
            </a:r>
          </a:p>
          <a:p>
            <a:pPr algn="just"/>
            <a:endParaRPr lang="es-ES" sz="2800" i="1" dirty="0" smtClean="0">
              <a:latin typeface="Gill Sans MT" pitchFamily="34" charset="0"/>
            </a:endParaRPr>
          </a:p>
          <a:p>
            <a:pPr algn="just">
              <a:buNone/>
            </a:pPr>
            <a:r>
              <a:rPr lang="es-ES" sz="2800" i="1" dirty="0" smtClean="0">
                <a:latin typeface="Gill Sans MT" pitchFamily="34" charset="0"/>
              </a:rPr>
              <a:t>	Para los próximos años El Programa de Pequeñas Donaciones del GEF, ha incrementado y fortalecido la capacidad de gestión a nivel local utilizando el enfoque </a:t>
            </a:r>
            <a:r>
              <a:rPr lang="es-ES" sz="2800" i="1" dirty="0" err="1" smtClean="0">
                <a:latin typeface="Gill Sans MT" pitchFamily="34" charset="0"/>
              </a:rPr>
              <a:t>ecosistémico</a:t>
            </a:r>
            <a:r>
              <a:rPr lang="es-ES" sz="2800" i="1" dirty="0" smtClean="0">
                <a:latin typeface="Gill Sans MT" pitchFamily="34" charset="0"/>
              </a:rPr>
              <a:t> para generar medios de vida sostenibles a partir de la gestión del conocimiento, la conservación y el uso sostenible de los recursos naturales, convirtiéndolos en beneficios ambientales, económicos y sociales para las familias</a:t>
            </a:r>
            <a:r>
              <a:rPr lang="es-EC" altLang="en-US" sz="2800" i="1" dirty="0" smtClean="0">
                <a:latin typeface="Gill Sans MT" pitchFamily="34" charset="0"/>
              </a:rPr>
              <a:t>.</a:t>
            </a:r>
            <a:endParaRPr lang="es-ES" sz="2800" i="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3" action="ppaction://hlinkfile"/>
              </a:rPr>
              <a:t>Los Medios de Vida</a:t>
            </a:r>
            <a:endParaRPr lang="es-ES" dirty="0"/>
          </a:p>
        </p:txBody>
      </p:sp>
      <p:sp>
        <p:nvSpPr>
          <p:cNvPr id="3" name="2 Marcador de texto"/>
          <p:cNvSpPr>
            <a:spLocks noGrp="1"/>
          </p:cNvSpPr>
          <p:nvPr>
            <p:ph type="body" idx="1"/>
          </p:nvPr>
        </p:nvSpPr>
        <p:spPr>
          <a:xfrm>
            <a:off x="-182568" y="1146164"/>
            <a:ext cx="4040188" cy="639762"/>
          </a:xfrm>
        </p:spPr>
        <p:txBody>
          <a:bodyPr/>
          <a:lstStyle/>
          <a:p>
            <a:pPr algn="ctr"/>
            <a:r>
              <a:rPr lang="es-MX" dirty="0" smtClean="0"/>
              <a:t>Medios de Vida</a:t>
            </a:r>
            <a:endParaRPr lang="es-ES" dirty="0"/>
          </a:p>
        </p:txBody>
      </p:sp>
      <p:sp>
        <p:nvSpPr>
          <p:cNvPr id="4" name="3 Marcador de contenido"/>
          <p:cNvSpPr>
            <a:spLocks noGrp="1"/>
          </p:cNvSpPr>
          <p:nvPr>
            <p:ph sz="half" idx="2"/>
          </p:nvPr>
        </p:nvSpPr>
        <p:spPr>
          <a:xfrm>
            <a:off x="457200" y="1835166"/>
            <a:ext cx="2900354" cy="3951288"/>
          </a:xfrm>
        </p:spPr>
        <p:txBody>
          <a:bodyPr/>
          <a:lstStyle/>
          <a:p>
            <a:pPr marL="0" indent="0" algn="just">
              <a:buNone/>
            </a:pPr>
            <a:r>
              <a:rPr lang="es-SV" sz="1800" i="1" dirty="0" smtClean="0"/>
              <a:t>Los Medios de Vida (MV) se definen como todos aquellos recursos o activos disponibles en cada una de las comunidades, para la generación de ingresos y para garantizar su seguridad alimentaria y la de sus familias.  </a:t>
            </a:r>
            <a:endParaRPr lang="es-ES" sz="1800" i="1" dirty="0" smtClean="0"/>
          </a:p>
          <a:p>
            <a:pPr marL="0" indent="0" algn="just">
              <a:buNone/>
            </a:pPr>
            <a:r>
              <a:rPr lang="es-SV" sz="1800" i="1" dirty="0" smtClean="0"/>
              <a:t>Estos activos hoy en día, son conocidos con el nombre de Capital Natural, Capital Humano, Capital Físico, Capital Económico y Capital Social; y en cada uno de ellos se cuenta con una descripción de las acciones que a diario realizan</a:t>
            </a:r>
            <a:endParaRPr lang="es-ES" sz="1800" i="1" dirty="0"/>
          </a:p>
        </p:txBody>
      </p:sp>
      <p:sp>
        <p:nvSpPr>
          <p:cNvPr id="5" name="4 Marcador de texto"/>
          <p:cNvSpPr>
            <a:spLocks noGrp="1"/>
          </p:cNvSpPr>
          <p:nvPr>
            <p:ph type="body" sz="quarter" idx="3"/>
          </p:nvPr>
        </p:nvSpPr>
        <p:spPr>
          <a:xfrm>
            <a:off x="4357686" y="1146164"/>
            <a:ext cx="4041775" cy="639762"/>
          </a:xfrm>
        </p:spPr>
        <p:txBody>
          <a:bodyPr/>
          <a:lstStyle/>
          <a:p>
            <a:pPr algn="ctr"/>
            <a:r>
              <a:rPr lang="es-MX" dirty="0" smtClean="0"/>
              <a:t>Medios de Vida Sostenibles</a:t>
            </a:r>
            <a:endParaRPr lang="es-ES" dirty="0"/>
          </a:p>
        </p:txBody>
      </p:sp>
      <p:sp>
        <p:nvSpPr>
          <p:cNvPr id="6" name="5 Marcador de contenido"/>
          <p:cNvSpPr>
            <a:spLocks noGrp="1"/>
          </p:cNvSpPr>
          <p:nvPr>
            <p:ph sz="quarter" idx="4"/>
          </p:nvPr>
        </p:nvSpPr>
        <p:spPr>
          <a:xfrm>
            <a:off x="3743347" y="1835166"/>
            <a:ext cx="5186371" cy="3951288"/>
          </a:xfrm>
        </p:spPr>
        <p:txBody>
          <a:bodyPr/>
          <a:lstStyle/>
          <a:p>
            <a:pPr marL="0" indent="0" algn="just">
              <a:buNone/>
            </a:pPr>
            <a:r>
              <a:rPr lang="es-SV" sz="1800" i="1" dirty="0" smtClean="0"/>
              <a:t>Los Medios de Vida Sostenibles (MVS) se originan a partir del manejo sostenible de cada uno de los capitales (Natural, Humano, Físico, Económico y Social) disponibles en cada una de las zonas de amortiguamiento de las áreas de conservación, áreas naturales, humedales y corredores biológicos con que cuentan las comunidades. </a:t>
            </a:r>
            <a:endParaRPr lang="es-ES" sz="1800" b="1" i="1" dirty="0" smtClean="0"/>
          </a:p>
          <a:p>
            <a:pPr marL="0" indent="0" algn="just">
              <a:buNone/>
            </a:pPr>
            <a:r>
              <a:rPr lang="es-SV" sz="1800" i="1" dirty="0" smtClean="0"/>
              <a:t>Las familias, para obtener su seguridad alimentaria e ingresos, realizan extracciones de bienes y servicios de los ecosistemas, la diferencia es que con los MVS, las familias invierten y fortalecen los capitales para establecer un balance entre la capacidad de los capitales que ofrecen los diferentes ecosistemas de seguir prestando estos bienes y servicios, para que las generaciones futuras tengan las mismas oportunidades del manejo sostenible de los recursos disponibles en dichas áreas.</a:t>
            </a:r>
            <a:endParaRPr lang="es-ES" sz="1800" b="1" i="1" dirty="0" smtClean="0"/>
          </a:p>
          <a:p>
            <a:pPr>
              <a:buNone/>
            </a:pPr>
            <a:r>
              <a:rPr lang="es-SV" sz="3200" dirty="0" smtClean="0"/>
              <a:t/>
            </a:r>
            <a:br>
              <a:rPr lang="es-SV" sz="3200" dirty="0" smtClean="0"/>
            </a:br>
            <a:endParaRPr lang="es-ES"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142860"/>
            <a:ext cx="6934200" cy="1143000"/>
          </a:xfrm>
        </p:spPr>
        <p:txBody>
          <a:bodyPr/>
          <a:lstStyle/>
          <a:p>
            <a:r>
              <a:rPr lang="es-MX" dirty="0" smtClean="0"/>
              <a:t>Medios de Vida Versus Medios de Vida Sostenibles</a:t>
            </a:r>
            <a:endParaRPr lang="es-ES" dirty="0"/>
          </a:p>
        </p:txBody>
      </p:sp>
      <p:pic>
        <p:nvPicPr>
          <p:cNvPr id="59394" name="Picture 2"/>
          <p:cNvPicPr>
            <a:picLocks noChangeAspect="1" noChangeArrowheads="1"/>
          </p:cNvPicPr>
          <p:nvPr/>
        </p:nvPicPr>
        <p:blipFill>
          <a:blip r:embed="rId2" cstate="print"/>
          <a:srcRect/>
          <a:stretch>
            <a:fillRect/>
          </a:stretch>
        </p:blipFill>
        <p:spPr bwMode="auto">
          <a:xfrm>
            <a:off x="1585913" y="1635531"/>
            <a:ext cx="5986483" cy="4554309"/>
          </a:xfrm>
          <a:prstGeom prst="rect">
            <a:avLst/>
          </a:prstGeom>
          <a:noFill/>
          <a:ln w="9525">
            <a:noFill/>
            <a:miter lim="800000"/>
            <a:headEnd/>
            <a:tailEnd/>
          </a:ln>
        </p:spPr>
      </p:pic>
      <p:sp>
        <p:nvSpPr>
          <p:cNvPr id="59395" name="Rectangle 3"/>
          <p:cNvSpPr>
            <a:spLocks noChangeArrowheads="1"/>
          </p:cNvSpPr>
          <p:nvPr/>
        </p:nvSpPr>
        <p:spPr bwMode="auto">
          <a:xfrm>
            <a:off x="3595354" y="5904031"/>
            <a:ext cx="195329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SV" sz="1400" i="1" dirty="0" smtClean="0">
                <a:solidFill>
                  <a:srgbClr val="006600"/>
                </a:solidFill>
                <a:latin typeface="Gill Sans MT" pitchFamily="34" charset="0"/>
              </a:rPr>
              <a:t>Fuente: Elaboración Propia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76200"/>
            <a:ext cx="8115328" cy="1143000"/>
          </a:xfrm>
        </p:spPr>
        <p:txBody>
          <a:bodyPr/>
          <a:lstStyle/>
          <a:p>
            <a:r>
              <a:rPr lang="es-SV" dirty="0" smtClean="0"/>
              <a:t>Las </a:t>
            </a:r>
            <a:r>
              <a:rPr lang="es-SV" b="1" i="1" dirty="0" smtClean="0">
                <a:solidFill>
                  <a:srgbClr val="006600"/>
                </a:solidFill>
                <a:latin typeface="+mn-lt"/>
                <a:ea typeface="+mn-ea"/>
                <a:cs typeface="+mn-cs"/>
              </a:rPr>
              <a:t>Acciones Locales</a:t>
            </a:r>
            <a:r>
              <a:rPr lang="es-SV" b="1" dirty="0" smtClean="0">
                <a:solidFill>
                  <a:srgbClr val="006600"/>
                </a:solidFill>
              </a:rPr>
              <a:t> </a:t>
            </a:r>
            <a:r>
              <a:rPr lang="es-SV" dirty="0" smtClean="0"/>
              <a:t>en la Metodología de Medios de Vida del SGP El Salvador</a:t>
            </a:r>
            <a:endParaRPr lang="es-ES" dirty="0"/>
          </a:p>
        </p:txBody>
      </p:sp>
      <p:pic>
        <p:nvPicPr>
          <p:cNvPr id="60417" name="Picture 1"/>
          <p:cNvPicPr>
            <a:picLocks noChangeAspect="1" noChangeArrowheads="1"/>
          </p:cNvPicPr>
          <p:nvPr/>
        </p:nvPicPr>
        <p:blipFill>
          <a:blip r:embed="rId2" cstate="print"/>
          <a:srcRect/>
          <a:stretch>
            <a:fillRect/>
          </a:stretch>
        </p:blipFill>
        <p:spPr bwMode="auto">
          <a:xfrm>
            <a:off x="1142975" y="1500174"/>
            <a:ext cx="6991837" cy="4857783"/>
          </a:xfrm>
          <a:prstGeom prst="rect">
            <a:avLst/>
          </a:prstGeom>
          <a:noFill/>
          <a:ln w="9525">
            <a:noFill/>
            <a:miter lim="800000"/>
            <a:headEnd/>
            <a:tailEnd/>
          </a:ln>
        </p:spPr>
      </p:pic>
      <p:sp>
        <p:nvSpPr>
          <p:cNvPr id="4" name="Rectangle 3"/>
          <p:cNvSpPr>
            <a:spLocks noChangeArrowheads="1"/>
          </p:cNvSpPr>
          <p:nvPr/>
        </p:nvSpPr>
        <p:spPr bwMode="auto">
          <a:xfrm>
            <a:off x="3428992" y="5572140"/>
            <a:ext cx="1953291" cy="307777"/>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SV" sz="1400" i="1" dirty="0" smtClean="0">
                <a:solidFill>
                  <a:srgbClr val="006600"/>
                </a:solidFill>
                <a:latin typeface="Gill Sans MT" pitchFamily="34" charset="0"/>
              </a:rPr>
              <a:t>Fuente: Elaboración Propia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p:cNvGraphicFramePr>
          <p:nvPr/>
        </p:nvGraphicFramePr>
        <p:xfrm>
          <a:off x="2643174" y="2214554"/>
          <a:ext cx="3857652" cy="15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5" name="44 Grupo"/>
          <p:cNvGrpSpPr/>
          <p:nvPr/>
        </p:nvGrpSpPr>
        <p:grpSpPr>
          <a:xfrm>
            <a:off x="1003727" y="-176813"/>
            <a:ext cx="7630721" cy="7227112"/>
            <a:chOff x="851327" y="-329213"/>
            <a:chExt cx="7630721" cy="7227112"/>
          </a:xfrm>
        </p:grpSpPr>
        <p:sp>
          <p:nvSpPr>
            <p:cNvPr id="46" name="45 Forma libre">
              <a:hlinkClick r:id="rId7" action="ppaction://hlinksldjump"/>
            </p:cNvPr>
            <p:cNvSpPr/>
            <p:nvPr/>
          </p:nvSpPr>
          <p:spPr>
            <a:xfrm>
              <a:off x="4952779" y="-329213"/>
              <a:ext cx="1448313" cy="1352357"/>
            </a:xfrm>
            <a:custGeom>
              <a:avLst/>
              <a:gdLst>
                <a:gd name="connsiteX0" fmla="*/ 0 w 1257073"/>
                <a:gd name="connsiteY0" fmla="*/ 0 h 1257073"/>
                <a:gd name="connsiteX1" fmla="*/ 1257073 w 1257073"/>
                <a:gd name="connsiteY1" fmla="*/ 0 h 1257073"/>
                <a:gd name="connsiteX2" fmla="*/ 1257073 w 1257073"/>
                <a:gd name="connsiteY2" fmla="*/ 1257073 h 1257073"/>
                <a:gd name="connsiteX3" fmla="*/ 0 w 1257073"/>
                <a:gd name="connsiteY3" fmla="*/ 1257073 h 1257073"/>
                <a:gd name="connsiteX4" fmla="*/ 0 w 1257073"/>
                <a:gd name="connsiteY4" fmla="*/ 0 h 1257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073" h="1257073">
                  <a:moveTo>
                    <a:pt x="0" y="0"/>
                  </a:moveTo>
                  <a:lnTo>
                    <a:pt x="1257073" y="0"/>
                  </a:lnTo>
                  <a:lnTo>
                    <a:pt x="1257073" y="1257073"/>
                  </a:lnTo>
                  <a:lnTo>
                    <a:pt x="0" y="1257073"/>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Gestión del Conocimiento Ancestral</a:t>
              </a:r>
            </a:p>
          </p:txBody>
        </p:sp>
        <p:sp>
          <p:nvSpPr>
            <p:cNvPr id="47" name="46 Flecha circular"/>
            <p:cNvSpPr/>
            <p:nvPr/>
          </p:nvSpPr>
          <p:spPr>
            <a:xfrm>
              <a:off x="1428761" y="-25334"/>
              <a:ext cx="6472515" cy="6472515"/>
            </a:xfrm>
            <a:prstGeom prst="circularArrow">
              <a:avLst>
                <a:gd name="adj1" fmla="val 2940"/>
                <a:gd name="adj2" fmla="val 179916"/>
                <a:gd name="adj3" fmla="val 19178726"/>
                <a:gd name="adj4" fmla="val 18199756"/>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48" name="47 Forma libre">
              <a:hlinkClick r:id="rId8" action="ppaction://hlinksldjump"/>
            </p:cNvPr>
            <p:cNvSpPr/>
            <p:nvPr/>
          </p:nvSpPr>
          <p:spPr>
            <a:xfrm>
              <a:off x="6364255" y="1354376"/>
              <a:ext cx="1854611" cy="696066"/>
            </a:xfrm>
            <a:custGeom>
              <a:avLst/>
              <a:gdLst>
                <a:gd name="connsiteX0" fmla="*/ 0 w 1609722"/>
                <a:gd name="connsiteY0" fmla="*/ 0 h 647023"/>
                <a:gd name="connsiteX1" fmla="*/ 1609722 w 1609722"/>
                <a:gd name="connsiteY1" fmla="*/ 0 h 647023"/>
                <a:gd name="connsiteX2" fmla="*/ 1609722 w 1609722"/>
                <a:gd name="connsiteY2" fmla="*/ 647023 h 647023"/>
                <a:gd name="connsiteX3" fmla="*/ 0 w 1609722"/>
                <a:gd name="connsiteY3" fmla="*/ 647023 h 647023"/>
                <a:gd name="connsiteX4" fmla="*/ 0 w 1609722"/>
                <a:gd name="connsiteY4" fmla="*/ 0 h 647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2" h="647023">
                  <a:moveTo>
                    <a:pt x="0" y="0"/>
                  </a:moveTo>
                  <a:lnTo>
                    <a:pt x="1609722" y="0"/>
                  </a:lnTo>
                  <a:lnTo>
                    <a:pt x="1609722" y="647023"/>
                  </a:lnTo>
                  <a:lnTo>
                    <a:pt x="0" y="647023"/>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Fortalecimiento de los Capitales</a:t>
              </a:r>
            </a:p>
          </p:txBody>
        </p:sp>
        <p:sp>
          <p:nvSpPr>
            <p:cNvPr id="49" name="48 Flecha circular"/>
            <p:cNvSpPr/>
            <p:nvPr/>
          </p:nvSpPr>
          <p:spPr>
            <a:xfrm>
              <a:off x="1285847" y="-25334"/>
              <a:ext cx="6472515" cy="6472515"/>
            </a:xfrm>
            <a:prstGeom prst="circularArrow">
              <a:avLst>
                <a:gd name="adj1" fmla="val 2940"/>
                <a:gd name="adj2" fmla="val 179916"/>
                <a:gd name="adj3" fmla="val 21187884"/>
                <a:gd name="adj4" fmla="val 20210644"/>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50" name="49 Forma libre">
              <a:hlinkClick r:id="rId9" action="ppaction://hlinksldjump"/>
            </p:cNvPr>
            <p:cNvSpPr/>
            <p:nvPr/>
          </p:nvSpPr>
          <p:spPr>
            <a:xfrm>
              <a:off x="6798355" y="2926709"/>
              <a:ext cx="1683693" cy="1572143"/>
            </a:xfrm>
            <a:custGeom>
              <a:avLst/>
              <a:gdLst>
                <a:gd name="connsiteX0" fmla="*/ 0 w 1461373"/>
                <a:gd name="connsiteY0" fmla="*/ 0 h 1461373"/>
                <a:gd name="connsiteX1" fmla="*/ 1461373 w 1461373"/>
                <a:gd name="connsiteY1" fmla="*/ 0 h 1461373"/>
                <a:gd name="connsiteX2" fmla="*/ 1461373 w 1461373"/>
                <a:gd name="connsiteY2" fmla="*/ 1461373 h 1461373"/>
                <a:gd name="connsiteX3" fmla="*/ 0 w 1461373"/>
                <a:gd name="connsiteY3" fmla="*/ 1461373 h 1461373"/>
                <a:gd name="connsiteX4" fmla="*/ 0 w 1461373"/>
                <a:gd name="connsiteY4" fmla="*/ 0 h 146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73" h="1461373">
                  <a:moveTo>
                    <a:pt x="0" y="0"/>
                  </a:moveTo>
                  <a:lnTo>
                    <a:pt x="1461373" y="0"/>
                  </a:lnTo>
                  <a:lnTo>
                    <a:pt x="1461373" y="1461373"/>
                  </a:lnTo>
                  <a:lnTo>
                    <a:pt x="0" y="1461373"/>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Documentación y Elaboración de Registros</a:t>
              </a:r>
            </a:p>
          </p:txBody>
        </p:sp>
        <p:sp>
          <p:nvSpPr>
            <p:cNvPr id="51" name="50 Flecha circular"/>
            <p:cNvSpPr/>
            <p:nvPr/>
          </p:nvSpPr>
          <p:spPr>
            <a:xfrm>
              <a:off x="1357304" y="-25334"/>
              <a:ext cx="6472515" cy="6472515"/>
            </a:xfrm>
            <a:prstGeom prst="circularArrow">
              <a:avLst>
                <a:gd name="adj1" fmla="val 2940"/>
                <a:gd name="adj2" fmla="val 179916"/>
                <a:gd name="adj3" fmla="val 2053946"/>
                <a:gd name="adj4" fmla="val 1470362"/>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52" name="51 Forma libre">
              <a:hlinkClick r:id="rId10" action="ppaction://hlinksldjump"/>
            </p:cNvPr>
            <p:cNvSpPr/>
            <p:nvPr/>
          </p:nvSpPr>
          <p:spPr>
            <a:xfrm>
              <a:off x="6004786" y="5001345"/>
              <a:ext cx="1124231" cy="1049747"/>
            </a:xfrm>
            <a:custGeom>
              <a:avLst/>
              <a:gdLst>
                <a:gd name="connsiteX0" fmla="*/ 0 w 975784"/>
                <a:gd name="connsiteY0" fmla="*/ 0 h 975784"/>
                <a:gd name="connsiteX1" fmla="*/ 975784 w 975784"/>
                <a:gd name="connsiteY1" fmla="*/ 0 h 975784"/>
                <a:gd name="connsiteX2" fmla="*/ 975784 w 975784"/>
                <a:gd name="connsiteY2" fmla="*/ 975784 h 975784"/>
                <a:gd name="connsiteX3" fmla="*/ 0 w 975784"/>
                <a:gd name="connsiteY3" fmla="*/ 975784 h 975784"/>
                <a:gd name="connsiteX4" fmla="*/ 0 w 975784"/>
                <a:gd name="connsiteY4" fmla="*/ 0 h 97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784" h="975784">
                  <a:moveTo>
                    <a:pt x="0" y="0"/>
                  </a:moveTo>
                  <a:lnTo>
                    <a:pt x="975784" y="0"/>
                  </a:lnTo>
                  <a:lnTo>
                    <a:pt x="975784" y="975784"/>
                  </a:lnTo>
                  <a:lnTo>
                    <a:pt x="0" y="975784"/>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Desarrollo de Buenas Prácticas</a:t>
              </a:r>
            </a:p>
          </p:txBody>
        </p:sp>
        <p:sp>
          <p:nvSpPr>
            <p:cNvPr id="53" name="52 Flecha circular"/>
            <p:cNvSpPr/>
            <p:nvPr/>
          </p:nvSpPr>
          <p:spPr>
            <a:xfrm>
              <a:off x="1308695" y="5733"/>
              <a:ext cx="6472515" cy="6472515"/>
            </a:xfrm>
            <a:prstGeom prst="circularArrow">
              <a:avLst>
                <a:gd name="adj1" fmla="val 2940"/>
                <a:gd name="adj2" fmla="val 179916"/>
                <a:gd name="adj3" fmla="val 4278246"/>
                <a:gd name="adj4" fmla="val 3671922"/>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54" name="53 Forma libre">
              <a:hlinkClick r:id="rId11" action="ppaction://hlinksldjump"/>
            </p:cNvPr>
            <p:cNvSpPr/>
            <p:nvPr/>
          </p:nvSpPr>
          <p:spPr>
            <a:xfrm>
              <a:off x="3705220" y="5133988"/>
              <a:ext cx="1889069" cy="1763911"/>
            </a:xfrm>
            <a:custGeom>
              <a:avLst/>
              <a:gdLst>
                <a:gd name="connsiteX0" fmla="*/ 0 w 1639630"/>
                <a:gd name="connsiteY0" fmla="*/ 0 h 1639630"/>
                <a:gd name="connsiteX1" fmla="*/ 1639630 w 1639630"/>
                <a:gd name="connsiteY1" fmla="*/ 0 h 1639630"/>
                <a:gd name="connsiteX2" fmla="*/ 1639630 w 1639630"/>
                <a:gd name="connsiteY2" fmla="*/ 1639630 h 1639630"/>
                <a:gd name="connsiteX3" fmla="*/ 0 w 1639630"/>
                <a:gd name="connsiteY3" fmla="*/ 1639630 h 1639630"/>
                <a:gd name="connsiteX4" fmla="*/ 0 w 1639630"/>
                <a:gd name="connsiteY4" fmla="*/ 0 h 163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630" h="1639630">
                  <a:moveTo>
                    <a:pt x="0" y="0"/>
                  </a:moveTo>
                  <a:lnTo>
                    <a:pt x="1639630" y="0"/>
                  </a:lnTo>
                  <a:lnTo>
                    <a:pt x="1639630" y="1639630"/>
                  </a:lnTo>
                  <a:lnTo>
                    <a:pt x="0" y="1639630"/>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Identificación de Capitales Comunitarios y Estrategias</a:t>
              </a:r>
            </a:p>
          </p:txBody>
        </p:sp>
        <p:sp>
          <p:nvSpPr>
            <p:cNvPr id="55" name="54 Flecha circular"/>
            <p:cNvSpPr/>
            <p:nvPr/>
          </p:nvSpPr>
          <p:spPr>
            <a:xfrm>
              <a:off x="1308695" y="5733"/>
              <a:ext cx="6472515" cy="6472515"/>
            </a:xfrm>
            <a:prstGeom prst="circularArrow">
              <a:avLst>
                <a:gd name="adj1" fmla="val 2940"/>
                <a:gd name="adj2" fmla="val 179916"/>
                <a:gd name="adj3" fmla="val 6753680"/>
                <a:gd name="adj4" fmla="val 6211162"/>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56" name="55 Forma libre"/>
            <p:cNvSpPr/>
            <p:nvPr/>
          </p:nvSpPr>
          <p:spPr>
            <a:xfrm>
              <a:off x="1956864" y="4803927"/>
              <a:ext cx="1475564" cy="1418596"/>
            </a:xfrm>
            <a:custGeom>
              <a:avLst/>
              <a:gdLst>
                <a:gd name="connsiteX0" fmla="*/ 0 w 1280726"/>
                <a:gd name="connsiteY0" fmla="*/ 0 h 1318645"/>
                <a:gd name="connsiteX1" fmla="*/ 1280726 w 1280726"/>
                <a:gd name="connsiteY1" fmla="*/ 0 h 1318645"/>
                <a:gd name="connsiteX2" fmla="*/ 1280726 w 1280726"/>
                <a:gd name="connsiteY2" fmla="*/ 1318645 h 1318645"/>
                <a:gd name="connsiteX3" fmla="*/ 0 w 1280726"/>
                <a:gd name="connsiteY3" fmla="*/ 1318645 h 1318645"/>
                <a:gd name="connsiteX4" fmla="*/ 0 w 1280726"/>
                <a:gd name="connsiteY4" fmla="*/ 0 h 131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726" h="1318645">
                  <a:moveTo>
                    <a:pt x="0" y="0"/>
                  </a:moveTo>
                  <a:lnTo>
                    <a:pt x="1280726" y="0"/>
                  </a:lnTo>
                  <a:lnTo>
                    <a:pt x="1280726" y="1318645"/>
                  </a:lnTo>
                  <a:lnTo>
                    <a:pt x="0" y="1318645"/>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Identificación y Priorización de Necesidades</a:t>
              </a:r>
            </a:p>
          </p:txBody>
        </p:sp>
        <p:sp>
          <p:nvSpPr>
            <p:cNvPr id="57" name="56 Flecha circular"/>
            <p:cNvSpPr/>
            <p:nvPr/>
          </p:nvSpPr>
          <p:spPr>
            <a:xfrm>
              <a:off x="1308695" y="5733"/>
              <a:ext cx="6472515" cy="6472515"/>
            </a:xfrm>
            <a:prstGeom prst="circularArrow">
              <a:avLst>
                <a:gd name="adj1" fmla="val 2940"/>
                <a:gd name="adj2" fmla="val 371546"/>
                <a:gd name="adj3" fmla="val 9336870"/>
                <a:gd name="adj4" fmla="val 8804335"/>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58" name="57 Forma libre">
              <a:hlinkClick r:id="rId12" action="ppaction://hlinksldjump"/>
            </p:cNvPr>
            <p:cNvSpPr/>
            <p:nvPr/>
          </p:nvSpPr>
          <p:spPr>
            <a:xfrm>
              <a:off x="884270" y="3101621"/>
              <a:ext cx="1559050" cy="1245346"/>
            </a:xfrm>
            <a:custGeom>
              <a:avLst/>
              <a:gdLst>
                <a:gd name="connsiteX0" fmla="*/ 0 w 1353188"/>
                <a:gd name="connsiteY0" fmla="*/ 0 h 1157602"/>
                <a:gd name="connsiteX1" fmla="*/ 1353188 w 1353188"/>
                <a:gd name="connsiteY1" fmla="*/ 0 h 1157602"/>
                <a:gd name="connsiteX2" fmla="*/ 1353188 w 1353188"/>
                <a:gd name="connsiteY2" fmla="*/ 1157602 h 1157602"/>
                <a:gd name="connsiteX3" fmla="*/ 0 w 1353188"/>
                <a:gd name="connsiteY3" fmla="*/ 1157602 h 1157602"/>
                <a:gd name="connsiteX4" fmla="*/ 0 w 1353188"/>
                <a:gd name="connsiteY4" fmla="*/ 0 h 1157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188" h="1157602">
                  <a:moveTo>
                    <a:pt x="0" y="0"/>
                  </a:moveTo>
                  <a:lnTo>
                    <a:pt x="1353188" y="0"/>
                  </a:lnTo>
                  <a:lnTo>
                    <a:pt x="1353188" y="1157602"/>
                  </a:lnTo>
                  <a:lnTo>
                    <a:pt x="0" y="1157602"/>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Identificación y Priorización de Potencialidades</a:t>
              </a:r>
            </a:p>
          </p:txBody>
        </p:sp>
        <p:sp>
          <p:nvSpPr>
            <p:cNvPr id="59" name="58 Flecha circular"/>
            <p:cNvSpPr/>
            <p:nvPr/>
          </p:nvSpPr>
          <p:spPr>
            <a:xfrm>
              <a:off x="1308695" y="5733"/>
              <a:ext cx="6472515" cy="6472515"/>
            </a:xfrm>
            <a:prstGeom prst="circularArrow">
              <a:avLst>
                <a:gd name="adj1" fmla="val 2940"/>
                <a:gd name="adj2" fmla="val 179916"/>
                <a:gd name="adj3" fmla="val 11665015"/>
                <a:gd name="adj4" fmla="val 10859708"/>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60" name="59 Forma libre">
              <a:hlinkClick r:id="rId13" action="ppaction://hlinksldjump"/>
            </p:cNvPr>
            <p:cNvSpPr/>
            <p:nvPr/>
          </p:nvSpPr>
          <p:spPr>
            <a:xfrm>
              <a:off x="1312641" y="1026589"/>
              <a:ext cx="1401331" cy="1308488"/>
            </a:xfrm>
            <a:custGeom>
              <a:avLst/>
              <a:gdLst>
                <a:gd name="connsiteX0" fmla="*/ 0 w 1216295"/>
                <a:gd name="connsiteY0" fmla="*/ 0 h 1216295"/>
                <a:gd name="connsiteX1" fmla="*/ 1216295 w 1216295"/>
                <a:gd name="connsiteY1" fmla="*/ 0 h 1216295"/>
                <a:gd name="connsiteX2" fmla="*/ 1216295 w 1216295"/>
                <a:gd name="connsiteY2" fmla="*/ 1216295 h 1216295"/>
                <a:gd name="connsiteX3" fmla="*/ 0 w 1216295"/>
                <a:gd name="connsiteY3" fmla="*/ 1216295 h 1216295"/>
                <a:gd name="connsiteX4" fmla="*/ 0 w 1216295"/>
                <a:gd name="connsiteY4" fmla="*/ 0 h 121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295" h="1216295">
                  <a:moveTo>
                    <a:pt x="0" y="0"/>
                  </a:moveTo>
                  <a:lnTo>
                    <a:pt x="1216295" y="0"/>
                  </a:lnTo>
                  <a:lnTo>
                    <a:pt x="1216295" y="1216295"/>
                  </a:lnTo>
                  <a:lnTo>
                    <a:pt x="0" y="1216295"/>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Identificación y Priorización de Aliadas(os)</a:t>
              </a:r>
            </a:p>
          </p:txBody>
        </p:sp>
        <p:sp>
          <p:nvSpPr>
            <p:cNvPr id="61" name="60 Flecha circular"/>
            <p:cNvSpPr/>
            <p:nvPr/>
          </p:nvSpPr>
          <p:spPr>
            <a:xfrm>
              <a:off x="851327" y="30778"/>
              <a:ext cx="6472515" cy="6472515"/>
            </a:xfrm>
            <a:prstGeom prst="circularArrow">
              <a:avLst>
                <a:gd name="adj1" fmla="val 2940"/>
                <a:gd name="adj2" fmla="val 179916"/>
                <a:gd name="adj3" fmla="val 14357985"/>
                <a:gd name="adj4" fmla="val 13455775"/>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62" name="61 Forma libre">
              <a:hlinkClick r:id="rId14" action="ppaction://hlinksldjump"/>
            </p:cNvPr>
            <p:cNvSpPr/>
            <p:nvPr/>
          </p:nvSpPr>
          <p:spPr>
            <a:xfrm>
              <a:off x="2786050" y="-15624"/>
              <a:ext cx="1133484" cy="1149084"/>
            </a:xfrm>
            <a:custGeom>
              <a:avLst/>
              <a:gdLst>
                <a:gd name="connsiteX0" fmla="*/ 0 w 983815"/>
                <a:gd name="connsiteY0" fmla="*/ 0 h 1068122"/>
                <a:gd name="connsiteX1" fmla="*/ 983815 w 983815"/>
                <a:gd name="connsiteY1" fmla="*/ 0 h 1068122"/>
                <a:gd name="connsiteX2" fmla="*/ 983815 w 983815"/>
                <a:gd name="connsiteY2" fmla="*/ 1068122 h 1068122"/>
                <a:gd name="connsiteX3" fmla="*/ 0 w 983815"/>
                <a:gd name="connsiteY3" fmla="*/ 1068122 h 1068122"/>
                <a:gd name="connsiteX4" fmla="*/ 0 w 983815"/>
                <a:gd name="connsiteY4" fmla="*/ 0 h 106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15" h="1068122">
                  <a:moveTo>
                    <a:pt x="0" y="0"/>
                  </a:moveTo>
                  <a:lnTo>
                    <a:pt x="983815" y="0"/>
                  </a:lnTo>
                  <a:lnTo>
                    <a:pt x="983815" y="1068122"/>
                  </a:lnTo>
                  <a:lnTo>
                    <a:pt x="0" y="1068122"/>
                  </a:lnTo>
                  <a:lnTo>
                    <a:pt x="0" y="0"/>
                  </a:lnTo>
                  <a:close/>
                </a:path>
              </a:pathLst>
            </a:cu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1200" normalizeH="0" baseline="0" noProof="0" dirty="0" smtClean="0">
                  <a:solidFill>
                    <a:srgbClr val="663300"/>
                  </a:solidFill>
                  <a:uLnTx/>
                  <a:uFillTx/>
                  <a:latin typeface="Calibri"/>
                  <a:ea typeface="+mn-ea"/>
                  <a:cs typeface="+mn-cs"/>
                </a:rPr>
                <a:t>Puesta en marcha de las Acciones Locales en base a las Estrategias</a:t>
              </a:r>
            </a:p>
          </p:txBody>
        </p:sp>
        <p:sp>
          <p:nvSpPr>
            <p:cNvPr id="63" name="62 Flecha circular"/>
            <p:cNvSpPr/>
            <p:nvPr/>
          </p:nvSpPr>
          <p:spPr>
            <a:xfrm>
              <a:off x="1499664" y="25533"/>
              <a:ext cx="6472515" cy="6472515"/>
            </a:xfrm>
            <a:prstGeom prst="circularArrow">
              <a:avLst>
                <a:gd name="adj1" fmla="val 2940"/>
                <a:gd name="adj2" fmla="val 165631"/>
                <a:gd name="adj3" fmla="val 16266324"/>
                <a:gd name="adj4" fmla="val 15254233"/>
                <a:gd name="adj5" fmla="val 343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grpSp>
      <p:graphicFrame>
        <p:nvGraphicFramePr>
          <p:cNvPr id="64" name="3 Marcador de contenido"/>
          <p:cNvGraphicFramePr>
            <a:graphicFrameLocks/>
          </p:cNvGraphicFramePr>
          <p:nvPr/>
        </p:nvGraphicFramePr>
        <p:xfrm>
          <a:off x="2795574" y="2366954"/>
          <a:ext cx="3857652" cy="157163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2413000" y="1731963"/>
            <a:ext cx="4368800" cy="3602037"/>
          </a:xfrm>
          <a:prstGeom prst="rect">
            <a:avLst/>
          </a:prstGeom>
          <a:solidFill>
            <a:schemeClr val="accent1"/>
          </a:solidFill>
          <a:ln w="9525">
            <a:noFill/>
            <a:miter lim="800000"/>
            <a:headEnd/>
            <a:tailEnd/>
          </a:ln>
          <a:effectLst>
            <a:outerShdw dist="107763" dir="2700000" algn="ctr" rotWithShape="0">
              <a:schemeClr val="bg2"/>
            </a:outerShdw>
          </a:effectLst>
        </p:spPr>
        <p:txBody>
          <a:bodyPr wrap="none" anchor="ctr"/>
          <a:lstStyle/>
          <a:p>
            <a:pPr>
              <a:defRPr/>
            </a:pPr>
            <a:endParaRPr lang="es-ES"/>
          </a:p>
        </p:txBody>
      </p:sp>
      <p:pic>
        <p:nvPicPr>
          <p:cNvPr id="47108" name="Picture 4" descr="handsgp"/>
          <p:cNvPicPr>
            <a:picLocks noChangeAspect="1" noChangeArrowheads="1"/>
          </p:cNvPicPr>
          <p:nvPr/>
        </p:nvPicPr>
        <p:blipFill>
          <a:blip r:embed="rId3" cstate="print"/>
          <a:srcRect/>
          <a:stretch>
            <a:fillRect/>
          </a:stretch>
        </p:blipFill>
        <p:spPr bwMode="auto">
          <a:xfrm>
            <a:off x="2438400" y="1397000"/>
            <a:ext cx="4267200" cy="3860800"/>
          </a:xfrm>
          <a:prstGeom prst="rect">
            <a:avLst/>
          </a:prstGeom>
          <a:noFill/>
          <a:ln w="9525">
            <a:noFill/>
            <a:miter lim="800000"/>
            <a:headEnd/>
            <a:tailEnd/>
          </a:ln>
        </p:spPr>
      </p:pic>
      <p:sp>
        <p:nvSpPr>
          <p:cNvPr id="47109" name="Rectangle 5"/>
          <p:cNvSpPr>
            <a:spLocks noGrp="1" noChangeArrowheads="1"/>
          </p:cNvSpPr>
          <p:nvPr>
            <p:ph type="title"/>
          </p:nvPr>
        </p:nvSpPr>
        <p:spPr>
          <a:xfrm>
            <a:off x="609600" y="76200"/>
            <a:ext cx="7696200" cy="1143000"/>
          </a:xfrm>
          <a:noFill/>
        </p:spPr>
        <p:txBody>
          <a:bodyPr/>
          <a:lstStyle/>
          <a:p>
            <a:pPr eaLnBrk="1" hangingPunct="1"/>
            <a:r>
              <a:rPr lang="es-EC" altLang="en-US" sz="4000" dirty="0" smtClean="0"/>
              <a:t>GEF SGP El Salvador</a:t>
            </a:r>
            <a:endParaRPr lang="en-US" altLang="en-US" sz="4000" dirty="0" smtClean="0"/>
          </a:p>
        </p:txBody>
      </p:sp>
      <p:pic>
        <p:nvPicPr>
          <p:cNvPr id="6" name="Picture 4" descr="j0430642"/>
          <p:cNvPicPr>
            <a:picLocks noChangeAspect="1" noChangeArrowheads="1"/>
          </p:cNvPicPr>
          <p:nvPr/>
        </p:nvPicPr>
        <p:blipFill>
          <a:blip r:embed="rId4" cstate="print"/>
          <a:srcRect/>
          <a:stretch>
            <a:fillRect/>
          </a:stretch>
        </p:blipFill>
        <p:spPr bwMode="auto">
          <a:xfrm>
            <a:off x="-12139" y="1"/>
            <a:ext cx="9144000" cy="5805264"/>
          </a:xfrm>
          <a:prstGeom prst="rect">
            <a:avLst/>
          </a:prstGeom>
          <a:noFill/>
          <a:ln w="9525">
            <a:noFill/>
            <a:miter lim="800000"/>
            <a:headEnd/>
            <a:tailEnd/>
          </a:ln>
        </p:spPr>
      </p:pic>
      <p:sp>
        <p:nvSpPr>
          <p:cNvPr id="7" name="TextBox 6"/>
          <p:cNvSpPr txBox="1"/>
          <p:nvPr/>
        </p:nvSpPr>
        <p:spPr>
          <a:xfrm>
            <a:off x="2195736" y="5795972"/>
            <a:ext cx="4248472" cy="646331"/>
          </a:xfrm>
          <a:prstGeom prst="rect">
            <a:avLst/>
          </a:prstGeom>
          <a:noFill/>
        </p:spPr>
        <p:txBody>
          <a:bodyPr wrap="square" rtlCol="0">
            <a:spAutoFit/>
          </a:bodyPr>
          <a:lstStyle/>
          <a:p>
            <a:pPr algn="ctr"/>
            <a:r>
              <a:rPr lang="es-ES" b="1" dirty="0" smtClean="0">
                <a:solidFill>
                  <a:srgbClr val="006600"/>
                </a:solidFill>
              </a:rPr>
              <a:t>rene.guzman@undp.org  </a:t>
            </a:r>
          </a:p>
          <a:p>
            <a:pPr algn="ctr"/>
            <a:r>
              <a:rPr lang="es-ES" b="1" dirty="0" smtClean="0">
                <a:solidFill>
                  <a:srgbClr val="006600"/>
                </a:solidFill>
              </a:rPr>
              <a:t>juanreneg@unops.org  </a:t>
            </a:r>
            <a:endParaRPr lang="es-ES" b="1" dirty="0">
              <a:solidFill>
                <a:srgbClr val="006600"/>
              </a:solidFill>
            </a:endParaRPr>
          </a:p>
        </p:txBody>
      </p:sp>
    </p:spTree>
  </p:cSld>
  <p:clrMapOvr>
    <a:masterClrMapping/>
  </p:clrMapOvr>
  <p:timing>
    <p:tnLst>
      <p:par>
        <p:cTn id="1" dur="indefinite" restart="never" nodeType="tmRoot"/>
      </p:par>
    </p:tnLst>
  </p:timing>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14018" name="Picture 2"/>
          <p:cNvPicPr>
            <a:picLocks noChangeArrowheads="1" noChangeAspect="1"/>
          </p:cNvPicPr>
          <p:nvPr/>
        </p:nvPicPr>
        <p:blipFill>
          <a:blip cstate="print" r:embed="rId3"/>
          <a:srcRect b="23557" l="37975" r="7991" t="15765"/>
          <a:stretch>
            <a:fillRect/>
          </a:stretch>
        </p:blipFill>
        <p:spPr bwMode="auto">
          <a:xfrm>
            <a:off x="3995738" y="4754563"/>
            <a:ext cx="1177925" cy="979487"/>
          </a:xfrm>
          <a:prstGeom prst="rect">
            <a:avLst/>
          </a:prstGeom>
          <a:noFill/>
          <a:ln w="9525">
            <a:noFill/>
            <a:miter lim="800000"/>
            <a:headEnd/>
            <a:tailEnd/>
          </a:ln>
        </p:spPr>
      </p:pic>
      <p:pic>
        <p:nvPicPr>
          <p:cNvPr id="214019" name="Picture 3"/>
          <p:cNvPicPr>
            <a:picLocks noChangeArrowheads="1" noChangeAspect="1"/>
          </p:cNvPicPr>
          <p:nvPr/>
        </p:nvPicPr>
        <p:blipFill>
          <a:blip cstate="print" r:embed="rId4"/>
          <a:srcRect b="21103" l="33737" r="30138" t="11418"/>
          <a:stretch>
            <a:fillRect/>
          </a:stretch>
        </p:blipFill>
        <p:spPr bwMode="auto">
          <a:xfrm>
            <a:off x="7331075" y="4119563"/>
            <a:ext cx="1355725" cy="1681162"/>
          </a:xfrm>
          <a:prstGeom prst="rect">
            <a:avLst/>
          </a:prstGeom>
          <a:noFill/>
          <a:ln w="9525">
            <a:noFill/>
            <a:miter lim="800000"/>
            <a:headEnd/>
            <a:tailEnd/>
          </a:ln>
        </p:spPr>
      </p:pic>
      <p:pic>
        <p:nvPicPr>
          <p:cNvPr id="214020" name="Picture 4"/>
          <p:cNvPicPr>
            <a:picLocks noChangeArrowheads="1" noChangeAspect="1"/>
          </p:cNvPicPr>
          <p:nvPr/>
        </p:nvPicPr>
        <p:blipFill>
          <a:blip cstate="print" r:embed="rId5"/>
          <a:srcRect b="23470" l="37442" r="6937" t="15479"/>
          <a:stretch>
            <a:fillRect/>
          </a:stretch>
        </p:blipFill>
        <p:spPr bwMode="auto">
          <a:xfrm>
            <a:off x="6524625" y="2528888"/>
            <a:ext cx="2054225" cy="1550987"/>
          </a:xfrm>
          <a:prstGeom prst="rect">
            <a:avLst/>
          </a:prstGeom>
          <a:noFill/>
          <a:ln w="9525">
            <a:noFill/>
            <a:miter lim="800000"/>
            <a:headEnd/>
            <a:tailEnd/>
          </a:ln>
        </p:spPr>
      </p:pic>
      <p:pic>
        <p:nvPicPr>
          <p:cNvPr id="214021" name="Picture 5"/>
          <p:cNvPicPr>
            <a:picLocks noChangeArrowheads="1" noChangeAspect="1"/>
          </p:cNvPicPr>
          <p:nvPr/>
        </p:nvPicPr>
        <p:blipFill>
          <a:blip cstate="print" r:embed="rId6"/>
          <a:srcRect b="28062" l="35156" r="5928" t="23492"/>
          <a:stretch>
            <a:fillRect/>
          </a:stretch>
        </p:blipFill>
        <p:spPr bwMode="auto">
          <a:xfrm>
            <a:off x="5589588" y="4383088"/>
            <a:ext cx="2381250" cy="1296987"/>
          </a:xfrm>
          <a:prstGeom prst="rect">
            <a:avLst/>
          </a:prstGeom>
          <a:noFill/>
          <a:ln w="9525">
            <a:noFill/>
            <a:miter lim="800000"/>
            <a:headEnd/>
            <a:tailEnd/>
          </a:ln>
        </p:spPr>
      </p:pic>
      <p:pic>
        <p:nvPicPr>
          <p:cNvPr id="214022" name="Picture 6"/>
          <p:cNvPicPr>
            <a:picLocks noChangeArrowheads="1" noChangeAspect="1"/>
          </p:cNvPicPr>
          <p:nvPr/>
        </p:nvPicPr>
        <p:blipFill>
          <a:blip cstate="print" r:embed="rId7"/>
          <a:srcRect b="35811" l="36809" r="5113" t="28581"/>
          <a:stretch>
            <a:fillRect/>
          </a:stretch>
        </p:blipFill>
        <p:spPr bwMode="auto">
          <a:xfrm>
            <a:off x="5013325" y="5029200"/>
            <a:ext cx="2408238" cy="920750"/>
          </a:xfrm>
          <a:prstGeom prst="rect">
            <a:avLst/>
          </a:prstGeom>
          <a:noFill/>
          <a:ln w="9525">
            <a:noFill/>
            <a:miter lim="800000"/>
            <a:headEnd/>
            <a:tailEnd/>
          </a:ln>
        </p:spPr>
      </p:pic>
      <p:pic>
        <p:nvPicPr>
          <p:cNvPr descr="montañona" id="214023" name="Picture 7"/>
          <p:cNvPicPr>
            <a:picLocks noChangeArrowheads="1" noChangeAspect="1"/>
          </p:cNvPicPr>
          <p:nvPr/>
        </p:nvPicPr>
        <p:blipFill>
          <a:blip cstate="print" r:embed="rId8">
            <a:clrChange>
              <a:clrFrom>
                <a:srgbClr val="FFFFFF"/>
              </a:clrFrom>
              <a:clrTo>
                <a:srgbClr val="FFFFFF">
                  <a:alpha val="0"/>
                </a:srgbClr>
              </a:clrTo>
            </a:clrChange>
          </a:blip>
          <a:srcRect b="135" r="76"/>
          <a:stretch>
            <a:fillRect/>
          </a:stretch>
        </p:blipFill>
        <p:spPr bwMode="auto">
          <a:xfrm>
            <a:off x="3287713" y="1306513"/>
            <a:ext cx="1528762" cy="1298575"/>
          </a:xfrm>
          <a:prstGeom prst="rect">
            <a:avLst/>
          </a:prstGeom>
          <a:noFill/>
          <a:ln w="9525">
            <a:noFill/>
            <a:miter lim="800000"/>
            <a:headEnd/>
            <a:tailEnd/>
          </a:ln>
        </p:spPr>
      </p:pic>
      <p:pic>
        <p:nvPicPr>
          <p:cNvPr id="214024" name="Picture 8"/>
          <p:cNvPicPr>
            <a:picLocks noChangeArrowheads="1" noChangeAspect="1"/>
          </p:cNvPicPr>
          <p:nvPr/>
        </p:nvPicPr>
        <p:blipFill>
          <a:blip cstate="print" r:embed="rId9"/>
          <a:srcRect b="24573" l="18219" r="21365" t="25923"/>
          <a:stretch>
            <a:fillRect/>
          </a:stretch>
        </p:blipFill>
        <p:spPr bwMode="auto">
          <a:xfrm>
            <a:off x="2670175" y="2163763"/>
            <a:ext cx="2473325" cy="1247775"/>
          </a:xfrm>
          <a:prstGeom prst="rect">
            <a:avLst/>
          </a:prstGeom>
          <a:noFill/>
          <a:ln w="9525">
            <a:noFill/>
            <a:miter lim="800000"/>
            <a:headEnd/>
            <a:tailEnd/>
          </a:ln>
        </p:spPr>
      </p:pic>
      <p:pic>
        <p:nvPicPr>
          <p:cNvPr id="214025" name="Picture 9"/>
          <p:cNvPicPr>
            <a:picLocks noChangeArrowheads="1" noChangeAspect="1"/>
          </p:cNvPicPr>
          <p:nvPr/>
        </p:nvPicPr>
        <p:blipFill>
          <a:blip cstate="print" r:embed="rId10"/>
          <a:srcRect b="23663" l="16972" r="29044" t="22614"/>
          <a:stretch>
            <a:fillRect/>
          </a:stretch>
        </p:blipFill>
        <p:spPr bwMode="auto">
          <a:xfrm rot="-176140">
            <a:off x="1189038" y="3802063"/>
            <a:ext cx="1254125" cy="747712"/>
          </a:xfrm>
          <a:prstGeom prst="rect">
            <a:avLst/>
          </a:prstGeom>
          <a:noFill/>
          <a:ln w="9525">
            <a:noFill/>
            <a:miter lim="800000"/>
            <a:headEnd/>
            <a:tailEnd/>
          </a:ln>
        </p:spPr>
      </p:pic>
      <p:pic>
        <p:nvPicPr>
          <p:cNvPr id="214026" name="Picture 10"/>
          <p:cNvPicPr>
            <a:picLocks noChangeArrowheads="1" noChangeAspect="1"/>
          </p:cNvPicPr>
          <p:nvPr/>
        </p:nvPicPr>
        <p:blipFill>
          <a:blip cstate="print" r:embed="rId11"/>
          <a:srcRect b="18272" l="12393" r="53253" t="21735"/>
          <a:stretch>
            <a:fillRect/>
          </a:stretch>
        </p:blipFill>
        <p:spPr bwMode="auto">
          <a:xfrm>
            <a:off x="198438" y="2854325"/>
            <a:ext cx="1292225" cy="1439863"/>
          </a:xfrm>
          <a:prstGeom prst="rect">
            <a:avLst/>
          </a:prstGeom>
          <a:noFill/>
          <a:ln w="9525">
            <a:noFill/>
            <a:miter lim="800000"/>
            <a:headEnd/>
            <a:tailEnd/>
          </a:ln>
        </p:spPr>
      </p:pic>
      <p:sp>
        <p:nvSpPr>
          <p:cNvPr descr="flor" id="110603" name="Freeform 11"/>
          <p:cNvSpPr>
            <a:spLocks/>
          </p:cNvSpPr>
          <p:nvPr/>
        </p:nvSpPr>
        <p:spPr bwMode="auto">
          <a:xfrm>
            <a:off x="2982913" y="1241425"/>
            <a:ext cx="496887" cy="409575"/>
          </a:xfrm>
          <a:custGeom>
            <a:avLst/>
            <a:gdLst>
              <a:gd fmla="*/ 366548 w 496613" name="T0"/>
              <a:gd fmla="*/ 409904 h 409904" name="T1"/>
              <a:gd fmla="*/ 370489 w 496613" name="T2"/>
              <a:gd fmla="*/ 366549 h 409904" name="T3"/>
              <a:gd fmla="*/ 394138 w 496613" name="T4"/>
              <a:gd fmla="*/ 346842 h 409904" name="T5"/>
              <a:gd fmla="*/ 437493 w 496613" name="T6"/>
              <a:gd fmla="*/ 331076 h 409904" name="T7"/>
              <a:gd fmla="*/ 469024 w 496613" name="T8"/>
              <a:gd fmla="*/ 303487 h 409904" name="T9"/>
              <a:gd fmla="*/ 469024 w 496613" name="T10"/>
              <a:gd fmla="*/ 271956 h 409904" name="T11"/>
              <a:gd fmla="*/ 484789 w 496613" name="T12"/>
              <a:gd fmla="*/ 236483 h 409904" name="T13"/>
              <a:gd fmla="*/ 496613 w 496613" name="T14"/>
              <a:gd fmla="*/ 201011 h 409904" name="T15"/>
              <a:gd fmla="*/ 457200 w 496613" name="T16"/>
              <a:gd fmla="*/ 181304 h 409904" name="T17"/>
              <a:gd fmla="*/ 429610 w 496613" name="T18"/>
              <a:gd fmla="*/ 165538 h 409904" name="T19"/>
              <a:gd fmla="*/ 390196 w 496613" name="T20"/>
              <a:gd fmla="*/ 153714 h 409904" name="T21"/>
              <a:gd fmla="*/ 362607 w 496613" name="T22"/>
              <a:gd fmla="*/ 181304 h 409904" name="T23"/>
              <a:gd fmla="*/ 307427 w 496613" name="T24"/>
              <a:gd fmla="*/ 122183 h 409904" name="T25"/>
              <a:gd fmla="*/ 279838 w 496613" name="T26"/>
              <a:gd fmla="*/ 134007 h 409904" name="T27"/>
              <a:gd fmla="*/ 252248 w 496613" name="T28"/>
              <a:gd fmla="*/ 122183 h 409904" name="T29"/>
              <a:gd fmla="*/ 193127 w 496613" name="T30"/>
              <a:gd fmla="*/ 90652 h 409904" name="T31"/>
              <a:gd fmla="*/ 161596 w 496613" name="T32"/>
              <a:gd fmla="*/ 90652 h 409904" name="T33"/>
              <a:gd fmla="*/ 130065 w 496613" name="T34"/>
              <a:gd fmla="*/ 78828 h 409904" name="T35"/>
              <a:gd fmla="*/ 106417 w 496613" name="T36"/>
              <a:gd fmla="*/ 55180 h 409904" name="T37"/>
              <a:gd fmla="*/ 110358 w 496613" name="T38"/>
              <a:gd fmla="*/ 23649 h 409904" name="T39"/>
              <a:gd fmla="*/ 70945 w 496613" name="T40"/>
              <a:gd fmla="*/ 0 h 409904" name="T41"/>
              <a:gd fmla="*/ 51238 w 496613" name="T42"/>
              <a:gd fmla="*/ 23649 h 409904" name="T43"/>
              <a:gd fmla="*/ 35472 w 496613" name="T44"/>
              <a:gd fmla="*/ 47297 h 409904" name="T45"/>
              <a:gd fmla="*/ 3941 w 496613" name="T46"/>
              <a:gd fmla="*/ 51238 h 409904" name="T47"/>
              <a:gd fmla="*/ 0 w 496613" name="T48"/>
              <a:gd fmla="*/ 74887 h 409904" name="T49"/>
              <a:gd fmla="*/ 23648 w 496613" name="T50"/>
              <a:gd fmla="*/ 98535 h 409904" name="T51"/>
              <a:gd fmla="*/ 74886 w 496613" name="T52"/>
              <a:gd fmla="*/ 122183 h 409904" name="T53"/>
              <a:gd fmla="*/ 110358 w 496613" name="T54"/>
              <a:gd fmla="*/ 145831 h 409904" name="T55"/>
              <a:gd fmla="*/ 141889 w 496613" name="T56"/>
              <a:gd fmla="*/ 173421 h 409904" name="T57"/>
              <a:gd fmla="*/ 157655 w 496613" name="T58"/>
              <a:gd fmla="*/ 224659 h 409904" name="T59"/>
              <a:gd fmla="*/ 177362 w 496613" name="T60"/>
              <a:gd fmla="*/ 264073 h 409904" name="T61"/>
              <a:gd fmla="*/ 208893 w 496613" name="T62"/>
              <a:gd fmla="*/ 279838 h 409904" name="T63"/>
              <a:gd fmla="*/ 228600 w 496613" name="T64"/>
              <a:gd fmla="*/ 295604 h 409904" name="T65"/>
              <a:gd fmla="*/ 260131 w 496613" name="T66"/>
              <a:gd fmla="*/ 331076 h 409904" name="T67"/>
              <a:gd fmla="*/ 283779 w 496613" name="T68"/>
              <a:gd fmla="*/ 331076 h 409904" name="T69"/>
              <a:gd fmla="*/ 307427 w 496613" name="T70"/>
              <a:gd fmla="*/ 346842 h 409904" name="T71"/>
              <a:gd fmla="*/ 319251 w 496613" name="T72"/>
              <a:gd fmla="*/ 390197 h 409904" name="T73"/>
              <a:gd fmla="*/ 366548 w 496613" name="T74"/>
              <a:gd fmla="*/ 409904 h 40990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496613" name="T114"/>
              <a:gd fmla="*/ 0 h 409904" name="T115"/>
              <a:gd fmla="*/ 496613 w 496613" name="T116"/>
              <a:gd fmla="*/ 409904 h 409904" name="T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409904" w="496613">
                <a:moveTo>
                  <a:pt x="366548" y="409904"/>
                </a:moveTo>
                <a:lnTo>
                  <a:pt x="370489" y="366549"/>
                </a:lnTo>
                <a:lnTo>
                  <a:pt x="394138" y="346842"/>
                </a:lnTo>
                <a:lnTo>
                  <a:pt x="437493" y="331076"/>
                </a:lnTo>
                <a:lnTo>
                  <a:pt x="469024" y="303487"/>
                </a:lnTo>
                <a:lnTo>
                  <a:pt x="469024" y="271956"/>
                </a:lnTo>
                <a:lnTo>
                  <a:pt x="484789" y="236483"/>
                </a:lnTo>
                <a:lnTo>
                  <a:pt x="496613" y="201011"/>
                </a:lnTo>
                <a:lnTo>
                  <a:pt x="457200" y="181304"/>
                </a:lnTo>
                <a:lnTo>
                  <a:pt x="429610" y="165538"/>
                </a:lnTo>
                <a:lnTo>
                  <a:pt x="390196" y="153714"/>
                </a:lnTo>
                <a:lnTo>
                  <a:pt x="362607" y="181304"/>
                </a:lnTo>
                <a:lnTo>
                  <a:pt x="307427" y="122183"/>
                </a:lnTo>
                <a:lnTo>
                  <a:pt x="279838" y="134007"/>
                </a:lnTo>
                <a:lnTo>
                  <a:pt x="252248" y="122183"/>
                </a:lnTo>
                <a:lnTo>
                  <a:pt x="193127" y="90652"/>
                </a:lnTo>
                <a:lnTo>
                  <a:pt x="161596" y="90652"/>
                </a:lnTo>
                <a:lnTo>
                  <a:pt x="130065" y="78828"/>
                </a:lnTo>
                <a:lnTo>
                  <a:pt x="106417" y="55180"/>
                </a:lnTo>
                <a:lnTo>
                  <a:pt x="110358" y="23649"/>
                </a:lnTo>
                <a:lnTo>
                  <a:pt x="70945" y="0"/>
                </a:lnTo>
                <a:lnTo>
                  <a:pt x="51238" y="23649"/>
                </a:lnTo>
                <a:lnTo>
                  <a:pt x="35472" y="47297"/>
                </a:lnTo>
                <a:lnTo>
                  <a:pt x="3941" y="51238"/>
                </a:lnTo>
                <a:lnTo>
                  <a:pt x="0" y="74887"/>
                </a:lnTo>
                <a:lnTo>
                  <a:pt x="23648" y="98535"/>
                </a:lnTo>
                <a:lnTo>
                  <a:pt x="74886" y="122183"/>
                </a:lnTo>
                <a:lnTo>
                  <a:pt x="110358" y="145831"/>
                </a:lnTo>
                <a:lnTo>
                  <a:pt x="141889" y="173421"/>
                </a:lnTo>
                <a:lnTo>
                  <a:pt x="157655" y="224659"/>
                </a:lnTo>
                <a:lnTo>
                  <a:pt x="177362" y="264073"/>
                </a:lnTo>
                <a:lnTo>
                  <a:pt x="208893" y="279838"/>
                </a:lnTo>
                <a:lnTo>
                  <a:pt x="228600" y="295604"/>
                </a:lnTo>
                <a:lnTo>
                  <a:pt x="260131" y="331076"/>
                </a:lnTo>
                <a:lnTo>
                  <a:pt x="283779" y="331076"/>
                </a:lnTo>
                <a:lnTo>
                  <a:pt x="307427" y="346842"/>
                </a:lnTo>
                <a:lnTo>
                  <a:pt x="319251" y="390197"/>
                </a:lnTo>
                <a:lnTo>
                  <a:pt x="366548" y="409904"/>
                </a:lnTo>
                <a:close/>
              </a:path>
            </a:pathLst>
          </a:custGeom>
          <a:noFill/>
          <a:ln w="12700">
            <a:solidFill>
              <a:srgbClr val="000000"/>
            </a:solidFill>
            <a:round/>
            <a:headEnd/>
            <a:tailEnd/>
          </a:ln>
        </p:spPr>
        <p:txBody>
          <a:bodyPr bIns="36576" lIns="36576" rIns="36576" tIns="36576"/>
          <a:lstStyle/>
          <a:p>
            <a:endParaRPr lang="es-ES"/>
          </a:p>
        </p:txBody>
      </p:sp>
      <p:sp>
        <p:nvSpPr>
          <p:cNvPr id="110604" name="Freeform 12"/>
          <p:cNvSpPr>
            <a:spLocks/>
          </p:cNvSpPr>
          <p:nvPr/>
        </p:nvSpPr>
        <p:spPr bwMode="auto">
          <a:xfrm>
            <a:off x="2300288" y="1698625"/>
            <a:ext cx="315912" cy="301625"/>
          </a:xfrm>
          <a:custGeom>
            <a:avLst/>
            <a:gdLst>
              <a:gd fmla="*/ 161500 w 317472" name="T0"/>
              <a:gd fmla="*/ 3572 h 301228" name="T1"/>
              <a:gd fmla="*/ 130544 w 317472" name="T2"/>
              <a:gd fmla="*/ 11906 h 301228" name="T3"/>
              <a:gd fmla="*/ 116256 w 317472" name="T4"/>
              <a:gd fmla="*/ 32147 h 301228" name="T5"/>
              <a:gd fmla="*/ 79347 w 317472" name="T6"/>
              <a:gd fmla="*/ 29766 h 301228" name="T7"/>
              <a:gd fmla="*/ 66250 w 317472" name="T8"/>
              <a:gd fmla="*/ 32147 h 301228" name="T9"/>
              <a:gd fmla="*/ 53153 w 317472" name="T10"/>
              <a:gd fmla="*/ 39291 h 301228" name="T11"/>
              <a:gd fmla="*/ 25769 w 317472" name="T12"/>
              <a:gd fmla="*/ 46434 h 301228" name="T13"/>
              <a:gd fmla="*/ 22197 w 317472" name="T14"/>
              <a:gd fmla="*/ 89297 h 301228" name="T15"/>
              <a:gd fmla="*/ 17434 w 317472" name="T16"/>
              <a:gd fmla="*/ 116681 h 301228" name="T17"/>
              <a:gd fmla="*/ 12672 w 317472" name="T18"/>
              <a:gd fmla="*/ 126206 h 301228" name="T19"/>
              <a:gd fmla="*/ 22197 w 317472" name="T20"/>
              <a:gd fmla="*/ 141684 h 301228" name="T21"/>
              <a:gd fmla="*/ 35294 w 317472" name="T22"/>
              <a:gd fmla="*/ 158353 h 301228" name="T23"/>
              <a:gd fmla="*/ 41247 w 317472" name="T24"/>
              <a:gd fmla="*/ 175022 h 301228" name="T25"/>
              <a:gd fmla="*/ 57916 w 317472" name="T26"/>
              <a:gd fmla="*/ 191691 h 301228" name="T27"/>
              <a:gd fmla="*/ 69822 w 317472" name="T28"/>
              <a:gd fmla="*/ 203597 h 301228" name="T29"/>
              <a:gd fmla="*/ 80537 w 317472" name="T30"/>
              <a:gd fmla="*/ 220266 h 301228" name="T31"/>
              <a:gd fmla="*/ 90062 w 317472" name="T32"/>
              <a:gd fmla="*/ 229791 h 301228" name="T33"/>
              <a:gd fmla="*/ 94825 w 317472" name="T34"/>
              <a:gd fmla="*/ 247650 h 301228" name="T35"/>
              <a:gd fmla="*/ 101969 w 317472" name="T36"/>
              <a:gd fmla="*/ 261938 h 301228" name="T37"/>
              <a:gd fmla="*/ 100778 w 317472" name="T38"/>
              <a:gd fmla="*/ 278606 h 301228" name="T39"/>
              <a:gd fmla="*/ 112684 w 317472" name="T40"/>
              <a:gd fmla="*/ 300038 h 301228" name="T41"/>
              <a:gd fmla="*/ 124591 w 317472" name="T42"/>
              <a:gd fmla="*/ 294084 h 301228" name="T43"/>
              <a:gd fmla="*/ 131734 w 317472" name="T44"/>
              <a:gd fmla="*/ 269081 h 301228" name="T45"/>
              <a:gd fmla="*/ 147212 w 317472" name="T46"/>
              <a:gd fmla="*/ 260747 h 301228" name="T47"/>
              <a:gd fmla="*/ 163881 w 317472" name="T48"/>
              <a:gd fmla="*/ 252413 h 301228" name="T49"/>
              <a:gd fmla="*/ 193647 w 317472" name="T50"/>
              <a:gd fmla="*/ 265509 h 301228" name="T51"/>
              <a:gd fmla="*/ 209125 w 317472" name="T52"/>
              <a:gd fmla="*/ 266700 h 301228" name="T53"/>
              <a:gd fmla="*/ 241272 w 317472" name="T54"/>
              <a:gd fmla="*/ 266700 h 301228" name="T55"/>
              <a:gd fmla="*/ 236509 w 317472" name="T56"/>
              <a:gd fmla="*/ 254794 h 301228" name="T57"/>
              <a:gd fmla="*/ 237700 w 317472" name="T58"/>
              <a:gd fmla="*/ 240506 h 301228" name="T59"/>
              <a:gd fmla="*/ 273419 w 317472" name="T60"/>
              <a:gd fmla="*/ 241697 h 301228" name="T61"/>
              <a:gd fmla="*/ 282944 w 317472" name="T62"/>
              <a:gd fmla="*/ 275034 h 301228" name="T63"/>
              <a:gd fmla="*/ 291278 w 317472" name="T64"/>
              <a:gd fmla="*/ 280988 h 301228" name="T65"/>
              <a:gd fmla="*/ 303184 w 317472" name="T66"/>
              <a:gd fmla="*/ 273844 h 301228" name="T67"/>
              <a:gd fmla="*/ 317472 w 317472" name="T68"/>
              <a:gd fmla="*/ 261938 h 301228" name="T69"/>
              <a:gd fmla="*/ 311519 w 317472" name="T70"/>
              <a:gd fmla="*/ 240506 h 301228" name="T71"/>
              <a:gd fmla="*/ 274609 w 317472" name="T72"/>
              <a:gd fmla="*/ 244078 h 301228" name="T73"/>
              <a:gd fmla="*/ 260322 w 317472" name="T74"/>
              <a:gd fmla="*/ 225028 h 301228" name="T75"/>
              <a:gd fmla="*/ 251987 w 317472" name="T76"/>
              <a:gd fmla="*/ 210741 h 301228" name="T77"/>
              <a:gd fmla="*/ 237700 w 317472" name="T78"/>
              <a:gd fmla="*/ 201216 h 301228" name="T79"/>
              <a:gd fmla="*/ 216269 w 317472" name="T80"/>
              <a:gd fmla="*/ 194072 h 301228" name="T81"/>
              <a:gd fmla="*/ 200791 w 317472" name="T82"/>
              <a:gd fmla="*/ 165497 h 301228" name="T83"/>
              <a:gd fmla="*/ 179359 w 317472" name="T84"/>
              <a:gd fmla="*/ 158353 h 301228" name="T85"/>
              <a:gd fmla="*/ 163881 w 317472" name="T86"/>
              <a:gd fmla="*/ 141684 h 301228" name="T87"/>
              <a:gd fmla="*/ 149594 w 317472" name="T88"/>
              <a:gd fmla="*/ 115491 h 301228" name="T89"/>
              <a:gd fmla="*/ 153166 w 317472" name="T90"/>
              <a:gd fmla="*/ 101203 h 301228" name="T91"/>
              <a:gd fmla="*/ 156737 w 317472" name="T92"/>
              <a:gd fmla="*/ 63103 h 301228" name="T93"/>
              <a:gd fmla="*/ 159119 w 317472" name="T94"/>
              <a:gd fmla="*/ 20241 h 301228" name="T95"/>
              <a:gd fmla="*/ 171025 w 317472" name="T96"/>
              <a:gd fmla="*/ 19050 h 301228"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17472" name="T147"/>
              <a:gd fmla="*/ 0 h 301228" name="T148"/>
              <a:gd fmla="*/ 317472 w 317472" name="T149"/>
              <a:gd fmla="*/ 301228 h 301228" name="T1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301228" w="317472">
                <a:moveTo>
                  <a:pt x="168644" y="0"/>
                </a:moveTo>
                <a:cubicBezTo>
                  <a:pt x="167453" y="794"/>
                  <a:pt x="166352" y="1741"/>
                  <a:pt x="165072" y="2381"/>
                </a:cubicBezTo>
                <a:cubicBezTo>
                  <a:pt x="163949" y="2942"/>
                  <a:pt x="162480" y="2788"/>
                  <a:pt x="161500" y="3572"/>
                </a:cubicBezTo>
                <a:cubicBezTo>
                  <a:pt x="160383" y="4466"/>
                  <a:pt x="160332" y="6386"/>
                  <a:pt x="159119" y="7144"/>
                </a:cubicBezTo>
                <a:cubicBezTo>
                  <a:pt x="153240" y="10818"/>
                  <a:pt x="139944" y="10385"/>
                  <a:pt x="135306" y="10716"/>
                </a:cubicBezTo>
                <a:cubicBezTo>
                  <a:pt x="133719" y="11113"/>
                  <a:pt x="131775" y="10829"/>
                  <a:pt x="130544" y="11906"/>
                </a:cubicBezTo>
                <a:cubicBezTo>
                  <a:pt x="128390" y="13791"/>
                  <a:pt x="128162" y="17463"/>
                  <a:pt x="125781" y="19050"/>
                </a:cubicBezTo>
                <a:cubicBezTo>
                  <a:pt x="124590" y="19844"/>
                  <a:pt x="123400" y="20637"/>
                  <a:pt x="122209" y="21431"/>
                </a:cubicBezTo>
                <a:cubicBezTo>
                  <a:pt x="116751" y="29619"/>
                  <a:pt x="118352" y="25860"/>
                  <a:pt x="116256" y="32147"/>
                </a:cubicBezTo>
                <a:cubicBezTo>
                  <a:pt x="115859" y="34528"/>
                  <a:pt x="117401" y="38677"/>
                  <a:pt x="115066" y="39291"/>
                </a:cubicBezTo>
                <a:cubicBezTo>
                  <a:pt x="104500" y="42071"/>
                  <a:pt x="98296" y="39654"/>
                  <a:pt x="90062" y="36909"/>
                </a:cubicBezTo>
                <a:cubicBezTo>
                  <a:pt x="84985" y="30138"/>
                  <a:pt x="88374" y="32775"/>
                  <a:pt x="79347" y="29766"/>
                </a:cubicBezTo>
                <a:cubicBezTo>
                  <a:pt x="78156" y="29369"/>
                  <a:pt x="76966" y="28972"/>
                  <a:pt x="75775" y="28575"/>
                </a:cubicBezTo>
                <a:cubicBezTo>
                  <a:pt x="74584" y="28178"/>
                  <a:pt x="72203" y="27384"/>
                  <a:pt x="72203" y="27384"/>
                </a:cubicBezTo>
                <a:cubicBezTo>
                  <a:pt x="68083" y="28758"/>
                  <a:pt x="68404" y="27838"/>
                  <a:pt x="66250" y="32147"/>
                </a:cubicBezTo>
                <a:cubicBezTo>
                  <a:pt x="65689" y="33270"/>
                  <a:pt x="66080" y="34989"/>
                  <a:pt x="65059" y="35719"/>
                </a:cubicBezTo>
                <a:cubicBezTo>
                  <a:pt x="63017" y="37178"/>
                  <a:pt x="60297" y="37306"/>
                  <a:pt x="57916" y="38100"/>
                </a:cubicBezTo>
                <a:cubicBezTo>
                  <a:pt x="56363" y="38618"/>
                  <a:pt x="54727" y="38841"/>
                  <a:pt x="53153" y="39291"/>
                </a:cubicBezTo>
                <a:cubicBezTo>
                  <a:pt x="51946" y="39636"/>
                  <a:pt x="50772" y="40084"/>
                  <a:pt x="49581" y="40481"/>
                </a:cubicBezTo>
                <a:cubicBezTo>
                  <a:pt x="47747" y="41704"/>
                  <a:pt x="43303" y="44881"/>
                  <a:pt x="41247" y="45244"/>
                </a:cubicBezTo>
                <a:cubicBezTo>
                  <a:pt x="36151" y="46143"/>
                  <a:pt x="30928" y="46037"/>
                  <a:pt x="25769" y="46434"/>
                </a:cubicBezTo>
                <a:cubicBezTo>
                  <a:pt x="25372" y="49212"/>
                  <a:pt x="25040" y="52001"/>
                  <a:pt x="24578" y="54769"/>
                </a:cubicBezTo>
                <a:cubicBezTo>
                  <a:pt x="24245" y="56765"/>
                  <a:pt x="23526" y="58703"/>
                  <a:pt x="23387" y="60722"/>
                </a:cubicBezTo>
                <a:cubicBezTo>
                  <a:pt x="22731" y="70233"/>
                  <a:pt x="22831" y="79785"/>
                  <a:pt x="22197" y="89297"/>
                </a:cubicBezTo>
                <a:cubicBezTo>
                  <a:pt x="22036" y="91706"/>
                  <a:pt x="21288" y="94043"/>
                  <a:pt x="21006" y="96441"/>
                </a:cubicBezTo>
                <a:cubicBezTo>
                  <a:pt x="20494" y="100795"/>
                  <a:pt x="20578" y="105221"/>
                  <a:pt x="19816" y="109538"/>
                </a:cubicBezTo>
                <a:cubicBezTo>
                  <a:pt x="19380" y="112010"/>
                  <a:pt x="18228" y="114300"/>
                  <a:pt x="17434" y="116681"/>
                </a:cubicBezTo>
                <a:cubicBezTo>
                  <a:pt x="17037" y="117872"/>
                  <a:pt x="17495" y="120157"/>
                  <a:pt x="16244" y="120253"/>
                </a:cubicBezTo>
                <a:cubicBezTo>
                  <a:pt x="11085" y="120650"/>
                  <a:pt x="5925" y="121047"/>
                  <a:pt x="766" y="121444"/>
                </a:cubicBezTo>
                <a:cubicBezTo>
                  <a:pt x="3339" y="129169"/>
                  <a:pt x="0" y="122750"/>
                  <a:pt x="12672" y="126206"/>
                </a:cubicBezTo>
                <a:cubicBezTo>
                  <a:pt x="14053" y="126583"/>
                  <a:pt x="16994" y="131499"/>
                  <a:pt x="17434" y="132159"/>
                </a:cubicBezTo>
                <a:cubicBezTo>
                  <a:pt x="17831" y="134540"/>
                  <a:pt x="17545" y="137144"/>
                  <a:pt x="18625" y="139303"/>
                </a:cubicBezTo>
                <a:cubicBezTo>
                  <a:pt x="19265" y="140583"/>
                  <a:pt x="21080" y="140790"/>
                  <a:pt x="22197" y="141684"/>
                </a:cubicBezTo>
                <a:cubicBezTo>
                  <a:pt x="23074" y="142385"/>
                  <a:pt x="23701" y="143365"/>
                  <a:pt x="24578" y="144066"/>
                </a:cubicBezTo>
                <a:cubicBezTo>
                  <a:pt x="27873" y="146703"/>
                  <a:pt x="27951" y="146381"/>
                  <a:pt x="31722" y="147638"/>
                </a:cubicBezTo>
                <a:cubicBezTo>
                  <a:pt x="32913" y="151210"/>
                  <a:pt x="34103" y="154781"/>
                  <a:pt x="35294" y="158353"/>
                </a:cubicBezTo>
                <a:cubicBezTo>
                  <a:pt x="35691" y="159544"/>
                  <a:pt x="37675" y="159147"/>
                  <a:pt x="38866" y="159544"/>
                </a:cubicBezTo>
                <a:cubicBezTo>
                  <a:pt x="39263" y="160735"/>
                  <a:pt x="39865" y="161876"/>
                  <a:pt x="40056" y="163116"/>
                </a:cubicBezTo>
                <a:cubicBezTo>
                  <a:pt x="40662" y="167058"/>
                  <a:pt x="39463" y="171455"/>
                  <a:pt x="41247" y="175022"/>
                </a:cubicBezTo>
                <a:cubicBezTo>
                  <a:pt x="42527" y="177582"/>
                  <a:pt x="46368" y="177760"/>
                  <a:pt x="48391" y="179784"/>
                </a:cubicBezTo>
                <a:cubicBezTo>
                  <a:pt x="52795" y="184190"/>
                  <a:pt x="50149" y="181232"/>
                  <a:pt x="55534" y="189309"/>
                </a:cubicBezTo>
                <a:cubicBezTo>
                  <a:pt x="56157" y="190243"/>
                  <a:pt x="57197" y="190828"/>
                  <a:pt x="57916" y="191691"/>
                </a:cubicBezTo>
                <a:cubicBezTo>
                  <a:pt x="59186" y="193215"/>
                  <a:pt x="59963" y="195183"/>
                  <a:pt x="61487" y="196453"/>
                </a:cubicBezTo>
                <a:cubicBezTo>
                  <a:pt x="62451" y="197257"/>
                  <a:pt x="63868" y="197247"/>
                  <a:pt x="65059" y="197644"/>
                </a:cubicBezTo>
                <a:cubicBezTo>
                  <a:pt x="67275" y="199859"/>
                  <a:pt x="68320" y="200592"/>
                  <a:pt x="69822" y="203597"/>
                </a:cubicBezTo>
                <a:cubicBezTo>
                  <a:pt x="72912" y="209779"/>
                  <a:pt x="68742" y="204900"/>
                  <a:pt x="73394" y="209550"/>
                </a:cubicBezTo>
                <a:cubicBezTo>
                  <a:pt x="75346" y="215408"/>
                  <a:pt x="73333" y="211143"/>
                  <a:pt x="76966" y="215503"/>
                </a:cubicBezTo>
                <a:cubicBezTo>
                  <a:pt x="78236" y="217027"/>
                  <a:pt x="79134" y="218863"/>
                  <a:pt x="80537" y="220266"/>
                </a:cubicBezTo>
                <a:cubicBezTo>
                  <a:pt x="81549" y="221278"/>
                  <a:pt x="83010" y="221731"/>
                  <a:pt x="84109" y="222647"/>
                </a:cubicBezTo>
                <a:cubicBezTo>
                  <a:pt x="85403" y="223725"/>
                  <a:pt x="86603" y="224925"/>
                  <a:pt x="87681" y="226219"/>
                </a:cubicBezTo>
                <a:cubicBezTo>
                  <a:pt x="88597" y="227318"/>
                  <a:pt x="88945" y="228897"/>
                  <a:pt x="90062" y="229791"/>
                </a:cubicBezTo>
                <a:cubicBezTo>
                  <a:pt x="91603" y="231024"/>
                  <a:pt x="100709" y="232161"/>
                  <a:pt x="100778" y="232172"/>
                </a:cubicBezTo>
                <a:cubicBezTo>
                  <a:pt x="100678" y="232872"/>
                  <a:pt x="99907" y="241813"/>
                  <a:pt x="98397" y="244078"/>
                </a:cubicBezTo>
                <a:cubicBezTo>
                  <a:pt x="97463" y="245479"/>
                  <a:pt x="96016" y="246459"/>
                  <a:pt x="94825" y="247650"/>
                </a:cubicBezTo>
                <a:cubicBezTo>
                  <a:pt x="94428" y="248841"/>
                  <a:pt x="93168" y="250057"/>
                  <a:pt x="93634" y="251222"/>
                </a:cubicBezTo>
                <a:cubicBezTo>
                  <a:pt x="94165" y="252551"/>
                  <a:pt x="96194" y="252591"/>
                  <a:pt x="97206" y="253603"/>
                </a:cubicBezTo>
                <a:cubicBezTo>
                  <a:pt x="99138" y="255535"/>
                  <a:pt x="100725" y="259762"/>
                  <a:pt x="101969" y="261938"/>
                </a:cubicBezTo>
                <a:cubicBezTo>
                  <a:pt x="102679" y="263180"/>
                  <a:pt x="103556" y="264319"/>
                  <a:pt x="104350" y="265509"/>
                </a:cubicBezTo>
                <a:cubicBezTo>
                  <a:pt x="103953" y="267494"/>
                  <a:pt x="103692" y="269510"/>
                  <a:pt x="103159" y="271463"/>
                </a:cubicBezTo>
                <a:cubicBezTo>
                  <a:pt x="102499" y="273884"/>
                  <a:pt x="100778" y="278606"/>
                  <a:pt x="100778" y="278606"/>
                </a:cubicBezTo>
                <a:cubicBezTo>
                  <a:pt x="103571" y="286983"/>
                  <a:pt x="99936" y="276641"/>
                  <a:pt x="104350" y="286941"/>
                </a:cubicBezTo>
                <a:cubicBezTo>
                  <a:pt x="106596" y="292181"/>
                  <a:pt x="104504" y="291854"/>
                  <a:pt x="110303" y="297656"/>
                </a:cubicBezTo>
                <a:cubicBezTo>
                  <a:pt x="111097" y="298450"/>
                  <a:pt x="111721" y="299460"/>
                  <a:pt x="112684" y="300038"/>
                </a:cubicBezTo>
                <a:cubicBezTo>
                  <a:pt x="113760" y="300684"/>
                  <a:pt x="115065" y="300831"/>
                  <a:pt x="116256" y="301228"/>
                </a:cubicBezTo>
                <a:cubicBezTo>
                  <a:pt x="117844" y="300831"/>
                  <a:pt x="119555" y="300770"/>
                  <a:pt x="121019" y="300038"/>
                </a:cubicBezTo>
                <a:cubicBezTo>
                  <a:pt x="124118" y="298488"/>
                  <a:pt x="123234" y="296798"/>
                  <a:pt x="124591" y="294084"/>
                </a:cubicBezTo>
                <a:cubicBezTo>
                  <a:pt x="125231" y="292804"/>
                  <a:pt x="126178" y="291703"/>
                  <a:pt x="126972" y="290513"/>
                </a:cubicBezTo>
                <a:cubicBezTo>
                  <a:pt x="127017" y="290064"/>
                  <a:pt x="128344" y="274153"/>
                  <a:pt x="129353" y="271463"/>
                </a:cubicBezTo>
                <a:cubicBezTo>
                  <a:pt x="129747" y="270412"/>
                  <a:pt x="130771" y="269659"/>
                  <a:pt x="131734" y="269081"/>
                </a:cubicBezTo>
                <a:cubicBezTo>
                  <a:pt x="133986" y="267730"/>
                  <a:pt x="141014" y="266939"/>
                  <a:pt x="142450" y="266700"/>
                </a:cubicBezTo>
                <a:cubicBezTo>
                  <a:pt x="142847" y="265113"/>
                  <a:pt x="142619" y="263216"/>
                  <a:pt x="143641" y="261938"/>
                </a:cubicBezTo>
                <a:cubicBezTo>
                  <a:pt x="144425" y="260958"/>
                  <a:pt x="145970" y="260925"/>
                  <a:pt x="147212" y="260747"/>
                </a:cubicBezTo>
                <a:cubicBezTo>
                  <a:pt x="151552" y="260127"/>
                  <a:pt x="155943" y="259953"/>
                  <a:pt x="160309" y="259556"/>
                </a:cubicBezTo>
                <a:cubicBezTo>
                  <a:pt x="161103" y="258762"/>
                  <a:pt x="162189" y="258179"/>
                  <a:pt x="162691" y="257175"/>
                </a:cubicBezTo>
                <a:cubicBezTo>
                  <a:pt x="163423" y="255712"/>
                  <a:pt x="162277" y="252734"/>
                  <a:pt x="163881" y="252413"/>
                </a:cubicBezTo>
                <a:cubicBezTo>
                  <a:pt x="166366" y="251916"/>
                  <a:pt x="174369" y="254718"/>
                  <a:pt x="178169" y="255984"/>
                </a:cubicBezTo>
                <a:cubicBezTo>
                  <a:pt x="178566" y="257175"/>
                  <a:pt x="178472" y="258669"/>
                  <a:pt x="179359" y="259556"/>
                </a:cubicBezTo>
                <a:cubicBezTo>
                  <a:pt x="184728" y="264926"/>
                  <a:pt x="186871" y="264467"/>
                  <a:pt x="193647" y="265509"/>
                </a:cubicBezTo>
                <a:cubicBezTo>
                  <a:pt x="196421" y="265936"/>
                  <a:pt x="199203" y="266303"/>
                  <a:pt x="201981" y="266700"/>
                </a:cubicBezTo>
                <a:cubicBezTo>
                  <a:pt x="203172" y="267097"/>
                  <a:pt x="204298" y="267891"/>
                  <a:pt x="205553" y="267891"/>
                </a:cubicBezTo>
                <a:cubicBezTo>
                  <a:pt x="206808" y="267891"/>
                  <a:pt x="207878" y="266561"/>
                  <a:pt x="209125" y="266700"/>
                </a:cubicBezTo>
                <a:cubicBezTo>
                  <a:pt x="211620" y="266977"/>
                  <a:pt x="216269" y="269081"/>
                  <a:pt x="216269" y="269081"/>
                </a:cubicBezTo>
                <a:cubicBezTo>
                  <a:pt x="221031" y="268684"/>
                  <a:pt x="225799" y="268344"/>
                  <a:pt x="230556" y="267891"/>
                </a:cubicBezTo>
                <a:cubicBezTo>
                  <a:pt x="234134" y="267550"/>
                  <a:pt x="242878" y="269915"/>
                  <a:pt x="241272" y="266700"/>
                </a:cubicBezTo>
                <a:cubicBezTo>
                  <a:pt x="239489" y="263132"/>
                  <a:pt x="233335" y="265906"/>
                  <a:pt x="229366" y="265509"/>
                </a:cubicBezTo>
                <a:cubicBezTo>
                  <a:pt x="237700" y="262731"/>
                  <a:pt x="237302" y="265509"/>
                  <a:pt x="235319" y="259556"/>
                </a:cubicBezTo>
                <a:cubicBezTo>
                  <a:pt x="235716" y="257969"/>
                  <a:pt x="236060" y="256367"/>
                  <a:pt x="236509" y="254794"/>
                </a:cubicBezTo>
                <a:cubicBezTo>
                  <a:pt x="236854" y="253587"/>
                  <a:pt x="237839" y="252469"/>
                  <a:pt x="237700" y="251222"/>
                </a:cubicBezTo>
                <a:cubicBezTo>
                  <a:pt x="237423" y="248727"/>
                  <a:pt x="235319" y="244078"/>
                  <a:pt x="235319" y="244078"/>
                </a:cubicBezTo>
                <a:cubicBezTo>
                  <a:pt x="236113" y="242887"/>
                  <a:pt x="236688" y="241518"/>
                  <a:pt x="237700" y="240506"/>
                </a:cubicBezTo>
                <a:cubicBezTo>
                  <a:pt x="242272" y="235934"/>
                  <a:pt x="247959" y="237517"/>
                  <a:pt x="254369" y="236934"/>
                </a:cubicBezTo>
                <a:cubicBezTo>
                  <a:pt x="255956" y="236537"/>
                  <a:pt x="257495" y="235744"/>
                  <a:pt x="259131" y="235744"/>
                </a:cubicBezTo>
                <a:cubicBezTo>
                  <a:pt x="264622" y="235744"/>
                  <a:pt x="269087" y="238810"/>
                  <a:pt x="273419" y="241697"/>
                </a:cubicBezTo>
                <a:cubicBezTo>
                  <a:pt x="273022" y="248047"/>
                  <a:pt x="272894" y="254420"/>
                  <a:pt x="272228" y="260747"/>
                </a:cubicBezTo>
                <a:cubicBezTo>
                  <a:pt x="271762" y="265169"/>
                  <a:pt x="266452" y="268646"/>
                  <a:pt x="272228" y="273844"/>
                </a:cubicBezTo>
                <a:cubicBezTo>
                  <a:pt x="274900" y="276248"/>
                  <a:pt x="279372" y="274637"/>
                  <a:pt x="282944" y="275034"/>
                </a:cubicBezTo>
                <a:cubicBezTo>
                  <a:pt x="287595" y="279687"/>
                  <a:pt x="284134" y="274804"/>
                  <a:pt x="284134" y="280988"/>
                </a:cubicBezTo>
                <a:cubicBezTo>
                  <a:pt x="284134" y="282624"/>
                  <a:pt x="284928" y="284163"/>
                  <a:pt x="285325" y="285750"/>
                </a:cubicBezTo>
                <a:cubicBezTo>
                  <a:pt x="289444" y="284377"/>
                  <a:pt x="289124" y="285295"/>
                  <a:pt x="291278" y="280988"/>
                </a:cubicBezTo>
                <a:cubicBezTo>
                  <a:pt x="291839" y="279865"/>
                  <a:pt x="291448" y="278146"/>
                  <a:pt x="292469" y="277416"/>
                </a:cubicBezTo>
                <a:cubicBezTo>
                  <a:pt x="294511" y="275957"/>
                  <a:pt x="297231" y="275828"/>
                  <a:pt x="299612" y="275034"/>
                </a:cubicBezTo>
                <a:cubicBezTo>
                  <a:pt x="300803" y="274637"/>
                  <a:pt x="303184" y="273844"/>
                  <a:pt x="303184" y="273844"/>
                </a:cubicBezTo>
                <a:cubicBezTo>
                  <a:pt x="303746" y="271594"/>
                  <a:pt x="304320" y="267031"/>
                  <a:pt x="306756" y="265509"/>
                </a:cubicBezTo>
                <a:cubicBezTo>
                  <a:pt x="308885" y="264179"/>
                  <a:pt x="311519" y="263922"/>
                  <a:pt x="313900" y="263128"/>
                </a:cubicBezTo>
                <a:cubicBezTo>
                  <a:pt x="315091" y="262731"/>
                  <a:pt x="317472" y="261938"/>
                  <a:pt x="317472" y="261938"/>
                </a:cubicBezTo>
                <a:cubicBezTo>
                  <a:pt x="315091" y="261144"/>
                  <a:pt x="309534" y="261937"/>
                  <a:pt x="310328" y="259556"/>
                </a:cubicBezTo>
                <a:cubicBezTo>
                  <a:pt x="311122" y="257175"/>
                  <a:pt x="312709" y="252413"/>
                  <a:pt x="312709" y="252413"/>
                </a:cubicBezTo>
                <a:cubicBezTo>
                  <a:pt x="312312" y="248444"/>
                  <a:pt x="315044" y="242372"/>
                  <a:pt x="311519" y="240506"/>
                </a:cubicBezTo>
                <a:cubicBezTo>
                  <a:pt x="288123" y="228119"/>
                  <a:pt x="297538" y="239607"/>
                  <a:pt x="290087" y="244078"/>
                </a:cubicBezTo>
                <a:cubicBezTo>
                  <a:pt x="289011" y="244724"/>
                  <a:pt x="287706" y="244872"/>
                  <a:pt x="286516" y="245269"/>
                </a:cubicBezTo>
                <a:cubicBezTo>
                  <a:pt x="282547" y="244872"/>
                  <a:pt x="276880" y="247358"/>
                  <a:pt x="274609" y="244078"/>
                </a:cubicBezTo>
                <a:cubicBezTo>
                  <a:pt x="271889" y="240149"/>
                  <a:pt x="275800" y="234570"/>
                  <a:pt x="275800" y="229791"/>
                </a:cubicBezTo>
                <a:cubicBezTo>
                  <a:pt x="275800" y="228536"/>
                  <a:pt x="275809" y="226588"/>
                  <a:pt x="274609" y="226219"/>
                </a:cubicBezTo>
                <a:cubicBezTo>
                  <a:pt x="270042" y="224813"/>
                  <a:pt x="265084" y="225425"/>
                  <a:pt x="260322" y="225028"/>
                </a:cubicBezTo>
                <a:cubicBezTo>
                  <a:pt x="259925" y="223837"/>
                  <a:pt x="259403" y="222681"/>
                  <a:pt x="259131" y="221456"/>
                </a:cubicBezTo>
                <a:cubicBezTo>
                  <a:pt x="258129" y="216945"/>
                  <a:pt x="259475" y="214280"/>
                  <a:pt x="255559" y="211931"/>
                </a:cubicBezTo>
                <a:cubicBezTo>
                  <a:pt x="254483" y="211285"/>
                  <a:pt x="253178" y="211138"/>
                  <a:pt x="251987" y="210741"/>
                </a:cubicBezTo>
                <a:cubicBezTo>
                  <a:pt x="244787" y="203538"/>
                  <a:pt x="256815" y="214690"/>
                  <a:pt x="243653" y="207169"/>
                </a:cubicBezTo>
                <a:cubicBezTo>
                  <a:pt x="242411" y="206459"/>
                  <a:pt x="242284" y="204609"/>
                  <a:pt x="241272" y="203597"/>
                </a:cubicBezTo>
                <a:cubicBezTo>
                  <a:pt x="240260" y="202585"/>
                  <a:pt x="238891" y="202010"/>
                  <a:pt x="237700" y="201216"/>
                </a:cubicBezTo>
                <a:cubicBezTo>
                  <a:pt x="237303" y="199628"/>
                  <a:pt x="237666" y="197610"/>
                  <a:pt x="236509" y="196453"/>
                </a:cubicBezTo>
                <a:cubicBezTo>
                  <a:pt x="235352" y="195296"/>
                  <a:pt x="233372" y="195454"/>
                  <a:pt x="231747" y="195263"/>
                </a:cubicBezTo>
                <a:cubicBezTo>
                  <a:pt x="226608" y="194658"/>
                  <a:pt x="221428" y="194469"/>
                  <a:pt x="216269" y="194072"/>
                </a:cubicBezTo>
                <a:cubicBezTo>
                  <a:pt x="214851" y="178479"/>
                  <a:pt x="216464" y="185132"/>
                  <a:pt x="212697" y="173831"/>
                </a:cubicBezTo>
                <a:cubicBezTo>
                  <a:pt x="212169" y="172247"/>
                  <a:pt x="210931" y="167491"/>
                  <a:pt x="209125" y="166688"/>
                </a:cubicBezTo>
                <a:cubicBezTo>
                  <a:pt x="206561" y="165548"/>
                  <a:pt x="203569" y="165894"/>
                  <a:pt x="200791" y="165497"/>
                </a:cubicBezTo>
                <a:cubicBezTo>
                  <a:pt x="199997" y="164703"/>
                  <a:pt x="199372" y="163694"/>
                  <a:pt x="198409" y="163116"/>
                </a:cubicBezTo>
                <a:cubicBezTo>
                  <a:pt x="194726" y="160907"/>
                  <a:pt x="181951" y="160753"/>
                  <a:pt x="181741" y="160734"/>
                </a:cubicBezTo>
                <a:cubicBezTo>
                  <a:pt x="180947" y="159940"/>
                  <a:pt x="179937" y="159316"/>
                  <a:pt x="179359" y="158353"/>
                </a:cubicBezTo>
                <a:cubicBezTo>
                  <a:pt x="174722" y="150625"/>
                  <a:pt x="181823" y="158433"/>
                  <a:pt x="175787" y="152400"/>
                </a:cubicBezTo>
                <a:cubicBezTo>
                  <a:pt x="174056" y="147207"/>
                  <a:pt x="174866" y="144762"/>
                  <a:pt x="169834" y="142875"/>
                </a:cubicBezTo>
                <a:cubicBezTo>
                  <a:pt x="167939" y="142164"/>
                  <a:pt x="165833" y="142216"/>
                  <a:pt x="163881" y="141684"/>
                </a:cubicBezTo>
                <a:cubicBezTo>
                  <a:pt x="161459" y="141024"/>
                  <a:pt x="159118" y="140097"/>
                  <a:pt x="156737" y="139303"/>
                </a:cubicBezTo>
                <a:cubicBezTo>
                  <a:pt x="155547" y="138906"/>
                  <a:pt x="153166" y="138113"/>
                  <a:pt x="153166" y="138113"/>
                </a:cubicBezTo>
                <a:cubicBezTo>
                  <a:pt x="145587" y="130534"/>
                  <a:pt x="153364" y="139366"/>
                  <a:pt x="149594" y="115491"/>
                </a:cubicBezTo>
                <a:cubicBezTo>
                  <a:pt x="149419" y="114382"/>
                  <a:pt x="148006" y="113903"/>
                  <a:pt x="147212" y="113109"/>
                </a:cubicBezTo>
                <a:cubicBezTo>
                  <a:pt x="146815" y="111919"/>
                  <a:pt x="146022" y="110793"/>
                  <a:pt x="146022" y="109538"/>
                </a:cubicBezTo>
                <a:cubicBezTo>
                  <a:pt x="146022" y="105296"/>
                  <a:pt x="150221" y="103166"/>
                  <a:pt x="153166" y="101203"/>
                </a:cubicBezTo>
                <a:cubicBezTo>
                  <a:pt x="153960" y="100012"/>
                  <a:pt x="154966" y="98939"/>
                  <a:pt x="155547" y="97631"/>
                </a:cubicBezTo>
                <a:cubicBezTo>
                  <a:pt x="156566" y="95338"/>
                  <a:pt x="157928" y="90488"/>
                  <a:pt x="157928" y="90488"/>
                </a:cubicBezTo>
                <a:cubicBezTo>
                  <a:pt x="157531" y="81360"/>
                  <a:pt x="157677" y="72191"/>
                  <a:pt x="156737" y="63103"/>
                </a:cubicBezTo>
                <a:cubicBezTo>
                  <a:pt x="156479" y="60606"/>
                  <a:pt x="154356" y="55959"/>
                  <a:pt x="154356" y="55959"/>
                </a:cubicBezTo>
                <a:cubicBezTo>
                  <a:pt x="154753" y="46037"/>
                  <a:pt x="154840" y="36098"/>
                  <a:pt x="155547" y="26194"/>
                </a:cubicBezTo>
                <a:cubicBezTo>
                  <a:pt x="155715" y="23844"/>
                  <a:pt x="157081" y="21464"/>
                  <a:pt x="159119" y="20241"/>
                </a:cubicBezTo>
                <a:cubicBezTo>
                  <a:pt x="160195" y="19595"/>
                  <a:pt x="161500" y="19447"/>
                  <a:pt x="162691" y="19050"/>
                </a:cubicBezTo>
                <a:cubicBezTo>
                  <a:pt x="163881" y="19447"/>
                  <a:pt x="165007" y="20241"/>
                  <a:pt x="166262" y="20241"/>
                </a:cubicBezTo>
                <a:cubicBezTo>
                  <a:pt x="167899" y="20241"/>
                  <a:pt x="170723" y="20659"/>
                  <a:pt x="171025" y="19050"/>
                </a:cubicBezTo>
                <a:cubicBezTo>
                  <a:pt x="173739" y="4577"/>
                  <a:pt x="173680" y="5040"/>
                  <a:pt x="168644" y="0"/>
                </a:cubicBezTo>
                <a:close/>
              </a:path>
            </a:pathLst>
          </a:custGeom>
          <a:solidFill>
            <a:srgbClr val="0000FF"/>
          </a:solidFill>
          <a:ln w="12700">
            <a:solidFill>
              <a:srgbClr val="0000FF"/>
            </a:solidFill>
            <a:round/>
            <a:headEnd/>
            <a:tailEnd/>
          </a:ln>
        </p:spPr>
        <p:txBody>
          <a:bodyPr bIns="36576" lIns="36576" rIns="36576" tIns="36576"/>
          <a:lstStyle/>
          <a:p>
            <a:endParaRPr lang="es-ES"/>
          </a:p>
        </p:txBody>
      </p:sp>
      <p:sp>
        <p:nvSpPr>
          <p:cNvPr id="110605" name="Freeform 13"/>
          <p:cNvSpPr>
            <a:spLocks/>
          </p:cNvSpPr>
          <p:nvPr/>
        </p:nvSpPr>
        <p:spPr bwMode="auto">
          <a:xfrm>
            <a:off x="1628775" y="1208088"/>
            <a:ext cx="1722438" cy="2362200"/>
          </a:xfrm>
          <a:custGeom>
            <a:avLst/>
            <a:gdLst>
              <a:gd fmla="*/ 1252340 w 1722952" name="T0"/>
              <a:gd fmla="*/ 71437 h 2362200" name="T1"/>
              <a:gd fmla="*/ 1185665 w 1722952" name="T2"/>
              <a:gd fmla="*/ 14287 h 2362200" name="T3"/>
              <a:gd fmla="*/ 1066602 w 1722952" name="T4"/>
              <a:gd fmla="*/ 138112 h 2362200" name="T5"/>
              <a:gd fmla="*/ 943968 w 1722952" name="T6"/>
              <a:gd fmla="*/ 71437 h 2362200" name="T7"/>
              <a:gd fmla="*/ 861815 w 1722952" name="T8"/>
              <a:gd fmla="*/ 147637 h 2362200" name="T9"/>
              <a:gd fmla="*/ 737990 w 1722952" name="T10"/>
              <a:gd fmla="*/ 238125 h 2362200" name="T11"/>
              <a:gd fmla="*/ 709415 w 1722952" name="T12"/>
              <a:gd fmla="*/ 133350 h 2362200" name="T13"/>
              <a:gd fmla="*/ 572493 w 1722952" name="T14"/>
              <a:gd fmla="*/ 188118 h 2362200" name="T15"/>
              <a:gd fmla="*/ 623690 w 1722952" name="T16"/>
              <a:gd fmla="*/ 328612 h 2362200" name="T17"/>
              <a:gd fmla="*/ 547490 w 1722952" name="T18"/>
              <a:gd fmla="*/ 395287 h 2362200" name="T19"/>
              <a:gd fmla="*/ 567730 w 1722952" name="T20"/>
              <a:gd fmla="*/ 467915 h 2362200" name="T21"/>
              <a:gd fmla="*/ 691555 w 1722952" name="T22"/>
              <a:gd fmla="*/ 541734 h 2362200" name="T23"/>
              <a:gd fmla="*/ 757040 w 1722952" name="T24"/>
              <a:gd fmla="*/ 719137 h 2362200" name="T25"/>
              <a:gd fmla="*/ 709415 w 1722952" name="T26"/>
              <a:gd fmla="*/ 810815 h 2362200" name="T27"/>
              <a:gd fmla="*/ 595115 w 1722952" name="T28"/>
              <a:gd fmla="*/ 847725 h 2362200" name="T29"/>
              <a:gd fmla="*/ 443905 w 1722952" name="T30"/>
              <a:gd fmla="*/ 860821 h 2362200" name="T31"/>
              <a:gd fmla="*/ 276027 w 1722952" name="T32"/>
              <a:gd fmla="*/ 923925 h 2362200" name="T33"/>
              <a:gd fmla="*/ 209352 w 1722952" name="T34"/>
              <a:gd fmla="*/ 1014412 h 2362200" name="T35"/>
              <a:gd fmla="*/ 99815 w 1722952" name="T36"/>
              <a:gd fmla="*/ 1123950 h 2362200" name="T37"/>
              <a:gd fmla="*/ 23615 w 1722952" name="T38"/>
              <a:gd fmla="*/ 1290637 h 2362200" name="T39"/>
              <a:gd fmla="*/ 5755 w 1722952" name="T40"/>
              <a:gd fmla="*/ 1387078 h 2362200" name="T41"/>
              <a:gd fmla="*/ 71240 w 1722952" name="T42"/>
              <a:gd fmla="*/ 1509712 h 2362200" name="T43"/>
              <a:gd fmla="*/ 154583 w 1722952" name="T44"/>
              <a:gd fmla="*/ 1564481 h 2362200" name="T45"/>
              <a:gd fmla="*/ 146249 w 1722952" name="T46"/>
              <a:gd fmla="*/ 1693068 h 2362200" name="T47"/>
              <a:gd fmla="*/ 98624 w 1722952" name="T48"/>
              <a:gd fmla="*/ 1809750 h 2362200" name="T49"/>
              <a:gd fmla="*/ 80765 w 1722952" name="T50"/>
              <a:gd fmla="*/ 1921668 h 2362200" name="T51"/>
              <a:gd fmla="*/ 196255 w 1722952" name="T52"/>
              <a:gd fmla="*/ 1944290 h 2362200" name="T53"/>
              <a:gd fmla="*/ 291505 w 1722952" name="T54"/>
              <a:gd fmla="*/ 2015728 h 2362200" name="T55"/>
              <a:gd fmla="*/ 371277 w 1722952" name="T56"/>
              <a:gd fmla="*/ 2105025 h 2362200" name="T57"/>
              <a:gd fmla="*/ 328415 w 1722952" name="T58"/>
              <a:gd fmla="*/ 2195512 h 2362200" name="T59"/>
              <a:gd fmla="*/ 376040 w 1722952" name="T60"/>
              <a:gd fmla="*/ 2219325 h 2362200" name="T61"/>
              <a:gd fmla="*/ 527249 w 1722952" name="T62"/>
              <a:gd fmla="*/ 2277665 h 2362200" name="T63"/>
              <a:gd fmla="*/ 567730 w 1722952" name="T64"/>
              <a:gd fmla="*/ 2183606 h 2362200" name="T65"/>
              <a:gd fmla="*/ 714177 w 1722952" name="T66"/>
              <a:gd fmla="*/ 2238375 h 2362200" name="T67"/>
              <a:gd fmla="*/ 874911 w 1722952" name="T68"/>
              <a:gd fmla="*/ 2314575 h 2362200" name="T69"/>
              <a:gd fmla="*/ 960636 w 1722952" name="T70"/>
              <a:gd fmla="*/ 2343150 h 2362200" name="T71"/>
              <a:gd fmla="*/ 1015405 w 1722952" name="T72"/>
              <a:gd fmla="*/ 2253853 h 2362200" name="T73"/>
              <a:gd fmla="*/ 1020168 w 1722952" name="T74"/>
              <a:gd fmla="*/ 2138362 h 2362200" name="T75"/>
              <a:gd fmla="*/ 1016596 w 1722952" name="T76"/>
              <a:gd fmla="*/ 1987153 h 2362200" name="T77"/>
              <a:gd fmla="*/ 1028502 w 1722952" name="T78"/>
              <a:gd fmla="*/ 1881187 h 2362200" name="T79"/>
              <a:gd fmla="*/ 1134468 w 1722952" name="T80"/>
              <a:gd fmla="*/ 1803796 h 2362200" name="T81"/>
              <a:gd fmla="*/ 1196380 w 1722952" name="T82"/>
              <a:gd fmla="*/ 1695450 h 2362200" name="T83"/>
              <a:gd fmla="*/ 1233290 w 1722952" name="T84"/>
              <a:gd fmla="*/ 1538287 h 2362200" name="T85"/>
              <a:gd fmla="*/ 1152327 w 1722952" name="T86"/>
              <a:gd fmla="*/ 1500187 h 2362200" name="T87"/>
              <a:gd fmla="*/ 1082080 w 1722952" name="T88"/>
              <a:gd fmla="*/ 1412081 h 2362200" name="T89"/>
              <a:gd fmla="*/ 1109465 w 1722952" name="T90"/>
              <a:gd fmla="*/ 1319212 h 2362200" name="T91"/>
              <a:gd fmla="*/ 1171377 w 1722952" name="T92"/>
              <a:gd fmla="*/ 1228725 h 2362200" name="T93"/>
              <a:gd fmla="*/ 1185665 w 1722952" name="T94"/>
              <a:gd fmla="*/ 1134665 h 2362200" name="T95"/>
              <a:gd fmla="*/ 1299965 w 1722952" name="T96"/>
              <a:gd fmla="*/ 1014412 h 2362200" name="T97"/>
              <a:gd fmla="*/ 1471415 w 1722952" name="T98"/>
              <a:gd fmla="*/ 966787 h 2362200" name="T99"/>
              <a:gd fmla="*/ 1495227 w 1722952" name="T100"/>
              <a:gd fmla="*/ 822721 h 2362200" name="T101"/>
              <a:gd fmla="*/ 1499990 w 1722952" name="T102"/>
              <a:gd fmla="*/ 738187 h 2362200" name="T103"/>
              <a:gd fmla="*/ 1604765 w 1722952" name="T104"/>
              <a:gd fmla="*/ 707231 h 2362200" name="T105"/>
              <a:gd fmla="*/ 1652390 w 1722952" name="T106"/>
              <a:gd fmla="*/ 638175 h 2362200" name="T107"/>
              <a:gd fmla="*/ 1702396 w 1722952" name="T108"/>
              <a:gd fmla="*/ 507206 h 2362200" name="T109"/>
              <a:gd fmla="*/ 1680965 w 1722952" name="T110"/>
              <a:gd fmla="*/ 438150 h 2362200" name="T111"/>
              <a:gd fmla="*/ 1600002 w 1722952" name="T112"/>
              <a:gd fmla="*/ 366712 h 2362200" name="T113"/>
              <a:gd fmla="*/ 1471415 w 1722952" name="T114"/>
              <a:gd fmla="*/ 190500 h 2362200" name="T115"/>
              <a:gd fmla="*/ 1352352 w 1722952" name="T116"/>
              <a:gd fmla="*/ 95250 h 2362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952" name="T177"/>
              <a:gd fmla="*/ 0 h 2362200" name="T178"/>
              <a:gd fmla="*/ 1722952 w 1722952" name="T179"/>
              <a:gd fmla="*/ 2362200 h 2362200" name="T1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362200" w="1722952">
                <a:moveTo>
                  <a:pt x="1352352" y="95250"/>
                </a:moveTo>
                <a:cubicBezTo>
                  <a:pt x="1340073" y="93496"/>
                  <a:pt x="1318024" y="92373"/>
                  <a:pt x="1304727" y="85725"/>
                </a:cubicBezTo>
                <a:cubicBezTo>
                  <a:pt x="1299608" y="83165"/>
                  <a:pt x="1295202" y="79375"/>
                  <a:pt x="1290440" y="76200"/>
                </a:cubicBezTo>
                <a:cubicBezTo>
                  <a:pt x="1286725" y="65057"/>
                  <a:pt x="1286595" y="54921"/>
                  <a:pt x="1271390" y="52387"/>
                </a:cubicBezTo>
                <a:cubicBezTo>
                  <a:pt x="1266438" y="51562"/>
                  <a:pt x="1261865" y="55562"/>
                  <a:pt x="1257102" y="57150"/>
                </a:cubicBezTo>
                <a:cubicBezTo>
                  <a:pt x="1255515" y="61912"/>
                  <a:pt x="1255889" y="74987"/>
                  <a:pt x="1252340" y="71437"/>
                </a:cubicBezTo>
                <a:cubicBezTo>
                  <a:pt x="1245241" y="64337"/>
                  <a:pt x="1245990" y="52387"/>
                  <a:pt x="1242815" y="42862"/>
                </a:cubicBezTo>
                <a:cubicBezTo>
                  <a:pt x="1241227" y="38100"/>
                  <a:pt x="1239639" y="33337"/>
                  <a:pt x="1238052" y="28575"/>
                </a:cubicBezTo>
                <a:cubicBezTo>
                  <a:pt x="1236464" y="23812"/>
                  <a:pt x="1234878" y="19050"/>
                  <a:pt x="1233290" y="14287"/>
                </a:cubicBezTo>
                <a:cubicBezTo>
                  <a:pt x="1231703" y="9525"/>
                  <a:pt x="1228527" y="0"/>
                  <a:pt x="1228527" y="0"/>
                </a:cubicBezTo>
                <a:cubicBezTo>
                  <a:pt x="1219002" y="3175"/>
                  <a:pt x="1209477" y="6350"/>
                  <a:pt x="1199952" y="9525"/>
                </a:cubicBezTo>
                <a:cubicBezTo>
                  <a:pt x="1195190" y="11112"/>
                  <a:pt x="1185665" y="14287"/>
                  <a:pt x="1185665" y="14287"/>
                </a:cubicBezTo>
                <a:cubicBezTo>
                  <a:pt x="1182490" y="19050"/>
                  <a:pt x="1177646" y="23053"/>
                  <a:pt x="1176140" y="28575"/>
                </a:cubicBezTo>
                <a:cubicBezTo>
                  <a:pt x="1164921" y="69711"/>
                  <a:pt x="1185807" y="71486"/>
                  <a:pt x="1157090" y="61912"/>
                </a:cubicBezTo>
                <a:cubicBezTo>
                  <a:pt x="1153915" y="71437"/>
                  <a:pt x="1150740" y="80962"/>
                  <a:pt x="1147565" y="90487"/>
                </a:cubicBezTo>
                <a:cubicBezTo>
                  <a:pt x="1144390" y="100012"/>
                  <a:pt x="1118990" y="100012"/>
                  <a:pt x="1118990" y="100012"/>
                </a:cubicBezTo>
                <a:cubicBezTo>
                  <a:pt x="1091693" y="140960"/>
                  <a:pt x="1128040" y="92772"/>
                  <a:pt x="1095177" y="119062"/>
                </a:cubicBezTo>
                <a:cubicBezTo>
                  <a:pt x="1065276" y="142982"/>
                  <a:pt x="1110353" y="127175"/>
                  <a:pt x="1066602" y="138112"/>
                </a:cubicBezTo>
                <a:cubicBezTo>
                  <a:pt x="1003108" y="116949"/>
                  <a:pt x="1098350" y="152927"/>
                  <a:pt x="1047552" y="119062"/>
                </a:cubicBezTo>
                <a:cubicBezTo>
                  <a:pt x="1042192" y="114334"/>
                  <a:pt x="1050131" y="108744"/>
                  <a:pt x="1043980" y="104775"/>
                </a:cubicBezTo>
                <a:cubicBezTo>
                  <a:pt x="1037829" y="100806"/>
                  <a:pt x="1022748" y="98227"/>
                  <a:pt x="1010643" y="95250"/>
                </a:cubicBezTo>
                <a:cubicBezTo>
                  <a:pt x="999729" y="90185"/>
                  <a:pt x="979488" y="90090"/>
                  <a:pt x="971352" y="86915"/>
                </a:cubicBezTo>
                <a:cubicBezTo>
                  <a:pt x="963216" y="83740"/>
                  <a:pt x="966391" y="78780"/>
                  <a:pt x="961827" y="76200"/>
                </a:cubicBezTo>
                <a:cubicBezTo>
                  <a:pt x="957263" y="73620"/>
                  <a:pt x="948135" y="69651"/>
                  <a:pt x="943968" y="71437"/>
                </a:cubicBezTo>
                <a:cubicBezTo>
                  <a:pt x="934443" y="73024"/>
                  <a:pt x="945208" y="82124"/>
                  <a:pt x="936824" y="86915"/>
                </a:cubicBezTo>
                <a:cubicBezTo>
                  <a:pt x="932465" y="89406"/>
                  <a:pt x="922515" y="91700"/>
                  <a:pt x="918965" y="95250"/>
                </a:cubicBezTo>
                <a:cubicBezTo>
                  <a:pt x="915415" y="98800"/>
                  <a:pt x="909440" y="98425"/>
                  <a:pt x="904677" y="100012"/>
                </a:cubicBezTo>
                <a:cubicBezTo>
                  <a:pt x="899915" y="103187"/>
                  <a:pt x="889666" y="98878"/>
                  <a:pt x="884436" y="101203"/>
                </a:cubicBezTo>
                <a:cubicBezTo>
                  <a:pt x="875261" y="105281"/>
                  <a:pt x="864196" y="119062"/>
                  <a:pt x="864196" y="119062"/>
                </a:cubicBezTo>
                <a:cubicBezTo>
                  <a:pt x="865466" y="122871"/>
                  <a:pt x="873244" y="143827"/>
                  <a:pt x="861815" y="147637"/>
                </a:cubicBezTo>
                <a:cubicBezTo>
                  <a:pt x="854136" y="150197"/>
                  <a:pt x="832843" y="133746"/>
                  <a:pt x="824905" y="132159"/>
                </a:cubicBezTo>
                <a:cubicBezTo>
                  <a:pt x="815380" y="133746"/>
                  <a:pt x="825311" y="142751"/>
                  <a:pt x="818952" y="150018"/>
                </a:cubicBezTo>
                <a:cubicBezTo>
                  <a:pt x="811560" y="158466"/>
                  <a:pt x="809224" y="170717"/>
                  <a:pt x="804665" y="180975"/>
                </a:cubicBezTo>
                <a:cubicBezTo>
                  <a:pt x="802340" y="186206"/>
                  <a:pt x="795140" y="187325"/>
                  <a:pt x="790377" y="190500"/>
                </a:cubicBezTo>
                <a:cubicBezTo>
                  <a:pt x="779265" y="223837"/>
                  <a:pt x="790377" y="215900"/>
                  <a:pt x="766565" y="223837"/>
                </a:cubicBezTo>
                <a:cubicBezTo>
                  <a:pt x="763558" y="225842"/>
                  <a:pt x="744150" y="240589"/>
                  <a:pt x="737990" y="238125"/>
                </a:cubicBezTo>
                <a:cubicBezTo>
                  <a:pt x="732675" y="235999"/>
                  <a:pt x="731640" y="228600"/>
                  <a:pt x="728465" y="223837"/>
                </a:cubicBezTo>
                <a:cubicBezTo>
                  <a:pt x="730052" y="217487"/>
                  <a:pt x="731429" y="211081"/>
                  <a:pt x="733227" y="204787"/>
                </a:cubicBezTo>
                <a:cubicBezTo>
                  <a:pt x="734606" y="199960"/>
                  <a:pt x="737990" y="195520"/>
                  <a:pt x="737990" y="190500"/>
                </a:cubicBezTo>
                <a:cubicBezTo>
                  <a:pt x="737990" y="180641"/>
                  <a:pt x="728518" y="169149"/>
                  <a:pt x="723702" y="161925"/>
                </a:cubicBezTo>
                <a:cubicBezTo>
                  <a:pt x="722115" y="157162"/>
                  <a:pt x="721185" y="152127"/>
                  <a:pt x="718940" y="147637"/>
                </a:cubicBezTo>
                <a:cubicBezTo>
                  <a:pt x="716380" y="142518"/>
                  <a:pt x="713462" y="137397"/>
                  <a:pt x="709415" y="133350"/>
                </a:cubicBezTo>
                <a:cubicBezTo>
                  <a:pt x="700183" y="124119"/>
                  <a:pt x="692459" y="122936"/>
                  <a:pt x="680840" y="119062"/>
                </a:cubicBezTo>
                <a:cubicBezTo>
                  <a:pt x="675293" y="116699"/>
                  <a:pt x="716558" y="115491"/>
                  <a:pt x="702271" y="114300"/>
                </a:cubicBezTo>
                <a:cubicBezTo>
                  <a:pt x="687984" y="113109"/>
                  <a:pt x="614165" y="107553"/>
                  <a:pt x="595115" y="111918"/>
                </a:cubicBezTo>
                <a:cubicBezTo>
                  <a:pt x="588808" y="113670"/>
                  <a:pt x="590549" y="134477"/>
                  <a:pt x="587971" y="140493"/>
                </a:cubicBezTo>
                <a:cubicBezTo>
                  <a:pt x="585716" y="145754"/>
                  <a:pt x="588150" y="152043"/>
                  <a:pt x="585590" y="157162"/>
                </a:cubicBezTo>
                <a:cubicBezTo>
                  <a:pt x="565872" y="196596"/>
                  <a:pt x="599789" y="147175"/>
                  <a:pt x="572493" y="188118"/>
                </a:cubicBezTo>
                <a:cubicBezTo>
                  <a:pt x="570906" y="200818"/>
                  <a:pt x="575973" y="206483"/>
                  <a:pt x="573683" y="219075"/>
                </a:cubicBezTo>
                <a:cubicBezTo>
                  <a:pt x="572785" y="224014"/>
                  <a:pt x="574874" y="233105"/>
                  <a:pt x="574874" y="238125"/>
                </a:cubicBezTo>
                <a:cubicBezTo>
                  <a:pt x="574874" y="245565"/>
                  <a:pt x="575010" y="262414"/>
                  <a:pt x="577255" y="270271"/>
                </a:cubicBezTo>
                <a:cubicBezTo>
                  <a:pt x="584179" y="294506"/>
                  <a:pt x="570323" y="279866"/>
                  <a:pt x="591543" y="286940"/>
                </a:cubicBezTo>
                <a:cubicBezTo>
                  <a:pt x="602431" y="319598"/>
                  <a:pt x="584445" y="291337"/>
                  <a:pt x="618927" y="314325"/>
                </a:cubicBezTo>
                <a:cubicBezTo>
                  <a:pt x="623104" y="317110"/>
                  <a:pt x="622102" y="323850"/>
                  <a:pt x="623690" y="328612"/>
                </a:cubicBezTo>
                <a:cubicBezTo>
                  <a:pt x="624204" y="333397"/>
                  <a:pt x="605434" y="334962"/>
                  <a:pt x="604640" y="338137"/>
                </a:cubicBezTo>
                <a:cubicBezTo>
                  <a:pt x="603846" y="341312"/>
                  <a:pt x="621705" y="345082"/>
                  <a:pt x="618927" y="347662"/>
                </a:cubicBezTo>
                <a:cubicBezTo>
                  <a:pt x="611069" y="353275"/>
                  <a:pt x="597397" y="351520"/>
                  <a:pt x="587971" y="353615"/>
                </a:cubicBezTo>
                <a:cubicBezTo>
                  <a:pt x="583071" y="354704"/>
                  <a:pt x="580892" y="355808"/>
                  <a:pt x="576065" y="357187"/>
                </a:cubicBezTo>
                <a:cubicBezTo>
                  <a:pt x="569771" y="358985"/>
                  <a:pt x="563365" y="360362"/>
                  <a:pt x="557015" y="361950"/>
                </a:cubicBezTo>
                <a:cubicBezTo>
                  <a:pt x="556974" y="362112"/>
                  <a:pt x="549766" y="393011"/>
                  <a:pt x="547490" y="395287"/>
                </a:cubicBezTo>
                <a:cubicBezTo>
                  <a:pt x="543940" y="398837"/>
                  <a:pt x="537965" y="398462"/>
                  <a:pt x="533202" y="400050"/>
                </a:cubicBezTo>
                <a:cubicBezTo>
                  <a:pt x="520503" y="450850"/>
                  <a:pt x="543918" y="400446"/>
                  <a:pt x="543918" y="451246"/>
                </a:cubicBezTo>
                <a:cubicBezTo>
                  <a:pt x="543918" y="457230"/>
                  <a:pt x="525924" y="464746"/>
                  <a:pt x="523677" y="471487"/>
                </a:cubicBezTo>
                <a:cubicBezTo>
                  <a:pt x="530991" y="482459"/>
                  <a:pt x="532153" y="490537"/>
                  <a:pt x="547490" y="490537"/>
                </a:cubicBezTo>
                <a:cubicBezTo>
                  <a:pt x="552510" y="490537"/>
                  <a:pt x="557015" y="487362"/>
                  <a:pt x="561777" y="485775"/>
                </a:cubicBezTo>
                <a:cubicBezTo>
                  <a:pt x="567567" y="484162"/>
                  <a:pt x="560983" y="469304"/>
                  <a:pt x="567730" y="467915"/>
                </a:cubicBezTo>
                <a:cubicBezTo>
                  <a:pt x="574477" y="466526"/>
                  <a:pt x="593725" y="477440"/>
                  <a:pt x="602258" y="477440"/>
                </a:cubicBezTo>
                <a:cubicBezTo>
                  <a:pt x="610791" y="477440"/>
                  <a:pt x="611585" y="467320"/>
                  <a:pt x="618927" y="467915"/>
                </a:cubicBezTo>
                <a:cubicBezTo>
                  <a:pt x="626269" y="468510"/>
                  <a:pt x="640755" y="474860"/>
                  <a:pt x="646311" y="481012"/>
                </a:cubicBezTo>
                <a:cubicBezTo>
                  <a:pt x="651912" y="482191"/>
                  <a:pt x="647795" y="501249"/>
                  <a:pt x="652265" y="504825"/>
                </a:cubicBezTo>
                <a:cubicBezTo>
                  <a:pt x="656185" y="507961"/>
                  <a:pt x="661790" y="508000"/>
                  <a:pt x="666552" y="509587"/>
                </a:cubicBezTo>
                <a:cubicBezTo>
                  <a:pt x="677887" y="543592"/>
                  <a:pt x="676461" y="519092"/>
                  <a:pt x="691555" y="541734"/>
                </a:cubicBezTo>
                <a:cubicBezTo>
                  <a:pt x="693143" y="573484"/>
                  <a:pt x="684417" y="616472"/>
                  <a:pt x="690365" y="647700"/>
                </a:cubicBezTo>
                <a:cubicBezTo>
                  <a:pt x="691304" y="652631"/>
                  <a:pt x="702161" y="648104"/>
                  <a:pt x="704652" y="652462"/>
                </a:cubicBezTo>
                <a:cubicBezTo>
                  <a:pt x="709443" y="660846"/>
                  <a:pt x="712958" y="660747"/>
                  <a:pt x="717749" y="669131"/>
                </a:cubicBezTo>
                <a:cubicBezTo>
                  <a:pt x="720240" y="673490"/>
                  <a:pt x="719314" y="683362"/>
                  <a:pt x="723702" y="685800"/>
                </a:cubicBezTo>
                <a:cubicBezTo>
                  <a:pt x="733709" y="691360"/>
                  <a:pt x="752277" y="704850"/>
                  <a:pt x="752277" y="704850"/>
                </a:cubicBezTo>
                <a:cubicBezTo>
                  <a:pt x="753865" y="709612"/>
                  <a:pt x="756377" y="714161"/>
                  <a:pt x="757040" y="719137"/>
                </a:cubicBezTo>
                <a:cubicBezTo>
                  <a:pt x="759566" y="738085"/>
                  <a:pt x="764514" y="738966"/>
                  <a:pt x="770136" y="757237"/>
                </a:cubicBezTo>
                <a:cubicBezTo>
                  <a:pt x="771612" y="762035"/>
                  <a:pt x="771327" y="779462"/>
                  <a:pt x="776090" y="781050"/>
                </a:cubicBezTo>
                <a:cubicBezTo>
                  <a:pt x="771327" y="782637"/>
                  <a:pt x="755006" y="785057"/>
                  <a:pt x="751086" y="788193"/>
                </a:cubicBezTo>
                <a:cubicBezTo>
                  <a:pt x="746862" y="791800"/>
                  <a:pt x="767557" y="806053"/>
                  <a:pt x="765374" y="809625"/>
                </a:cubicBezTo>
                <a:cubicBezTo>
                  <a:pt x="763191" y="813197"/>
                  <a:pt x="747316" y="809427"/>
                  <a:pt x="737990" y="809625"/>
                </a:cubicBezTo>
                <a:cubicBezTo>
                  <a:pt x="730556" y="812958"/>
                  <a:pt x="716162" y="812601"/>
                  <a:pt x="709415" y="810815"/>
                </a:cubicBezTo>
                <a:cubicBezTo>
                  <a:pt x="702668" y="809029"/>
                  <a:pt x="703064" y="800496"/>
                  <a:pt x="697508" y="798909"/>
                </a:cubicBezTo>
                <a:cubicBezTo>
                  <a:pt x="691952" y="797322"/>
                  <a:pt x="682030" y="798710"/>
                  <a:pt x="676077" y="801290"/>
                </a:cubicBezTo>
                <a:cubicBezTo>
                  <a:pt x="670124" y="803870"/>
                  <a:pt x="664965" y="809823"/>
                  <a:pt x="661790" y="814387"/>
                </a:cubicBezTo>
                <a:cubicBezTo>
                  <a:pt x="660202" y="819150"/>
                  <a:pt x="660577" y="825125"/>
                  <a:pt x="657027" y="828675"/>
                </a:cubicBezTo>
                <a:cubicBezTo>
                  <a:pt x="653477" y="832225"/>
                  <a:pt x="647230" y="831192"/>
                  <a:pt x="642740" y="833437"/>
                </a:cubicBezTo>
                <a:cubicBezTo>
                  <a:pt x="608085" y="850764"/>
                  <a:pt x="655744" y="839063"/>
                  <a:pt x="595115" y="847725"/>
                </a:cubicBezTo>
                <a:cubicBezTo>
                  <a:pt x="593527" y="852487"/>
                  <a:pt x="594529" y="859227"/>
                  <a:pt x="590352" y="862012"/>
                </a:cubicBezTo>
                <a:cubicBezTo>
                  <a:pt x="583617" y="866502"/>
                  <a:pt x="564824" y="859882"/>
                  <a:pt x="557015" y="862012"/>
                </a:cubicBezTo>
                <a:cubicBezTo>
                  <a:pt x="547329" y="864654"/>
                  <a:pt x="547490" y="873125"/>
                  <a:pt x="537965" y="876300"/>
                </a:cubicBezTo>
                <a:cubicBezTo>
                  <a:pt x="533202" y="877887"/>
                  <a:pt x="516533" y="870346"/>
                  <a:pt x="516533" y="870346"/>
                </a:cubicBezTo>
                <a:cubicBezTo>
                  <a:pt x="504585" y="868612"/>
                  <a:pt x="470298" y="875505"/>
                  <a:pt x="458193" y="873918"/>
                </a:cubicBezTo>
                <a:cubicBezTo>
                  <a:pt x="446088" y="872331"/>
                  <a:pt x="454422" y="862607"/>
                  <a:pt x="443905" y="860821"/>
                </a:cubicBezTo>
                <a:cubicBezTo>
                  <a:pt x="433388" y="859035"/>
                  <a:pt x="407195" y="860623"/>
                  <a:pt x="395090" y="863203"/>
                </a:cubicBezTo>
                <a:cubicBezTo>
                  <a:pt x="378896" y="863203"/>
                  <a:pt x="385724" y="871484"/>
                  <a:pt x="371277" y="876300"/>
                </a:cubicBezTo>
                <a:cubicBezTo>
                  <a:pt x="362116" y="879354"/>
                  <a:pt x="355799" y="885427"/>
                  <a:pt x="346274" y="887015"/>
                </a:cubicBezTo>
                <a:cubicBezTo>
                  <a:pt x="341512" y="890190"/>
                  <a:pt x="333534" y="902315"/>
                  <a:pt x="328415" y="904875"/>
                </a:cubicBezTo>
                <a:cubicBezTo>
                  <a:pt x="318656" y="909755"/>
                  <a:pt x="299366" y="912590"/>
                  <a:pt x="290315" y="914400"/>
                </a:cubicBezTo>
                <a:cubicBezTo>
                  <a:pt x="285552" y="917575"/>
                  <a:pt x="279603" y="919455"/>
                  <a:pt x="276027" y="923925"/>
                </a:cubicBezTo>
                <a:cubicBezTo>
                  <a:pt x="272100" y="928833"/>
                  <a:pt x="262013" y="952462"/>
                  <a:pt x="261740" y="953690"/>
                </a:cubicBezTo>
                <a:cubicBezTo>
                  <a:pt x="260320" y="960080"/>
                  <a:pt x="265829" y="975964"/>
                  <a:pt x="261740" y="981075"/>
                </a:cubicBezTo>
                <a:cubicBezTo>
                  <a:pt x="258604" y="984995"/>
                  <a:pt x="252215" y="984250"/>
                  <a:pt x="247452" y="985837"/>
                </a:cubicBezTo>
                <a:cubicBezTo>
                  <a:pt x="244277" y="990600"/>
                  <a:pt x="242397" y="996549"/>
                  <a:pt x="237927" y="1000125"/>
                </a:cubicBezTo>
                <a:cubicBezTo>
                  <a:pt x="234007" y="1003261"/>
                  <a:pt x="228130" y="1002642"/>
                  <a:pt x="223640" y="1004887"/>
                </a:cubicBezTo>
                <a:cubicBezTo>
                  <a:pt x="218520" y="1007447"/>
                  <a:pt x="214472" y="1011852"/>
                  <a:pt x="209352" y="1014412"/>
                </a:cubicBezTo>
                <a:cubicBezTo>
                  <a:pt x="169916" y="1034131"/>
                  <a:pt x="221726" y="1001402"/>
                  <a:pt x="180777" y="1028700"/>
                </a:cubicBezTo>
                <a:cubicBezTo>
                  <a:pt x="179190" y="1033462"/>
                  <a:pt x="179565" y="1039437"/>
                  <a:pt x="176015" y="1042987"/>
                </a:cubicBezTo>
                <a:cubicBezTo>
                  <a:pt x="172465" y="1046537"/>
                  <a:pt x="166597" y="1046532"/>
                  <a:pt x="161727" y="1047750"/>
                </a:cubicBezTo>
                <a:cubicBezTo>
                  <a:pt x="153874" y="1049713"/>
                  <a:pt x="157758" y="1065213"/>
                  <a:pt x="149821" y="1066800"/>
                </a:cubicBezTo>
                <a:cubicBezTo>
                  <a:pt x="115293" y="1062037"/>
                  <a:pt x="137915" y="1077912"/>
                  <a:pt x="114102" y="1085850"/>
                </a:cubicBezTo>
                <a:cubicBezTo>
                  <a:pt x="91764" y="1119355"/>
                  <a:pt x="117469" y="1076870"/>
                  <a:pt x="99815" y="1123950"/>
                </a:cubicBezTo>
                <a:cubicBezTo>
                  <a:pt x="94524" y="1138060"/>
                  <a:pt x="87643" y="1140001"/>
                  <a:pt x="76002" y="1147762"/>
                </a:cubicBezTo>
                <a:cubicBezTo>
                  <a:pt x="69652" y="1166812"/>
                  <a:pt x="63302" y="1185862"/>
                  <a:pt x="56952" y="1204912"/>
                </a:cubicBezTo>
                <a:cubicBezTo>
                  <a:pt x="53777" y="1214437"/>
                  <a:pt x="50602" y="1223962"/>
                  <a:pt x="47427" y="1233487"/>
                </a:cubicBezTo>
                <a:cubicBezTo>
                  <a:pt x="45617" y="1238917"/>
                  <a:pt x="41077" y="1243012"/>
                  <a:pt x="37902" y="1247775"/>
                </a:cubicBezTo>
                <a:cubicBezTo>
                  <a:pt x="36315" y="1252537"/>
                  <a:pt x="34229" y="1257162"/>
                  <a:pt x="33140" y="1262062"/>
                </a:cubicBezTo>
                <a:cubicBezTo>
                  <a:pt x="26442" y="1292203"/>
                  <a:pt x="38309" y="1290637"/>
                  <a:pt x="23615" y="1290637"/>
                </a:cubicBezTo>
                <a:cubicBezTo>
                  <a:pt x="22027" y="1296987"/>
                  <a:pt x="20044" y="1303251"/>
                  <a:pt x="18852" y="1309687"/>
                </a:cubicBezTo>
                <a:cubicBezTo>
                  <a:pt x="16726" y="1315194"/>
                  <a:pt x="19249" y="1330920"/>
                  <a:pt x="16471" y="1335881"/>
                </a:cubicBezTo>
                <a:cubicBezTo>
                  <a:pt x="13693" y="1340842"/>
                  <a:pt x="4366" y="1333302"/>
                  <a:pt x="2183" y="1339453"/>
                </a:cubicBezTo>
                <a:cubicBezTo>
                  <a:pt x="0" y="1345604"/>
                  <a:pt x="1191" y="1366043"/>
                  <a:pt x="3374" y="1372790"/>
                </a:cubicBezTo>
                <a:cubicBezTo>
                  <a:pt x="5557" y="1379537"/>
                  <a:pt x="14883" y="1377553"/>
                  <a:pt x="15280" y="1379934"/>
                </a:cubicBezTo>
                <a:cubicBezTo>
                  <a:pt x="15677" y="1382315"/>
                  <a:pt x="7342" y="1378942"/>
                  <a:pt x="5755" y="1387078"/>
                </a:cubicBezTo>
                <a:cubicBezTo>
                  <a:pt x="4168" y="1395214"/>
                  <a:pt x="3175" y="1419820"/>
                  <a:pt x="5755" y="1428750"/>
                </a:cubicBezTo>
                <a:cubicBezTo>
                  <a:pt x="8335" y="1437680"/>
                  <a:pt x="20439" y="1435298"/>
                  <a:pt x="21233" y="1440656"/>
                </a:cubicBezTo>
                <a:cubicBezTo>
                  <a:pt x="22027" y="1446014"/>
                  <a:pt x="8137" y="1456927"/>
                  <a:pt x="10518" y="1460896"/>
                </a:cubicBezTo>
                <a:cubicBezTo>
                  <a:pt x="12899" y="1464865"/>
                  <a:pt x="26195" y="1463476"/>
                  <a:pt x="35521" y="1464468"/>
                </a:cubicBezTo>
                <a:cubicBezTo>
                  <a:pt x="44847" y="1465460"/>
                  <a:pt x="60524" y="1459309"/>
                  <a:pt x="66477" y="1466850"/>
                </a:cubicBezTo>
                <a:cubicBezTo>
                  <a:pt x="72430" y="1474391"/>
                  <a:pt x="69057" y="1502172"/>
                  <a:pt x="71240" y="1509712"/>
                </a:cubicBezTo>
                <a:cubicBezTo>
                  <a:pt x="72338" y="1519924"/>
                  <a:pt x="78185" y="1507132"/>
                  <a:pt x="79574" y="1512093"/>
                </a:cubicBezTo>
                <a:cubicBezTo>
                  <a:pt x="80963" y="1517054"/>
                  <a:pt x="76399" y="1533525"/>
                  <a:pt x="79574" y="1539478"/>
                </a:cubicBezTo>
                <a:cubicBezTo>
                  <a:pt x="83494" y="1542614"/>
                  <a:pt x="93862" y="1546225"/>
                  <a:pt x="98624" y="1547812"/>
                </a:cubicBezTo>
                <a:cubicBezTo>
                  <a:pt x="103387" y="1552575"/>
                  <a:pt x="111284" y="1549254"/>
                  <a:pt x="117674" y="1551384"/>
                </a:cubicBezTo>
                <a:cubicBezTo>
                  <a:pt x="122436" y="1552971"/>
                  <a:pt x="128132" y="1566862"/>
                  <a:pt x="133152" y="1566862"/>
                </a:cubicBezTo>
                <a:cubicBezTo>
                  <a:pt x="141247" y="1566862"/>
                  <a:pt x="146645" y="1562893"/>
                  <a:pt x="154583" y="1564481"/>
                </a:cubicBezTo>
                <a:cubicBezTo>
                  <a:pt x="156170" y="1569243"/>
                  <a:pt x="160348" y="1581085"/>
                  <a:pt x="161727" y="1585912"/>
                </a:cubicBezTo>
                <a:cubicBezTo>
                  <a:pt x="163525" y="1592206"/>
                  <a:pt x="175149" y="1590945"/>
                  <a:pt x="178396" y="1596628"/>
                </a:cubicBezTo>
                <a:cubicBezTo>
                  <a:pt x="181738" y="1602476"/>
                  <a:pt x="176015" y="1614487"/>
                  <a:pt x="180777" y="1619250"/>
                </a:cubicBezTo>
                <a:cubicBezTo>
                  <a:pt x="176015" y="1620837"/>
                  <a:pt x="171600" y="1628020"/>
                  <a:pt x="167680" y="1631156"/>
                </a:cubicBezTo>
                <a:cubicBezTo>
                  <a:pt x="151267" y="1644287"/>
                  <a:pt x="162180" y="1657686"/>
                  <a:pt x="165299" y="1676400"/>
                </a:cubicBezTo>
                <a:cubicBezTo>
                  <a:pt x="163712" y="1690687"/>
                  <a:pt x="151588" y="1679721"/>
                  <a:pt x="146249" y="1693068"/>
                </a:cubicBezTo>
                <a:cubicBezTo>
                  <a:pt x="144384" y="1697729"/>
                  <a:pt x="146854" y="1711715"/>
                  <a:pt x="142677" y="1714500"/>
                </a:cubicBezTo>
                <a:cubicBezTo>
                  <a:pt x="137073" y="1718236"/>
                  <a:pt x="148630" y="1726406"/>
                  <a:pt x="143868" y="1731168"/>
                </a:cubicBezTo>
                <a:cubicBezTo>
                  <a:pt x="134343" y="1738312"/>
                  <a:pt x="138977" y="1753124"/>
                  <a:pt x="128390" y="1771650"/>
                </a:cubicBezTo>
                <a:cubicBezTo>
                  <a:pt x="125899" y="1776009"/>
                  <a:pt x="118865" y="1774825"/>
                  <a:pt x="114102" y="1776412"/>
                </a:cubicBezTo>
                <a:cubicBezTo>
                  <a:pt x="109340" y="1779587"/>
                  <a:pt x="109537" y="1785201"/>
                  <a:pt x="105768" y="1789509"/>
                </a:cubicBezTo>
                <a:cubicBezTo>
                  <a:pt x="102347" y="1793892"/>
                  <a:pt x="101799" y="1806178"/>
                  <a:pt x="98624" y="1809750"/>
                </a:cubicBezTo>
                <a:cubicBezTo>
                  <a:pt x="95449" y="1813322"/>
                  <a:pt x="87909" y="1809948"/>
                  <a:pt x="86718" y="1810940"/>
                </a:cubicBezTo>
                <a:cubicBezTo>
                  <a:pt x="85527" y="1811932"/>
                  <a:pt x="91282" y="1809551"/>
                  <a:pt x="91480" y="1815703"/>
                </a:cubicBezTo>
                <a:cubicBezTo>
                  <a:pt x="91678" y="1821855"/>
                  <a:pt x="90488" y="1839317"/>
                  <a:pt x="87908" y="1847850"/>
                </a:cubicBezTo>
                <a:cubicBezTo>
                  <a:pt x="85409" y="1863444"/>
                  <a:pt x="76994" y="1859955"/>
                  <a:pt x="76002" y="1866900"/>
                </a:cubicBezTo>
                <a:cubicBezTo>
                  <a:pt x="75010" y="1873845"/>
                  <a:pt x="81161" y="1880393"/>
                  <a:pt x="81955" y="1889521"/>
                </a:cubicBezTo>
                <a:cubicBezTo>
                  <a:pt x="82749" y="1898649"/>
                  <a:pt x="77788" y="1913532"/>
                  <a:pt x="80765" y="1921668"/>
                </a:cubicBezTo>
                <a:cubicBezTo>
                  <a:pt x="83742" y="1929804"/>
                  <a:pt x="92275" y="1935360"/>
                  <a:pt x="99815" y="1938337"/>
                </a:cubicBezTo>
                <a:cubicBezTo>
                  <a:pt x="109241" y="1940432"/>
                  <a:pt x="116483" y="1937941"/>
                  <a:pt x="126008" y="1939528"/>
                </a:cubicBezTo>
                <a:cubicBezTo>
                  <a:pt x="137121" y="1937941"/>
                  <a:pt x="145768" y="1942300"/>
                  <a:pt x="156965" y="1943100"/>
                </a:cubicBezTo>
                <a:cubicBezTo>
                  <a:pt x="167651" y="1941653"/>
                  <a:pt x="174427" y="1933178"/>
                  <a:pt x="180777" y="1931193"/>
                </a:cubicBezTo>
                <a:cubicBezTo>
                  <a:pt x="187127" y="1929208"/>
                  <a:pt x="192485" y="1929010"/>
                  <a:pt x="195065" y="1931193"/>
                </a:cubicBezTo>
                <a:cubicBezTo>
                  <a:pt x="203625" y="1930981"/>
                  <a:pt x="191493" y="1939131"/>
                  <a:pt x="196255" y="1944290"/>
                </a:cubicBezTo>
                <a:cubicBezTo>
                  <a:pt x="201017" y="1949449"/>
                  <a:pt x="215702" y="1958975"/>
                  <a:pt x="223640" y="1962150"/>
                </a:cubicBezTo>
                <a:cubicBezTo>
                  <a:pt x="226815" y="1966912"/>
                  <a:pt x="239833" y="1959293"/>
                  <a:pt x="243880" y="1963340"/>
                </a:cubicBezTo>
                <a:cubicBezTo>
                  <a:pt x="253112" y="1972572"/>
                  <a:pt x="253690" y="1977326"/>
                  <a:pt x="265311" y="1981200"/>
                </a:cubicBezTo>
                <a:cubicBezTo>
                  <a:pt x="266898" y="1985962"/>
                  <a:pt x="262012" y="2002767"/>
                  <a:pt x="266502" y="2005012"/>
                </a:cubicBezTo>
                <a:cubicBezTo>
                  <a:pt x="270992" y="2007257"/>
                  <a:pt x="278545" y="1995760"/>
                  <a:pt x="280790" y="2000250"/>
                </a:cubicBezTo>
                <a:cubicBezTo>
                  <a:pt x="284410" y="2007490"/>
                  <a:pt x="293093" y="2007791"/>
                  <a:pt x="291505" y="2015728"/>
                </a:cubicBezTo>
                <a:cubicBezTo>
                  <a:pt x="294680" y="2020491"/>
                  <a:pt x="287108" y="2025161"/>
                  <a:pt x="291505" y="2028825"/>
                </a:cubicBezTo>
                <a:cubicBezTo>
                  <a:pt x="296959" y="2033370"/>
                  <a:pt x="300426" y="2042133"/>
                  <a:pt x="304602" y="2047875"/>
                </a:cubicBezTo>
                <a:cubicBezTo>
                  <a:pt x="313798" y="2060519"/>
                  <a:pt x="312305" y="2063641"/>
                  <a:pt x="321271" y="2076450"/>
                </a:cubicBezTo>
                <a:cubicBezTo>
                  <a:pt x="324150" y="2080563"/>
                  <a:pt x="333113" y="2083405"/>
                  <a:pt x="337940" y="2084784"/>
                </a:cubicBezTo>
                <a:cubicBezTo>
                  <a:pt x="342652" y="2086227"/>
                  <a:pt x="351434" y="2087364"/>
                  <a:pt x="356990" y="2090737"/>
                </a:cubicBezTo>
                <a:cubicBezTo>
                  <a:pt x="362546" y="2094110"/>
                  <a:pt x="366515" y="2103438"/>
                  <a:pt x="371277" y="2105025"/>
                </a:cubicBezTo>
                <a:cubicBezTo>
                  <a:pt x="376040" y="2103437"/>
                  <a:pt x="386944" y="2095435"/>
                  <a:pt x="385565" y="2100262"/>
                </a:cubicBezTo>
                <a:cubicBezTo>
                  <a:pt x="387428" y="2102063"/>
                  <a:pt x="391915" y="2104627"/>
                  <a:pt x="390327" y="2112168"/>
                </a:cubicBezTo>
                <a:cubicBezTo>
                  <a:pt x="389335" y="2117129"/>
                  <a:pt x="381992" y="2124472"/>
                  <a:pt x="379611" y="2130028"/>
                </a:cubicBezTo>
                <a:cubicBezTo>
                  <a:pt x="377230" y="2135584"/>
                  <a:pt x="379810" y="2138164"/>
                  <a:pt x="376040" y="2145506"/>
                </a:cubicBezTo>
                <a:cubicBezTo>
                  <a:pt x="371830" y="2157934"/>
                  <a:pt x="364928" y="2165747"/>
                  <a:pt x="356990" y="2174081"/>
                </a:cubicBezTo>
                <a:cubicBezTo>
                  <a:pt x="349052" y="2182415"/>
                  <a:pt x="333971" y="2187971"/>
                  <a:pt x="328415" y="2195512"/>
                </a:cubicBezTo>
                <a:cubicBezTo>
                  <a:pt x="326827" y="2203450"/>
                  <a:pt x="326940" y="2211928"/>
                  <a:pt x="323652" y="2219325"/>
                </a:cubicBezTo>
                <a:cubicBezTo>
                  <a:pt x="320428" y="2226578"/>
                  <a:pt x="311746" y="2219722"/>
                  <a:pt x="311746" y="2227659"/>
                </a:cubicBezTo>
                <a:cubicBezTo>
                  <a:pt x="311746" y="2232679"/>
                  <a:pt x="322397" y="2232233"/>
                  <a:pt x="327224" y="2233612"/>
                </a:cubicBezTo>
                <a:cubicBezTo>
                  <a:pt x="333518" y="2235410"/>
                  <a:pt x="343893" y="2238375"/>
                  <a:pt x="343893" y="2238375"/>
                </a:cubicBezTo>
                <a:cubicBezTo>
                  <a:pt x="345481" y="2230437"/>
                  <a:pt x="343449" y="2231115"/>
                  <a:pt x="347465" y="2224087"/>
                </a:cubicBezTo>
                <a:cubicBezTo>
                  <a:pt x="357054" y="2207306"/>
                  <a:pt x="364107" y="2216673"/>
                  <a:pt x="376040" y="2219325"/>
                </a:cubicBezTo>
                <a:cubicBezTo>
                  <a:pt x="385466" y="2221420"/>
                  <a:pt x="395090" y="2222500"/>
                  <a:pt x="404615" y="2224087"/>
                </a:cubicBezTo>
                <a:cubicBezTo>
                  <a:pt x="407790" y="2228850"/>
                  <a:pt x="417236" y="2227183"/>
                  <a:pt x="421283" y="2231231"/>
                </a:cubicBezTo>
                <a:cubicBezTo>
                  <a:pt x="425330" y="2235278"/>
                  <a:pt x="424851" y="2243431"/>
                  <a:pt x="428427" y="2247900"/>
                </a:cubicBezTo>
                <a:cubicBezTo>
                  <a:pt x="431563" y="2251820"/>
                  <a:pt x="431602" y="2257425"/>
                  <a:pt x="433190" y="2262187"/>
                </a:cubicBezTo>
                <a:cubicBezTo>
                  <a:pt x="446117" y="2266870"/>
                  <a:pt x="502048" y="2258416"/>
                  <a:pt x="517724" y="2260996"/>
                </a:cubicBezTo>
                <a:cubicBezTo>
                  <a:pt x="533400" y="2263576"/>
                  <a:pt x="524471" y="2279054"/>
                  <a:pt x="527249" y="2277665"/>
                </a:cubicBezTo>
                <a:cubicBezTo>
                  <a:pt x="530027" y="2276276"/>
                  <a:pt x="535782" y="2259409"/>
                  <a:pt x="534393" y="2252662"/>
                </a:cubicBezTo>
                <a:cubicBezTo>
                  <a:pt x="539280" y="2251512"/>
                  <a:pt x="518915" y="2242204"/>
                  <a:pt x="518915" y="2237184"/>
                </a:cubicBezTo>
                <a:cubicBezTo>
                  <a:pt x="518915" y="2229089"/>
                  <a:pt x="507755" y="2215637"/>
                  <a:pt x="511771" y="2208609"/>
                </a:cubicBezTo>
                <a:cubicBezTo>
                  <a:pt x="517230" y="2199055"/>
                  <a:pt x="522510" y="2199668"/>
                  <a:pt x="530821" y="2195512"/>
                </a:cubicBezTo>
                <a:cubicBezTo>
                  <a:pt x="535260" y="2190334"/>
                  <a:pt x="542529" y="2204640"/>
                  <a:pt x="548680" y="2202656"/>
                </a:cubicBezTo>
                <a:cubicBezTo>
                  <a:pt x="554831" y="2200672"/>
                  <a:pt x="560785" y="2187178"/>
                  <a:pt x="567730" y="2183606"/>
                </a:cubicBezTo>
                <a:cubicBezTo>
                  <a:pt x="572492" y="2180431"/>
                  <a:pt x="584993" y="2183235"/>
                  <a:pt x="590352" y="2181225"/>
                </a:cubicBezTo>
                <a:cubicBezTo>
                  <a:pt x="614615" y="2172126"/>
                  <a:pt x="630353" y="2178261"/>
                  <a:pt x="657027" y="2181225"/>
                </a:cubicBezTo>
                <a:cubicBezTo>
                  <a:pt x="666552" y="2184400"/>
                  <a:pt x="662980" y="2193528"/>
                  <a:pt x="672505" y="2196703"/>
                </a:cubicBezTo>
                <a:cubicBezTo>
                  <a:pt x="677268" y="2198290"/>
                  <a:pt x="691555" y="2199084"/>
                  <a:pt x="691555" y="2199084"/>
                </a:cubicBezTo>
                <a:cubicBezTo>
                  <a:pt x="683184" y="2224194"/>
                  <a:pt x="693559" y="2200304"/>
                  <a:pt x="709415" y="2224087"/>
                </a:cubicBezTo>
                <a:cubicBezTo>
                  <a:pt x="712200" y="2228264"/>
                  <a:pt x="711041" y="2234455"/>
                  <a:pt x="714177" y="2238375"/>
                </a:cubicBezTo>
                <a:cubicBezTo>
                  <a:pt x="720891" y="2246768"/>
                  <a:pt x="733340" y="2249525"/>
                  <a:pt x="742752" y="2252662"/>
                </a:cubicBezTo>
                <a:cubicBezTo>
                  <a:pt x="749102" y="2262187"/>
                  <a:pt x="762848" y="2274045"/>
                  <a:pt x="773708" y="2277665"/>
                </a:cubicBezTo>
                <a:cubicBezTo>
                  <a:pt x="803052" y="2287447"/>
                  <a:pt x="756505" y="2273672"/>
                  <a:pt x="804665" y="2282428"/>
                </a:cubicBezTo>
                <a:cubicBezTo>
                  <a:pt x="817814" y="2284819"/>
                  <a:pt x="830529" y="2296209"/>
                  <a:pt x="842765" y="2300287"/>
                </a:cubicBezTo>
                <a:cubicBezTo>
                  <a:pt x="847527" y="2303462"/>
                  <a:pt x="853005" y="2305765"/>
                  <a:pt x="857052" y="2309812"/>
                </a:cubicBezTo>
                <a:cubicBezTo>
                  <a:pt x="861099" y="2313860"/>
                  <a:pt x="870441" y="2310999"/>
                  <a:pt x="874911" y="2314575"/>
                </a:cubicBezTo>
                <a:cubicBezTo>
                  <a:pt x="878831" y="2317711"/>
                  <a:pt x="882055" y="2328466"/>
                  <a:pt x="886818" y="2330053"/>
                </a:cubicBezTo>
                <a:cubicBezTo>
                  <a:pt x="891580" y="2333228"/>
                  <a:pt x="897066" y="2333681"/>
                  <a:pt x="902296" y="2336006"/>
                </a:cubicBezTo>
                <a:cubicBezTo>
                  <a:pt x="911471" y="2340084"/>
                  <a:pt x="914202" y="2344737"/>
                  <a:pt x="923727" y="2347912"/>
                </a:cubicBezTo>
                <a:cubicBezTo>
                  <a:pt x="928490" y="2349500"/>
                  <a:pt x="930266" y="2342746"/>
                  <a:pt x="934443" y="2345531"/>
                </a:cubicBezTo>
                <a:cubicBezTo>
                  <a:pt x="939205" y="2348706"/>
                  <a:pt x="947540" y="2359025"/>
                  <a:pt x="952302" y="2362200"/>
                </a:cubicBezTo>
                <a:cubicBezTo>
                  <a:pt x="958861" y="2360014"/>
                  <a:pt x="963329" y="2356613"/>
                  <a:pt x="960636" y="2343150"/>
                </a:cubicBezTo>
                <a:cubicBezTo>
                  <a:pt x="959513" y="2337537"/>
                  <a:pt x="972543" y="2323703"/>
                  <a:pt x="967780" y="2320528"/>
                </a:cubicBezTo>
                <a:cubicBezTo>
                  <a:pt x="964605" y="2315765"/>
                  <a:pt x="949671" y="2314267"/>
                  <a:pt x="948730" y="2308621"/>
                </a:cubicBezTo>
                <a:cubicBezTo>
                  <a:pt x="947416" y="2300735"/>
                  <a:pt x="963274" y="2295736"/>
                  <a:pt x="966590" y="2290762"/>
                </a:cubicBezTo>
                <a:cubicBezTo>
                  <a:pt x="968177" y="2284412"/>
                  <a:pt x="967721" y="2277158"/>
                  <a:pt x="971352" y="2271712"/>
                </a:cubicBezTo>
                <a:cubicBezTo>
                  <a:pt x="974527" y="2266949"/>
                  <a:pt x="972185" y="2256413"/>
                  <a:pt x="977305" y="2253853"/>
                </a:cubicBezTo>
                <a:cubicBezTo>
                  <a:pt x="982835" y="2248920"/>
                  <a:pt x="1007864" y="2256631"/>
                  <a:pt x="1015405" y="2253853"/>
                </a:cubicBezTo>
                <a:cubicBezTo>
                  <a:pt x="1022946" y="2251075"/>
                  <a:pt x="1022946" y="2243732"/>
                  <a:pt x="1022549" y="2237184"/>
                </a:cubicBezTo>
                <a:cubicBezTo>
                  <a:pt x="1029141" y="2229279"/>
                  <a:pt x="1012429" y="2222102"/>
                  <a:pt x="1013024" y="2214562"/>
                </a:cubicBezTo>
                <a:cubicBezTo>
                  <a:pt x="1013619" y="2207022"/>
                  <a:pt x="1025327" y="2198091"/>
                  <a:pt x="1026121" y="2191940"/>
                </a:cubicBezTo>
                <a:cubicBezTo>
                  <a:pt x="1026915" y="2185789"/>
                  <a:pt x="1018183" y="2183408"/>
                  <a:pt x="1017786" y="2177653"/>
                </a:cubicBezTo>
                <a:cubicBezTo>
                  <a:pt x="1018373" y="2172667"/>
                  <a:pt x="1021495" y="2161902"/>
                  <a:pt x="1023740" y="2157412"/>
                </a:cubicBezTo>
                <a:cubicBezTo>
                  <a:pt x="1026300" y="2152293"/>
                  <a:pt x="1016993" y="2143124"/>
                  <a:pt x="1020168" y="2138362"/>
                </a:cubicBezTo>
                <a:cubicBezTo>
                  <a:pt x="1019374" y="2130207"/>
                  <a:pt x="1029693" y="2110184"/>
                  <a:pt x="1028502" y="2102643"/>
                </a:cubicBezTo>
                <a:cubicBezTo>
                  <a:pt x="1027311" y="2095102"/>
                  <a:pt x="1013619" y="2096690"/>
                  <a:pt x="1013024" y="2093118"/>
                </a:cubicBezTo>
                <a:cubicBezTo>
                  <a:pt x="1012429" y="2089546"/>
                  <a:pt x="1022350" y="2094309"/>
                  <a:pt x="1024930" y="2081212"/>
                </a:cubicBezTo>
                <a:cubicBezTo>
                  <a:pt x="1027510" y="2068115"/>
                  <a:pt x="1026319" y="2028229"/>
                  <a:pt x="1028502" y="2014537"/>
                </a:cubicBezTo>
                <a:cubicBezTo>
                  <a:pt x="1027150" y="1991050"/>
                  <a:pt x="1040011" y="2003623"/>
                  <a:pt x="1038027" y="1999059"/>
                </a:cubicBezTo>
                <a:cubicBezTo>
                  <a:pt x="1036043" y="1994495"/>
                  <a:pt x="1022152" y="1990129"/>
                  <a:pt x="1016596" y="1987153"/>
                </a:cubicBezTo>
                <a:cubicBezTo>
                  <a:pt x="1013046" y="1983603"/>
                  <a:pt x="1006935" y="1985690"/>
                  <a:pt x="1004690" y="1981200"/>
                </a:cubicBezTo>
                <a:cubicBezTo>
                  <a:pt x="1002130" y="1976080"/>
                  <a:pt x="1005483" y="1969294"/>
                  <a:pt x="1002308" y="1964531"/>
                </a:cubicBezTo>
                <a:cubicBezTo>
                  <a:pt x="1001343" y="1958549"/>
                  <a:pt x="992585" y="1950838"/>
                  <a:pt x="992783" y="1944290"/>
                </a:cubicBezTo>
                <a:cubicBezTo>
                  <a:pt x="992981" y="1937742"/>
                  <a:pt x="999927" y="1931193"/>
                  <a:pt x="1003499" y="1925240"/>
                </a:cubicBezTo>
                <a:cubicBezTo>
                  <a:pt x="1005309" y="1919810"/>
                  <a:pt x="1012570" y="1914053"/>
                  <a:pt x="1014215" y="1908571"/>
                </a:cubicBezTo>
                <a:cubicBezTo>
                  <a:pt x="1027449" y="1864459"/>
                  <a:pt x="1000968" y="1899543"/>
                  <a:pt x="1028502" y="1881187"/>
                </a:cubicBezTo>
                <a:cubicBezTo>
                  <a:pt x="1020995" y="1873251"/>
                  <a:pt x="1041996" y="1867694"/>
                  <a:pt x="1033265" y="1866900"/>
                </a:cubicBezTo>
                <a:cubicBezTo>
                  <a:pt x="1034456" y="1862931"/>
                  <a:pt x="1031677" y="1860550"/>
                  <a:pt x="1035646" y="1857375"/>
                </a:cubicBezTo>
                <a:cubicBezTo>
                  <a:pt x="1062633" y="1847850"/>
                  <a:pt x="1030505" y="1858479"/>
                  <a:pt x="1057077" y="1847850"/>
                </a:cubicBezTo>
                <a:cubicBezTo>
                  <a:pt x="1062392" y="1845724"/>
                  <a:pt x="1066245" y="1840885"/>
                  <a:pt x="1071365" y="1838325"/>
                </a:cubicBezTo>
                <a:cubicBezTo>
                  <a:pt x="1084668" y="1831674"/>
                  <a:pt x="1103125" y="1824602"/>
                  <a:pt x="1115418" y="1822846"/>
                </a:cubicBezTo>
                <a:cubicBezTo>
                  <a:pt x="1129706" y="1813320"/>
                  <a:pt x="1126530" y="1819672"/>
                  <a:pt x="1134468" y="1803796"/>
                </a:cubicBezTo>
                <a:cubicBezTo>
                  <a:pt x="1136713" y="1799306"/>
                  <a:pt x="1143708" y="1793914"/>
                  <a:pt x="1147565" y="1790700"/>
                </a:cubicBezTo>
                <a:cubicBezTo>
                  <a:pt x="1154132" y="1785227"/>
                  <a:pt x="1162182" y="1771080"/>
                  <a:pt x="1170186" y="1768078"/>
                </a:cubicBezTo>
                <a:cubicBezTo>
                  <a:pt x="1190649" y="1760404"/>
                  <a:pt x="1178793" y="1767358"/>
                  <a:pt x="1207096" y="1763315"/>
                </a:cubicBezTo>
                <a:cubicBezTo>
                  <a:pt x="1205509" y="1758552"/>
                  <a:pt x="1218796" y="1749188"/>
                  <a:pt x="1217811" y="1744265"/>
                </a:cubicBezTo>
                <a:cubicBezTo>
                  <a:pt x="1215610" y="1733258"/>
                  <a:pt x="1213507" y="1734502"/>
                  <a:pt x="1209477" y="1724025"/>
                </a:cubicBezTo>
                <a:cubicBezTo>
                  <a:pt x="1205367" y="1713340"/>
                  <a:pt x="1202730" y="1704975"/>
                  <a:pt x="1196380" y="1695450"/>
                </a:cubicBezTo>
                <a:cubicBezTo>
                  <a:pt x="1195720" y="1682898"/>
                  <a:pt x="1194197" y="1646832"/>
                  <a:pt x="1196380" y="1637109"/>
                </a:cubicBezTo>
                <a:cubicBezTo>
                  <a:pt x="1198563" y="1627386"/>
                  <a:pt x="1208088" y="1642665"/>
                  <a:pt x="1209477" y="1637109"/>
                </a:cubicBezTo>
                <a:cubicBezTo>
                  <a:pt x="1210866" y="1631553"/>
                  <a:pt x="1203127" y="1611709"/>
                  <a:pt x="1204715" y="1603771"/>
                </a:cubicBezTo>
                <a:cubicBezTo>
                  <a:pt x="1206303" y="1595833"/>
                  <a:pt x="1216819" y="1595437"/>
                  <a:pt x="1219002" y="1589484"/>
                </a:cubicBezTo>
                <a:cubicBezTo>
                  <a:pt x="1221012" y="1584124"/>
                  <a:pt x="1213048" y="1571228"/>
                  <a:pt x="1217811" y="1568053"/>
                </a:cubicBezTo>
                <a:cubicBezTo>
                  <a:pt x="1228570" y="1535775"/>
                  <a:pt x="1222345" y="1593011"/>
                  <a:pt x="1233290" y="1538287"/>
                </a:cubicBezTo>
                <a:cubicBezTo>
                  <a:pt x="1234274" y="1533365"/>
                  <a:pt x="1234502" y="1527550"/>
                  <a:pt x="1238052" y="1524000"/>
                </a:cubicBezTo>
                <a:cubicBezTo>
                  <a:pt x="1241602" y="1520450"/>
                  <a:pt x="1247577" y="1520825"/>
                  <a:pt x="1252340" y="1519237"/>
                </a:cubicBezTo>
                <a:cubicBezTo>
                  <a:pt x="1253927" y="1514475"/>
                  <a:pt x="1262033" y="1505889"/>
                  <a:pt x="1257102" y="1504950"/>
                </a:cubicBezTo>
                <a:cubicBezTo>
                  <a:pt x="1252362" y="1500723"/>
                  <a:pt x="1236662" y="1494433"/>
                  <a:pt x="1227336" y="1491853"/>
                </a:cubicBezTo>
                <a:cubicBezTo>
                  <a:pt x="1218010" y="1489273"/>
                  <a:pt x="1213644" y="1488082"/>
                  <a:pt x="1201143" y="1489471"/>
                </a:cubicBezTo>
                <a:cubicBezTo>
                  <a:pt x="1188642" y="1490860"/>
                  <a:pt x="1161256" y="1500782"/>
                  <a:pt x="1152327" y="1500187"/>
                </a:cubicBezTo>
                <a:cubicBezTo>
                  <a:pt x="1147381" y="1499327"/>
                  <a:pt x="1151650" y="1488818"/>
                  <a:pt x="1147565" y="1485900"/>
                </a:cubicBezTo>
                <a:cubicBezTo>
                  <a:pt x="1139395" y="1480064"/>
                  <a:pt x="1129705" y="1464071"/>
                  <a:pt x="1120180" y="1460896"/>
                </a:cubicBezTo>
                <a:cubicBezTo>
                  <a:pt x="1100463" y="1454324"/>
                  <a:pt x="1114831" y="1483921"/>
                  <a:pt x="1096368" y="1471612"/>
                </a:cubicBezTo>
                <a:cubicBezTo>
                  <a:pt x="1094780" y="1466850"/>
                  <a:pt x="1086870" y="1452670"/>
                  <a:pt x="1085652" y="1447800"/>
                </a:cubicBezTo>
                <a:cubicBezTo>
                  <a:pt x="1084530" y="1442296"/>
                  <a:pt x="1091010" y="1425178"/>
                  <a:pt x="1090415" y="1419225"/>
                </a:cubicBezTo>
                <a:cubicBezTo>
                  <a:pt x="1089820" y="1413272"/>
                  <a:pt x="1084461" y="1417042"/>
                  <a:pt x="1082080" y="1412081"/>
                </a:cubicBezTo>
                <a:cubicBezTo>
                  <a:pt x="1079699" y="1407120"/>
                  <a:pt x="1074540" y="1395611"/>
                  <a:pt x="1076127" y="1389459"/>
                </a:cubicBezTo>
                <a:cubicBezTo>
                  <a:pt x="1077714" y="1383307"/>
                  <a:pt x="1091208" y="1381521"/>
                  <a:pt x="1091605" y="1375171"/>
                </a:cubicBezTo>
                <a:cubicBezTo>
                  <a:pt x="1092002" y="1368821"/>
                  <a:pt x="1079500" y="1357510"/>
                  <a:pt x="1078508" y="1351359"/>
                </a:cubicBezTo>
                <a:cubicBezTo>
                  <a:pt x="1077516" y="1345208"/>
                  <a:pt x="1082874" y="1342826"/>
                  <a:pt x="1085652" y="1338262"/>
                </a:cubicBezTo>
                <a:cubicBezTo>
                  <a:pt x="1086461" y="1332596"/>
                  <a:pt x="1090708" y="1327551"/>
                  <a:pt x="1095177" y="1323975"/>
                </a:cubicBezTo>
                <a:cubicBezTo>
                  <a:pt x="1099097" y="1320839"/>
                  <a:pt x="1104975" y="1321457"/>
                  <a:pt x="1109465" y="1319212"/>
                </a:cubicBezTo>
                <a:cubicBezTo>
                  <a:pt x="1146387" y="1300751"/>
                  <a:pt x="1080701" y="1307367"/>
                  <a:pt x="1116608" y="1295400"/>
                </a:cubicBezTo>
                <a:cubicBezTo>
                  <a:pt x="1118195" y="1290637"/>
                  <a:pt x="1143356" y="1295627"/>
                  <a:pt x="1142802" y="1290637"/>
                </a:cubicBezTo>
                <a:cubicBezTo>
                  <a:pt x="1141693" y="1280658"/>
                  <a:pt x="1133277" y="1262062"/>
                  <a:pt x="1133277" y="1262062"/>
                </a:cubicBezTo>
                <a:cubicBezTo>
                  <a:pt x="1134196" y="1256947"/>
                  <a:pt x="1138238" y="1254720"/>
                  <a:pt x="1147565" y="1251346"/>
                </a:cubicBezTo>
                <a:cubicBezTo>
                  <a:pt x="1156892" y="1247972"/>
                  <a:pt x="1185267" y="1245591"/>
                  <a:pt x="1189236" y="1241821"/>
                </a:cubicBezTo>
                <a:cubicBezTo>
                  <a:pt x="1197851" y="1234283"/>
                  <a:pt x="1176140" y="1223962"/>
                  <a:pt x="1171377" y="1228725"/>
                </a:cubicBezTo>
                <a:cubicBezTo>
                  <a:pt x="1169790" y="1219200"/>
                  <a:pt x="1176886" y="1200452"/>
                  <a:pt x="1172568" y="1191815"/>
                </a:cubicBezTo>
                <a:cubicBezTo>
                  <a:pt x="1170008" y="1186695"/>
                  <a:pt x="1162505" y="1176429"/>
                  <a:pt x="1159471" y="1171575"/>
                </a:cubicBezTo>
                <a:cubicBezTo>
                  <a:pt x="1154150" y="1163061"/>
                  <a:pt x="1149946" y="1154906"/>
                  <a:pt x="1149946" y="1154906"/>
                </a:cubicBezTo>
                <a:cubicBezTo>
                  <a:pt x="1153121" y="1148556"/>
                  <a:pt x="1144210" y="1142500"/>
                  <a:pt x="1148755" y="1137046"/>
                </a:cubicBezTo>
                <a:cubicBezTo>
                  <a:pt x="1152419" y="1132649"/>
                  <a:pt x="1161300" y="1135601"/>
                  <a:pt x="1166615" y="1133475"/>
                </a:cubicBezTo>
                <a:cubicBezTo>
                  <a:pt x="1171317" y="1130440"/>
                  <a:pt x="1180307" y="1137840"/>
                  <a:pt x="1185665" y="1134665"/>
                </a:cubicBezTo>
                <a:cubicBezTo>
                  <a:pt x="1191023" y="1131490"/>
                  <a:pt x="1189236" y="1120378"/>
                  <a:pt x="1198761" y="1114425"/>
                </a:cubicBezTo>
                <a:cubicBezTo>
                  <a:pt x="1208286" y="1108472"/>
                  <a:pt x="1233885" y="1106090"/>
                  <a:pt x="1242815" y="1098946"/>
                </a:cubicBezTo>
                <a:cubicBezTo>
                  <a:pt x="1242815" y="1083468"/>
                  <a:pt x="1247379" y="1076920"/>
                  <a:pt x="1252340" y="1071562"/>
                </a:cubicBezTo>
                <a:cubicBezTo>
                  <a:pt x="1257301" y="1066204"/>
                  <a:pt x="1267818" y="1071562"/>
                  <a:pt x="1272580" y="1066800"/>
                </a:cubicBezTo>
                <a:cubicBezTo>
                  <a:pt x="1277342" y="1062038"/>
                  <a:pt x="1276351" y="1051718"/>
                  <a:pt x="1280915" y="1042987"/>
                </a:cubicBezTo>
                <a:cubicBezTo>
                  <a:pt x="1286860" y="1031946"/>
                  <a:pt x="1283398" y="1019321"/>
                  <a:pt x="1299965" y="1014412"/>
                </a:cubicBezTo>
                <a:cubicBezTo>
                  <a:pt x="1305514" y="1008222"/>
                  <a:pt x="1299171" y="998339"/>
                  <a:pt x="1309490" y="992981"/>
                </a:cubicBezTo>
                <a:cubicBezTo>
                  <a:pt x="1316237" y="990005"/>
                  <a:pt x="1331715" y="998339"/>
                  <a:pt x="1340446" y="996553"/>
                </a:cubicBezTo>
                <a:cubicBezTo>
                  <a:pt x="1349177" y="994767"/>
                  <a:pt x="1349574" y="984845"/>
                  <a:pt x="1361877" y="982265"/>
                </a:cubicBezTo>
                <a:cubicBezTo>
                  <a:pt x="1374180" y="979685"/>
                  <a:pt x="1401366" y="983059"/>
                  <a:pt x="1414265" y="981075"/>
                </a:cubicBezTo>
                <a:cubicBezTo>
                  <a:pt x="1423734" y="979181"/>
                  <a:pt x="1429743" y="971947"/>
                  <a:pt x="1439268" y="970359"/>
                </a:cubicBezTo>
                <a:cubicBezTo>
                  <a:pt x="1448793" y="964009"/>
                  <a:pt x="1463320" y="974882"/>
                  <a:pt x="1471415" y="966787"/>
                </a:cubicBezTo>
                <a:cubicBezTo>
                  <a:pt x="1474965" y="963237"/>
                  <a:pt x="1475414" y="957462"/>
                  <a:pt x="1476177" y="952500"/>
                </a:cubicBezTo>
                <a:cubicBezTo>
                  <a:pt x="1477990" y="946490"/>
                  <a:pt x="1472208" y="939601"/>
                  <a:pt x="1474986" y="929878"/>
                </a:cubicBezTo>
                <a:cubicBezTo>
                  <a:pt x="1477764" y="920155"/>
                  <a:pt x="1492052" y="902494"/>
                  <a:pt x="1492846" y="894159"/>
                </a:cubicBezTo>
                <a:cubicBezTo>
                  <a:pt x="1491258" y="889396"/>
                  <a:pt x="1479749" y="884891"/>
                  <a:pt x="1479749" y="879871"/>
                </a:cubicBezTo>
                <a:cubicBezTo>
                  <a:pt x="1481101" y="869983"/>
                  <a:pt x="1471216" y="852487"/>
                  <a:pt x="1473796" y="842962"/>
                </a:cubicBezTo>
                <a:cubicBezTo>
                  <a:pt x="1476376" y="833437"/>
                  <a:pt x="1493044" y="828872"/>
                  <a:pt x="1495227" y="822721"/>
                </a:cubicBezTo>
                <a:cubicBezTo>
                  <a:pt x="1497410" y="816570"/>
                  <a:pt x="1489869" y="813395"/>
                  <a:pt x="1486893" y="806053"/>
                </a:cubicBezTo>
                <a:cubicBezTo>
                  <a:pt x="1475558" y="772048"/>
                  <a:pt x="1492462" y="801310"/>
                  <a:pt x="1477368" y="778668"/>
                </a:cubicBezTo>
                <a:cubicBezTo>
                  <a:pt x="1475781" y="773906"/>
                  <a:pt x="1471551" y="772443"/>
                  <a:pt x="1473796" y="767953"/>
                </a:cubicBezTo>
                <a:cubicBezTo>
                  <a:pt x="1476041" y="763463"/>
                  <a:pt x="1472257" y="753229"/>
                  <a:pt x="1476177" y="750093"/>
                </a:cubicBezTo>
                <a:cubicBezTo>
                  <a:pt x="1480646" y="746517"/>
                  <a:pt x="1480042" y="734619"/>
                  <a:pt x="1484511" y="731043"/>
                </a:cubicBezTo>
                <a:cubicBezTo>
                  <a:pt x="1488431" y="727907"/>
                  <a:pt x="1495500" y="740432"/>
                  <a:pt x="1499990" y="738187"/>
                </a:cubicBezTo>
                <a:cubicBezTo>
                  <a:pt x="1536912" y="719726"/>
                  <a:pt x="1492658" y="735867"/>
                  <a:pt x="1528565" y="723900"/>
                </a:cubicBezTo>
                <a:cubicBezTo>
                  <a:pt x="1536747" y="721132"/>
                  <a:pt x="1541463" y="704453"/>
                  <a:pt x="1548805" y="703659"/>
                </a:cubicBezTo>
                <a:cubicBezTo>
                  <a:pt x="1556147" y="702865"/>
                  <a:pt x="1566466" y="714176"/>
                  <a:pt x="1572618" y="719137"/>
                </a:cubicBezTo>
                <a:cubicBezTo>
                  <a:pt x="1577570" y="719962"/>
                  <a:pt x="1580952" y="735012"/>
                  <a:pt x="1585715" y="733425"/>
                </a:cubicBezTo>
                <a:cubicBezTo>
                  <a:pt x="1596575" y="729805"/>
                  <a:pt x="1589142" y="723949"/>
                  <a:pt x="1600002" y="720328"/>
                </a:cubicBezTo>
                <a:cubicBezTo>
                  <a:pt x="1604764" y="718740"/>
                  <a:pt x="1600275" y="709476"/>
                  <a:pt x="1604765" y="707231"/>
                </a:cubicBezTo>
                <a:cubicBezTo>
                  <a:pt x="1614843" y="702192"/>
                  <a:pt x="1630660" y="707864"/>
                  <a:pt x="1639293" y="702468"/>
                </a:cubicBezTo>
                <a:cubicBezTo>
                  <a:pt x="1645313" y="698705"/>
                  <a:pt x="1634319" y="691703"/>
                  <a:pt x="1640483" y="688181"/>
                </a:cubicBezTo>
                <a:cubicBezTo>
                  <a:pt x="1645453" y="685341"/>
                  <a:pt x="1639293" y="678259"/>
                  <a:pt x="1644055" y="675084"/>
                </a:cubicBezTo>
                <a:cubicBezTo>
                  <a:pt x="1639293" y="671909"/>
                  <a:pt x="1656558" y="666378"/>
                  <a:pt x="1651199" y="664368"/>
                </a:cubicBezTo>
                <a:cubicBezTo>
                  <a:pt x="1643620" y="661526"/>
                  <a:pt x="1663887" y="656952"/>
                  <a:pt x="1657152" y="652462"/>
                </a:cubicBezTo>
                <a:cubicBezTo>
                  <a:pt x="1652975" y="649677"/>
                  <a:pt x="1653977" y="642937"/>
                  <a:pt x="1652390" y="638175"/>
                </a:cubicBezTo>
                <a:cubicBezTo>
                  <a:pt x="1653977" y="628650"/>
                  <a:pt x="1653438" y="618514"/>
                  <a:pt x="1657152" y="609600"/>
                </a:cubicBezTo>
                <a:cubicBezTo>
                  <a:pt x="1661555" y="599033"/>
                  <a:pt x="1669852" y="590550"/>
                  <a:pt x="1676202" y="581025"/>
                </a:cubicBezTo>
                <a:cubicBezTo>
                  <a:pt x="1678987" y="576848"/>
                  <a:pt x="1678720" y="571227"/>
                  <a:pt x="1680965" y="566737"/>
                </a:cubicBezTo>
                <a:cubicBezTo>
                  <a:pt x="1683525" y="561618"/>
                  <a:pt x="1687315" y="557212"/>
                  <a:pt x="1690490" y="552450"/>
                </a:cubicBezTo>
                <a:cubicBezTo>
                  <a:pt x="1688902" y="544512"/>
                  <a:pt x="1689743" y="535665"/>
                  <a:pt x="1685727" y="528637"/>
                </a:cubicBezTo>
                <a:cubicBezTo>
                  <a:pt x="1682887" y="523667"/>
                  <a:pt x="1704206" y="512636"/>
                  <a:pt x="1702396" y="507206"/>
                </a:cubicBezTo>
                <a:cubicBezTo>
                  <a:pt x="1696023" y="488086"/>
                  <a:pt x="1679467" y="498449"/>
                  <a:pt x="1690490" y="495300"/>
                </a:cubicBezTo>
                <a:cubicBezTo>
                  <a:pt x="1696784" y="493502"/>
                  <a:pt x="1687767" y="486382"/>
                  <a:pt x="1694061" y="484584"/>
                </a:cubicBezTo>
                <a:cubicBezTo>
                  <a:pt x="1698888" y="483205"/>
                  <a:pt x="1700015" y="476646"/>
                  <a:pt x="1704777" y="475059"/>
                </a:cubicBezTo>
                <a:cubicBezTo>
                  <a:pt x="1707952" y="470296"/>
                  <a:pt x="1715742" y="469989"/>
                  <a:pt x="1716683" y="464343"/>
                </a:cubicBezTo>
                <a:cubicBezTo>
                  <a:pt x="1717498" y="459456"/>
                  <a:pt x="1722952" y="444467"/>
                  <a:pt x="1719065" y="442912"/>
                </a:cubicBezTo>
                <a:cubicBezTo>
                  <a:pt x="1707182" y="438159"/>
                  <a:pt x="1693665" y="439737"/>
                  <a:pt x="1680965" y="438150"/>
                </a:cubicBezTo>
                <a:cubicBezTo>
                  <a:pt x="1668990" y="402229"/>
                  <a:pt x="1685145" y="446512"/>
                  <a:pt x="1666677" y="409575"/>
                </a:cubicBezTo>
                <a:cubicBezTo>
                  <a:pt x="1664432" y="405085"/>
                  <a:pt x="1665465" y="398837"/>
                  <a:pt x="1661915" y="395287"/>
                </a:cubicBezTo>
                <a:cubicBezTo>
                  <a:pt x="1658365" y="391737"/>
                  <a:pt x="1652390" y="392112"/>
                  <a:pt x="1647627" y="390525"/>
                </a:cubicBezTo>
                <a:cubicBezTo>
                  <a:pt x="1646040" y="385762"/>
                  <a:pt x="1647224" y="378728"/>
                  <a:pt x="1642865" y="376237"/>
                </a:cubicBezTo>
                <a:cubicBezTo>
                  <a:pt x="1634481" y="371446"/>
                  <a:pt x="1623716" y="373570"/>
                  <a:pt x="1614290" y="371475"/>
                </a:cubicBezTo>
                <a:cubicBezTo>
                  <a:pt x="1609389" y="370386"/>
                  <a:pt x="1604765" y="368300"/>
                  <a:pt x="1600002" y="366712"/>
                </a:cubicBezTo>
                <a:cubicBezTo>
                  <a:pt x="1574602" y="328611"/>
                  <a:pt x="1590477" y="344488"/>
                  <a:pt x="1552377" y="319087"/>
                </a:cubicBezTo>
                <a:cubicBezTo>
                  <a:pt x="1547615" y="315912"/>
                  <a:pt x="1538090" y="309562"/>
                  <a:pt x="1538090" y="309562"/>
                </a:cubicBezTo>
                <a:cubicBezTo>
                  <a:pt x="1534915" y="304800"/>
                  <a:pt x="1532873" y="299044"/>
                  <a:pt x="1528565" y="295275"/>
                </a:cubicBezTo>
                <a:cubicBezTo>
                  <a:pt x="1519950" y="287737"/>
                  <a:pt x="1516658" y="269081"/>
                  <a:pt x="1516658" y="269081"/>
                </a:cubicBezTo>
                <a:cubicBezTo>
                  <a:pt x="1515784" y="261218"/>
                  <a:pt x="1498221" y="233036"/>
                  <a:pt x="1490465" y="219075"/>
                </a:cubicBezTo>
                <a:cubicBezTo>
                  <a:pt x="1484906" y="209068"/>
                  <a:pt x="1480940" y="196850"/>
                  <a:pt x="1471415" y="190500"/>
                </a:cubicBezTo>
                <a:cubicBezTo>
                  <a:pt x="1466652" y="187325"/>
                  <a:pt x="1461890" y="184150"/>
                  <a:pt x="1457127" y="180975"/>
                </a:cubicBezTo>
                <a:cubicBezTo>
                  <a:pt x="1453952" y="176212"/>
                  <a:pt x="1452456" y="169721"/>
                  <a:pt x="1447602" y="166687"/>
                </a:cubicBezTo>
                <a:cubicBezTo>
                  <a:pt x="1432106" y="157002"/>
                  <a:pt x="1407200" y="144076"/>
                  <a:pt x="1390452" y="141684"/>
                </a:cubicBezTo>
                <a:cubicBezTo>
                  <a:pt x="1384102" y="132159"/>
                  <a:pt x="1372990" y="133350"/>
                  <a:pt x="1366640" y="123825"/>
                </a:cubicBezTo>
                <a:cubicBezTo>
                  <a:pt x="1363465" y="119062"/>
                  <a:pt x="1358925" y="114967"/>
                  <a:pt x="1357115" y="109537"/>
                </a:cubicBezTo>
                <a:cubicBezTo>
                  <a:pt x="1355527" y="104775"/>
                  <a:pt x="1353940" y="100012"/>
                  <a:pt x="1352352" y="95250"/>
                </a:cubicBezTo>
                <a:close/>
              </a:path>
            </a:pathLst>
          </a:custGeom>
          <a:noFill/>
          <a:ln w="9525">
            <a:solidFill>
              <a:srgbClr val="000000"/>
            </a:solidFill>
            <a:round/>
            <a:headEnd/>
            <a:tailEnd/>
          </a:ln>
        </p:spPr>
        <p:txBody>
          <a:bodyPr bIns="36576" lIns="36576" rIns="36576" tIns="36576"/>
          <a:lstStyle/>
          <a:p>
            <a:endParaRPr lang="es-ES"/>
          </a:p>
        </p:txBody>
      </p:sp>
      <p:sp>
        <p:nvSpPr>
          <p:cNvPr id="110606" name="Freeform 14"/>
          <p:cNvSpPr>
            <a:spLocks/>
          </p:cNvSpPr>
          <p:nvPr/>
        </p:nvSpPr>
        <p:spPr bwMode="auto">
          <a:xfrm>
            <a:off x="2513013" y="1652588"/>
            <a:ext cx="115887" cy="106362"/>
          </a:xfrm>
          <a:custGeom>
            <a:avLst/>
            <a:gdLst>
              <a:gd fmla="*/ 88107 w 115993" name="T0"/>
              <a:gd fmla="*/ 91678 h 106852" name="T1"/>
              <a:gd fmla="*/ 92869 w 115993" name="T2"/>
              <a:gd fmla="*/ 76200 h 106852" name="T3"/>
              <a:gd fmla="*/ 100013 w 115993" name="T4"/>
              <a:gd fmla="*/ 72628 h 106852" name="T5"/>
              <a:gd fmla="*/ 110729 w 115993" name="T6"/>
              <a:gd fmla="*/ 67865 h 106852" name="T7"/>
              <a:gd fmla="*/ 108347 w 115993" name="T8"/>
              <a:gd fmla="*/ 27384 h 106852" name="T9"/>
              <a:gd fmla="*/ 96441 w 115993" name="T10"/>
              <a:gd fmla="*/ 16668 h 106852" name="T11"/>
              <a:gd fmla="*/ 90488 w 115993" name="T12"/>
              <a:gd fmla="*/ 11906 h 106852" name="T13"/>
              <a:gd fmla="*/ 85725 w 115993" name="T14"/>
              <a:gd fmla="*/ 5953 h 106852" name="T15"/>
              <a:gd fmla="*/ 78582 w 115993" name="T16"/>
              <a:gd fmla="*/ 13097 h 106852" name="T17"/>
              <a:gd fmla="*/ 75010 w 115993" name="T18"/>
              <a:gd fmla="*/ 22622 h 106852" name="T19"/>
              <a:gd fmla="*/ 63104 w 115993" name="T20"/>
              <a:gd fmla="*/ 27384 h 106852" name="T21"/>
              <a:gd fmla="*/ 55960 w 115993" name="T22"/>
              <a:gd fmla="*/ 19050 h 106852" name="T23"/>
              <a:gd fmla="*/ 52388 w 115993" name="T24"/>
              <a:gd fmla="*/ 8334 h 106852" name="T25"/>
              <a:gd fmla="*/ 45244 w 115993" name="T26"/>
              <a:gd fmla="*/ 0 h 106852" name="T27"/>
              <a:gd fmla="*/ 41672 w 115993" name="T28"/>
              <a:gd fmla="*/ 5953 h 106852" name="T29"/>
              <a:gd fmla="*/ 28575 w 115993" name="T30"/>
              <a:gd fmla="*/ 10715 h 106852" name="T31"/>
              <a:gd fmla="*/ 20241 w 115993" name="T32"/>
              <a:gd fmla="*/ 17859 h 106852" name="T33"/>
              <a:gd fmla="*/ 8335 w 115993" name="T34"/>
              <a:gd fmla="*/ 29765 h 106852" name="T35"/>
              <a:gd fmla="*/ 3572 w 115993" name="T36"/>
              <a:gd fmla="*/ 34528 h 106852" name="T37"/>
              <a:gd fmla="*/ 0 w 115993" name="T38"/>
              <a:gd fmla="*/ 45243 h 106852" name="T39"/>
              <a:gd fmla="*/ 5954 w 115993" name="T40"/>
              <a:gd fmla="*/ 57150 h 106852" name="T41"/>
              <a:gd fmla="*/ 15479 w 115993" name="T42"/>
              <a:gd fmla="*/ 64293 h 106852" name="T43"/>
              <a:gd fmla="*/ 21432 w 115993" name="T44"/>
              <a:gd fmla="*/ 65484 h 106852" name="T45"/>
              <a:gd fmla="*/ 27385 w 115993" name="T46"/>
              <a:gd fmla="*/ 70247 h 106852" name="T47"/>
              <a:gd fmla="*/ 39291 w 115993" name="T48"/>
              <a:gd fmla="*/ 90487 h 106852" name="T49"/>
              <a:gd fmla="*/ 36910 w 115993" name="T50"/>
              <a:gd fmla="*/ 84534 h 106852" name="T51"/>
              <a:gd fmla="*/ 39291 w 115993" name="T52"/>
              <a:gd fmla="*/ 79772 h 106852" name="T53"/>
              <a:gd fmla="*/ 44054 w 115993" name="T54"/>
              <a:gd fmla="*/ 58340 h 106852" name="T55"/>
              <a:gd fmla="*/ 47625 w 115993" name="T56"/>
              <a:gd fmla="*/ 50006 h 106852" name="T57"/>
              <a:gd fmla="*/ 55960 w 115993" name="T58"/>
              <a:gd fmla="*/ 57150 h 106852" name="T59"/>
              <a:gd fmla="*/ 66675 w 115993" name="T60"/>
              <a:gd fmla="*/ 58340 h 106852" name="T61"/>
              <a:gd fmla="*/ 84535 w 115993" name="T62"/>
              <a:gd fmla="*/ 84534 h 106852" name="T63"/>
              <a:gd fmla="*/ 77391 w 115993" name="T64"/>
              <a:gd fmla="*/ 97631 h 106852" name="T65"/>
              <a:gd fmla="*/ 88107 w 115993" name="T66"/>
              <a:gd fmla="*/ 102393 h 106852" name="T67"/>
              <a:gd fmla="*/ 86916 w 115993" name="T68"/>
              <a:gd fmla="*/ 105965 h 10685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5993" name="T105"/>
              <a:gd fmla="*/ 0 h 106852" name="T106"/>
              <a:gd fmla="*/ 115993 w 115993" name="T107"/>
              <a:gd fmla="*/ 106852 h 106852" name="T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06852" w="115993">
                <a:moveTo>
                  <a:pt x="86916" y="101203"/>
                </a:moveTo>
                <a:cubicBezTo>
                  <a:pt x="87313" y="98028"/>
                  <a:pt x="87437" y="94807"/>
                  <a:pt x="88107" y="91678"/>
                </a:cubicBezTo>
                <a:cubicBezTo>
                  <a:pt x="89909" y="83267"/>
                  <a:pt x="90182" y="86953"/>
                  <a:pt x="91679" y="80962"/>
                </a:cubicBezTo>
                <a:cubicBezTo>
                  <a:pt x="92076" y="79375"/>
                  <a:pt x="91847" y="77478"/>
                  <a:pt x="92869" y="76200"/>
                </a:cubicBezTo>
                <a:cubicBezTo>
                  <a:pt x="93653" y="75220"/>
                  <a:pt x="95318" y="75570"/>
                  <a:pt x="96441" y="75009"/>
                </a:cubicBezTo>
                <a:cubicBezTo>
                  <a:pt x="97721" y="74369"/>
                  <a:pt x="98733" y="73268"/>
                  <a:pt x="100013" y="72628"/>
                </a:cubicBezTo>
                <a:cubicBezTo>
                  <a:pt x="101136" y="72067"/>
                  <a:pt x="102462" y="71998"/>
                  <a:pt x="103585" y="71437"/>
                </a:cubicBezTo>
                <a:cubicBezTo>
                  <a:pt x="112818" y="66821"/>
                  <a:pt x="101750" y="70859"/>
                  <a:pt x="110729" y="67865"/>
                </a:cubicBezTo>
                <a:cubicBezTo>
                  <a:pt x="112316" y="58340"/>
                  <a:pt x="114849" y="48925"/>
                  <a:pt x="115491" y="39290"/>
                </a:cubicBezTo>
                <a:cubicBezTo>
                  <a:pt x="115993" y="31752"/>
                  <a:pt x="111670" y="32369"/>
                  <a:pt x="108347" y="27384"/>
                </a:cubicBezTo>
                <a:cubicBezTo>
                  <a:pt x="105172" y="22621"/>
                  <a:pt x="107157" y="24606"/>
                  <a:pt x="102394" y="21431"/>
                </a:cubicBezTo>
                <a:cubicBezTo>
                  <a:pt x="95573" y="11198"/>
                  <a:pt x="104654" y="23238"/>
                  <a:pt x="96441" y="16668"/>
                </a:cubicBezTo>
                <a:cubicBezTo>
                  <a:pt x="95324" y="15774"/>
                  <a:pt x="95177" y="13991"/>
                  <a:pt x="94060" y="13097"/>
                </a:cubicBezTo>
                <a:cubicBezTo>
                  <a:pt x="93080" y="12313"/>
                  <a:pt x="91611" y="12467"/>
                  <a:pt x="90488" y="11906"/>
                </a:cubicBezTo>
                <a:cubicBezTo>
                  <a:pt x="89208" y="11266"/>
                  <a:pt x="88107" y="10319"/>
                  <a:pt x="86916" y="9525"/>
                </a:cubicBezTo>
                <a:cubicBezTo>
                  <a:pt x="86519" y="8334"/>
                  <a:pt x="86848" y="6514"/>
                  <a:pt x="85725" y="5953"/>
                </a:cubicBezTo>
                <a:cubicBezTo>
                  <a:pt x="83664" y="4922"/>
                  <a:pt x="80736" y="8561"/>
                  <a:pt x="79772" y="9525"/>
                </a:cubicBezTo>
                <a:cubicBezTo>
                  <a:pt x="79375" y="10716"/>
                  <a:pt x="78886" y="11879"/>
                  <a:pt x="78582" y="13097"/>
                </a:cubicBezTo>
                <a:cubicBezTo>
                  <a:pt x="78091" y="15060"/>
                  <a:pt x="78102" y="17155"/>
                  <a:pt x="77391" y="19050"/>
                </a:cubicBezTo>
                <a:cubicBezTo>
                  <a:pt x="76889" y="20390"/>
                  <a:pt x="76339" y="22091"/>
                  <a:pt x="75010" y="22622"/>
                </a:cubicBezTo>
                <a:cubicBezTo>
                  <a:pt x="72039" y="23810"/>
                  <a:pt x="68660" y="23415"/>
                  <a:pt x="65485" y="23812"/>
                </a:cubicBezTo>
                <a:cubicBezTo>
                  <a:pt x="64691" y="25003"/>
                  <a:pt x="63685" y="26076"/>
                  <a:pt x="63104" y="27384"/>
                </a:cubicBezTo>
                <a:cubicBezTo>
                  <a:pt x="62084" y="29678"/>
                  <a:pt x="60722" y="34528"/>
                  <a:pt x="60722" y="34528"/>
                </a:cubicBezTo>
                <a:cubicBezTo>
                  <a:pt x="52256" y="31705"/>
                  <a:pt x="58625" y="35045"/>
                  <a:pt x="55960" y="19050"/>
                </a:cubicBezTo>
                <a:cubicBezTo>
                  <a:pt x="55547" y="16574"/>
                  <a:pt x="54373" y="14287"/>
                  <a:pt x="53579" y="11906"/>
                </a:cubicBezTo>
                <a:cubicBezTo>
                  <a:pt x="53182" y="10715"/>
                  <a:pt x="52785" y="9525"/>
                  <a:pt x="52388" y="8334"/>
                </a:cubicBezTo>
                <a:cubicBezTo>
                  <a:pt x="51604" y="5982"/>
                  <a:pt x="50913" y="2868"/>
                  <a:pt x="48816" y="1190"/>
                </a:cubicBezTo>
                <a:cubicBezTo>
                  <a:pt x="47836" y="406"/>
                  <a:pt x="46435" y="397"/>
                  <a:pt x="45244" y="0"/>
                </a:cubicBezTo>
                <a:cubicBezTo>
                  <a:pt x="44847" y="1191"/>
                  <a:pt x="44700" y="2496"/>
                  <a:pt x="44054" y="3572"/>
                </a:cubicBezTo>
                <a:cubicBezTo>
                  <a:pt x="43476" y="4535"/>
                  <a:pt x="42549" y="5252"/>
                  <a:pt x="41672" y="5953"/>
                </a:cubicBezTo>
                <a:cubicBezTo>
                  <a:pt x="40555" y="6847"/>
                  <a:pt x="39380" y="7694"/>
                  <a:pt x="38100" y="8334"/>
                </a:cubicBezTo>
                <a:cubicBezTo>
                  <a:pt x="35373" y="9698"/>
                  <a:pt x="31301" y="10034"/>
                  <a:pt x="28575" y="10715"/>
                </a:cubicBezTo>
                <a:cubicBezTo>
                  <a:pt x="27358" y="11019"/>
                  <a:pt x="26194" y="11509"/>
                  <a:pt x="25004" y="11906"/>
                </a:cubicBezTo>
                <a:cubicBezTo>
                  <a:pt x="23573" y="13336"/>
                  <a:pt x="20742" y="15854"/>
                  <a:pt x="20241" y="17859"/>
                </a:cubicBezTo>
                <a:cubicBezTo>
                  <a:pt x="19369" y="21346"/>
                  <a:pt x="21591" y="26034"/>
                  <a:pt x="19050" y="28575"/>
                </a:cubicBezTo>
                <a:cubicBezTo>
                  <a:pt x="16509" y="31116"/>
                  <a:pt x="11907" y="29368"/>
                  <a:pt x="8335" y="29765"/>
                </a:cubicBezTo>
                <a:cubicBezTo>
                  <a:pt x="7938" y="30956"/>
                  <a:pt x="8031" y="32450"/>
                  <a:pt x="7144" y="33337"/>
                </a:cubicBezTo>
                <a:cubicBezTo>
                  <a:pt x="6257" y="34224"/>
                  <a:pt x="4301" y="33507"/>
                  <a:pt x="3572" y="34528"/>
                </a:cubicBezTo>
                <a:cubicBezTo>
                  <a:pt x="2113" y="36571"/>
                  <a:pt x="1985" y="39291"/>
                  <a:pt x="1191" y="41672"/>
                </a:cubicBezTo>
                <a:cubicBezTo>
                  <a:pt x="794" y="42862"/>
                  <a:pt x="0" y="45243"/>
                  <a:pt x="0" y="45243"/>
                </a:cubicBezTo>
                <a:cubicBezTo>
                  <a:pt x="397" y="47228"/>
                  <a:pt x="480" y="49302"/>
                  <a:pt x="1191" y="51197"/>
                </a:cubicBezTo>
                <a:cubicBezTo>
                  <a:pt x="1854" y="52965"/>
                  <a:pt x="4398" y="55905"/>
                  <a:pt x="5954" y="57150"/>
                </a:cubicBezTo>
                <a:cubicBezTo>
                  <a:pt x="7071" y="58044"/>
                  <a:pt x="8408" y="58637"/>
                  <a:pt x="9525" y="59531"/>
                </a:cubicBezTo>
                <a:cubicBezTo>
                  <a:pt x="18000" y="66311"/>
                  <a:pt x="4496" y="56972"/>
                  <a:pt x="15479" y="64293"/>
                </a:cubicBezTo>
                <a:cubicBezTo>
                  <a:pt x="16669" y="63896"/>
                  <a:pt x="17820" y="62857"/>
                  <a:pt x="19050" y="63103"/>
                </a:cubicBezTo>
                <a:cubicBezTo>
                  <a:pt x="20151" y="63323"/>
                  <a:pt x="20469" y="64906"/>
                  <a:pt x="21432" y="65484"/>
                </a:cubicBezTo>
                <a:cubicBezTo>
                  <a:pt x="22508" y="66130"/>
                  <a:pt x="23813" y="66278"/>
                  <a:pt x="25004" y="66675"/>
                </a:cubicBezTo>
                <a:cubicBezTo>
                  <a:pt x="25798" y="67866"/>
                  <a:pt x="27183" y="68830"/>
                  <a:pt x="27385" y="70247"/>
                </a:cubicBezTo>
                <a:cubicBezTo>
                  <a:pt x="28397" y="77330"/>
                  <a:pt x="24947" y="85511"/>
                  <a:pt x="28575" y="91678"/>
                </a:cubicBezTo>
                <a:cubicBezTo>
                  <a:pt x="30397" y="94776"/>
                  <a:pt x="35719" y="90884"/>
                  <a:pt x="39291" y="90487"/>
                </a:cubicBezTo>
                <a:cubicBezTo>
                  <a:pt x="48009" y="87583"/>
                  <a:pt x="38552" y="91325"/>
                  <a:pt x="34529" y="88106"/>
                </a:cubicBezTo>
                <a:cubicBezTo>
                  <a:pt x="33412" y="87212"/>
                  <a:pt x="35793" y="85428"/>
                  <a:pt x="36910" y="84534"/>
                </a:cubicBezTo>
                <a:cubicBezTo>
                  <a:pt x="37890" y="83750"/>
                  <a:pt x="39291" y="83740"/>
                  <a:pt x="40482" y="83343"/>
                </a:cubicBezTo>
                <a:cubicBezTo>
                  <a:pt x="40085" y="82153"/>
                  <a:pt x="39152" y="81019"/>
                  <a:pt x="39291" y="79772"/>
                </a:cubicBezTo>
                <a:cubicBezTo>
                  <a:pt x="39568" y="77277"/>
                  <a:pt x="41259" y="75104"/>
                  <a:pt x="41672" y="72628"/>
                </a:cubicBezTo>
                <a:cubicBezTo>
                  <a:pt x="42466" y="67865"/>
                  <a:pt x="43260" y="63103"/>
                  <a:pt x="44054" y="58340"/>
                </a:cubicBezTo>
                <a:cubicBezTo>
                  <a:pt x="43260" y="55958"/>
                  <a:pt x="41672" y="53579"/>
                  <a:pt x="44054" y="51197"/>
                </a:cubicBezTo>
                <a:cubicBezTo>
                  <a:pt x="44941" y="50310"/>
                  <a:pt x="46435" y="50403"/>
                  <a:pt x="47625" y="50006"/>
                </a:cubicBezTo>
                <a:cubicBezTo>
                  <a:pt x="49213" y="50403"/>
                  <a:pt x="51110" y="50175"/>
                  <a:pt x="52388" y="51197"/>
                </a:cubicBezTo>
                <a:cubicBezTo>
                  <a:pt x="59177" y="56627"/>
                  <a:pt x="48001" y="53170"/>
                  <a:pt x="55960" y="57150"/>
                </a:cubicBezTo>
                <a:cubicBezTo>
                  <a:pt x="58205" y="58273"/>
                  <a:pt x="63104" y="59531"/>
                  <a:pt x="63104" y="59531"/>
                </a:cubicBezTo>
                <a:cubicBezTo>
                  <a:pt x="64294" y="59134"/>
                  <a:pt x="65504" y="57890"/>
                  <a:pt x="66675" y="58340"/>
                </a:cubicBezTo>
                <a:cubicBezTo>
                  <a:pt x="77195" y="62386"/>
                  <a:pt x="77129" y="63547"/>
                  <a:pt x="82154" y="70247"/>
                </a:cubicBezTo>
                <a:cubicBezTo>
                  <a:pt x="82948" y="75009"/>
                  <a:pt x="84535" y="79706"/>
                  <a:pt x="84535" y="84534"/>
                </a:cubicBezTo>
                <a:cubicBezTo>
                  <a:pt x="84535" y="98387"/>
                  <a:pt x="79003" y="78648"/>
                  <a:pt x="83344" y="91678"/>
                </a:cubicBezTo>
                <a:cubicBezTo>
                  <a:pt x="81449" y="103057"/>
                  <a:pt x="84792" y="97631"/>
                  <a:pt x="77391" y="97631"/>
                </a:cubicBezTo>
                <a:cubicBezTo>
                  <a:pt x="76136" y="97631"/>
                  <a:pt x="79840" y="98261"/>
                  <a:pt x="80963" y="98822"/>
                </a:cubicBezTo>
                <a:cubicBezTo>
                  <a:pt x="90188" y="103434"/>
                  <a:pt x="79136" y="99404"/>
                  <a:pt x="88107" y="102393"/>
                </a:cubicBezTo>
                <a:cubicBezTo>
                  <a:pt x="88901" y="103187"/>
                  <a:pt x="90843" y="103710"/>
                  <a:pt x="90488" y="104775"/>
                </a:cubicBezTo>
                <a:cubicBezTo>
                  <a:pt x="90091" y="105966"/>
                  <a:pt x="87803" y="106852"/>
                  <a:pt x="86916" y="105965"/>
                </a:cubicBezTo>
                <a:cubicBezTo>
                  <a:pt x="85794" y="104843"/>
                  <a:pt x="86916" y="102790"/>
                  <a:pt x="86916" y="101203"/>
                </a:cubicBezTo>
                <a:close/>
              </a:path>
            </a:pathLst>
          </a:custGeom>
          <a:solidFill>
            <a:srgbClr val="0000FF"/>
          </a:solidFill>
          <a:ln w="12700">
            <a:solidFill>
              <a:srgbClr val="0000FF"/>
            </a:solidFill>
            <a:round/>
            <a:headEnd/>
            <a:tailEnd/>
          </a:ln>
        </p:spPr>
        <p:txBody>
          <a:bodyPr bIns="36576" lIns="36576" rIns="36576" tIns="36576"/>
          <a:lstStyle/>
          <a:p>
            <a:endParaRPr lang="es-ES"/>
          </a:p>
        </p:txBody>
      </p:sp>
      <p:sp>
        <p:nvSpPr>
          <p:cNvPr id="110607" name="Freeform 15"/>
          <p:cNvSpPr>
            <a:spLocks/>
          </p:cNvSpPr>
          <p:nvPr/>
        </p:nvSpPr>
        <p:spPr bwMode="auto">
          <a:xfrm>
            <a:off x="2692400" y="1957388"/>
            <a:ext cx="430213" cy="390525"/>
          </a:xfrm>
          <a:custGeom>
            <a:avLst/>
            <a:gdLst>
              <a:gd fmla="*/ 389689 w 430170" name="T0"/>
              <a:gd fmla="*/ 14287 h 390525" name="T1"/>
              <a:gd fmla="*/ 370639 w 430170" name="T2"/>
              <a:gd fmla="*/ 28575 h 390525" name="T3"/>
              <a:gd fmla="*/ 353970 w 430170" name="T4"/>
              <a:gd fmla="*/ 67865 h 390525" name="T5"/>
              <a:gd fmla="*/ 337302 w 430170" name="T6"/>
              <a:gd fmla="*/ 100012 h 390525" name="T7"/>
              <a:gd fmla="*/ 308727 w 430170" name="T8"/>
              <a:gd fmla="*/ 105965 h 390525" name="T9"/>
              <a:gd fmla="*/ 286105 w 430170" name="T10"/>
              <a:gd fmla="*/ 110728 h 390525" name="T11"/>
              <a:gd fmla="*/ 267055 w 430170" name="T12"/>
              <a:gd fmla="*/ 98822 h 390525" name="T13"/>
              <a:gd fmla="*/ 226574 w 430170" name="T14"/>
              <a:gd fmla="*/ 98822 h 390525" name="T15"/>
              <a:gd fmla="*/ 212286 w 430170" name="T16"/>
              <a:gd fmla="*/ 60722 h 390525" name="T17"/>
              <a:gd fmla="*/ 206333 w 430170" name="T18"/>
              <a:gd fmla="*/ 30956 h 390525" name="T19"/>
              <a:gd fmla="*/ 175377 w 430170" name="T20"/>
              <a:gd fmla="*/ 28575 h 390525" name="T21"/>
              <a:gd fmla="*/ 150374 w 430170" name="T22"/>
              <a:gd fmla="*/ 45243 h 390525" name="T23"/>
              <a:gd fmla="*/ 120608 w 430170" name="T24"/>
              <a:gd fmla="*/ 36909 h 390525" name="T25"/>
              <a:gd fmla="*/ 82508 w 430170" name="T26"/>
              <a:gd fmla="*/ 51197 h 390525" name="T27"/>
              <a:gd fmla="*/ 71792 w 430170" name="T28"/>
              <a:gd fmla="*/ 73818 h 390525" name="T29"/>
              <a:gd fmla="*/ 55124 w 430170" name="T30"/>
              <a:gd fmla="*/ 94059 h 390525" name="T31"/>
              <a:gd fmla="*/ 42027 w 430170" name="T32"/>
              <a:gd fmla="*/ 122634 h 390525" name="T33"/>
              <a:gd fmla="*/ 18214 w 430170" name="T34"/>
              <a:gd fmla="*/ 136922 h 390525" name="T35"/>
              <a:gd fmla="*/ 5117 w 430170" name="T36"/>
              <a:gd fmla="*/ 158353 h 390525" name="T37"/>
              <a:gd fmla="*/ 5117 w 430170" name="T38"/>
              <a:gd fmla="*/ 179784 h 390525" name="T39"/>
              <a:gd fmla="*/ 9880 w 430170" name="T40"/>
              <a:gd fmla="*/ 186928 h 390525" name="T41"/>
              <a:gd fmla="*/ 42027 w 430170" name="T42"/>
              <a:gd fmla="*/ 203597 h 390525" name="T43"/>
              <a:gd fmla="*/ 55124 w 430170" name="T44"/>
              <a:gd fmla="*/ 205978 h 390525" name="T45"/>
              <a:gd fmla="*/ 82508 w 430170" name="T46"/>
              <a:gd fmla="*/ 213122 h 390525" name="T47"/>
              <a:gd fmla="*/ 92033 w 430170" name="T48"/>
              <a:gd fmla="*/ 225028 h 390525" name="T49"/>
              <a:gd fmla="*/ 106320 w 430170" name="T50"/>
              <a:gd fmla="*/ 240506 h 390525" name="T51"/>
              <a:gd fmla="*/ 100367 w 430170" name="T52"/>
              <a:gd fmla="*/ 266700 h 390525" name="T53"/>
              <a:gd fmla="*/ 92033 w 430170" name="T54"/>
              <a:gd fmla="*/ 280987 h 390525" name="T55"/>
              <a:gd fmla="*/ 109892 w 430170" name="T56"/>
              <a:gd fmla="*/ 304800 h 390525" name="T57"/>
              <a:gd fmla="*/ 97986 w 430170" name="T58"/>
              <a:gd fmla="*/ 329803 h 390525" name="T59"/>
              <a:gd fmla="*/ 90842 w 430170" name="T60"/>
              <a:gd fmla="*/ 348853 h 390525" name="T61"/>
              <a:gd fmla="*/ 92033 w 430170" name="T62"/>
              <a:gd fmla="*/ 375047 h 390525" name="T63"/>
              <a:gd fmla="*/ 95605 w 430170" name="T64"/>
              <a:gd fmla="*/ 388143 h 390525" name="T65"/>
              <a:gd fmla="*/ 131324 w 430170" name="T66"/>
              <a:gd fmla="*/ 375047 h 390525" name="T67"/>
              <a:gd fmla="*/ 146802 w 430170" name="T68"/>
              <a:gd fmla="*/ 360759 h 390525" name="T69"/>
              <a:gd fmla="*/ 178949 w 430170" name="T70"/>
              <a:gd fmla="*/ 344090 h 390525" name="T71"/>
              <a:gd fmla="*/ 199189 w 430170" name="T72"/>
              <a:gd fmla="*/ 317897 h 390525" name="T73"/>
              <a:gd fmla="*/ 214667 w 430170" name="T74"/>
              <a:gd fmla="*/ 298847 h 390525" name="T75"/>
              <a:gd fmla="*/ 224192 w 430170" name="T76"/>
              <a:gd fmla="*/ 277415 h 390525" name="T77"/>
              <a:gd fmla="*/ 237289 w 430170" name="T78"/>
              <a:gd fmla="*/ 257175 h 390525" name="T79"/>
              <a:gd fmla="*/ 259911 w 430170" name="T80"/>
              <a:gd fmla="*/ 244078 h 390525" name="T81"/>
              <a:gd fmla="*/ 300392 w 430170" name="T82"/>
              <a:gd fmla="*/ 234553 h 390525" name="T83"/>
              <a:gd fmla="*/ 343255 w 430170" name="T84"/>
              <a:gd fmla="*/ 233362 h 390525" name="T85"/>
              <a:gd fmla="*/ 373020 w 430170" name="T86"/>
              <a:gd fmla="*/ 225028 h 390525" name="T87"/>
              <a:gd fmla="*/ 406358 w 430170" name="T88"/>
              <a:gd fmla="*/ 220265 h 390525" name="T89"/>
              <a:gd fmla="*/ 414692 w 430170" name="T90"/>
              <a:gd fmla="*/ 190500 h 390525" name="T91"/>
              <a:gd fmla="*/ 424217 w 430170" name="T92"/>
              <a:gd fmla="*/ 159543 h 390525" name="T93"/>
              <a:gd fmla="*/ 423027 w 430170" name="T94"/>
              <a:gd fmla="*/ 142875 h 390525" name="T95"/>
              <a:gd fmla="*/ 414692 w 430170" name="T96"/>
              <a:gd fmla="*/ 121443 h 390525" name="T97"/>
              <a:gd fmla="*/ 411120 w 430170" name="T98"/>
              <a:gd fmla="*/ 94059 h 390525" name="T99"/>
              <a:gd fmla="*/ 430170 w 430170" name="T100"/>
              <a:gd fmla="*/ 83343 h 390525" name="T101"/>
              <a:gd fmla="*/ 423027 w 430170" name="T102"/>
              <a:gd fmla="*/ 46434 h 390525" name="T103"/>
              <a:gd fmla="*/ 413502 w 430170" name="T104"/>
              <a:gd fmla="*/ 26193 h 390525"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430170" name="T159"/>
              <a:gd fmla="*/ 0 h 390525" name="T160"/>
              <a:gd fmla="*/ 430170 w 430170" name="T161"/>
              <a:gd fmla="*/ 390525 h 390525" name="T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90525" w="430170">
                <a:moveTo>
                  <a:pt x="412311" y="0"/>
                </a:moveTo>
                <a:cubicBezTo>
                  <a:pt x="405961" y="397"/>
                  <a:pt x="399537" y="144"/>
                  <a:pt x="393261" y="1190"/>
                </a:cubicBezTo>
                <a:cubicBezTo>
                  <a:pt x="392154" y="1375"/>
                  <a:pt x="391175" y="2489"/>
                  <a:pt x="390880" y="3572"/>
                </a:cubicBezTo>
                <a:cubicBezTo>
                  <a:pt x="389934" y="7039"/>
                  <a:pt x="390917" y="10910"/>
                  <a:pt x="389689" y="14287"/>
                </a:cubicBezTo>
                <a:cubicBezTo>
                  <a:pt x="389200" y="15632"/>
                  <a:pt x="387397" y="16028"/>
                  <a:pt x="386117" y="16668"/>
                </a:cubicBezTo>
                <a:cubicBezTo>
                  <a:pt x="383185" y="18134"/>
                  <a:pt x="378148" y="18592"/>
                  <a:pt x="375402" y="19050"/>
                </a:cubicBezTo>
                <a:cubicBezTo>
                  <a:pt x="374608" y="19844"/>
                  <a:pt x="373522" y="20427"/>
                  <a:pt x="373020" y="21431"/>
                </a:cubicBezTo>
                <a:cubicBezTo>
                  <a:pt x="371897" y="23676"/>
                  <a:pt x="370639" y="28575"/>
                  <a:pt x="370639" y="28575"/>
                </a:cubicBezTo>
                <a:cubicBezTo>
                  <a:pt x="370375" y="30953"/>
                  <a:pt x="371662" y="39703"/>
                  <a:pt x="367067" y="41672"/>
                </a:cubicBezTo>
                <a:cubicBezTo>
                  <a:pt x="365207" y="42469"/>
                  <a:pt x="363098" y="42465"/>
                  <a:pt x="361114" y="42862"/>
                </a:cubicBezTo>
                <a:cubicBezTo>
                  <a:pt x="360320" y="44053"/>
                  <a:pt x="358945" y="45019"/>
                  <a:pt x="358733" y="46434"/>
                </a:cubicBezTo>
                <a:cubicBezTo>
                  <a:pt x="355406" y="68615"/>
                  <a:pt x="364337" y="64411"/>
                  <a:pt x="353970" y="67865"/>
                </a:cubicBezTo>
                <a:cubicBezTo>
                  <a:pt x="353176" y="70246"/>
                  <a:pt x="352383" y="72628"/>
                  <a:pt x="351589" y="75009"/>
                </a:cubicBezTo>
                <a:cubicBezTo>
                  <a:pt x="349387" y="81617"/>
                  <a:pt x="351646" y="78425"/>
                  <a:pt x="340874" y="79772"/>
                </a:cubicBezTo>
                <a:cubicBezTo>
                  <a:pt x="340477" y="83741"/>
                  <a:pt x="340247" y="87730"/>
                  <a:pt x="339683" y="91678"/>
                </a:cubicBezTo>
                <a:cubicBezTo>
                  <a:pt x="339153" y="95390"/>
                  <a:pt x="338269" y="96627"/>
                  <a:pt x="337302" y="100012"/>
                </a:cubicBezTo>
                <a:cubicBezTo>
                  <a:pt x="336852" y="101586"/>
                  <a:pt x="337133" y="103497"/>
                  <a:pt x="336111" y="104775"/>
                </a:cubicBezTo>
                <a:cubicBezTo>
                  <a:pt x="335327" y="105755"/>
                  <a:pt x="333730" y="105568"/>
                  <a:pt x="332539" y="105965"/>
                </a:cubicBezTo>
                <a:cubicBezTo>
                  <a:pt x="332142" y="107156"/>
                  <a:pt x="332596" y="109398"/>
                  <a:pt x="331349" y="109537"/>
                </a:cubicBezTo>
                <a:cubicBezTo>
                  <a:pt x="313253" y="111548"/>
                  <a:pt x="315344" y="112584"/>
                  <a:pt x="308727" y="105965"/>
                </a:cubicBezTo>
                <a:cubicBezTo>
                  <a:pt x="304361" y="106362"/>
                  <a:pt x="299820" y="105867"/>
                  <a:pt x="295630" y="107156"/>
                </a:cubicBezTo>
                <a:cubicBezTo>
                  <a:pt x="294262" y="107577"/>
                  <a:pt x="294366" y="109834"/>
                  <a:pt x="293249" y="110728"/>
                </a:cubicBezTo>
                <a:cubicBezTo>
                  <a:pt x="292269" y="111512"/>
                  <a:pt x="290868" y="111521"/>
                  <a:pt x="289677" y="111918"/>
                </a:cubicBezTo>
                <a:cubicBezTo>
                  <a:pt x="288486" y="111521"/>
                  <a:pt x="287149" y="111424"/>
                  <a:pt x="286105" y="110728"/>
                </a:cubicBezTo>
                <a:cubicBezTo>
                  <a:pt x="284704" y="109794"/>
                  <a:pt x="283585" y="108471"/>
                  <a:pt x="282533" y="107156"/>
                </a:cubicBezTo>
                <a:cubicBezTo>
                  <a:pt x="278814" y="102507"/>
                  <a:pt x="275389" y="97631"/>
                  <a:pt x="271817" y="92868"/>
                </a:cubicBezTo>
                <a:cubicBezTo>
                  <a:pt x="271023" y="93662"/>
                  <a:pt x="270137" y="94373"/>
                  <a:pt x="269436" y="95250"/>
                </a:cubicBezTo>
                <a:cubicBezTo>
                  <a:pt x="268542" y="96367"/>
                  <a:pt x="268335" y="98182"/>
                  <a:pt x="267055" y="98822"/>
                </a:cubicBezTo>
                <a:cubicBezTo>
                  <a:pt x="264896" y="99902"/>
                  <a:pt x="262278" y="99539"/>
                  <a:pt x="259911" y="100012"/>
                </a:cubicBezTo>
                <a:cubicBezTo>
                  <a:pt x="258307" y="100333"/>
                  <a:pt x="256736" y="100806"/>
                  <a:pt x="255149" y="101203"/>
                </a:cubicBezTo>
                <a:cubicBezTo>
                  <a:pt x="246814" y="100806"/>
                  <a:pt x="238460" y="100705"/>
                  <a:pt x="230145" y="100012"/>
                </a:cubicBezTo>
                <a:cubicBezTo>
                  <a:pt x="228895" y="99908"/>
                  <a:pt x="227650" y="99468"/>
                  <a:pt x="226574" y="98822"/>
                </a:cubicBezTo>
                <a:cubicBezTo>
                  <a:pt x="225611" y="98244"/>
                  <a:pt x="225069" y="97141"/>
                  <a:pt x="224192" y="96440"/>
                </a:cubicBezTo>
                <a:cubicBezTo>
                  <a:pt x="223075" y="95546"/>
                  <a:pt x="221811" y="94853"/>
                  <a:pt x="220620" y="94059"/>
                </a:cubicBezTo>
                <a:cubicBezTo>
                  <a:pt x="216658" y="88115"/>
                  <a:pt x="218883" y="92511"/>
                  <a:pt x="217049" y="83343"/>
                </a:cubicBezTo>
                <a:cubicBezTo>
                  <a:pt x="215538" y="75787"/>
                  <a:pt x="213874" y="68262"/>
                  <a:pt x="212286" y="60722"/>
                </a:cubicBezTo>
                <a:cubicBezTo>
                  <a:pt x="211889" y="55562"/>
                  <a:pt x="211902" y="50355"/>
                  <a:pt x="211095" y="45243"/>
                </a:cubicBezTo>
                <a:cubicBezTo>
                  <a:pt x="210704" y="42764"/>
                  <a:pt x="209508" y="40481"/>
                  <a:pt x="208714" y="38100"/>
                </a:cubicBezTo>
                <a:cubicBezTo>
                  <a:pt x="208317" y="36909"/>
                  <a:pt x="207921" y="35719"/>
                  <a:pt x="207524" y="34528"/>
                </a:cubicBezTo>
                <a:cubicBezTo>
                  <a:pt x="207127" y="33337"/>
                  <a:pt x="206730" y="32147"/>
                  <a:pt x="206333" y="30956"/>
                </a:cubicBezTo>
                <a:cubicBezTo>
                  <a:pt x="205936" y="29765"/>
                  <a:pt x="206186" y="28080"/>
                  <a:pt x="205142" y="27384"/>
                </a:cubicBezTo>
                <a:cubicBezTo>
                  <a:pt x="203951" y="26590"/>
                  <a:pt x="202761" y="25797"/>
                  <a:pt x="201570" y="25003"/>
                </a:cubicBezTo>
                <a:cubicBezTo>
                  <a:pt x="193633" y="25400"/>
                  <a:pt x="185632" y="25119"/>
                  <a:pt x="177758" y="26193"/>
                </a:cubicBezTo>
                <a:cubicBezTo>
                  <a:pt x="176646" y="26345"/>
                  <a:pt x="176340" y="27997"/>
                  <a:pt x="175377" y="28575"/>
                </a:cubicBezTo>
                <a:cubicBezTo>
                  <a:pt x="172482" y="30312"/>
                  <a:pt x="163585" y="30793"/>
                  <a:pt x="162280" y="30956"/>
                </a:cubicBezTo>
                <a:cubicBezTo>
                  <a:pt x="161089" y="31353"/>
                  <a:pt x="159688" y="31363"/>
                  <a:pt x="158708" y="32147"/>
                </a:cubicBezTo>
                <a:cubicBezTo>
                  <a:pt x="156135" y="34205"/>
                  <a:pt x="154673" y="40680"/>
                  <a:pt x="153945" y="42862"/>
                </a:cubicBezTo>
                <a:cubicBezTo>
                  <a:pt x="153492" y="44219"/>
                  <a:pt x="151564" y="44449"/>
                  <a:pt x="150374" y="45243"/>
                </a:cubicBezTo>
                <a:cubicBezTo>
                  <a:pt x="139554" y="43698"/>
                  <a:pt x="144702" y="44940"/>
                  <a:pt x="134895" y="41672"/>
                </a:cubicBezTo>
                <a:cubicBezTo>
                  <a:pt x="132149" y="41214"/>
                  <a:pt x="127112" y="40756"/>
                  <a:pt x="124180" y="39290"/>
                </a:cubicBezTo>
                <a:cubicBezTo>
                  <a:pt x="122900" y="38650"/>
                  <a:pt x="121799" y="37703"/>
                  <a:pt x="120608" y="36909"/>
                </a:cubicBezTo>
                <a:cubicBezTo>
                  <a:pt x="117952" y="38679"/>
                  <a:pt x="116596" y="39246"/>
                  <a:pt x="114655" y="41672"/>
                </a:cubicBezTo>
                <a:cubicBezTo>
                  <a:pt x="113761" y="42789"/>
                  <a:pt x="112914" y="43963"/>
                  <a:pt x="112274" y="45243"/>
                </a:cubicBezTo>
                <a:cubicBezTo>
                  <a:pt x="110479" y="48832"/>
                  <a:pt x="112480" y="49592"/>
                  <a:pt x="107511" y="50006"/>
                </a:cubicBezTo>
                <a:cubicBezTo>
                  <a:pt x="99196" y="50699"/>
                  <a:pt x="90842" y="50800"/>
                  <a:pt x="82508" y="51197"/>
                </a:cubicBezTo>
                <a:cubicBezTo>
                  <a:pt x="82111" y="53578"/>
                  <a:pt x="82165" y="56080"/>
                  <a:pt x="81317" y="58340"/>
                </a:cubicBezTo>
                <a:cubicBezTo>
                  <a:pt x="80751" y="59850"/>
                  <a:pt x="76268" y="62501"/>
                  <a:pt x="75364" y="63103"/>
                </a:cubicBezTo>
                <a:cubicBezTo>
                  <a:pt x="74570" y="64294"/>
                  <a:pt x="73436" y="65318"/>
                  <a:pt x="72983" y="66675"/>
                </a:cubicBezTo>
                <a:cubicBezTo>
                  <a:pt x="72220" y="68965"/>
                  <a:pt x="72640" y="71558"/>
                  <a:pt x="71792" y="73818"/>
                </a:cubicBezTo>
                <a:cubicBezTo>
                  <a:pt x="71327" y="75058"/>
                  <a:pt x="66614" y="78323"/>
                  <a:pt x="65839" y="78581"/>
                </a:cubicBezTo>
                <a:cubicBezTo>
                  <a:pt x="63549" y="79344"/>
                  <a:pt x="61076" y="79375"/>
                  <a:pt x="58695" y="79772"/>
                </a:cubicBezTo>
                <a:cubicBezTo>
                  <a:pt x="58298" y="83344"/>
                  <a:pt x="58376" y="87001"/>
                  <a:pt x="57505" y="90487"/>
                </a:cubicBezTo>
                <a:cubicBezTo>
                  <a:pt x="57158" y="91875"/>
                  <a:pt x="56241" y="93165"/>
                  <a:pt x="55124" y="94059"/>
                </a:cubicBezTo>
                <a:cubicBezTo>
                  <a:pt x="54144" y="94843"/>
                  <a:pt x="52793" y="95059"/>
                  <a:pt x="51552" y="95250"/>
                </a:cubicBezTo>
                <a:cubicBezTo>
                  <a:pt x="47610" y="95856"/>
                  <a:pt x="43614" y="96043"/>
                  <a:pt x="39645" y="96440"/>
                </a:cubicBezTo>
                <a:cubicBezTo>
                  <a:pt x="37913" y="105105"/>
                  <a:pt x="37585" y="103815"/>
                  <a:pt x="39645" y="115490"/>
                </a:cubicBezTo>
                <a:cubicBezTo>
                  <a:pt x="40081" y="117962"/>
                  <a:pt x="42027" y="122634"/>
                  <a:pt x="42027" y="122634"/>
                </a:cubicBezTo>
                <a:cubicBezTo>
                  <a:pt x="41630" y="123825"/>
                  <a:pt x="41620" y="125226"/>
                  <a:pt x="40836" y="126206"/>
                </a:cubicBezTo>
                <a:cubicBezTo>
                  <a:pt x="37441" y="130450"/>
                  <a:pt x="28945" y="129419"/>
                  <a:pt x="25358" y="129778"/>
                </a:cubicBezTo>
                <a:cubicBezTo>
                  <a:pt x="24167" y="130175"/>
                  <a:pt x="22862" y="130322"/>
                  <a:pt x="21786" y="130968"/>
                </a:cubicBezTo>
                <a:cubicBezTo>
                  <a:pt x="19063" y="132602"/>
                  <a:pt x="19150" y="134114"/>
                  <a:pt x="18214" y="136922"/>
                </a:cubicBezTo>
                <a:cubicBezTo>
                  <a:pt x="17817" y="139303"/>
                  <a:pt x="17872" y="141805"/>
                  <a:pt x="17024" y="144065"/>
                </a:cubicBezTo>
                <a:cubicBezTo>
                  <a:pt x="16529" y="145385"/>
                  <a:pt x="11882" y="148467"/>
                  <a:pt x="11070" y="148828"/>
                </a:cubicBezTo>
                <a:cubicBezTo>
                  <a:pt x="8777" y="149847"/>
                  <a:pt x="3927" y="151209"/>
                  <a:pt x="3927" y="151209"/>
                </a:cubicBezTo>
                <a:cubicBezTo>
                  <a:pt x="4324" y="153590"/>
                  <a:pt x="3080" y="157057"/>
                  <a:pt x="5117" y="158353"/>
                </a:cubicBezTo>
                <a:cubicBezTo>
                  <a:pt x="8482" y="160494"/>
                  <a:pt x="13082" y="158937"/>
                  <a:pt x="17024" y="159543"/>
                </a:cubicBezTo>
                <a:cubicBezTo>
                  <a:pt x="18264" y="159734"/>
                  <a:pt x="19405" y="160337"/>
                  <a:pt x="20595" y="160734"/>
                </a:cubicBezTo>
                <a:cubicBezTo>
                  <a:pt x="20992" y="161925"/>
                  <a:pt x="21786" y="163051"/>
                  <a:pt x="21786" y="164306"/>
                </a:cubicBezTo>
                <a:cubicBezTo>
                  <a:pt x="21786" y="186256"/>
                  <a:pt x="24700" y="181291"/>
                  <a:pt x="5117" y="179784"/>
                </a:cubicBezTo>
                <a:cubicBezTo>
                  <a:pt x="3926" y="179387"/>
                  <a:pt x="2432" y="177706"/>
                  <a:pt x="1545" y="178593"/>
                </a:cubicBezTo>
                <a:cubicBezTo>
                  <a:pt x="0" y="180138"/>
                  <a:pt x="4613" y="184043"/>
                  <a:pt x="5117" y="184547"/>
                </a:cubicBezTo>
                <a:cubicBezTo>
                  <a:pt x="6308" y="184150"/>
                  <a:pt x="7566" y="182795"/>
                  <a:pt x="8689" y="183356"/>
                </a:cubicBezTo>
                <a:cubicBezTo>
                  <a:pt x="9812" y="183917"/>
                  <a:pt x="9096" y="185948"/>
                  <a:pt x="9880" y="186928"/>
                </a:cubicBezTo>
                <a:cubicBezTo>
                  <a:pt x="10774" y="188045"/>
                  <a:pt x="12172" y="188669"/>
                  <a:pt x="13452" y="189309"/>
                </a:cubicBezTo>
                <a:cubicBezTo>
                  <a:pt x="17745" y="191455"/>
                  <a:pt x="25508" y="191348"/>
                  <a:pt x="28930" y="191690"/>
                </a:cubicBezTo>
                <a:cubicBezTo>
                  <a:pt x="35139" y="193760"/>
                  <a:pt x="30348" y="191350"/>
                  <a:pt x="34883" y="196453"/>
                </a:cubicBezTo>
                <a:cubicBezTo>
                  <a:pt x="37120" y="198970"/>
                  <a:pt x="42027" y="203597"/>
                  <a:pt x="42027" y="203597"/>
                </a:cubicBezTo>
                <a:cubicBezTo>
                  <a:pt x="43614" y="203200"/>
                  <a:pt x="45285" y="203051"/>
                  <a:pt x="46789" y="202406"/>
                </a:cubicBezTo>
                <a:cubicBezTo>
                  <a:pt x="48104" y="201842"/>
                  <a:pt x="49081" y="199385"/>
                  <a:pt x="50361" y="200025"/>
                </a:cubicBezTo>
                <a:cubicBezTo>
                  <a:pt x="51825" y="200757"/>
                  <a:pt x="50530" y="203509"/>
                  <a:pt x="51552" y="204787"/>
                </a:cubicBezTo>
                <a:cubicBezTo>
                  <a:pt x="52336" y="205767"/>
                  <a:pt x="53933" y="205581"/>
                  <a:pt x="55124" y="205978"/>
                </a:cubicBezTo>
                <a:cubicBezTo>
                  <a:pt x="56031" y="208700"/>
                  <a:pt x="55803" y="211194"/>
                  <a:pt x="59886" y="210740"/>
                </a:cubicBezTo>
                <a:cubicBezTo>
                  <a:pt x="62381" y="210463"/>
                  <a:pt x="67030" y="208359"/>
                  <a:pt x="67030" y="208359"/>
                </a:cubicBezTo>
                <a:cubicBezTo>
                  <a:pt x="71792" y="208756"/>
                  <a:pt x="76750" y="208144"/>
                  <a:pt x="81317" y="209550"/>
                </a:cubicBezTo>
                <a:cubicBezTo>
                  <a:pt x="82517" y="209919"/>
                  <a:pt x="81620" y="212235"/>
                  <a:pt x="82508" y="213122"/>
                </a:cubicBezTo>
                <a:cubicBezTo>
                  <a:pt x="83396" y="214009"/>
                  <a:pt x="84889" y="213915"/>
                  <a:pt x="86080" y="214312"/>
                </a:cubicBezTo>
                <a:cubicBezTo>
                  <a:pt x="86477" y="215503"/>
                  <a:pt x="86966" y="216666"/>
                  <a:pt x="87270" y="217884"/>
                </a:cubicBezTo>
                <a:cubicBezTo>
                  <a:pt x="87761" y="219847"/>
                  <a:pt x="87338" y="222153"/>
                  <a:pt x="88461" y="223837"/>
                </a:cubicBezTo>
                <a:cubicBezTo>
                  <a:pt x="89157" y="224881"/>
                  <a:pt x="90842" y="224631"/>
                  <a:pt x="92033" y="225028"/>
                </a:cubicBezTo>
                <a:cubicBezTo>
                  <a:pt x="95867" y="223750"/>
                  <a:pt x="99729" y="221870"/>
                  <a:pt x="103939" y="225028"/>
                </a:cubicBezTo>
                <a:cubicBezTo>
                  <a:pt x="105558" y="226242"/>
                  <a:pt x="104490" y="229061"/>
                  <a:pt x="105130" y="230981"/>
                </a:cubicBezTo>
                <a:cubicBezTo>
                  <a:pt x="106571" y="235305"/>
                  <a:pt x="107168" y="235400"/>
                  <a:pt x="109892" y="238125"/>
                </a:cubicBezTo>
                <a:cubicBezTo>
                  <a:pt x="108701" y="238919"/>
                  <a:pt x="106773" y="239148"/>
                  <a:pt x="106320" y="240506"/>
                </a:cubicBezTo>
                <a:cubicBezTo>
                  <a:pt x="105803" y="242058"/>
                  <a:pt x="107511" y="243632"/>
                  <a:pt x="107511" y="245268"/>
                </a:cubicBezTo>
                <a:cubicBezTo>
                  <a:pt x="107511" y="250838"/>
                  <a:pt x="107671" y="256533"/>
                  <a:pt x="106320" y="261937"/>
                </a:cubicBezTo>
                <a:cubicBezTo>
                  <a:pt x="105973" y="263325"/>
                  <a:pt x="103866" y="263424"/>
                  <a:pt x="102749" y="264318"/>
                </a:cubicBezTo>
                <a:cubicBezTo>
                  <a:pt x="101872" y="265020"/>
                  <a:pt x="101161" y="265906"/>
                  <a:pt x="100367" y="266700"/>
                </a:cubicBezTo>
                <a:cubicBezTo>
                  <a:pt x="101161" y="267494"/>
                  <a:pt x="102529" y="267980"/>
                  <a:pt x="102749" y="269081"/>
                </a:cubicBezTo>
                <a:cubicBezTo>
                  <a:pt x="103426" y="272464"/>
                  <a:pt x="99957" y="273720"/>
                  <a:pt x="97986" y="275034"/>
                </a:cubicBezTo>
                <a:cubicBezTo>
                  <a:pt x="97192" y="276225"/>
                  <a:pt x="96617" y="277594"/>
                  <a:pt x="95605" y="278606"/>
                </a:cubicBezTo>
                <a:cubicBezTo>
                  <a:pt x="94593" y="279618"/>
                  <a:pt x="92927" y="279870"/>
                  <a:pt x="92033" y="280987"/>
                </a:cubicBezTo>
                <a:cubicBezTo>
                  <a:pt x="91249" y="281967"/>
                  <a:pt x="91239" y="283368"/>
                  <a:pt x="90842" y="284559"/>
                </a:cubicBezTo>
                <a:cubicBezTo>
                  <a:pt x="92552" y="293106"/>
                  <a:pt x="89927" y="289505"/>
                  <a:pt x="97986" y="291703"/>
                </a:cubicBezTo>
                <a:cubicBezTo>
                  <a:pt x="100408" y="292363"/>
                  <a:pt x="105130" y="294084"/>
                  <a:pt x="105130" y="294084"/>
                </a:cubicBezTo>
                <a:cubicBezTo>
                  <a:pt x="107963" y="302586"/>
                  <a:pt x="106119" y="299139"/>
                  <a:pt x="109892" y="304800"/>
                </a:cubicBezTo>
                <a:cubicBezTo>
                  <a:pt x="109495" y="309562"/>
                  <a:pt x="109703" y="314414"/>
                  <a:pt x="108702" y="319087"/>
                </a:cubicBezTo>
                <a:cubicBezTo>
                  <a:pt x="108467" y="320185"/>
                  <a:pt x="107218" y="320794"/>
                  <a:pt x="106320" y="321468"/>
                </a:cubicBezTo>
                <a:cubicBezTo>
                  <a:pt x="104031" y="323185"/>
                  <a:pt x="99177" y="326231"/>
                  <a:pt x="99177" y="326231"/>
                </a:cubicBezTo>
                <a:cubicBezTo>
                  <a:pt x="98780" y="327422"/>
                  <a:pt x="97425" y="328680"/>
                  <a:pt x="97986" y="329803"/>
                </a:cubicBezTo>
                <a:cubicBezTo>
                  <a:pt x="98547" y="330926"/>
                  <a:pt x="101804" y="329762"/>
                  <a:pt x="101558" y="330993"/>
                </a:cubicBezTo>
                <a:cubicBezTo>
                  <a:pt x="100751" y="335028"/>
                  <a:pt x="96218" y="335948"/>
                  <a:pt x="93224" y="336947"/>
                </a:cubicBezTo>
                <a:cubicBezTo>
                  <a:pt x="93621" y="340519"/>
                  <a:pt x="95119" y="344138"/>
                  <a:pt x="94414" y="347662"/>
                </a:cubicBezTo>
                <a:cubicBezTo>
                  <a:pt x="94168" y="348893"/>
                  <a:pt x="91239" y="347662"/>
                  <a:pt x="90842" y="348853"/>
                </a:cubicBezTo>
                <a:cubicBezTo>
                  <a:pt x="90487" y="349918"/>
                  <a:pt x="93004" y="350133"/>
                  <a:pt x="93224" y="351234"/>
                </a:cubicBezTo>
                <a:cubicBezTo>
                  <a:pt x="93847" y="354347"/>
                  <a:pt x="93224" y="357584"/>
                  <a:pt x="93224" y="360759"/>
                </a:cubicBezTo>
                <a:cubicBezTo>
                  <a:pt x="92033" y="362743"/>
                  <a:pt x="90154" y="364453"/>
                  <a:pt x="89652" y="366712"/>
                </a:cubicBezTo>
                <a:cubicBezTo>
                  <a:pt x="89452" y="367612"/>
                  <a:pt x="91624" y="373820"/>
                  <a:pt x="92033" y="375047"/>
                </a:cubicBezTo>
                <a:cubicBezTo>
                  <a:pt x="91636" y="377031"/>
                  <a:pt x="91965" y="379316"/>
                  <a:pt x="90842" y="381000"/>
                </a:cubicBezTo>
                <a:cubicBezTo>
                  <a:pt x="90146" y="382044"/>
                  <a:pt x="87574" y="380972"/>
                  <a:pt x="87270" y="382190"/>
                </a:cubicBezTo>
                <a:cubicBezTo>
                  <a:pt x="86589" y="384913"/>
                  <a:pt x="88064" y="387747"/>
                  <a:pt x="88461" y="390525"/>
                </a:cubicBezTo>
                <a:cubicBezTo>
                  <a:pt x="90842" y="389731"/>
                  <a:pt x="93224" y="388937"/>
                  <a:pt x="95605" y="388143"/>
                </a:cubicBezTo>
                <a:cubicBezTo>
                  <a:pt x="105958" y="384692"/>
                  <a:pt x="97964" y="387020"/>
                  <a:pt x="120608" y="385762"/>
                </a:cubicBezTo>
                <a:cubicBezTo>
                  <a:pt x="121402" y="384571"/>
                  <a:pt x="122425" y="383505"/>
                  <a:pt x="122989" y="382190"/>
                </a:cubicBezTo>
                <a:cubicBezTo>
                  <a:pt x="123634" y="380686"/>
                  <a:pt x="122938" y="378493"/>
                  <a:pt x="124180" y="377428"/>
                </a:cubicBezTo>
                <a:cubicBezTo>
                  <a:pt x="126086" y="375795"/>
                  <a:pt x="131324" y="375047"/>
                  <a:pt x="131324" y="375047"/>
                </a:cubicBezTo>
                <a:cubicBezTo>
                  <a:pt x="132118" y="374253"/>
                  <a:pt x="132828" y="373366"/>
                  <a:pt x="133705" y="372665"/>
                </a:cubicBezTo>
                <a:cubicBezTo>
                  <a:pt x="134822" y="371771"/>
                  <a:pt x="136265" y="371296"/>
                  <a:pt x="137277" y="370284"/>
                </a:cubicBezTo>
                <a:cubicBezTo>
                  <a:pt x="138289" y="369272"/>
                  <a:pt x="138742" y="367811"/>
                  <a:pt x="139658" y="366712"/>
                </a:cubicBezTo>
                <a:cubicBezTo>
                  <a:pt x="140665" y="365504"/>
                  <a:pt x="144869" y="361205"/>
                  <a:pt x="146802" y="360759"/>
                </a:cubicBezTo>
                <a:cubicBezTo>
                  <a:pt x="150688" y="359862"/>
                  <a:pt x="154747" y="360034"/>
                  <a:pt x="158708" y="359568"/>
                </a:cubicBezTo>
                <a:cubicBezTo>
                  <a:pt x="163936" y="358953"/>
                  <a:pt x="169002" y="358051"/>
                  <a:pt x="174186" y="357187"/>
                </a:cubicBezTo>
                <a:cubicBezTo>
                  <a:pt x="174426" y="355749"/>
                  <a:pt x="175215" y="348725"/>
                  <a:pt x="176567" y="346472"/>
                </a:cubicBezTo>
                <a:cubicBezTo>
                  <a:pt x="177145" y="345509"/>
                  <a:pt x="178155" y="344884"/>
                  <a:pt x="178949" y="344090"/>
                </a:cubicBezTo>
                <a:cubicBezTo>
                  <a:pt x="179208" y="340981"/>
                  <a:pt x="177803" y="330005"/>
                  <a:pt x="182520" y="326231"/>
                </a:cubicBezTo>
                <a:cubicBezTo>
                  <a:pt x="183500" y="325447"/>
                  <a:pt x="184901" y="325437"/>
                  <a:pt x="186092" y="325040"/>
                </a:cubicBezTo>
                <a:cubicBezTo>
                  <a:pt x="188070" y="323063"/>
                  <a:pt x="189344" y="321478"/>
                  <a:pt x="192045" y="320278"/>
                </a:cubicBezTo>
                <a:cubicBezTo>
                  <a:pt x="194339" y="319259"/>
                  <a:pt x="199189" y="317897"/>
                  <a:pt x="199189" y="317897"/>
                </a:cubicBezTo>
                <a:cubicBezTo>
                  <a:pt x="200468" y="318153"/>
                  <a:pt x="206884" y="320459"/>
                  <a:pt x="208714" y="317897"/>
                </a:cubicBezTo>
                <a:cubicBezTo>
                  <a:pt x="210173" y="315854"/>
                  <a:pt x="210301" y="313134"/>
                  <a:pt x="211095" y="310753"/>
                </a:cubicBezTo>
                <a:cubicBezTo>
                  <a:pt x="213951" y="302186"/>
                  <a:pt x="210486" y="312887"/>
                  <a:pt x="213477" y="302418"/>
                </a:cubicBezTo>
                <a:cubicBezTo>
                  <a:pt x="213822" y="301212"/>
                  <a:pt x="214021" y="299923"/>
                  <a:pt x="214667" y="298847"/>
                </a:cubicBezTo>
                <a:cubicBezTo>
                  <a:pt x="215245" y="297884"/>
                  <a:pt x="216348" y="297342"/>
                  <a:pt x="217049" y="296465"/>
                </a:cubicBezTo>
                <a:cubicBezTo>
                  <a:pt x="217943" y="295348"/>
                  <a:pt x="218636" y="294084"/>
                  <a:pt x="219430" y="292893"/>
                </a:cubicBezTo>
                <a:cubicBezTo>
                  <a:pt x="219827" y="291703"/>
                  <a:pt x="220374" y="290552"/>
                  <a:pt x="220620" y="289322"/>
                </a:cubicBezTo>
                <a:cubicBezTo>
                  <a:pt x="221389" y="285478"/>
                  <a:pt x="220573" y="280310"/>
                  <a:pt x="224192" y="277415"/>
                </a:cubicBezTo>
                <a:cubicBezTo>
                  <a:pt x="225172" y="276631"/>
                  <a:pt x="226573" y="276622"/>
                  <a:pt x="227764" y="276225"/>
                </a:cubicBezTo>
                <a:cubicBezTo>
                  <a:pt x="229352" y="274637"/>
                  <a:pt x="231817" y="273592"/>
                  <a:pt x="232527" y="271462"/>
                </a:cubicBezTo>
                <a:cubicBezTo>
                  <a:pt x="233717" y="267890"/>
                  <a:pt x="234908" y="264319"/>
                  <a:pt x="236099" y="260747"/>
                </a:cubicBezTo>
                <a:cubicBezTo>
                  <a:pt x="236496" y="259556"/>
                  <a:pt x="237083" y="258413"/>
                  <a:pt x="237289" y="257175"/>
                </a:cubicBezTo>
                <a:cubicBezTo>
                  <a:pt x="237686" y="254794"/>
                  <a:pt x="236890" y="251848"/>
                  <a:pt x="238480" y="250031"/>
                </a:cubicBezTo>
                <a:cubicBezTo>
                  <a:pt x="240133" y="248142"/>
                  <a:pt x="243243" y="248444"/>
                  <a:pt x="245624" y="247650"/>
                </a:cubicBezTo>
                <a:cubicBezTo>
                  <a:pt x="248005" y="246856"/>
                  <a:pt x="250386" y="246062"/>
                  <a:pt x="252767" y="245268"/>
                </a:cubicBezTo>
                <a:cubicBezTo>
                  <a:pt x="255057" y="244504"/>
                  <a:pt x="257530" y="244475"/>
                  <a:pt x="259911" y="244078"/>
                </a:cubicBezTo>
                <a:cubicBezTo>
                  <a:pt x="267452" y="244475"/>
                  <a:pt x="274982" y="245268"/>
                  <a:pt x="282533" y="245268"/>
                </a:cubicBezTo>
                <a:cubicBezTo>
                  <a:pt x="290155" y="245268"/>
                  <a:pt x="282849" y="243682"/>
                  <a:pt x="287295" y="240506"/>
                </a:cubicBezTo>
                <a:cubicBezTo>
                  <a:pt x="289338" y="239047"/>
                  <a:pt x="294439" y="238125"/>
                  <a:pt x="294439" y="238125"/>
                </a:cubicBezTo>
                <a:cubicBezTo>
                  <a:pt x="300468" y="232094"/>
                  <a:pt x="292669" y="239185"/>
                  <a:pt x="300392" y="234553"/>
                </a:cubicBezTo>
                <a:cubicBezTo>
                  <a:pt x="308571" y="229647"/>
                  <a:pt x="296221" y="234357"/>
                  <a:pt x="306345" y="230981"/>
                </a:cubicBezTo>
                <a:cubicBezTo>
                  <a:pt x="309123" y="231378"/>
                  <a:pt x="311919" y="231670"/>
                  <a:pt x="314680" y="232172"/>
                </a:cubicBezTo>
                <a:cubicBezTo>
                  <a:pt x="317974" y="232771"/>
                  <a:pt x="319950" y="233531"/>
                  <a:pt x="323014" y="234553"/>
                </a:cubicBezTo>
                <a:cubicBezTo>
                  <a:pt x="329761" y="234156"/>
                  <a:pt x="336530" y="234034"/>
                  <a:pt x="343255" y="233362"/>
                </a:cubicBezTo>
                <a:cubicBezTo>
                  <a:pt x="344504" y="233237"/>
                  <a:pt x="345609" y="232476"/>
                  <a:pt x="346827" y="232172"/>
                </a:cubicBezTo>
                <a:cubicBezTo>
                  <a:pt x="348790" y="231681"/>
                  <a:pt x="350765" y="231173"/>
                  <a:pt x="352780" y="230981"/>
                </a:cubicBezTo>
                <a:cubicBezTo>
                  <a:pt x="359114" y="230378"/>
                  <a:pt x="365480" y="230187"/>
                  <a:pt x="371830" y="229790"/>
                </a:cubicBezTo>
                <a:cubicBezTo>
                  <a:pt x="372227" y="228203"/>
                  <a:pt x="371998" y="226306"/>
                  <a:pt x="373020" y="225028"/>
                </a:cubicBezTo>
                <a:cubicBezTo>
                  <a:pt x="373804" y="224048"/>
                  <a:pt x="375374" y="224141"/>
                  <a:pt x="376592" y="223837"/>
                </a:cubicBezTo>
                <a:cubicBezTo>
                  <a:pt x="378555" y="223346"/>
                  <a:pt x="380582" y="223138"/>
                  <a:pt x="382545" y="222647"/>
                </a:cubicBezTo>
                <a:cubicBezTo>
                  <a:pt x="383763" y="222343"/>
                  <a:pt x="384868" y="221581"/>
                  <a:pt x="386117" y="221456"/>
                </a:cubicBezTo>
                <a:cubicBezTo>
                  <a:pt x="392842" y="220783"/>
                  <a:pt x="399611" y="220662"/>
                  <a:pt x="406358" y="220265"/>
                </a:cubicBezTo>
                <a:cubicBezTo>
                  <a:pt x="406755" y="219074"/>
                  <a:pt x="407372" y="217935"/>
                  <a:pt x="407549" y="216693"/>
                </a:cubicBezTo>
                <a:cubicBezTo>
                  <a:pt x="407583" y="216456"/>
                  <a:pt x="407716" y="203715"/>
                  <a:pt x="409930" y="200025"/>
                </a:cubicBezTo>
                <a:cubicBezTo>
                  <a:pt x="410508" y="199062"/>
                  <a:pt x="411517" y="198437"/>
                  <a:pt x="412311" y="197643"/>
                </a:cubicBezTo>
                <a:cubicBezTo>
                  <a:pt x="413105" y="195262"/>
                  <a:pt x="413898" y="192881"/>
                  <a:pt x="414692" y="190500"/>
                </a:cubicBezTo>
                <a:cubicBezTo>
                  <a:pt x="415089" y="189309"/>
                  <a:pt x="415883" y="186928"/>
                  <a:pt x="415883" y="186928"/>
                </a:cubicBezTo>
                <a:cubicBezTo>
                  <a:pt x="417385" y="174912"/>
                  <a:pt x="416062" y="180439"/>
                  <a:pt x="419455" y="170259"/>
                </a:cubicBezTo>
                <a:cubicBezTo>
                  <a:pt x="419907" y="168901"/>
                  <a:pt x="421255" y="167995"/>
                  <a:pt x="421836" y="166687"/>
                </a:cubicBezTo>
                <a:cubicBezTo>
                  <a:pt x="422855" y="164393"/>
                  <a:pt x="423608" y="161978"/>
                  <a:pt x="424217" y="159543"/>
                </a:cubicBezTo>
                <a:cubicBezTo>
                  <a:pt x="424614" y="157956"/>
                  <a:pt x="424763" y="156285"/>
                  <a:pt x="425408" y="154781"/>
                </a:cubicBezTo>
                <a:cubicBezTo>
                  <a:pt x="425972" y="153466"/>
                  <a:pt x="426995" y="152400"/>
                  <a:pt x="427789" y="151209"/>
                </a:cubicBezTo>
                <a:cubicBezTo>
                  <a:pt x="427392" y="148828"/>
                  <a:pt x="427797" y="146161"/>
                  <a:pt x="426599" y="144065"/>
                </a:cubicBezTo>
                <a:cubicBezTo>
                  <a:pt x="425976" y="142975"/>
                  <a:pt x="423915" y="143762"/>
                  <a:pt x="423027" y="142875"/>
                </a:cubicBezTo>
                <a:cubicBezTo>
                  <a:pt x="422139" y="141988"/>
                  <a:pt x="422397" y="140426"/>
                  <a:pt x="421836" y="139303"/>
                </a:cubicBezTo>
                <a:cubicBezTo>
                  <a:pt x="421196" y="138023"/>
                  <a:pt x="420036" y="137039"/>
                  <a:pt x="419455" y="135731"/>
                </a:cubicBezTo>
                <a:cubicBezTo>
                  <a:pt x="418436" y="133437"/>
                  <a:pt x="417868" y="130968"/>
                  <a:pt x="417074" y="128587"/>
                </a:cubicBezTo>
                <a:cubicBezTo>
                  <a:pt x="416280" y="126206"/>
                  <a:pt x="415486" y="123824"/>
                  <a:pt x="414692" y="121443"/>
                </a:cubicBezTo>
                <a:cubicBezTo>
                  <a:pt x="414295" y="120253"/>
                  <a:pt x="413502" y="117872"/>
                  <a:pt x="413502" y="117872"/>
                </a:cubicBezTo>
                <a:cubicBezTo>
                  <a:pt x="413105" y="113506"/>
                  <a:pt x="413073" y="109092"/>
                  <a:pt x="412311" y="104775"/>
                </a:cubicBezTo>
                <a:cubicBezTo>
                  <a:pt x="411875" y="102303"/>
                  <a:pt x="409930" y="97631"/>
                  <a:pt x="409930" y="97631"/>
                </a:cubicBezTo>
                <a:cubicBezTo>
                  <a:pt x="410327" y="96440"/>
                  <a:pt x="410474" y="95135"/>
                  <a:pt x="411120" y="94059"/>
                </a:cubicBezTo>
                <a:cubicBezTo>
                  <a:pt x="412446" y="91849"/>
                  <a:pt x="415204" y="90794"/>
                  <a:pt x="417074" y="89297"/>
                </a:cubicBezTo>
                <a:cubicBezTo>
                  <a:pt x="417951" y="88596"/>
                  <a:pt x="418451" y="87417"/>
                  <a:pt x="419455" y="86915"/>
                </a:cubicBezTo>
                <a:cubicBezTo>
                  <a:pt x="421700" y="85792"/>
                  <a:pt x="424218" y="85328"/>
                  <a:pt x="426599" y="84534"/>
                </a:cubicBezTo>
                <a:cubicBezTo>
                  <a:pt x="427789" y="84137"/>
                  <a:pt x="430170" y="83343"/>
                  <a:pt x="430170" y="83343"/>
                </a:cubicBezTo>
                <a:cubicBezTo>
                  <a:pt x="429773" y="77787"/>
                  <a:pt x="429806" y="72184"/>
                  <a:pt x="428980" y="66675"/>
                </a:cubicBezTo>
                <a:cubicBezTo>
                  <a:pt x="428608" y="64193"/>
                  <a:pt x="427393" y="61912"/>
                  <a:pt x="426599" y="59531"/>
                </a:cubicBezTo>
                <a:cubicBezTo>
                  <a:pt x="425805" y="57150"/>
                  <a:pt x="425011" y="54768"/>
                  <a:pt x="424217" y="52387"/>
                </a:cubicBezTo>
                <a:cubicBezTo>
                  <a:pt x="423577" y="50467"/>
                  <a:pt x="423559" y="48386"/>
                  <a:pt x="423027" y="46434"/>
                </a:cubicBezTo>
                <a:cubicBezTo>
                  <a:pt x="422367" y="44012"/>
                  <a:pt x="420645" y="39290"/>
                  <a:pt x="420645" y="39290"/>
                </a:cubicBezTo>
                <a:cubicBezTo>
                  <a:pt x="420248" y="36115"/>
                  <a:pt x="420754" y="32689"/>
                  <a:pt x="419455" y="29765"/>
                </a:cubicBezTo>
                <a:cubicBezTo>
                  <a:pt x="418945" y="28618"/>
                  <a:pt x="416959" y="29221"/>
                  <a:pt x="415883" y="28575"/>
                </a:cubicBezTo>
                <a:cubicBezTo>
                  <a:pt x="414920" y="27997"/>
                  <a:pt x="414296" y="26987"/>
                  <a:pt x="413502" y="26193"/>
                </a:cubicBezTo>
                <a:cubicBezTo>
                  <a:pt x="409107" y="13014"/>
                  <a:pt x="410963" y="21555"/>
                  <a:pt x="412311" y="0"/>
                </a:cubicBezTo>
                <a:close/>
              </a:path>
            </a:pathLst>
          </a:custGeom>
          <a:noFill/>
          <a:ln w="9525">
            <a:solidFill>
              <a:srgbClr val="000000"/>
            </a:solidFill>
            <a:round/>
            <a:headEnd/>
            <a:tailEnd/>
          </a:ln>
        </p:spPr>
        <p:txBody>
          <a:bodyPr bIns="36576" lIns="36576" rIns="36576" tIns="36576"/>
          <a:lstStyle/>
          <a:p>
            <a:endParaRPr lang="es-ES"/>
          </a:p>
        </p:txBody>
      </p:sp>
      <p:sp>
        <p:nvSpPr>
          <p:cNvPr id="110608" name="Freeform 16"/>
          <p:cNvSpPr>
            <a:spLocks/>
          </p:cNvSpPr>
          <p:nvPr/>
        </p:nvSpPr>
        <p:spPr bwMode="auto">
          <a:xfrm>
            <a:off x="2222500" y="3176588"/>
            <a:ext cx="184150" cy="212725"/>
          </a:xfrm>
          <a:custGeom>
            <a:avLst/>
            <a:gdLst>
              <a:gd fmla="*/ 19000 w 185058" name="T0"/>
              <a:gd fmla="*/ 206238 h 213594" name="T1"/>
              <a:gd fmla="*/ 13047 w 185058" name="T2"/>
              <a:gd fmla="*/ 201475 h 213594" name="T3"/>
              <a:gd fmla="*/ 13047 w 185058" name="T4"/>
              <a:gd fmla="*/ 194332 h 213594" name="T5"/>
              <a:gd fmla="*/ 11857 w 185058" name="T6"/>
              <a:gd fmla="*/ 188378 h 213594" name="T7"/>
              <a:gd fmla="*/ 22572 w 185058" name="T8"/>
              <a:gd fmla="*/ 178853 h 213594" name="T9"/>
              <a:gd fmla="*/ 19000 w 185058" name="T10"/>
              <a:gd fmla="*/ 147897 h 213594" name="T11"/>
              <a:gd fmla="*/ 15428 w 185058" name="T12"/>
              <a:gd fmla="*/ 128847 h 213594" name="T13"/>
              <a:gd fmla="*/ 9475 w 185058" name="T14"/>
              <a:gd fmla="*/ 115750 h 213594" name="T15"/>
              <a:gd fmla="*/ 2332 w 185058" name="T16"/>
              <a:gd fmla="*/ 96700 h 213594" name="T17"/>
              <a:gd fmla="*/ 7094 w 185058" name="T18"/>
              <a:gd fmla="*/ 85985 h 213594" name="T19"/>
              <a:gd fmla="*/ 19000 w 185058" name="T20"/>
              <a:gd fmla="*/ 81222 h 213594" name="T21"/>
              <a:gd fmla="*/ 21382 w 185058" name="T22"/>
              <a:gd fmla="*/ 64553 h 213594" name="T23"/>
              <a:gd fmla="*/ 44003 w 185058" name="T24"/>
              <a:gd fmla="*/ 44313 h 213594" name="T25"/>
              <a:gd fmla="*/ 55910 w 185058" name="T26"/>
              <a:gd fmla="*/ 31216 h 213594" name="T27"/>
              <a:gd fmla="*/ 63053 w 185058" name="T28"/>
              <a:gd fmla="*/ 28835 h 213594" name="T29"/>
              <a:gd fmla="*/ 72578 w 185058" name="T30"/>
              <a:gd fmla="*/ 22882 h 213594" name="T31"/>
              <a:gd fmla="*/ 85675 w 185058" name="T32"/>
              <a:gd fmla="*/ 5022 h 213594" name="T33"/>
              <a:gd fmla="*/ 105916 w 185058" name="T34"/>
              <a:gd fmla="*/ 2641 h 213594" name="T35"/>
              <a:gd fmla="*/ 132110 w 185058" name="T36"/>
              <a:gd fmla="*/ 10975 h 213594" name="T37"/>
              <a:gd fmla="*/ 136872 w 185058" name="T38"/>
              <a:gd fmla="*/ 15738 h 213594" name="T39"/>
              <a:gd fmla="*/ 149969 w 185058" name="T40"/>
              <a:gd fmla="*/ 19310 h 213594" name="T41"/>
              <a:gd fmla="*/ 165447 w 185058" name="T42"/>
              <a:gd fmla="*/ 26453 h 213594" name="T43"/>
              <a:gd fmla="*/ 172591 w 185058" name="T44"/>
              <a:gd fmla="*/ 35978 h 213594" name="T45"/>
              <a:gd fmla="*/ 173782 w 185058" name="T46"/>
              <a:gd fmla="*/ 49075 h 213594" name="T47"/>
              <a:gd fmla="*/ 164257 w 185058" name="T48"/>
              <a:gd fmla="*/ 51457 h 213594" name="T49"/>
              <a:gd fmla="*/ 164257 w 185058" name="T50"/>
              <a:gd fmla="*/ 58600 h 213594" name="T51"/>
              <a:gd fmla="*/ 171400 w 185058" name="T52"/>
              <a:gd fmla="*/ 63363 h 213594" name="T53"/>
              <a:gd fmla="*/ 176163 w 185058" name="T54"/>
              <a:gd fmla="*/ 68125 h 213594" name="T55"/>
              <a:gd fmla="*/ 184497 w 185058" name="T56"/>
              <a:gd fmla="*/ 72888 h 213594" name="T57"/>
              <a:gd fmla="*/ 176163 w 185058" name="T58"/>
              <a:gd fmla="*/ 75269 h 213594" name="T59"/>
              <a:gd fmla="*/ 179735 w 185058" name="T60"/>
              <a:gd fmla="*/ 99082 h 213594" name="T61"/>
              <a:gd fmla="*/ 180925 w 185058" name="T62"/>
              <a:gd fmla="*/ 102653 h 213594" name="T63"/>
              <a:gd fmla="*/ 173782 w 185058" name="T64"/>
              <a:gd fmla="*/ 118132 h 213594" name="T65"/>
              <a:gd fmla="*/ 164257 w 185058" name="T66"/>
              <a:gd fmla="*/ 124085 h 213594" name="T67"/>
              <a:gd fmla="*/ 153541 w 185058" name="T68"/>
              <a:gd fmla="*/ 145516 h 213594" name="T69"/>
              <a:gd fmla="*/ 152350 w 185058" name="T70"/>
              <a:gd fmla="*/ 156232 h 213594" name="T71"/>
              <a:gd fmla="*/ 142825 w 185058" name="T72"/>
              <a:gd fmla="*/ 170519 h 213594" name="T73"/>
              <a:gd fmla="*/ 111869 w 185058" name="T74"/>
              <a:gd fmla="*/ 180044 h 213594" name="T75"/>
              <a:gd fmla="*/ 98772 w 185058" name="T76"/>
              <a:gd fmla="*/ 188378 h 213594" name="T77"/>
              <a:gd fmla="*/ 83294 w 185058" name="T78"/>
              <a:gd fmla="*/ 194332 h 213594" name="T79"/>
              <a:gd fmla="*/ 77341 w 185058" name="T80"/>
              <a:gd fmla="*/ 203857 h 213594" name="T81"/>
              <a:gd fmla="*/ 73769 w 185058" name="T82"/>
              <a:gd fmla="*/ 212191 h 213594" name="T83"/>
              <a:gd fmla="*/ 33288 w 185058" name="T84"/>
              <a:gd fmla="*/ 212191 h 213594" name="T85"/>
              <a:gd fmla="*/ 27335 w 185058" name="T86"/>
              <a:gd fmla="*/ 207428 h 213594" name="T87"/>
              <a:gd fmla="*/ 21382 w 185058" name="T88"/>
              <a:gd fmla="*/ 208619 h 21359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85058" name="T135"/>
              <a:gd fmla="*/ 0 h 213594" name="T136"/>
              <a:gd fmla="*/ 185058 w 185058" name="T137"/>
              <a:gd fmla="*/ 213594 h 213594" name="T1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213594" w="185058">
                <a:moveTo>
                  <a:pt x="21382" y="208619"/>
                </a:moveTo>
                <a:cubicBezTo>
                  <a:pt x="20588" y="207825"/>
                  <a:pt x="19701" y="207115"/>
                  <a:pt x="19000" y="206238"/>
                </a:cubicBezTo>
                <a:cubicBezTo>
                  <a:pt x="18106" y="205121"/>
                  <a:pt x="17736" y="203560"/>
                  <a:pt x="16619" y="202666"/>
                </a:cubicBezTo>
                <a:cubicBezTo>
                  <a:pt x="15639" y="201882"/>
                  <a:pt x="14238" y="201872"/>
                  <a:pt x="13047" y="201475"/>
                </a:cubicBezTo>
                <a:cubicBezTo>
                  <a:pt x="12253" y="200284"/>
                  <a:pt x="10666" y="199334"/>
                  <a:pt x="10666" y="197903"/>
                </a:cubicBezTo>
                <a:cubicBezTo>
                  <a:pt x="10666" y="196472"/>
                  <a:pt x="12407" y="195612"/>
                  <a:pt x="13047" y="194332"/>
                </a:cubicBezTo>
                <a:cubicBezTo>
                  <a:pt x="13608" y="193209"/>
                  <a:pt x="13841" y="191951"/>
                  <a:pt x="14238" y="190760"/>
                </a:cubicBezTo>
                <a:cubicBezTo>
                  <a:pt x="13444" y="189966"/>
                  <a:pt x="12077" y="189479"/>
                  <a:pt x="11857" y="188378"/>
                </a:cubicBezTo>
                <a:cubicBezTo>
                  <a:pt x="10991" y="184050"/>
                  <a:pt x="14310" y="184770"/>
                  <a:pt x="16619" y="183616"/>
                </a:cubicBezTo>
                <a:cubicBezTo>
                  <a:pt x="19625" y="182113"/>
                  <a:pt x="20356" y="181070"/>
                  <a:pt x="22572" y="178853"/>
                </a:cubicBezTo>
                <a:cubicBezTo>
                  <a:pt x="22175" y="170916"/>
                  <a:pt x="22293" y="162936"/>
                  <a:pt x="21382" y="155041"/>
                </a:cubicBezTo>
                <a:cubicBezTo>
                  <a:pt x="21094" y="152547"/>
                  <a:pt x="19794" y="150278"/>
                  <a:pt x="19000" y="147897"/>
                </a:cubicBezTo>
                <a:cubicBezTo>
                  <a:pt x="18603" y="146706"/>
                  <a:pt x="17810" y="144325"/>
                  <a:pt x="17810" y="144325"/>
                </a:cubicBezTo>
                <a:cubicBezTo>
                  <a:pt x="17558" y="142562"/>
                  <a:pt x="15979" y="131050"/>
                  <a:pt x="15428" y="128847"/>
                </a:cubicBezTo>
                <a:cubicBezTo>
                  <a:pt x="14515" y="125195"/>
                  <a:pt x="13047" y="121704"/>
                  <a:pt x="11857" y="118132"/>
                </a:cubicBezTo>
                <a:cubicBezTo>
                  <a:pt x="11502" y="117067"/>
                  <a:pt x="10352" y="116451"/>
                  <a:pt x="9475" y="115750"/>
                </a:cubicBezTo>
                <a:cubicBezTo>
                  <a:pt x="6179" y="113113"/>
                  <a:pt x="6103" y="113436"/>
                  <a:pt x="2332" y="112178"/>
                </a:cubicBezTo>
                <a:cubicBezTo>
                  <a:pt x="199" y="105782"/>
                  <a:pt x="0" y="106808"/>
                  <a:pt x="2332" y="96700"/>
                </a:cubicBezTo>
                <a:cubicBezTo>
                  <a:pt x="2654" y="95306"/>
                  <a:pt x="3919" y="94319"/>
                  <a:pt x="4713" y="93128"/>
                </a:cubicBezTo>
                <a:cubicBezTo>
                  <a:pt x="5507" y="90747"/>
                  <a:pt x="5006" y="87377"/>
                  <a:pt x="7094" y="85985"/>
                </a:cubicBezTo>
                <a:cubicBezTo>
                  <a:pt x="8285" y="85191"/>
                  <a:pt x="9386" y="84243"/>
                  <a:pt x="10666" y="83603"/>
                </a:cubicBezTo>
                <a:cubicBezTo>
                  <a:pt x="12369" y="82752"/>
                  <a:pt x="17481" y="81602"/>
                  <a:pt x="19000" y="81222"/>
                </a:cubicBezTo>
                <a:cubicBezTo>
                  <a:pt x="21382" y="79634"/>
                  <a:pt x="12253" y="73683"/>
                  <a:pt x="13047" y="70507"/>
                </a:cubicBezTo>
                <a:cubicBezTo>
                  <a:pt x="13528" y="68582"/>
                  <a:pt x="21382" y="66537"/>
                  <a:pt x="21382" y="64553"/>
                </a:cubicBezTo>
                <a:cubicBezTo>
                  <a:pt x="26145" y="58203"/>
                  <a:pt x="34159" y="56364"/>
                  <a:pt x="39241" y="50266"/>
                </a:cubicBezTo>
                <a:cubicBezTo>
                  <a:pt x="45224" y="43087"/>
                  <a:pt x="41162" y="52840"/>
                  <a:pt x="44003" y="44313"/>
                </a:cubicBezTo>
                <a:cubicBezTo>
                  <a:pt x="45004" y="37310"/>
                  <a:pt x="43059" y="36133"/>
                  <a:pt x="48766" y="33597"/>
                </a:cubicBezTo>
                <a:cubicBezTo>
                  <a:pt x="51060" y="32578"/>
                  <a:pt x="53529" y="32010"/>
                  <a:pt x="55910" y="31216"/>
                </a:cubicBezTo>
                <a:cubicBezTo>
                  <a:pt x="57101" y="30819"/>
                  <a:pt x="58291" y="30422"/>
                  <a:pt x="59482" y="30025"/>
                </a:cubicBezTo>
                <a:cubicBezTo>
                  <a:pt x="60672" y="29628"/>
                  <a:pt x="63053" y="28835"/>
                  <a:pt x="63053" y="28835"/>
                </a:cubicBezTo>
                <a:cubicBezTo>
                  <a:pt x="65268" y="26620"/>
                  <a:pt x="66002" y="25574"/>
                  <a:pt x="69007" y="24072"/>
                </a:cubicBezTo>
                <a:cubicBezTo>
                  <a:pt x="70129" y="23511"/>
                  <a:pt x="71388" y="23279"/>
                  <a:pt x="72578" y="22882"/>
                </a:cubicBezTo>
                <a:cubicBezTo>
                  <a:pt x="75399" y="20061"/>
                  <a:pt x="78376" y="17395"/>
                  <a:pt x="79722" y="13357"/>
                </a:cubicBezTo>
                <a:cubicBezTo>
                  <a:pt x="82500" y="5022"/>
                  <a:pt x="79722" y="7007"/>
                  <a:pt x="85675" y="5022"/>
                </a:cubicBezTo>
                <a:cubicBezTo>
                  <a:pt x="86469" y="4228"/>
                  <a:pt x="87053" y="3143"/>
                  <a:pt x="88057" y="2641"/>
                </a:cubicBezTo>
                <a:cubicBezTo>
                  <a:pt x="93338" y="0"/>
                  <a:pt x="101192" y="2336"/>
                  <a:pt x="105916" y="2641"/>
                </a:cubicBezTo>
                <a:cubicBezTo>
                  <a:pt x="113847" y="3153"/>
                  <a:pt x="121791" y="3435"/>
                  <a:pt x="129728" y="3832"/>
                </a:cubicBezTo>
                <a:cubicBezTo>
                  <a:pt x="130522" y="6213"/>
                  <a:pt x="131316" y="8594"/>
                  <a:pt x="132110" y="10975"/>
                </a:cubicBezTo>
                <a:cubicBezTo>
                  <a:pt x="132507" y="12166"/>
                  <a:pt x="132109" y="14150"/>
                  <a:pt x="133300" y="14547"/>
                </a:cubicBezTo>
                <a:cubicBezTo>
                  <a:pt x="134491" y="14944"/>
                  <a:pt x="135661" y="15408"/>
                  <a:pt x="136872" y="15738"/>
                </a:cubicBezTo>
                <a:cubicBezTo>
                  <a:pt x="140029" y="16599"/>
                  <a:pt x="143292" y="17084"/>
                  <a:pt x="146397" y="18119"/>
                </a:cubicBezTo>
                <a:cubicBezTo>
                  <a:pt x="147588" y="18516"/>
                  <a:pt x="148734" y="19086"/>
                  <a:pt x="149969" y="19310"/>
                </a:cubicBezTo>
                <a:cubicBezTo>
                  <a:pt x="153117" y="19882"/>
                  <a:pt x="156319" y="20103"/>
                  <a:pt x="159494" y="20500"/>
                </a:cubicBezTo>
                <a:cubicBezTo>
                  <a:pt x="165616" y="24582"/>
                  <a:pt x="160913" y="20785"/>
                  <a:pt x="165447" y="26453"/>
                </a:cubicBezTo>
                <a:cubicBezTo>
                  <a:pt x="166148" y="27330"/>
                  <a:pt x="167154" y="27937"/>
                  <a:pt x="167828" y="28835"/>
                </a:cubicBezTo>
                <a:cubicBezTo>
                  <a:pt x="169545" y="31124"/>
                  <a:pt x="172591" y="35978"/>
                  <a:pt x="172591" y="35978"/>
                </a:cubicBezTo>
                <a:cubicBezTo>
                  <a:pt x="172988" y="37566"/>
                  <a:pt x="173332" y="39167"/>
                  <a:pt x="173782" y="40741"/>
                </a:cubicBezTo>
                <a:cubicBezTo>
                  <a:pt x="174646" y="43766"/>
                  <a:pt x="176375" y="45833"/>
                  <a:pt x="173782" y="49075"/>
                </a:cubicBezTo>
                <a:cubicBezTo>
                  <a:pt x="172998" y="50055"/>
                  <a:pt x="171428" y="49962"/>
                  <a:pt x="170210" y="50266"/>
                </a:cubicBezTo>
                <a:cubicBezTo>
                  <a:pt x="168247" y="50757"/>
                  <a:pt x="166241" y="51060"/>
                  <a:pt x="164257" y="51457"/>
                </a:cubicBezTo>
                <a:cubicBezTo>
                  <a:pt x="163292" y="52422"/>
                  <a:pt x="159654" y="55348"/>
                  <a:pt x="160685" y="57410"/>
                </a:cubicBezTo>
                <a:cubicBezTo>
                  <a:pt x="161246" y="58532"/>
                  <a:pt x="163050" y="58255"/>
                  <a:pt x="164257" y="58600"/>
                </a:cubicBezTo>
                <a:cubicBezTo>
                  <a:pt x="165830" y="59049"/>
                  <a:pt x="167432" y="59394"/>
                  <a:pt x="169019" y="59791"/>
                </a:cubicBezTo>
                <a:cubicBezTo>
                  <a:pt x="169813" y="60982"/>
                  <a:pt x="170760" y="62083"/>
                  <a:pt x="171400" y="63363"/>
                </a:cubicBezTo>
                <a:cubicBezTo>
                  <a:pt x="171961" y="64486"/>
                  <a:pt x="171703" y="66048"/>
                  <a:pt x="172591" y="66935"/>
                </a:cubicBezTo>
                <a:cubicBezTo>
                  <a:pt x="173479" y="67822"/>
                  <a:pt x="174938" y="67853"/>
                  <a:pt x="176163" y="68125"/>
                </a:cubicBezTo>
                <a:cubicBezTo>
                  <a:pt x="178520" y="68649"/>
                  <a:pt x="180926" y="68919"/>
                  <a:pt x="183307" y="69316"/>
                </a:cubicBezTo>
                <a:cubicBezTo>
                  <a:pt x="183704" y="70507"/>
                  <a:pt x="185058" y="71766"/>
                  <a:pt x="184497" y="72888"/>
                </a:cubicBezTo>
                <a:cubicBezTo>
                  <a:pt x="183936" y="74010"/>
                  <a:pt x="182132" y="73733"/>
                  <a:pt x="180925" y="74078"/>
                </a:cubicBezTo>
                <a:cubicBezTo>
                  <a:pt x="179352" y="74527"/>
                  <a:pt x="177750" y="74872"/>
                  <a:pt x="176163" y="75269"/>
                </a:cubicBezTo>
                <a:cubicBezTo>
                  <a:pt x="176560" y="82413"/>
                  <a:pt x="176292" y="89624"/>
                  <a:pt x="177353" y="96700"/>
                </a:cubicBezTo>
                <a:cubicBezTo>
                  <a:pt x="177520" y="97810"/>
                  <a:pt x="178731" y="98580"/>
                  <a:pt x="179735" y="99082"/>
                </a:cubicBezTo>
                <a:cubicBezTo>
                  <a:pt x="181198" y="99814"/>
                  <a:pt x="182910" y="99875"/>
                  <a:pt x="184497" y="100272"/>
                </a:cubicBezTo>
                <a:cubicBezTo>
                  <a:pt x="183306" y="101066"/>
                  <a:pt x="182265" y="102151"/>
                  <a:pt x="180925" y="102653"/>
                </a:cubicBezTo>
                <a:cubicBezTo>
                  <a:pt x="179030" y="103364"/>
                  <a:pt x="175820" y="102007"/>
                  <a:pt x="174972" y="103844"/>
                </a:cubicBezTo>
                <a:cubicBezTo>
                  <a:pt x="172970" y="108183"/>
                  <a:pt x="174375" y="113390"/>
                  <a:pt x="173782" y="118132"/>
                </a:cubicBezTo>
                <a:cubicBezTo>
                  <a:pt x="173579" y="119756"/>
                  <a:pt x="173979" y="122027"/>
                  <a:pt x="172591" y="122894"/>
                </a:cubicBezTo>
                <a:cubicBezTo>
                  <a:pt x="170211" y="124381"/>
                  <a:pt x="167035" y="123688"/>
                  <a:pt x="164257" y="124085"/>
                </a:cubicBezTo>
                <a:cubicBezTo>
                  <a:pt x="155302" y="133037"/>
                  <a:pt x="174458" y="112843"/>
                  <a:pt x="160685" y="144325"/>
                </a:cubicBezTo>
                <a:cubicBezTo>
                  <a:pt x="159717" y="146537"/>
                  <a:pt x="155922" y="145119"/>
                  <a:pt x="153541" y="145516"/>
                </a:cubicBezTo>
                <a:cubicBezTo>
                  <a:pt x="153938" y="146707"/>
                  <a:pt x="154871" y="147841"/>
                  <a:pt x="154732" y="149088"/>
                </a:cubicBezTo>
                <a:cubicBezTo>
                  <a:pt x="154455" y="151583"/>
                  <a:pt x="152350" y="156232"/>
                  <a:pt x="152350" y="156232"/>
                </a:cubicBezTo>
                <a:cubicBezTo>
                  <a:pt x="152086" y="158613"/>
                  <a:pt x="153374" y="167358"/>
                  <a:pt x="148778" y="169328"/>
                </a:cubicBezTo>
                <a:cubicBezTo>
                  <a:pt x="146918" y="170125"/>
                  <a:pt x="144809" y="170122"/>
                  <a:pt x="142825" y="170519"/>
                </a:cubicBezTo>
                <a:cubicBezTo>
                  <a:pt x="141067" y="175794"/>
                  <a:pt x="142316" y="178399"/>
                  <a:pt x="136872" y="178853"/>
                </a:cubicBezTo>
                <a:cubicBezTo>
                  <a:pt x="128557" y="179546"/>
                  <a:pt x="120203" y="179647"/>
                  <a:pt x="111869" y="180044"/>
                </a:cubicBezTo>
                <a:cubicBezTo>
                  <a:pt x="106512" y="188081"/>
                  <a:pt x="113689" y="179236"/>
                  <a:pt x="101153" y="184807"/>
                </a:cubicBezTo>
                <a:cubicBezTo>
                  <a:pt x="99846" y="185388"/>
                  <a:pt x="100117" y="187889"/>
                  <a:pt x="98772" y="188378"/>
                </a:cubicBezTo>
                <a:cubicBezTo>
                  <a:pt x="95395" y="189606"/>
                  <a:pt x="91629" y="189172"/>
                  <a:pt x="88057" y="189569"/>
                </a:cubicBezTo>
                <a:cubicBezTo>
                  <a:pt x="85459" y="197362"/>
                  <a:pt x="89067" y="189714"/>
                  <a:pt x="83294" y="194332"/>
                </a:cubicBezTo>
                <a:cubicBezTo>
                  <a:pt x="79822" y="197109"/>
                  <a:pt x="81712" y="198158"/>
                  <a:pt x="79722" y="201475"/>
                </a:cubicBezTo>
                <a:cubicBezTo>
                  <a:pt x="79144" y="202438"/>
                  <a:pt x="78042" y="202980"/>
                  <a:pt x="77341" y="203857"/>
                </a:cubicBezTo>
                <a:cubicBezTo>
                  <a:pt x="76447" y="204974"/>
                  <a:pt x="75754" y="206238"/>
                  <a:pt x="74960" y="207428"/>
                </a:cubicBezTo>
                <a:cubicBezTo>
                  <a:pt x="74563" y="209016"/>
                  <a:pt x="75101" y="211240"/>
                  <a:pt x="73769" y="212191"/>
                </a:cubicBezTo>
                <a:cubicBezTo>
                  <a:pt x="71805" y="213594"/>
                  <a:pt x="69039" y="213382"/>
                  <a:pt x="66625" y="213382"/>
                </a:cubicBezTo>
                <a:cubicBezTo>
                  <a:pt x="55506" y="213382"/>
                  <a:pt x="44400" y="212588"/>
                  <a:pt x="33288" y="212191"/>
                </a:cubicBezTo>
                <a:cubicBezTo>
                  <a:pt x="32097" y="211794"/>
                  <a:pt x="30696" y="211784"/>
                  <a:pt x="29716" y="211000"/>
                </a:cubicBezTo>
                <a:cubicBezTo>
                  <a:pt x="28599" y="210106"/>
                  <a:pt x="28693" y="207880"/>
                  <a:pt x="27335" y="207428"/>
                </a:cubicBezTo>
                <a:cubicBezTo>
                  <a:pt x="25782" y="206911"/>
                  <a:pt x="24177" y="208298"/>
                  <a:pt x="22572" y="208619"/>
                </a:cubicBezTo>
                <a:cubicBezTo>
                  <a:pt x="22183" y="208697"/>
                  <a:pt x="21779" y="208619"/>
                  <a:pt x="21382" y="208619"/>
                </a:cubicBezTo>
                <a:close/>
              </a:path>
            </a:pathLst>
          </a:custGeom>
          <a:solidFill>
            <a:srgbClr val="0000FF"/>
          </a:solidFill>
          <a:ln w="9525">
            <a:solidFill>
              <a:srgbClr val="0000FF"/>
            </a:solidFill>
            <a:round/>
            <a:headEnd/>
            <a:tailEnd/>
          </a:ln>
        </p:spPr>
        <p:txBody>
          <a:bodyPr bIns="36576" lIns="36576" rIns="36576" tIns="36576"/>
          <a:lstStyle/>
          <a:p>
            <a:endParaRPr lang="es-ES"/>
          </a:p>
        </p:txBody>
      </p:sp>
      <p:sp>
        <p:nvSpPr>
          <p:cNvPr id="110609" name="Freeform 17"/>
          <p:cNvSpPr>
            <a:spLocks/>
          </p:cNvSpPr>
          <p:nvPr/>
        </p:nvSpPr>
        <p:spPr bwMode="auto">
          <a:xfrm>
            <a:off x="285750" y="2559050"/>
            <a:ext cx="1524000" cy="1414463"/>
          </a:xfrm>
          <a:custGeom>
            <a:avLst/>
            <a:gdLst>
              <a:gd fmla="*/ 1226473 w 1523524" name="T0"/>
              <a:gd fmla="*/ 108064 h 1413550" name="T1"/>
              <a:gd fmla="*/ 1152654 w 1523524" name="T2"/>
              <a:gd fmla="*/ 41389 h 1413550" name="T3"/>
              <a:gd fmla="*/ 1074073 w 1523524" name="T4"/>
              <a:gd fmla="*/ 3289 h 1413550" name="T5"/>
              <a:gd fmla="*/ 962154 w 1523524" name="T6"/>
              <a:gd fmla="*/ 31864 h 1413550" name="T7"/>
              <a:gd fmla="*/ 843092 w 1523524" name="T8"/>
              <a:gd fmla="*/ 86633 h 1413550" name="T9"/>
              <a:gd fmla="*/ 800229 w 1523524" name="T10"/>
              <a:gd fmla="*/ 131876 h 1413550" name="T11"/>
              <a:gd fmla="*/ 735935 w 1523524" name="T12"/>
              <a:gd fmla="*/ 205695 h 1413550" name="T13"/>
              <a:gd fmla="*/ 669260 w 1523524" name="T14"/>
              <a:gd fmla="*/ 284276 h 1413550" name="T15"/>
              <a:gd fmla="*/ 585917 w 1523524" name="T16"/>
              <a:gd fmla="*/ 343808 h 1413550" name="T17"/>
              <a:gd fmla="*/ 545435 w 1523524" name="T18"/>
              <a:gd fmla="*/ 374764 h 1413550" name="T19"/>
              <a:gd fmla="*/ 471617 w 1523524" name="T20"/>
              <a:gd fmla="*/ 389051 h 1413550" name="T21"/>
              <a:gd fmla="*/ 409704 w 1523524" name="T22"/>
              <a:gd fmla="*/ 436676 h 1413550" name="T23"/>
              <a:gd fmla="*/ 364460 w 1523524" name="T24"/>
              <a:gd fmla="*/ 510495 h 1413550" name="T25"/>
              <a:gd fmla="*/ 283498 w 1523524" name="T26"/>
              <a:gd fmla="*/ 612889 h 1413550" name="T27"/>
              <a:gd fmla="*/ 173960 w 1523524" name="T28"/>
              <a:gd fmla="*/ 667658 h 1413550" name="T29"/>
              <a:gd fmla="*/ 128717 w 1523524" name="T30"/>
              <a:gd fmla="*/ 793864 h 1413550" name="T31"/>
              <a:gd fmla="*/ 64423 w 1523524" name="T32"/>
              <a:gd fmla="*/ 848633 h 1413550" name="T33"/>
              <a:gd fmla="*/ 73948 w 1523524" name="T34"/>
              <a:gd fmla="*/ 941501 h 1413550" name="T35"/>
              <a:gd fmla="*/ 83473 w 1523524" name="T36"/>
              <a:gd fmla="*/ 1017701 h 1413550" name="T37"/>
              <a:gd fmla="*/ 102523 w 1523524" name="T38"/>
              <a:gd fmla="*/ 1043895 h 1413550" name="T39"/>
              <a:gd fmla="*/ 157292 w 1523524" name="T40"/>
              <a:gd fmla="*/ 1086758 h 1413550" name="T41"/>
              <a:gd fmla="*/ 104904 w 1523524" name="T42"/>
              <a:gd fmla="*/ 1141526 h 1413550" name="T43"/>
              <a:gd fmla="*/ 2510 w 1523524" name="T44"/>
              <a:gd fmla="*/ 1124858 h 1413550" name="T45"/>
              <a:gd fmla="*/ 112048 w 1523524" name="T46"/>
              <a:gd fmla="*/ 1177245 h 1413550" name="T47"/>
              <a:gd fmla="*/ 135860 w 1523524" name="T48"/>
              <a:gd fmla="*/ 1124858 h 1413550" name="T49"/>
              <a:gd fmla="*/ 145385 w 1523524" name="T50"/>
              <a:gd fmla="*/ 1182008 h 1413550" name="T51"/>
              <a:gd fmla="*/ 197773 w 1523524" name="T52"/>
              <a:gd fmla="*/ 1151051 h 1413550" name="T53"/>
              <a:gd fmla="*/ 200154 w 1523524" name="T54"/>
              <a:gd fmla="*/ 1222489 h 1413550" name="T55"/>
              <a:gd fmla="*/ 293023 w 1523524" name="T56"/>
              <a:gd fmla="*/ 1260589 h 1413550" name="T57"/>
              <a:gd fmla="*/ 359698 w 1523524" name="T58"/>
              <a:gd fmla="*/ 1253445 h 1413550" name="T59"/>
              <a:gd fmla="*/ 397798 w 1523524" name="T60"/>
              <a:gd fmla="*/ 1208201 h 1413550" name="T61"/>
              <a:gd fmla="*/ 407323 w 1523524" name="T62"/>
              <a:gd fmla="*/ 1248683 h 1413550" name="T63"/>
              <a:gd fmla="*/ 462092 w 1523524" name="T64"/>
              <a:gd fmla="*/ 1310595 h 1413550" name="T65"/>
              <a:gd fmla="*/ 526385 w 1523524" name="T66"/>
              <a:gd fmla="*/ 1348695 h 1413550" name="T67"/>
              <a:gd fmla="*/ 564485 w 1523524" name="T68"/>
              <a:gd fmla="*/ 1386795 h 1413550" name="T69"/>
              <a:gd fmla="*/ 619254 w 1523524" name="T70"/>
              <a:gd fmla="*/ 1398701 h 1413550" name="T71"/>
              <a:gd fmla="*/ 674023 w 1523524" name="T72"/>
              <a:gd fmla="*/ 1351076 h 1413550" name="T73"/>
              <a:gd fmla="*/ 719267 w 1523524" name="T74"/>
              <a:gd fmla="*/ 1279639 h 1413550" name="T75"/>
              <a:gd fmla="*/ 774035 w 1523524" name="T76"/>
              <a:gd fmla="*/ 1255826 h 1413550" name="T77"/>
              <a:gd fmla="*/ 831185 w 1523524" name="T78"/>
              <a:gd fmla="*/ 1289164 h 1413550" name="T79"/>
              <a:gd fmla="*/ 902623 w 1523524" name="T80"/>
              <a:gd fmla="*/ 1332026 h 1413550" name="T81"/>
              <a:gd fmla="*/ 976442 w 1523524" name="T82"/>
              <a:gd fmla="*/ 1372508 h 1413550" name="T83"/>
              <a:gd fmla="*/ 1074073 w 1523524" name="T84"/>
              <a:gd fmla="*/ 1332026 h 1413550" name="T85"/>
              <a:gd fmla="*/ 1090742 w 1523524" name="T86"/>
              <a:gd fmla="*/ 1243920 h 1413550" name="T87"/>
              <a:gd fmla="*/ 1128842 w 1523524" name="T88"/>
              <a:gd fmla="*/ 1151051 h 1413550" name="T89"/>
              <a:gd fmla="*/ 1183610 w 1523524" name="T90"/>
              <a:gd fmla="*/ 1055801 h 1413550" name="T91"/>
              <a:gd fmla="*/ 1195517 w 1523524" name="T92"/>
              <a:gd fmla="*/ 912926 h 1413550" name="T93"/>
              <a:gd fmla="*/ 1224092 w 1523524" name="T94"/>
              <a:gd fmla="*/ 812914 h 1413550" name="T95"/>
              <a:gd fmla="*/ 1252667 w 1523524" name="T96"/>
              <a:gd fmla="*/ 715283 h 1413550" name="T97"/>
              <a:gd fmla="*/ 1195517 w 1523524" name="T98"/>
              <a:gd fmla="*/ 650989 h 1413550" name="T99"/>
              <a:gd fmla="*/ 1295529 w 1523524" name="T100"/>
              <a:gd fmla="*/ 600983 h 1413550" name="T101"/>
              <a:gd fmla="*/ 1424117 w 1523524" name="T102"/>
              <a:gd fmla="*/ 581933 h 1413550" name="T103"/>
              <a:gd fmla="*/ 1466979 w 1523524" name="T104"/>
              <a:gd fmla="*/ 424770 h 1413550" name="T105"/>
              <a:gd fmla="*/ 1503888 w 1523524" name="T106"/>
              <a:gd fmla="*/ 325948 h 1413550" name="T107"/>
              <a:gd fmla="*/ 1509842 w 1523524" name="T108"/>
              <a:gd fmla="*/ 236651 h 1413550" name="T109"/>
              <a:gd fmla="*/ 1438404 w 1523524" name="T110"/>
              <a:gd fmla="*/ 198551 h 1413550" name="T111"/>
              <a:gd fmla="*/ 1402685 w 1523524" name="T112"/>
              <a:gd fmla="*/ 117589 h 141355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523524" name="T171"/>
              <a:gd fmla="*/ 0 h 1413550" name="T172"/>
              <a:gd fmla="*/ 1523524 w 1523524" name="T173"/>
              <a:gd fmla="*/ 1413550 h 1413550" name="T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1413550" w="1523524">
                <a:moveTo>
                  <a:pt x="1357442" y="108064"/>
                </a:moveTo>
                <a:cubicBezTo>
                  <a:pt x="1344742" y="108858"/>
                  <a:pt x="1331352" y="106241"/>
                  <a:pt x="1319342" y="110445"/>
                </a:cubicBezTo>
                <a:cubicBezTo>
                  <a:pt x="1313939" y="112336"/>
                  <a:pt x="1309817" y="124733"/>
                  <a:pt x="1309817" y="124733"/>
                </a:cubicBezTo>
                <a:cubicBezTo>
                  <a:pt x="1303467" y="123939"/>
                  <a:pt x="1296941" y="124035"/>
                  <a:pt x="1290767" y="122351"/>
                </a:cubicBezTo>
                <a:cubicBezTo>
                  <a:pt x="1288006" y="121598"/>
                  <a:pt x="1286465" y="117930"/>
                  <a:pt x="1283623" y="117589"/>
                </a:cubicBezTo>
                <a:cubicBezTo>
                  <a:pt x="1266267" y="115507"/>
                  <a:pt x="1248698" y="116002"/>
                  <a:pt x="1231235" y="115208"/>
                </a:cubicBezTo>
                <a:cubicBezTo>
                  <a:pt x="1229648" y="112827"/>
                  <a:pt x="1228497" y="110088"/>
                  <a:pt x="1226473" y="108064"/>
                </a:cubicBezTo>
                <a:cubicBezTo>
                  <a:pt x="1221856" y="103447"/>
                  <a:pt x="1217996" y="102857"/>
                  <a:pt x="1212185" y="100920"/>
                </a:cubicBezTo>
                <a:cubicBezTo>
                  <a:pt x="1207423" y="97745"/>
                  <a:pt x="1202660" y="94570"/>
                  <a:pt x="1197898" y="91395"/>
                </a:cubicBezTo>
                <a:cubicBezTo>
                  <a:pt x="1193721" y="88610"/>
                  <a:pt x="1194723" y="81870"/>
                  <a:pt x="1193135" y="77108"/>
                </a:cubicBezTo>
                <a:cubicBezTo>
                  <a:pt x="1191547" y="72345"/>
                  <a:pt x="1189960" y="67583"/>
                  <a:pt x="1188373" y="62820"/>
                </a:cubicBezTo>
                <a:cubicBezTo>
                  <a:pt x="1187579" y="60439"/>
                  <a:pt x="1183643" y="61129"/>
                  <a:pt x="1181229" y="60439"/>
                </a:cubicBezTo>
                <a:cubicBezTo>
                  <a:pt x="1171285" y="57598"/>
                  <a:pt x="1168640" y="57547"/>
                  <a:pt x="1157417" y="55676"/>
                </a:cubicBezTo>
                <a:cubicBezTo>
                  <a:pt x="1155829" y="50914"/>
                  <a:pt x="1155438" y="45566"/>
                  <a:pt x="1152654" y="41389"/>
                </a:cubicBezTo>
                <a:cubicBezTo>
                  <a:pt x="1151067" y="39008"/>
                  <a:pt x="1150582" y="35223"/>
                  <a:pt x="1147892" y="34245"/>
                </a:cubicBezTo>
                <a:cubicBezTo>
                  <a:pt x="1141137" y="31789"/>
                  <a:pt x="1133604" y="32658"/>
                  <a:pt x="1126460" y="31864"/>
                </a:cubicBezTo>
                <a:cubicBezTo>
                  <a:pt x="1124079" y="30276"/>
                  <a:pt x="1121341" y="29125"/>
                  <a:pt x="1119317" y="27101"/>
                </a:cubicBezTo>
                <a:cubicBezTo>
                  <a:pt x="1117293" y="25077"/>
                  <a:pt x="1116789" y="21746"/>
                  <a:pt x="1114554" y="19958"/>
                </a:cubicBezTo>
                <a:cubicBezTo>
                  <a:pt x="1112594" y="18390"/>
                  <a:pt x="1109604" y="18795"/>
                  <a:pt x="1107410" y="17576"/>
                </a:cubicBezTo>
                <a:cubicBezTo>
                  <a:pt x="1102407" y="14796"/>
                  <a:pt x="1098736" y="9173"/>
                  <a:pt x="1093123" y="8051"/>
                </a:cubicBezTo>
                <a:cubicBezTo>
                  <a:pt x="1078756" y="5178"/>
                  <a:pt x="1085057" y="6950"/>
                  <a:pt x="1074073" y="3289"/>
                </a:cubicBezTo>
                <a:cubicBezTo>
                  <a:pt x="1044951" y="9113"/>
                  <a:pt x="1072599" y="0"/>
                  <a:pt x="1059785" y="12814"/>
                </a:cubicBezTo>
                <a:cubicBezTo>
                  <a:pt x="1058010" y="14589"/>
                  <a:pt x="1055055" y="14506"/>
                  <a:pt x="1052642" y="15195"/>
                </a:cubicBezTo>
                <a:cubicBezTo>
                  <a:pt x="1042699" y="18036"/>
                  <a:pt x="1040051" y="18087"/>
                  <a:pt x="1028829" y="19958"/>
                </a:cubicBezTo>
                <a:cubicBezTo>
                  <a:pt x="1028035" y="22339"/>
                  <a:pt x="1028829" y="26307"/>
                  <a:pt x="1026448" y="27101"/>
                </a:cubicBezTo>
                <a:cubicBezTo>
                  <a:pt x="1022608" y="28381"/>
                  <a:pt x="1018577" y="24409"/>
                  <a:pt x="1014542" y="24720"/>
                </a:cubicBezTo>
                <a:cubicBezTo>
                  <a:pt x="1008016" y="25222"/>
                  <a:pt x="1002021" y="29017"/>
                  <a:pt x="995492" y="29483"/>
                </a:cubicBezTo>
                <a:cubicBezTo>
                  <a:pt x="984379" y="30277"/>
                  <a:pt x="973267" y="31070"/>
                  <a:pt x="962154" y="31864"/>
                </a:cubicBezTo>
                <a:cubicBezTo>
                  <a:pt x="955012" y="53292"/>
                  <a:pt x="962947" y="42183"/>
                  <a:pt x="950248" y="48533"/>
                </a:cubicBezTo>
                <a:cubicBezTo>
                  <a:pt x="947688" y="49813"/>
                  <a:pt x="945485" y="51708"/>
                  <a:pt x="943104" y="53295"/>
                </a:cubicBezTo>
                <a:cubicBezTo>
                  <a:pt x="942310" y="55676"/>
                  <a:pt x="939791" y="58108"/>
                  <a:pt x="940723" y="60439"/>
                </a:cubicBezTo>
                <a:cubicBezTo>
                  <a:pt x="941786" y="63096"/>
                  <a:pt x="947512" y="62361"/>
                  <a:pt x="947867" y="65201"/>
                </a:cubicBezTo>
                <a:cubicBezTo>
                  <a:pt x="948490" y="70183"/>
                  <a:pt x="944692" y="74726"/>
                  <a:pt x="943104" y="79489"/>
                </a:cubicBezTo>
                <a:cubicBezTo>
                  <a:pt x="939929" y="89014"/>
                  <a:pt x="943105" y="85839"/>
                  <a:pt x="933579" y="89014"/>
                </a:cubicBezTo>
                <a:cubicBezTo>
                  <a:pt x="903417" y="88220"/>
                  <a:pt x="873195" y="88686"/>
                  <a:pt x="843092" y="86633"/>
                </a:cubicBezTo>
                <a:cubicBezTo>
                  <a:pt x="838083" y="86291"/>
                  <a:pt x="828804" y="81870"/>
                  <a:pt x="828804" y="81870"/>
                </a:cubicBezTo>
                <a:cubicBezTo>
                  <a:pt x="828010" y="85045"/>
                  <a:pt x="828578" y="88932"/>
                  <a:pt x="826423" y="91395"/>
                </a:cubicBezTo>
                <a:cubicBezTo>
                  <a:pt x="819680" y="99101"/>
                  <a:pt x="813341" y="100518"/>
                  <a:pt x="804992" y="103301"/>
                </a:cubicBezTo>
                <a:cubicBezTo>
                  <a:pt x="802611" y="104889"/>
                  <a:pt x="799872" y="106040"/>
                  <a:pt x="797848" y="108064"/>
                </a:cubicBezTo>
                <a:cubicBezTo>
                  <a:pt x="793231" y="112681"/>
                  <a:pt x="792641" y="116540"/>
                  <a:pt x="790704" y="122351"/>
                </a:cubicBezTo>
                <a:cubicBezTo>
                  <a:pt x="791498" y="124732"/>
                  <a:pt x="791310" y="127720"/>
                  <a:pt x="793085" y="129495"/>
                </a:cubicBezTo>
                <a:cubicBezTo>
                  <a:pt x="794860" y="131270"/>
                  <a:pt x="799620" y="129441"/>
                  <a:pt x="800229" y="131876"/>
                </a:cubicBezTo>
                <a:cubicBezTo>
                  <a:pt x="804129" y="147475"/>
                  <a:pt x="797762" y="147219"/>
                  <a:pt x="790704" y="155689"/>
                </a:cubicBezTo>
                <a:cubicBezTo>
                  <a:pt x="785577" y="161842"/>
                  <a:pt x="785947" y="162819"/>
                  <a:pt x="783560" y="169976"/>
                </a:cubicBezTo>
                <a:cubicBezTo>
                  <a:pt x="782766" y="175532"/>
                  <a:pt x="783689" y="181625"/>
                  <a:pt x="781179" y="186645"/>
                </a:cubicBezTo>
                <a:cubicBezTo>
                  <a:pt x="780056" y="188890"/>
                  <a:pt x="776545" y="189026"/>
                  <a:pt x="774035" y="189026"/>
                </a:cubicBezTo>
                <a:cubicBezTo>
                  <a:pt x="765268" y="189026"/>
                  <a:pt x="756573" y="187439"/>
                  <a:pt x="747842" y="186645"/>
                </a:cubicBezTo>
                <a:cubicBezTo>
                  <a:pt x="738503" y="172637"/>
                  <a:pt x="745729" y="180104"/>
                  <a:pt x="740698" y="198551"/>
                </a:cubicBezTo>
                <a:cubicBezTo>
                  <a:pt x="739945" y="201312"/>
                  <a:pt x="737523" y="203314"/>
                  <a:pt x="735935" y="205695"/>
                </a:cubicBezTo>
                <a:cubicBezTo>
                  <a:pt x="728791" y="204901"/>
                  <a:pt x="719846" y="198506"/>
                  <a:pt x="714504" y="203314"/>
                </a:cubicBezTo>
                <a:cubicBezTo>
                  <a:pt x="708575" y="208650"/>
                  <a:pt x="713593" y="219286"/>
                  <a:pt x="712123" y="227126"/>
                </a:cubicBezTo>
                <a:cubicBezTo>
                  <a:pt x="710615" y="235171"/>
                  <a:pt x="709166" y="243735"/>
                  <a:pt x="700217" y="246176"/>
                </a:cubicBezTo>
                <a:cubicBezTo>
                  <a:pt x="694043" y="247860"/>
                  <a:pt x="687517" y="247764"/>
                  <a:pt x="681167" y="248558"/>
                </a:cubicBezTo>
                <a:cubicBezTo>
                  <a:pt x="680373" y="256495"/>
                  <a:pt x="679998" y="264486"/>
                  <a:pt x="678785" y="272370"/>
                </a:cubicBezTo>
                <a:cubicBezTo>
                  <a:pt x="678403" y="274851"/>
                  <a:pt x="677972" y="277554"/>
                  <a:pt x="676404" y="279514"/>
                </a:cubicBezTo>
                <a:cubicBezTo>
                  <a:pt x="674616" y="281749"/>
                  <a:pt x="671890" y="283149"/>
                  <a:pt x="669260" y="284276"/>
                </a:cubicBezTo>
                <a:cubicBezTo>
                  <a:pt x="666252" y="285565"/>
                  <a:pt x="662910" y="285864"/>
                  <a:pt x="659735" y="286658"/>
                </a:cubicBezTo>
                <a:cubicBezTo>
                  <a:pt x="658941" y="289039"/>
                  <a:pt x="659129" y="292026"/>
                  <a:pt x="657354" y="293801"/>
                </a:cubicBezTo>
                <a:cubicBezTo>
                  <a:pt x="655579" y="295576"/>
                  <a:pt x="652671" y="295691"/>
                  <a:pt x="650210" y="296183"/>
                </a:cubicBezTo>
                <a:cubicBezTo>
                  <a:pt x="644707" y="297284"/>
                  <a:pt x="639098" y="297770"/>
                  <a:pt x="633542" y="298564"/>
                </a:cubicBezTo>
                <a:cubicBezTo>
                  <a:pt x="631161" y="300151"/>
                  <a:pt x="628958" y="302046"/>
                  <a:pt x="626398" y="303326"/>
                </a:cubicBezTo>
                <a:cubicBezTo>
                  <a:pt x="619745" y="306653"/>
                  <a:pt x="608737" y="307210"/>
                  <a:pt x="602585" y="308089"/>
                </a:cubicBezTo>
                <a:cubicBezTo>
                  <a:pt x="599625" y="349532"/>
                  <a:pt x="611295" y="338168"/>
                  <a:pt x="585917" y="343808"/>
                </a:cubicBezTo>
                <a:cubicBezTo>
                  <a:pt x="583467" y="344353"/>
                  <a:pt x="581154" y="345395"/>
                  <a:pt x="578773" y="346189"/>
                </a:cubicBezTo>
                <a:cubicBezTo>
                  <a:pt x="576392" y="348570"/>
                  <a:pt x="573785" y="350746"/>
                  <a:pt x="571629" y="353333"/>
                </a:cubicBezTo>
                <a:cubicBezTo>
                  <a:pt x="569797" y="355531"/>
                  <a:pt x="569102" y="358688"/>
                  <a:pt x="566867" y="360476"/>
                </a:cubicBezTo>
                <a:cubicBezTo>
                  <a:pt x="564907" y="362044"/>
                  <a:pt x="562104" y="362064"/>
                  <a:pt x="559723" y="362858"/>
                </a:cubicBezTo>
                <a:cubicBezTo>
                  <a:pt x="557342" y="362064"/>
                  <a:pt x="553702" y="362721"/>
                  <a:pt x="552579" y="360476"/>
                </a:cubicBezTo>
                <a:cubicBezTo>
                  <a:pt x="551456" y="358231"/>
                  <a:pt x="554960" y="350823"/>
                  <a:pt x="554960" y="353333"/>
                </a:cubicBezTo>
                <a:cubicBezTo>
                  <a:pt x="554960" y="370977"/>
                  <a:pt x="555828" y="367835"/>
                  <a:pt x="545435" y="374764"/>
                </a:cubicBezTo>
                <a:cubicBezTo>
                  <a:pt x="543054" y="377939"/>
                  <a:pt x="538292" y="384289"/>
                  <a:pt x="538292" y="384289"/>
                </a:cubicBezTo>
                <a:cubicBezTo>
                  <a:pt x="537290" y="381283"/>
                  <a:pt x="534697" y="371421"/>
                  <a:pt x="531148" y="370001"/>
                </a:cubicBezTo>
                <a:cubicBezTo>
                  <a:pt x="528817" y="369069"/>
                  <a:pt x="526474" y="371934"/>
                  <a:pt x="524004" y="372383"/>
                </a:cubicBezTo>
                <a:cubicBezTo>
                  <a:pt x="517708" y="373528"/>
                  <a:pt x="511304" y="373970"/>
                  <a:pt x="504954" y="374764"/>
                </a:cubicBezTo>
                <a:cubicBezTo>
                  <a:pt x="485907" y="387460"/>
                  <a:pt x="508919" y="370798"/>
                  <a:pt x="493048" y="386670"/>
                </a:cubicBezTo>
                <a:cubicBezTo>
                  <a:pt x="488431" y="391287"/>
                  <a:pt x="484571" y="391877"/>
                  <a:pt x="478760" y="393814"/>
                </a:cubicBezTo>
                <a:cubicBezTo>
                  <a:pt x="476379" y="392226"/>
                  <a:pt x="474393" y="388357"/>
                  <a:pt x="471617" y="389051"/>
                </a:cubicBezTo>
                <a:cubicBezTo>
                  <a:pt x="469182" y="389660"/>
                  <a:pt x="470627" y="394106"/>
                  <a:pt x="469235" y="396195"/>
                </a:cubicBezTo>
                <a:cubicBezTo>
                  <a:pt x="467367" y="398997"/>
                  <a:pt x="465036" y="401704"/>
                  <a:pt x="462092" y="403339"/>
                </a:cubicBezTo>
                <a:cubicBezTo>
                  <a:pt x="457704" y="405777"/>
                  <a:pt x="447804" y="408101"/>
                  <a:pt x="447804" y="408101"/>
                </a:cubicBezTo>
                <a:cubicBezTo>
                  <a:pt x="442609" y="423688"/>
                  <a:pt x="449825" y="408389"/>
                  <a:pt x="438279" y="417626"/>
                </a:cubicBezTo>
                <a:cubicBezTo>
                  <a:pt x="422892" y="429936"/>
                  <a:pt x="444330" y="421166"/>
                  <a:pt x="426373" y="427151"/>
                </a:cubicBezTo>
                <a:cubicBezTo>
                  <a:pt x="424785" y="429532"/>
                  <a:pt x="424095" y="432875"/>
                  <a:pt x="421610" y="434295"/>
                </a:cubicBezTo>
                <a:cubicBezTo>
                  <a:pt x="418096" y="436303"/>
                  <a:pt x="413630" y="435694"/>
                  <a:pt x="409704" y="436676"/>
                </a:cubicBezTo>
                <a:cubicBezTo>
                  <a:pt x="407269" y="437285"/>
                  <a:pt x="404941" y="438264"/>
                  <a:pt x="402560" y="439058"/>
                </a:cubicBezTo>
                <a:cubicBezTo>
                  <a:pt x="396204" y="458125"/>
                  <a:pt x="407547" y="431303"/>
                  <a:pt x="378748" y="448583"/>
                </a:cubicBezTo>
                <a:cubicBezTo>
                  <a:pt x="375278" y="450665"/>
                  <a:pt x="377349" y="456563"/>
                  <a:pt x="376367" y="460489"/>
                </a:cubicBezTo>
                <a:cubicBezTo>
                  <a:pt x="375562" y="463708"/>
                  <a:pt x="372548" y="473114"/>
                  <a:pt x="369223" y="474776"/>
                </a:cubicBezTo>
                <a:cubicBezTo>
                  <a:pt x="364904" y="476935"/>
                  <a:pt x="359698" y="476364"/>
                  <a:pt x="354935" y="477158"/>
                </a:cubicBezTo>
                <a:cubicBezTo>
                  <a:pt x="355729" y="487477"/>
                  <a:pt x="354474" y="498163"/>
                  <a:pt x="357317" y="508114"/>
                </a:cubicBezTo>
                <a:cubicBezTo>
                  <a:pt x="358007" y="510527"/>
                  <a:pt x="362685" y="508720"/>
                  <a:pt x="364460" y="510495"/>
                </a:cubicBezTo>
                <a:cubicBezTo>
                  <a:pt x="366235" y="512270"/>
                  <a:pt x="366048" y="515258"/>
                  <a:pt x="366842" y="517639"/>
                </a:cubicBezTo>
                <a:cubicBezTo>
                  <a:pt x="366048" y="520814"/>
                  <a:pt x="367649" y="526428"/>
                  <a:pt x="364460" y="527164"/>
                </a:cubicBezTo>
                <a:cubicBezTo>
                  <a:pt x="336406" y="533638"/>
                  <a:pt x="332068" y="513336"/>
                  <a:pt x="338267" y="531926"/>
                </a:cubicBezTo>
                <a:cubicBezTo>
                  <a:pt x="337473" y="541451"/>
                  <a:pt x="336591" y="550969"/>
                  <a:pt x="335885" y="560501"/>
                </a:cubicBezTo>
                <a:cubicBezTo>
                  <a:pt x="335003" y="572401"/>
                  <a:pt x="336237" y="584604"/>
                  <a:pt x="333504" y="596220"/>
                </a:cubicBezTo>
                <a:cubicBezTo>
                  <a:pt x="332848" y="599006"/>
                  <a:pt x="328741" y="599395"/>
                  <a:pt x="326360" y="600983"/>
                </a:cubicBezTo>
                <a:cubicBezTo>
                  <a:pt x="320243" y="625454"/>
                  <a:pt x="329138" y="602747"/>
                  <a:pt x="283498" y="612889"/>
                </a:cubicBezTo>
                <a:cubicBezTo>
                  <a:pt x="281048" y="613434"/>
                  <a:pt x="283612" y="619756"/>
                  <a:pt x="281117" y="620033"/>
                </a:cubicBezTo>
                <a:cubicBezTo>
                  <a:pt x="260606" y="622312"/>
                  <a:pt x="239842" y="620033"/>
                  <a:pt x="219204" y="620033"/>
                </a:cubicBezTo>
                <a:cubicBezTo>
                  <a:pt x="225554" y="623208"/>
                  <a:pt x="234677" y="623426"/>
                  <a:pt x="238254" y="629558"/>
                </a:cubicBezTo>
                <a:cubicBezTo>
                  <a:pt x="241479" y="635086"/>
                  <a:pt x="239543" y="643365"/>
                  <a:pt x="235873" y="648608"/>
                </a:cubicBezTo>
                <a:cubicBezTo>
                  <a:pt x="232994" y="652721"/>
                  <a:pt x="221585" y="653370"/>
                  <a:pt x="221585" y="653370"/>
                </a:cubicBezTo>
                <a:cubicBezTo>
                  <a:pt x="215632" y="657339"/>
                  <a:pt x="208157" y="664133"/>
                  <a:pt x="200154" y="665276"/>
                </a:cubicBezTo>
                <a:cubicBezTo>
                  <a:pt x="191475" y="666516"/>
                  <a:pt x="182691" y="666864"/>
                  <a:pt x="173960" y="667658"/>
                </a:cubicBezTo>
                <a:cubicBezTo>
                  <a:pt x="173166" y="684327"/>
                  <a:pt x="176639" y="701762"/>
                  <a:pt x="171579" y="717664"/>
                </a:cubicBezTo>
                <a:cubicBezTo>
                  <a:pt x="170115" y="722265"/>
                  <a:pt x="161704" y="718084"/>
                  <a:pt x="157292" y="720045"/>
                </a:cubicBezTo>
                <a:cubicBezTo>
                  <a:pt x="154215" y="721413"/>
                  <a:pt x="152950" y="725321"/>
                  <a:pt x="150148" y="727189"/>
                </a:cubicBezTo>
                <a:cubicBezTo>
                  <a:pt x="147010" y="729281"/>
                  <a:pt x="132814" y="731608"/>
                  <a:pt x="131098" y="731951"/>
                </a:cubicBezTo>
                <a:cubicBezTo>
                  <a:pt x="131892" y="741476"/>
                  <a:pt x="130853" y="751336"/>
                  <a:pt x="133479" y="760526"/>
                </a:cubicBezTo>
                <a:cubicBezTo>
                  <a:pt x="137607" y="774973"/>
                  <a:pt x="147608" y="754812"/>
                  <a:pt x="135860" y="772433"/>
                </a:cubicBezTo>
                <a:cubicBezTo>
                  <a:pt x="133479" y="779577"/>
                  <a:pt x="131098" y="786720"/>
                  <a:pt x="128717" y="793864"/>
                </a:cubicBezTo>
                <a:cubicBezTo>
                  <a:pt x="127923" y="796245"/>
                  <a:pt x="123954" y="795451"/>
                  <a:pt x="121573" y="796245"/>
                </a:cubicBezTo>
                <a:cubicBezTo>
                  <a:pt x="119192" y="797833"/>
                  <a:pt x="116989" y="799728"/>
                  <a:pt x="114429" y="801008"/>
                </a:cubicBezTo>
                <a:cubicBezTo>
                  <a:pt x="104704" y="805871"/>
                  <a:pt x="85088" y="805239"/>
                  <a:pt x="78710" y="805770"/>
                </a:cubicBezTo>
                <a:cubicBezTo>
                  <a:pt x="73154" y="822439"/>
                  <a:pt x="69185" y="818471"/>
                  <a:pt x="81092" y="822439"/>
                </a:cubicBezTo>
                <a:cubicBezTo>
                  <a:pt x="75102" y="840404"/>
                  <a:pt x="83184" y="818254"/>
                  <a:pt x="73948" y="836726"/>
                </a:cubicBezTo>
                <a:cubicBezTo>
                  <a:pt x="72826" y="838971"/>
                  <a:pt x="73135" y="841910"/>
                  <a:pt x="71567" y="843870"/>
                </a:cubicBezTo>
                <a:cubicBezTo>
                  <a:pt x="69779" y="846105"/>
                  <a:pt x="66804" y="847045"/>
                  <a:pt x="64423" y="848633"/>
                </a:cubicBezTo>
                <a:cubicBezTo>
                  <a:pt x="66804" y="849427"/>
                  <a:pt x="69106" y="850522"/>
                  <a:pt x="71567" y="851014"/>
                </a:cubicBezTo>
                <a:cubicBezTo>
                  <a:pt x="77070" y="852115"/>
                  <a:pt x="85956" y="848266"/>
                  <a:pt x="88235" y="853395"/>
                </a:cubicBezTo>
                <a:cubicBezTo>
                  <a:pt x="93725" y="865747"/>
                  <a:pt x="89272" y="880426"/>
                  <a:pt x="90617" y="893876"/>
                </a:cubicBezTo>
                <a:cubicBezTo>
                  <a:pt x="90867" y="896374"/>
                  <a:pt x="92204" y="898639"/>
                  <a:pt x="92998" y="901020"/>
                </a:cubicBezTo>
                <a:cubicBezTo>
                  <a:pt x="92204" y="903401"/>
                  <a:pt x="92392" y="906389"/>
                  <a:pt x="90617" y="908164"/>
                </a:cubicBezTo>
                <a:cubicBezTo>
                  <a:pt x="89479" y="909302"/>
                  <a:pt x="74030" y="912905"/>
                  <a:pt x="73948" y="912926"/>
                </a:cubicBezTo>
                <a:cubicBezTo>
                  <a:pt x="77506" y="927159"/>
                  <a:pt x="77468" y="922137"/>
                  <a:pt x="73948" y="941501"/>
                </a:cubicBezTo>
                <a:cubicBezTo>
                  <a:pt x="73499" y="943971"/>
                  <a:pt x="73656" y="947253"/>
                  <a:pt x="71567" y="948645"/>
                </a:cubicBezTo>
                <a:cubicBezTo>
                  <a:pt x="68199" y="950890"/>
                  <a:pt x="63629" y="950232"/>
                  <a:pt x="59660" y="951026"/>
                </a:cubicBezTo>
                <a:cubicBezTo>
                  <a:pt x="52875" y="971385"/>
                  <a:pt x="55521" y="960333"/>
                  <a:pt x="52517" y="984364"/>
                </a:cubicBezTo>
                <a:cubicBezTo>
                  <a:pt x="53311" y="990714"/>
                  <a:pt x="53753" y="997118"/>
                  <a:pt x="54898" y="1003414"/>
                </a:cubicBezTo>
                <a:cubicBezTo>
                  <a:pt x="55347" y="1005884"/>
                  <a:pt x="56589" y="1008144"/>
                  <a:pt x="57279" y="1010558"/>
                </a:cubicBezTo>
                <a:cubicBezTo>
                  <a:pt x="58178" y="1013705"/>
                  <a:pt x="58866" y="1016908"/>
                  <a:pt x="59660" y="1020083"/>
                </a:cubicBezTo>
                <a:cubicBezTo>
                  <a:pt x="67598" y="1019289"/>
                  <a:pt x="75976" y="1020427"/>
                  <a:pt x="83473" y="1017701"/>
                </a:cubicBezTo>
                <a:cubicBezTo>
                  <a:pt x="85832" y="1016843"/>
                  <a:pt x="84286" y="1012518"/>
                  <a:pt x="85854" y="1010558"/>
                </a:cubicBezTo>
                <a:cubicBezTo>
                  <a:pt x="87642" y="1008323"/>
                  <a:pt x="90617" y="1007383"/>
                  <a:pt x="92998" y="1005795"/>
                </a:cubicBezTo>
                <a:cubicBezTo>
                  <a:pt x="97760" y="1006589"/>
                  <a:pt x="104890" y="1003984"/>
                  <a:pt x="107285" y="1008176"/>
                </a:cubicBezTo>
                <a:cubicBezTo>
                  <a:pt x="109901" y="1012755"/>
                  <a:pt x="100585" y="1025370"/>
                  <a:pt x="97760" y="1029608"/>
                </a:cubicBezTo>
                <a:cubicBezTo>
                  <a:pt x="103316" y="1030402"/>
                  <a:pt x="109939" y="1028621"/>
                  <a:pt x="114429" y="1031989"/>
                </a:cubicBezTo>
                <a:cubicBezTo>
                  <a:pt x="117667" y="1034417"/>
                  <a:pt x="119672" y="1041033"/>
                  <a:pt x="116810" y="1043895"/>
                </a:cubicBezTo>
                <a:cubicBezTo>
                  <a:pt x="113443" y="1047262"/>
                  <a:pt x="107285" y="1043895"/>
                  <a:pt x="102523" y="1043895"/>
                </a:cubicBezTo>
                <a:cubicBezTo>
                  <a:pt x="107285" y="1042308"/>
                  <a:pt x="111841" y="1038423"/>
                  <a:pt x="116810" y="1039133"/>
                </a:cubicBezTo>
                <a:cubicBezTo>
                  <a:pt x="119295" y="1039488"/>
                  <a:pt x="119192" y="1043766"/>
                  <a:pt x="119192" y="1046276"/>
                </a:cubicBezTo>
                <a:cubicBezTo>
                  <a:pt x="119192" y="1071709"/>
                  <a:pt x="123550" y="1067842"/>
                  <a:pt x="109667" y="1072470"/>
                </a:cubicBezTo>
                <a:cubicBezTo>
                  <a:pt x="105989" y="1077987"/>
                  <a:pt x="99634" y="1083870"/>
                  <a:pt x="107285" y="1091520"/>
                </a:cubicBezTo>
                <a:cubicBezTo>
                  <a:pt x="110147" y="1094382"/>
                  <a:pt x="115223" y="1093107"/>
                  <a:pt x="119192" y="1093901"/>
                </a:cubicBezTo>
                <a:cubicBezTo>
                  <a:pt x="124507" y="1093142"/>
                  <a:pt x="144203" y="1090460"/>
                  <a:pt x="150148" y="1089139"/>
                </a:cubicBezTo>
                <a:cubicBezTo>
                  <a:pt x="152598" y="1088595"/>
                  <a:pt x="157292" y="1084248"/>
                  <a:pt x="157292" y="1086758"/>
                </a:cubicBezTo>
                <a:cubicBezTo>
                  <a:pt x="157292" y="1089835"/>
                  <a:pt x="144765" y="1093314"/>
                  <a:pt x="143004" y="1093901"/>
                </a:cubicBezTo>
                <a:cubicBezTo>
                  <a:pt x="140623" y="1095489"/>
                  <a:pt x="137884" y="1096640"/>
                  <a:pt x="135860" y="1098664"/>
                </a:cubicBezTo>
                <a:cubicBezTo>
                  <a:pt x="128874" y="1105650"/>
                  <a:pt x="134116" y="1106760"/>
                  <a:pt x="123954" y="1110570"/>
                </a:cubicBezTo>
                <a:cubicBezTo>
                  <a:pt x="120164" y="1111991"/>
                  <a:pt x="116017" y="1112157"/>
                  <a:pt x="112048" y="1112951"/>
                </a:cubicBezTo>
                <a:cubicBezTo>
                  <a:pt x="111254" y="1116126"/>
                  <a:pt x="110566" y="1119329"/>
                  <a:pt x="109667" y="1122476"/>
                </a:cubicBezTo>
                <a:cubicBezTo>
                  <a:pt x="108977" y="1124890"/>
                  <a:pt x="107894" y="1127185"/>
                  <a:pt x="107285" y="1129620"/>
                </a:cubicBezTo>
                <a:cubicBezTo>
                  <a:pt x="106303" y="1133546"/>
                  <a:pt x="105698" y="1137557"/>
                  <a:pt x="104904" y="1141526"/>
                </a:cubicBezTo>
                <a:cubicBezTo>
                  <a:pt x="92998" y="1140732"/>
                  <a:pt x="80761" y="1142039"/>
                  <a:pt x="69185" y="1139145"/>
                </a:cubicBezTo>
                <a:cubicBezTo>
                  <a:pt x="66750" y="1138536"/>
                  <a:pt x="68023" y="1134195"/>
                  <a:pt x="66804" y="1132001"/>
                </a:cubicBezTo>
                <a:cubicBezTo>
                  <a:pt x="58120" y="1116370"/>
                  <a:pt x="61730" y="1119197"/>
                  <a:pt x="50135" y="1115333"/>
                </a:cubicBezTo>
                <a:cubicBezTo>
                  <a:pt x="49341" y="1117714"/>
                  <a:pt x="48246" y="1120015"/>
                  <a:pt x="47754" y="1122476"/>
                </a:cubicBezTo>
                <a:cubicBezTo>
                  <a:pt x="42400" y="1149250"/>
                  <a:pt x="53705" y="1140427"/>
                  <a:pt x="14417" y="1134383"/>
                </a:cubicBezTo>
                <a:cubicBezTo>
                  <a:pt x="13623" y="1132002"/>
                  <a:pt x="13995" y="1128807"/>
                  <a:pt x="12035" y="1127239"/>
                </a:cubicBezTo>
                <a:cubicBezTo>
                  <a:pt x="9479" y="1125195"/>
                  <a:pt x="5783" y="1124858"/>
                  <a:pt x="2510" y="1124858"/>
                </a:cubicBezTo>
                <a:cubicBezTo>
                  <a:pt x="0" y="1124858"/>
                  <a:pt x="7273" y="1126445"/>
                  <a:pt x="9654" y="1127239"/>
                </a:cubicBezTo>
                <a:cubicBezTo>
                  <a:pt x="10448" y="1129620"/>
                  <a:pt x="11490" y="1131933"/>
                  <a:pt x="12035" y="1134383"/>
                </a:cubicBezTo>
                <a:cubicBezTo>
                  <a:pt x="19060" y="1165993"/>
                  <a:pt x="3191" y="1148160"/>
                  <a:pt x="66804" y="1151051"/>
                </a:cubicBezTo>
                <a:cubicBezTo>
                  <a:pt x="67598" y="1155814"/>
                  <a:pt x="66043" y="1161673"/>
                  <a:pt x="69185" y="1165339"/>
                </a:cubicBezTo>
                <a:cubicBezTo>
                  <a:pt x="71819" y="1168412"/>
                  <a:pt x="77472" y="1165910"/>
                  <a:pt x="81092" y="1167720"/>
                </a:cubicBezTo>
                <a:cubicBezTo>
                  <a:pt x="84104" y="1169226"/>
                  <a:pt x="85016" y="1173874"/>
                  <a:pt x="88235" y="1174864"/>
                </a:cubicBezTo>
                <a:cubicBezTo>
                  <a:pt x="95859" y="1177210"/>
                  <a:pt x="104110" y="1176451"/>
                  <a:pt x="112048" y="1177245"/>
                </a:cubicBezTo>
                <a:cubicBezTo>
                  <a:pt x="123818" y="1194901"/>
                  <a:pt x="115960" y="1192656"/>
                  <a:pt x="133479" y="1189151"/>
                </a:cubicBezTo>
                <a:cubicBezTo>
                  <a:pt x="133479" y="1189151"/>
                  <a:pt x="147767" y="1195503"/>
                  <a:pt x="147767" y="1189151"/>
                </a:cubicBezTo>
                <a:cubicBezTo>
                  <a:pt x="147767" y="1186289"/>
                  <a:pt x="143004" y="1185976"/>
                  <a:pt x="140623" y="1184389"/>
                </a:cubicBezTo>
                <a:cubicBezTo>
                  <a:pt x="141417" y="1180420"/>
                  <a:pt x="142022" y="1176409"/>
                  <a:pt x="143004" y="1172483"/>
                </a:cubicBezTo>
                <a:cubicBezTo>
                  <a:pt x="143613" y="1170048"/>
                  <a:pt x="145385" y="1167849"/>
                  <a:pt x="145385" y="1165339"/>
                </a:cubicBezTo>
                <a:cubicBezTo>
                  <a:pt x="145385" y="1162829"/>
                  <a:pt x="143798" y="1160576"/>
                  <a:pt x="143004" y="1158195"/>
                </a:cubicBezTo>
                <a:cubicBezTo>
                  <a:pt x="142387" y="1151405"/>
                  <a:pt x="144827" y="1132031"/>
                  <a:pt x="135860" y="1124858"/>
                </a:cubicBezTo>
                <a:cubicBezTo>
                  <a:pt x="133900" y="1123290"/>
                  <a:pt x="131098" y="1123270"/>
                  <a:pt x="128717" y="1122476"/>
                </a:cubicBezTo>
                <a:cubicBezTo>
                  <a:pt x="130304" y="1120095"/>
                  <a:pt x="130617" y="1115333"/>
                  <a:pt x="133479" y="1115333"/>
                </a:cubicBezTo>
                <a:cubicBezTo>
                  <a:pt x="136341" y="1115333"/>
                  <a:pt x="137115" y="1119846"/>
                  <a:pt x="138242" y="1122476"/>
                </a:cubicBezTo>
                <a:cubicBezTo>
                  <a:pt x="139531" y="1125484"/>
                  <a:pt x="139724" y="1128854"/>
                  <a:pt x="140623" y="1132001"/>
                </a:cubicBezTo>
                <a:cubicBezTo>
                  <a:pt x="141313" y="1134415"/>
                  <a:pt x="142210" y="1136764"/>
                  <a:pt x="143004" y="1139145"/>
                </a:cubicBezTo>
                <a:cubicBezTo>
                  <a:pt x="138483" y="1152710"/>
                  <a:pt x="139966" y="1144933"/>
                  <a:pt x="143004" y="1167720"/>
                </a:cubicBezTo>
                <a:cubicBezTo>
                  <a:pt x="143642" y="1172506"/>
                  <a:pt x="143226" y="1177689"/>
                  <a:pt x="145385" y="1182008"/>
                </a:cubicBezTo>
                <a:cubicBezTo>
                  <a:pt x="146665" y="1184568"/>
                  <a:pt x="149914" y="1185608"/>
                  <a:pt x="152529" y="1186770"/>
                </a:cubicBezTo>
                <a:cubicBezTo>
                  <a:pt x="170951" y="1194957"/>
                  <a:pt x="162581" y="1187297"/>
                  <a:pt x="169198" y="1193914"/>
                </a:cubicBezTo>
                <a:cubicBezTo>
                  <a:pt x="175735" y="1180839"/>
                  <a:pt x="173960" y="1187939"/>
                  <a:pt x="173960" y="1172483"/>
                </a:cubicBezTo>
                <a:cubicBezTo>
                  <a:pt x="177798" y="1166726"/>
                  <a:pt x="182359" y="1155914"/>
                  <a:pt x="190629" y="1153433"/>
                </a:cubicBezTo>
                <a:cubicBezTo>
                  <a:pt x="196005" y="1151820"/>
                  <a:pt x="201742" y="1151845"/>
                  <a:pt x="207298" y="1151051"/>
                </a:cubicBezTo>
                <a:cubicBezTo>
                  <a:pt x="209679" y="1150257"/>
                  <a:pt x="216952" y="1148670"/>
                  <a:pt x="214442" y="1148670"/>
                </a:cubicBezTo>
                <a:cubicBezTo>
                  <a:pt x="208829" y="1148670"/>
                  <a:pt x="203012" y="1149036"/>
                  <a:pt x="197773" y="1151051"/>
                </a:cubicBezTo>
                <a:cubicBezTo>
                  <a:pt x="192431" y="1153106"/>
                  <a:pt x="183485" y="1160576"/>
                  <a:pt x="183485" y="1160576"/>
                </a:cubicBezTo>
                <a:cubicBezTo>
                  <a:pt x="175939" y="1171897"/>
                  <a:pt x="179628" y="1165005"/>
                  <a:pt x="173960" y="1182008"/>
                </a:cubicBezTo>
                <a:cubicBezTo>
                  <a:pt x="173166" y="1184389"/>
                  <a:pt x="171579" y="1189151"/>
                  <a:pt x="171579" y="1189151"/>
                </a:cubicBezTo>
                <a:cubicBezTo>
                  <a:pt x="172373" y="1195501"/>
                  <a:pt x="171361" y="1202353"/>
                  <a:pt x="173960" y="1208201"/>
                </a:cubicBezTo>
                <a:cubicBezTo>
                  <a:pt x="174979" y="1210495"/>
                  <a:pt x="178643" y="1210091"/>
                  <a:pt x="181104" y="1210583"/>
                </a:cubicBezTo>
                <a:cubicBezTo>
                  <a:pt x="186608" y="1211684"/>
                  <a:pt x="192217" y="1212170"/>
                  <a:pt x="197773" y="1212964"/>
                </a:cubicBezTo>
                <a:cubicBezTo>
                  <a:pt x="198567" y="1216139"/>
                  <a:pt x="197183" y="1221118"/>
                  <a:pt x="200154" y="1222489"/>
                </a:cubicBezTo>
                <a:cubicBezTo>
                  <a:pt x="208922" y="1226535"/>
                  <a:pt x="228729" y="1227251"/>
                  <a:pt x="228729" y="1227251"/>
                </a:cubicBezTo>
                <a:cubicBezTo>
                  <a:pt x="233411" y="1245982"/>
                  <a:pt x="226214" y="1229566"/>
                  <a:pt x="245398" y="1239158"/>
                </a:cubicBezTo>
                <a:cubicBezTo>
                  <a:pt x="247957" y="1240438"/>
                  <a:pt x="247925" y="1244513"/>
                  <a:pt x="250160" y="1246301"/>
                </a:cubicBezTo>
                <a:cubicBezTo>
                  <a:pt x="252120" y="1247869"/>
                  <a:pt x="254923" y="1247889"/>
                  <a:pt x="257304" y="1248683"/>
                </a:cubicBezTo>
                <a:cubicBezTo>
                  <a:pt x="259156" y="1250535"/>
                  <a:pt x="267864" y="1260175"/>
                  <a:pt x="271592" y="1260589"/>
                </a:cubicBezTo>
                <a:cubicBezTo>
                  <a:pt x="276390" y="1261122"/>
                  <a:pt x="281117" y="1259002"/>
                  <a:pt x="285879" y="1258208"/>
                </a:cubicBezTo>
                <a:cubicBezTo>
                  <a:pt x="288260" y="1259002"/>
                  <a:pt x="291063" y="1259021"/>
                  <a:pt x="293023" y="1260589"/>
                </a:cubicBezTo>
                <a:cubicBezTo>
                  <a:pt x="295258" y="1262377"/>
                  <a:pt x="294945" y="1267378"/>
                  <a:pt x="297785" y="1267733"/>
                </a:cubicBezTo>
                <a:cubicBezTo>
                  <a:pt x="302767" y="1268356"/>
                  <a:pt x="312073" y="1262970"/>
                  <a:pt x="312073" y="1262970"/>
                </a:cubicBezTo>
                <a:cubicBezTo>
                  <a:pt x="315248" y="1263764"/>
                  <a:pt x="318451" y="1264452"/>
                  <a:pt x="321598" y="1265351"/>
                </a:cubicBezTo>
                <a:cubicBezTo>
                  <a:pt x="324012" y="1266041"/>
                  <a:pt x="326232" y="1267733"/>
                  <a:pt x="328742" y="1267733"/>
                </a:cubicBezTo>
                <a:cubicBezTo>
                  <a:pt x="334485" y="1267733"/>
                  <a:pt x="342157" y="1264848"/>
                  <a:pt x="347792" y="1262970"/>
                </a:cubicBezTo>
                <a:cubicBezTo>
                  <a:pt x="349379" y="1260589"/>
                  <a:pt x="350319" y="1257614"/>
                  <a:pt x="352554" y="1255826"/>
                </a:cubicBezTo>
                <a:cubicBezTo>
                  <a:pt x="354514" y="1254258"/>
                  <a:pt x="357453" y="1254567"/>
                  <a:pt x="359698" y="1253445"/>
                </a:cubicBezTo>
                <a:cubicBezTo>
                  <a:pt x="362258" y="1252165"/>
                  <a:pt x="364282" y="1249963"/>
                  <a:pt x="366842" y="1248683"/>
                </a:cubicBezTo>
                <a:cubicBezTo>
                  <a:pt x="371728" y="1246240"/>
                  <a:pt x="381355" y="1244827"/>
                  <a:pt x="385892" y="1243920"/>
                </a:cubicBezTo>
                <a:cubicBezTo>
                  <a:pt x="387479" y="1241539"/>
                  <a:pt x="390654" y="1239638"/>
                  <a:pt x="390654" y="1236776"/>
                </a:cubicBezTo>
                <a:cubicBezTo>
                  <a:pt x="390654" y="1233914"/>
                  <a:pt x="387019" y="1232263"/>
                  <a:pt x="385892" y="1229633"/>
                </a:cubicBezTo>
                <a:cubicBezTo>
                  <a:pt x="380410" y="1216842"/>
                  <a:pt x="388525" y="1221780"/>
                  <a:pt x="376367" y="1217726"/>
                </a:cubicBezTo>
                <a:cubicBezTo>
                  <a:pt x="375573" y="1215345"/>
                  <a:pt x="373053" y="1212913"/>
                  <a:pt x="373985" y="1210583"/>
                </a:cubicBezTo>
                <a:cubicBezTo>
                  <a:pt x="377604" y="1201536"/>
                  <a:pt x="394368" y="1207711"/>
                  <a:pt x="397798" y="1208201"/>
                </a:cubicBezTo>
                <a:cubicBezTo>
                  <a:pt x="397004" y="1216932"/>
                  <a:pt x="398189" y="1226078"/>
                  <a:pt x="395417" y="1234395"/>
                </a:cubicBezTo>
                <a:cubicBezTo>
                  <a:pt x="394623" y="1236776"/>
                  <a:pt x="390048" y="1235001"/>
                  <a:pt x="388273" y="1236776"/>
                </a:cubicBezTo>
                <a:cubicBezTo>
                  <a:pt x="386498" y="1238551"/>
                  <a:pt x="387015" y="1241675"/>
                  <a:pt x="385892" y="1243920"/>
                </a:cubicBezTo>
                <a:cubicBezTo>
                  <a:pt x="384612" y="1246480"/>
                  <a:pt x="382717" y="1248683"/>
                  <a:pt x="381129" y="1251064"/>
                </a:cubicBezTo>
                <a:cubicBezTo>
                  <a:pt x="381923" y="1253445"/>
                  <a:pt x="381179" y="1257276"/>
                  <a:pt x="383510" y="1258208"/>
                </a:cubicBezTo>
                <a:cubicBezTo>
                  <a:pt x="389015" y="1260410"/>
                  <a:pt x="396255" y="1253026"/>
                  <a:pt x="400179" y="1251064"/>
                </a:cubicBezTo>
                <a:cubicBezTo>
                  <a:pt x="402424" y="1249942"/>
                  <a:pt x="404942" y="1249477"/>
                  <a:pt x="407323" y="1248683"/>
                </a:cubicBezTo>
                <a:cubicBezTo>
                  <a:pt x="408117" y="1251064"/>
                  <a:pt x="408582" y="1253581"/>
                  <a:pt x="409704" y="1255826"/>
                </a:cubicBezTo>
                <a:cubicBezTo>
                  <a:pt x="410984" y="1258386"/>
                  <a:pt x="414062" y="1260137"/>
                  <a:pt x="414467" y="1262970"/>
                </a:cubicBezTo>
                <a:cubicBezTo>
                  <a:pt x="414930" y="1266210"/>
                  <a:pt x="412879" y="1269320"/>
                  <a:pt x="412085" y="1272495"/>
                </a:cubicBezTo>
                <a:cubicBezTo>
                  <a:pt x="416722" y="1286403"/>
                  <a:pt x="410839" y="1273630"/>
                  <a:pt x="421610" y="1284401"/>
                </a:cubicBezTo>
                <a:cubicBezTo>
                  <a:pt x="432381" y="1295172"/>
                  <a:pt x="419610" y="1289291"/>
                  <a:pt x="433517" y="1293926"/>
                </a:cubicBezTo>
                <a:cubicBezTo>
                  <a:pt x="447058" y="1307469"/>
                  <a:pt x="434019" y="1296559"/>
                  <a:pt x="447804" y="1303451"/>
                </a:cubicBezTo>
                <a:cubicBezTo>
                  <a:pt x="466269" y="1312683"/>
                  <a:pt x="444136" y="1304610"/>
                  <a:pt x="462092" y="1310595"/>
                </a:cubicBezTo>
                <a:cubicBezTo>
                  <a:pt x="464473" y="1312183"/>
                  <a:pt x="467211" y="1313334"/>
                  <a:pt x="469235" y="1315358"/>
                </a:cubicBezTo>
                <a:cubicBezTo>
                  <a:pt x="471259" y="1317382"/>
                  <a:pt x="471283" y="1321596"/>
                  <a:pt x="473998" y="1322501"/>
                </a:cubicBezTo>
                <a:cubicBezTo>
                  <a:pt x="477103" y="1323536"/>
                  <a:pt x="480348" y="1320914"/>
                  <a:pt x="483523" y="1320120"/>
                </a:cubicBezTo>
                <a:cubicBezTo>
                  <a:pt x="501480" y="1326105"/>
                  <a:pt x="479346" y="1318031"/>
                  <a:pt x="497810" y="1327264"/>
                </a:cubicBezTo>
                <a:cubicBezTo>
                  <a:pt x="500055" y="1328387"/>
                  <a:pt x="502573" y="1328851"/>
                  <a:pt x="504954" y="1329645"/>
                </a:cubicBezTo>
                <a:cubicBezTo>
                  <a:pt x="511043" y="1347910"/>
                  <a:pt x="504657" y="1342147"/>
                  <a:pt x="519242" y="1346314"/>
                </a:cubicBezTo>
                <a:cubicBezTo>
                  <a:pt x="521655" y="1347003"/>
                  <a:pt x="524004" y="1347901"/>
                  <a:pt x="526385" y="1348695"/>
                </a:cubicBezTo>
                <a:cubicBezTo>
                  <a:pt x="528766" y="1347901"/>
                  <a:pt x="531284" y="1345191"/>
                  <a:pt x="533529" y="1346314"/>
                </a:cubicBezTo>
                <a:cubicBezTo>
                  <a:pt x="535774" y="1347437"/>
                  <a:pt x="534518" y="1351369"/>
                  <a:pt x="535910" y="1353458"/>
                </a:cubicBezTo>
                <a:cubicBezTo>
                  <a:pt x="537778" y="1356260"/>
                  <a:pt x="540673" y="1358220"/>
                  <a:pt x="543054" y="1360601"/>
                </a:cubicBezTo>
                <a:cubicBezTo>
                  <a:pt x="542260" y="1362982"/>
                  <a:pt x="540673" y="1365235"/>
                  <a:pt x="540673" y="1367745"/>
                </a:cubicBezTo>
                <a:cubicBezTo>
                  <a:pt x="540673" y="1370915"/>
                  <a:pt x="545408" y="1380427"/>
                  <a:pt x="547817" y="1382033"/>
                </a:cubicBezTo>
                <a:cubicBezTo>
                  <a:pt x="550540" y="1383848"/>
                  <a:pt x="554195" y="1383515"/>
                  <a:pt x="557342" y="1384414"/>
                </a:cubicBezTo>
                <a:cubicBezTo>
                  <a:pt x="559755" y="1385103"/>
                  <a:pt x="562104" y="1386001"/>
                  <a:pt x="564485" y="1386795"/>
                </a:cubicBezTo>
                <a:cubicBezTo>
                  <a:pt x="575139" y="1402774"/>
                  <a:pt x="562588" y="1387117"/>
                  <a:pt x="576392" y="1396320"/>
                </a:cubicBezTo>
                <a:cubicBezTo>
                  <a:pt x="579194" y="1398188"/>
                  <a:pt x="580611" y="1401793"/>
                  <a:pt x="583535" y="1403464"/>
                </a:cubicBezTo>
                <a:cubicBezTo>
                  <a:pt x="586376" y="1405088"/>
                  <a:pt x="589913" y="1404946"/>
                  <a:pt x="593060" y="1405845"/>
                </a:cubicBezTo>
                <a:cubicBezTo>
                  <a:pt x="595474" y="1406535"/>
                  <a:pt x="597823" y="1407432"/>
                  <a:pt x="600204" y="1408226"/>
                </a:cubicBezTo>
                <a:cubicBezTo>
                  <a:pt x="602585" y="1409814"/>
                  <a:pt x="604542" y="1413550"/>
                  <a:pt x="607348" y="1412989"/>
                </a:cubicBezTo>
                <a:cubicBezTo>
                  <a:pt x="610154" y="1412428"/>
                  <a:pt x="610278" y="1408044"/>
                  <a:pt x="612110" y="1405845"/>
                </a:cubicBezTo>
                <a:cubicBezTo>
                  <a:pt x="614266" y="1403258"/>
                  <a:pt x="616310" y="1400336"/>
                  <a:pt x="619254" y="1398701"/>
                </a:cubicBezTo>
                <a:cubicBezTo>
                  <a:pt x="623643" y="1396263"/>
                  <a:pt x="628779" y="1395526"/>
                  <a:pt x="633542" y="1393939"/>
                </a:cubicBezTo>
                <a:cubicBezTo>
                  <a:pt x="635923" y="1393145"/>
                  <a:pt x="640685" y="1391558"/>
                  <a:pt x="640685" y="1391558"/>
                </a:cubicBezTo>
                <a:cubicBezTo>
                  <a:pt x="639180" y="1385537"/>
                  <a:pt x="636131" y="1380582"/>
                  <a:pt x="640685" y="1374889"/>
                </a:cubicBezTo>
                <a:cubicBezTo>
                  <a:pt x="642473" y="1372654"/>
                  <a:pt x="645448" y="1371714"/>
                  <a:pt x="647829" y="1370126"/>
                </a:cubicBezTo>
                <a:cubicBezTo>
                  <a:pt x="649417" y="1367745"/>
                  <a:pt x="650357" y="1364771"/>
                  <a:pt x="652592" y="1362983"/>
                </a:cubicBezTo>
                <a:cubicBezTo>
                  <a:pt x="654552" y="1361415"/>
                  <a:pt x="657541" y="1361820"/>
                  <a:pt x="659735" y="1360601"/>
                </a:cubicBezTo>
                <a:cubicBezTo>
                  <a:pt x="664739" y="1357821"/>
                  <a:pt x="669260" y="1354251"/>
                  <a:pt x="674023" y="1351076"/>
                </a:cubicBezTo>
                <a:cubicBezTo>
                  <a:pt x="676404" y="1349489"/>
                  <a:pt x="681167" y="1346314"/>
                  <a:pt x="681167" y="1346314"/>
                </a:cubicBezTo>
                <a:cubicBezTo>
                  <a:pt x="681961" y="1343933"/>
                  <a:pt x="682858" y="1341584"/>
                  <a:pt x="683548" y="1339170"/>
                </a:cubicBezTo>
                <a:cubicBezTo>
                  <a:pt x="684447" y="1336023"/>
                  <a:pt x="684114" y="1332368"/>
                  <a:pt x="685929" y="1329645"/>
                </a:cubicBezTo>
                <a:cubicBezTo>
                  <a:pt x="687517" y="1327264"/>
                  <a:pt x="690692" y="1326470"/>
                  <a:pt x="693073" y="1324883"/>
                </a:cubicBezTo>
                <a:cubicBezTo>
                  <a:pt x="697727" y="1317901"/>
                  <a:pt x="698246" y="1318480"/>
                  <a:pt x="700217" y="1310595"/>
                </a:cubicBezTo>
                <a:cubicBezTo>
                  <a:pt x="701199" y="1306669"/>
                  <a:pt x="700923" y="1302373"/>
                  <a:pt x="702598" y="1298689"/>
                </a:cubicBezTo>
                <a:cubicBezTo>
                  <a:pt x="708638" y="1285401"/>
                  <a:pt x="709896" y="1285885"/>
                  <a:pt x="719267" y="1279639"/>
                </a:cubicBezTo>
                <a:cubicBezTo>
                  <a:pt x="721648" y="1280433"/>
                  <a:pt x="724029" y="1282814"/>
                  <a:pt x="726410" y="1282020"/>
                </a:cubicBezTo>
                <a:cubicBezTo>
                  <a:pt x="731840" y="1280210"/>
                  <a:pt x="735268" y="1274305"/>
                  <a:pt x="740698" y="1272495"/>
                </a:cubicBezTo>
                <a:cubicBezTo>
                  <a:pt x="743079" y="1271701"/>
                  <a:pt x="745461" y="1270908"/>
                  <a:pt x="747842" y="1270114"/>
                </a:cubicBezTo>
                <a:cubicBezTo>
                  <a:pt x="748844" y="1267107"/>
                  <a:pt x="751435" y="1257246"/>
                  <a:pt x="754985" y="1255826"/>
                </a:cubicBezTo>
                <a:cubicBezTo>
                  <a:pt x="757316" y="1254894"/>
                  <a:pt x="759748" y="1257414"/>
                  <a:pt x="762129" y="1258208"/>
                </a:cubicBezTo>
                <a:cubicBezTo>
                  <a:pt x="763717" y="1255827"/>
                  <a:pt x="764086" y="1251625"/>
                  <a:pt x="766892" y="1251064"/>
                </a:cubicBezTo>
                <a:cubicBezTo>
                  <a:pt x="769698" y="1250503"/>
                  <a:pt x="771476" y="1254546"/>
                  <a:pt x="774035" y="1255826"/>
                </a:cubicBezTo>
                <a:cubicBezTo>
                  <a:pt x="779301" y="1258459"/>
                  <a:pt x="784521" y="1258208"/>
                  <a:pt x="778798" y="1258208"/>
                </a:cubicBezTo>
                <a:cubicBezTo>
                  <a:pt x="781706" y="1254137"/>
                  <a:pt x="789304" y="1235880"/>
                  <a:pt x="800229" y="1239158"/>
                </a:cubicBezTo>
                <a:cubicBezTo>
                  <a:pt x="805712" y="1240803"/>
                  <a:pt x="814517" y="1248683"/>
                  <a:pt x="814517" y="1248683"/>
                </a:cubicBezTo>
                <a:cubicBezTo>
                  <a:pt x="813723" y="1253445"/>
                  <a:pt x="810964" y="1258286"/>
                  <a:pt x="812135" y="1262970"/>
                </a:cubicBezTo>
                <a:cubicBezTo>
                  <a:pt x="813523" y="1268523"/>
                  <a:pt x="819849" y="1271828"/>
                  <a:pt x="821660" y="1277258"/>
                </a:cubicBezTo>
                <a:cubicBezTo>
                  <a:pt x="822454" y="1279639"/>
                  <a:pt x="822474" y="1282441"/>
                  <a:pt x="824042" y="1284401"/>
                </a:cubicBezTo>
                <a:cubicBezTo>
                  <a:pt x="825830" y="1286636"/>
                  <a:pt x="828804" y="1287576"/>
                  <a:pt x="831185" y="1289164"/>
                </a:cubicBezTo>
                <a:cubicBezTo>
                  <a:pt x="832773" y="1291545"/>
                  <a:pt x="833713" y="1294520"/>
                  <a:pt x="835948" y="1296308"/>
                </a:cubicBezTo>
                <a:cubicBezTo>
                  <a:pt x="837908" y="1297876"/>
                  <a:pt x="840847" y="1297567"/>
                  <a:pt x="843092" y="1298689"/>
                </a:cubicBezTo>
                <a:cubicBezTo>
                  <a:pt x="845652" y="1299969"/>
                  <a:pt x="847676" y="1302171"/>
                  <a:pt x="850235" y="1303451"/>
                </a:cubicBezTo>
                <a:cubicBezTo>
                  <a:pt x="856100" y="1306384"/>
                  <a:pt x="866173" y="1307298"/>
                  <a:pt x="871667" y="1308214"/>
                </a:cubicBezTo>
                <a:cubicBezTo>
                  <a:pt x="872461" y="1310595"/>
                  <a:pt x="872273" y="1313583"/>
                  <a:pt x="874048" y="1315358"/>
                </a:cubicBezTo>
                <a:cubicBezTo>
                  <a:pt x="875186" y="1316496"/>
                  <a:pt x="890635" y="1320099"/>
                  <a:pt x="890717" y="1320120"/>
                </a:cubicBezTo>
                <a:cubicBezTo>
                  <a:pt x="903416" y="1339171"/>
                  <a:pt x="886748" y="1316151"/>
                  <a:pt x="902623" y="1332026"/>
                </a:cubicBezTo>
                <a:cubicBezTo>
                  <a:pt x="911411" y="1340814"/>
                  <a:pt x="902822" y="1338510"/>
                  <a:pt x="914529" y="1346314"/>
                </a:cubicBezTo>
                <a:cubicBezTo>
                  <a:pt x="916618" y="1347706"/>
                  <a:pt x="919292" y="1347901"/>
                  <a:pt x="921673" y="1348695"/>
                </a:cubicBezTo>
                <a:cubicBezTo>
                  <a:pt x="924054" y="1350283"/>
                  <a:pt x="926793" y="1351434"/>
                  <a:pt x="928817" y="1353458"/>
                </a:cubicBezTo>
                <a:cubicBezTo>
                  <a:pt x="930840" y="1355481"/>
                  <a:pt x="931344" y="1358813"/>
                  <a:pt x="933579" y="1360601"/>
                </a:cubicBezTo>
                <a:cubicBezTo>
                  <a:pt x="936055" y="1362582"/>
                  <a:pt x="951978" y="1365201"/>
                  <a:pt x="952629" y="1365364"/>
                </a:cubicBezTo>
                <a:cubicBezTo>
                  <a:pt x="955064" y="1365973"/>
                  <a:pt x="957359" y="1367055"/>
                  <a:pt x="959773" y="1367745"/>
                </a:cubicBezTo>
                <a:cubicBezTo>
                  <a:pt x="980678" y="1373717"/>
                  <a:pt x="959333" y="1366803"/>
                  <a:pt x="976442" y="1372508"/>
                </a:cubicBezTo>
                <a:cubicBezTo>
                  <a:pt x="989142" y="1371714"/>
                  <a:pt x="1002155" y="1373040"/>
                  <a:pt x="1014542" y="1370126"/>
                </a:cubicBezTo>
                <a:cubicBezTo>
                  <a:pt x="1016985" y="1369551"/>
                  <a:pt x="1014630" y="1364002"/>
                  <a:pt x="1016923" y="1362983"/>
                </a:cubicBezTo>
                <a:cubicBezTo>
                  <a:pt x="1022771" y="1360384"/>
                  <a:pt x="1029648" y="1361574"/>
                  <a:pt x="1035973" y="1360601"/>
                </a:cubicBezTo>
                <a:cubicBezTo>
                  <a:pt x="1046647" y="1358959"/>
                  <a:pt x="1046330" y="1358736"/>
                  <a:pt x="1055023" y="1355839"/>
                </a:cubicBezTo>
                <a:cubicBezTo>
                  <a:pt x="1056610" y="1353458"/>
                  <a:pt x="1057550" y="1350483"/>
                  <a:pt x="1059785" y="1348695"/>
                </a:cubicBezTo>
                <a:cubicBezTo>
                  <a:pt x="1076219" y="1335547"/>
                  <a:pt x="1058040" y="1359647"/>
                  <a:pt x="1071692" y="1339170"/>
                </a:cubicBezTo>
                <a:cubicBezTo>
                  <a:pt x="1072486" y="1336789"/>
                  <a:pt x="1072951" y="1334271"/>
                  <a:pt x="1074073" y="1332026"/>
                </a:cubicBezTo>
                <a:cubicBezTo>
                  <a:pt x="1075353" y="1329466"/>
                  <a:pt x="1077830" y="1327562"/>
                  <a:pt x="1078835" y="1324883"/>
                </a:cubicBezTo>
                <a:cubicBezTo>
                  <a:pt x="1080256" y="1321093"/>
                  <a:pt x="1079796" y="1316766"/>
                  <a:pt x="1081217" y="1312976"/>
                </a:cubicBezTo>
                <a:cubicBezTo>
                  <a:pt x="1083863" y="1305921"/>
                  <a:pt x="1087303" y="1304951"/>
                  <a:pt x="1093123" y="1301070"/>
                </a:cubicBezTo>
                <a:cubicBezTo>
                  <a:pt x="1086311" y="1280630"/>
                  <a:pt x="1096742" y="1313166"/>
                  <a:pt x="1088360" y="1279639"/>
                </a:cubicBezTo>
                <a:cubicBezTo>
                  <a:pt x="1087142" y="1274769"/>
                  <a:pt x="1083598" y="1265351"/>
                  <a:pt x="1083598" y="1265351"/>
                </a:cubicBezTo>
                <a:cubicBezTo>
                  <a:pt x="1085185" y="1260589"/>
                  <a:pt x="1086773" y="1255826"/>
                  <a:pt x="1088360" y="1251064"/>
                </a:cubicBezTo>
                <a:cubicBezTo>
                  <a:pt x="1089154" y="1248683"/>
                  <a:pt x="1088653" y="1245312"/>
                  <a:pt x="1090742" y="1243920"/>
                </a:cubicBezTo>
                <a:cubicBezTo>
                  <a:pt x="1093123" y="1242333"/>
                  <a:pt x="1095504" y="1240745"/>
                  <a:pt x="1097885" y="1239158"/>
                </a:cubicBezTo>
                <a:cubicBezTo>
                  <a:pt x="1095968" y="1210399"/>
                  <a:pt x="1092915" y="1211410"/>
                  <a:pt x="1097885" y="1191533"/>
                </a:cubicBezTo>
                <a:cubicBezTo>
                  <a:pt x="1098494" y="1189098"/>
                  <a:pt x="1098492" y="1186164"/>
                  <a:pt x="1100267" y="1184389"/>
                </a:cubicBezTo>
                <a:cubicBezTo>
                  <a:pt x="1102042" y="1182614"/>
                  <a:pt x="1105029" y="1182802"/>
                  <a:pt x="1107410" y="1182008"/>
                </a:cubicBezTo>
                <a:cubicBezTo>
                  <a:pt x="1104995" y="1174761"/>
                  <a:pt x="1102644" y="1173975"/>
                  <a:pt x="1109792" y="1167720"/>
                </a:cubicBezTo>
                <a:cubicBezTo>
                  <a:pt x="1114099" y="1163951"/>
                  <a:pt x="1124079" y="1158195"/>
                  <a:pt x="1124079" y="1158195"/>
                </a:cubicBezTo>
                <a:cubicBezTo>
                  <a:pt x="1125667" y="1155814"/>
                  <a:pt x="1127010" y="1153250"/>
                  <a:pt x="1128842" y="1151051"/>
                </a:cubicBezTo>
                <a:cubicBezTo>
                  <a:pt x="1130998" y="1148464"/>
                  <a:pt x="1134479" y="1146920"/>
                  <a:pt x="1135985" y="1143908"/>
                </a:cubicBezTo>
                <a:cubicBezTo>
                  <a:pt x="1139040" y="1137798"/>
                  <a:pt x="1136043" y="1129287"/>
                  <a:pt x="1143129" y="1124858"/>
                </a:cubicBezTo>
                <a:cubicBezTo>
                  <a:pt x="1147386" y="1122197"/>
                  <a:pt x="1157417" y="1120095"/>
                  <a:pt x="1157417" y="1120095"/>
                </a:cubicBezTo>
                <a:cubicBezTo>
                  <a:pt x="1162060" y="1121643"/>
                  <a:pt x="1169434" y="1125521"/>
                  <a:pt x="1174085" y="1120095"/>
                </a:cubicBezTo>
                <a:cubicBezTo>
                  <a:pt x="1177352" y="1116284"/>
                  <a:pt x="1177260" y="1110570"/>
                  <a:pt x="1178848" y="1105808"/>
                </a:cubicBezTo>
                <a:cubicBezTo>
                  <a:pt x="1179642" y="1103427"/>
                  <a:pt x="1181229" y="1098664"/>
                  <a:pt x="1181229" y="1098664"/>
                </a:cubicBezTo>
                <a:cubicBezTo>
                  <a:pt x="1182023" y="1084376"/>
                  <a:pt x="1183610" y="1070111"/>
                  <a:pt x="1183610" y="1055801"/>
                </a:cubicBezTo>
                <a:cubicBezTo>
                  <a:pt x="1183610" y="1051754"/>
                  <a:pt x="1181229" y="1047942"/>
                  <a:pt x="1181229" y="1043895"/>
                </a:cubicBezTo>
                <a:cubicBezTo>
                  <a:pt x="1181229" y="1030378"/>
                  <a:pt x="1182328" y="1016870"/>
                  <a:pt x="1183610" y="1003414"/>
                </a:cubicBezTo>
                <a:cubicBezTo>
                  <a:pt x="1184776" y="991173"/>
                  <a:pt x="1185847" y="996560"/>
                  <a:pt x="1190754" y="986745"/>
                </a:cubicBezTo>
                <a:cubicBezTo>
                  <a:pt x="1191876" y="984500"/>
                  <a:pt x="1192341" y="981982"/>
                  <a:pt x="1193135" y="979601"/>
                </a:cubicBezTo>
                <a:cubicBezTo>
                  <a:pt x="1190754" y="978014"/>
                  <a:pt x="1186504" y="977654"/>
                  <a:pt x="1185992" y="974839"/>
                </a:cubicBezTo>
                <a:cubicBezTo>
                  <a:pt x="1183102" y="958945"/>
                  <a:pt x="1186611" y="956052"/>
                  <a:pt x="1193135" y="946264"/>
                </a:cubicBezTo>
                <a:cubicBezTo>
                  <a:pt x="1193929" y="935151"/>
                  <a:pt x="1196171" y="924048"/>
                  <a:pt x="1195517" y="912926"/>
                </a:cubicBezTo>
                <a:cubicBezTo>
                  <a:pt x="1195349" y="910069"/>
                  <a:pt x="1190922" y="908640"/>
                  <a:pt x="1190754" y="905783"/>
                </a:cubicBezTo>
                <a:cubicBezTo>
                  <a:pt x="1189247" y="880173"/>
                  <a:pt x="1191524" y="877276"/>
                  <a:pt x="1197898" y="858158"/>
                </a:cubicBezTo>
                <a:cubicBezTo>
                  <a:pt x="1198803" y="855443"/>
                  <a:pt x="1202661" y="854983"/>
                  <a:pt x="1205042" y="853395"/>
                </a:cubicBezTo>
                <a:cubicBezTo>
                  <a:pt x="1209055" y="847375"/>
                  <a:pt x="1210777" y="846149"/>
                  <a:pt x="1212185" y="839108"/>
                </a:cubicBezTo>
                <a:cubicBezTo>
                  <a:pt x="1213286" y="833604"/>
                  <a:pt x="1212057" y="827459"/>
                  <a:pt x="1214567" y="822439"/>
                </a:cubicBezTo>
                <a:cubicBezTo>
                  <a:pt x="1215689" y="820194"/>
                  <a:pt x="1219329" y="820852"/>
                  <a:pt x="1221710" y="820058"/>
                </a:cubicBezTo>
                <a:cubicBezTo>
                  <a:pt x="1222504" y="817677"/>
                  <a:pt x="1223402" y="815328"/>
                  <a:pt x="1224092" y="812914"/>
                </a:cubicBezTo>
                <a:cubicBezTo>
                  <a:pt x="1224991" y="809767"/>
                  <a:pt x="1225533" y="806524"/>
                  <a:pt x="1226473" y="803389"/>
                </a:cubicBezTo>
                <a:cubicBezTo>
                  <a:pt x="1227915" y="798580"/>
                  <a:pt x="1231235" y="789101"/>
                  <a:pt x="1231235" y="789101"/>
                </a:cubicBezTo>
                <a:cubicBezTo>
                  <a:pt x="1232029" y="781164"/>
                  <a:pt x="1229598" y="772179"/>
                  <a:pt x="1233617" y="765289"/>
                </a:cubicBezTo>
                <a:cubicBezTo>
                  <a:pt x="1236146" y="760953"/>
                  <a:pt x="1247904" y="760526"/>
                  <a:pt x="1247904" y="760526"/>
                </a:cubicBezTo>
                <a:cubicBezTo>
                  <a:pt x="1249492" y="758145"/>
                  <a:pt x="1252106" y="756189"/>
                  <a:pt x="1252667" y="753383"/>
                </a:cubicBezTo>
                <a:cubicBezTo>
                  <a:pt x="1260525" y="714096"/>
                  <a:pt x="1248178" y="735115"/>
                  <a:pt x="1259810" y="717664"/>
                </a:cubicBezTo>
                <a:cubicBezTo>
                  <a:pt x="1257429" y="716870"/>
                  <a:pt x="1254126" y="717325"/>
                  <a:pt x="1252667" y="715283"/>
                </a:cubicBezTo>
                <a:cubicBezTo>
                  <a:pt x="1249749" y="711198"/>
                  <a:pt x="1252667" y="702582"/>
                  <a:pt x="1247904" y="700995"/>
                </a:cubicBezTo>
                <a:cubicBezTo>
                  <a:pt x="1236920" y="697334"/>
                  <a:pt x="1243221" y="699106"/>
                  <a:pt x="1228854" y="696233"/>
                </a:cubicBezTo>
                <a:cubicBezTo>
                  <a:pt x="1225679" y="691470"/>
                  <a:pt x="1221139" y="687375"/>
                  <a:pt x="1219329" y="681945"/>
                </a:cubicBezTo>
                <a:cubicBezTo>
                  <a:pt x="1218535" y="679564"/>
                  <a:pt x="1218723" y="676576"/>
                  <a:pt x="1216948" y="674801"/>
                </a:cubicBezTo>
                <a:cubicBezTo>
                  <a:pt x="1212901" y="670754"/>
                  <a:pt x="1202660" y="665276"/>
                  <a:pt x="1202660" y="665276"/>
                </a:cubicBezTo>
                <a:cubicBezTo>
                  <a:pt x="1201866" y="662895"/>
                  <a:pt x="1201401" y="660378"/>
                  <a:pt x="1200279" y="658133"/>
                </a:cubicBezTo>
                <a:cubicBezTo>
                  <a:pt x="1198999" y="655573"/>
                  <a:pt x="1196679" y="653604"/>
                  <a:pt x="1195517" y="650989"/>
                </a:cubicBezTo>
                <a:cubicBezTo>
                  <a:pt x="1193478" y="646401"/>
                  <a:pt x="1190754" y="636701"/>
                  <a:pt x="1190754" y="636701"/>
                </a:cubicBezTo>
                <a:cubicBezTo>
                  <a:pt x="1191548" y="629557"/>
                  <a:pt x="1190466" y="621944"/>
                  <a:pt x="1193135" y="615270"/>
                </a:cubicBezTo>
                <a:cubicBezTo>
                  <a:pt x="1194067" y="612939"/>
                  <a:pt x="1197865" y="613579"/>
                  <a:pt x="1200279" y="612889"/>
                </a:cubicBezTo>
                <a:cubicBezTo>
                  <a:pt x="1210224" y="610048"/>
                  <a:pt x="1212868" y="609997"/>
                  <a:pt x="1224092" y="608126"/>
                </a:cubicBezTo>
                <a:cubicBezTo>
                  <a:pt x="1248186" y="611569"/>
                  <a:pt x="1249500" y="612887"/>
                  <a:pt x="1281242" y="608126"/>
                </a:cubicBezTo>
                <a:cubicBezTo>
                  <a:pt x="1284072" y="607701"/>
                  <a:pt x="1285825" y="604644"/>
                  <a:pt x="1288385" y="603364"/>
                </a:cubicBezTo>
                <a:cubicBezTo>
                  <a:pt x="1290630" y="602242"/>
                  <a:pt x="1293041" y="601315"/>
                  <a:pt x="1295529" y="600983"/>
                </a:cubicBezTo>
                <a:cubicBezTo>
                  <a:pt x="1305003" y="599720"/>
                  <a:pt x="1314579" y="599395"/>
                  <a:pt x="1324104" y="598601"/>
                </a:cubicBezTo>
                <a:cubicBezTo>
                  <a:pt x="1329741" y="596722"/>
                  <a:pt x="1337408" y="593839"/>
                  <a:pt x="1343154" y="593839"/>
                </a:cubicBezTo>
                <a:cubicBezTo>
                  <a:pt x="1347982" y="593839"/>
                  <a:pt x="1352679" y="595426"/>
                  <a:pt x="1357442" y="596220"/>
                </a:cubicBezTo>
                <a:cubicBezTo>
                  <a:pt x="1363792" y="595426"/>
                  <a:pt x="1370318" y="595523"/>
                  <a:pt x="1376492" y="593839"/>
                </a:cubicBezTo>
                <a:cubicBezTo>
                  <a:pt x="1391023" y="589876"/>
                  <a:pt x="1378082" y="589868"/>
                  <a:pt x="1386017" y="581933"/>
                </a:cubicBezTo>
                <a:cubicBezTo>
                  <a:pt x="1387792" y="580158"/>
                  <a:pt x="1390779" y="580345"/>
                  <a:pt x="1393160" y="579551"/>
                </a:cubicBezTo>
                <a:cubicBezTo>
                  <a:pt x="1412773" y="586089"/>
                  <a:pt x="1402478" y="585024"/>
                  <a:pt x="1424117" y="581933"/>
                </a:cubicBezTo>
                <a:cubicBezTo>
                  <a:pt x="1424911" y="558120"/>
                  <a:pt x="1423449" y="534125"/>
                  <a:pt x="1426498" y="510495"/>
                </a:cubicBezTo>
                <a:cubicBezTo>
                  <a:pt x="1426819" y="508006"/>
                  <a:pt x="1433150" y="510575"/>
                  <a:pt x="1433642" y="508114"/>
                </a:cubicBezTo>
                <a:cubicBezTo>
                  <a:pt x="1434772" y="502461"/>
                  <a:pt x="1430440" y="482581"/>
                  <a:pt x="1428879" y="474776"/>
                </a:cubicBezTo>
                <a:cubicBezTo>
                  <a:pt x="1429673" y="472395"/>
                  <a:pt x="1429300" y="469201"/>
                  <a:pt x="1431260" y="467633"/>
                </a:cubicBezTo>
                <a:cubicBezTo>
                  <a:pt x="1433816" y="465588"/>
                  <a:pt x="1439196" y="468112"/>
                  <a:pt x="1440785" y="465251"/>
                </a:cubicBezTo>
                <a:cubicBezTo>
                  <a:pt x="1458490" y="433383"/>
                  <a:pt x="1431149" y="454213"/>
                  <a:pt x="1450310" y="441439"/>
                </a:cubicBezTo>
                <a:cubicBezTo>
                  <a:pt x="1461227" y="425062"/>
                  <a:pt x="1454405" y="428961"/>
                  <a:pt x="1466979" y="424770"/>
                </a:cubicBezTo>
                <a:cubicBezTo>
                  <a:pt x="1467773" y="420801"/>
                  <a:pt x="1467939" y="416654"/>
                  <a:pt x="1469360" y="412864"/>
                </a:cubicBezTo>
                <a:cubicBezTo>
                  <a:pt x="1470365" y="410184"/>
                  <a:pt x="1473562" y="408526"/>
                  <a:pt x="1474123" y="405720"/>
                </a:cubicBezTo>
                <a:cubicBezTo>
                  <a:pt x="1481980" y="366436"/>
                  <a:pt x="1469633" y="387450"/>
                  <a:pt x="1481267" y="370001"/>
                </a:cubicBezTo>
                <a:cubicBezTo>
                  <a:pt x="1482854" y="362064"/>
                  <a:pt x="1484442" y="354126"/>
                  <a:pt x="1486029" y="346189"/>
                </a:cubicBezTo>
                <a:cubicBezTo>
                  <a:pt x="1487151" y="340576"/>
                  <a:pt x="1500317" y="336664"/>
                  <a:pt x="1500317" y="336664"/>
                </a:cubicBezTo>
                <a:cubicBezTo>
                  <a:pt x="1501111" y="333489"/>
                  <a:pt x="1500654" y="329695"/>
                  <a:pt x="1502698" y="327139"/>
                </a:cubicBezTo>
                <a:cubicBezTo>
                  <a:pt x="1504266" y="325179"/>
                  <a:pt x="1501709" y="327193"/>
                  <a:pt x="1503888" y="325948"/>
                </a:cubicBezTo>
                <a:cubicBezTo>
                  <a:pt x="1515795" y="305708"/>
                  <a:pt x="1496745" y="306898"/>
                  <a:pt x="1509842" y="314042"/>
                </a:cubicBezTo>
                <a:cubicBezTo>
                  <a:pt x="1507461" y="313248"/>
                  <a:pt x="1511086" y="306317"/>
                  <a:pt x="1508651" y="305708"/>
                </a:cubicBezTo>
                <a:cubicBezTo>
                  <a:pt x="1504724" y="304726"/>
                  <a:pt x="1505000" y="300075"/>
                  <a:pt x="1503888" y="296183"/>
                </a:cubicBezTo>
                <a:cubicBezTo>
                  <a:pt x="1502694" y="292002"/>
                  <a:pt x="1505152" y="279932"/>
                  <a:pt x="1514604" y="272370"/>
                </a:cubicBezTo>
                <a:cubicBezTo>
                  <a:pt x="1516564" y="270802"/>
                  <a:pt x="1519367" y="270783"/>
                  <a:pt x="1521748" y="269989"/>
                </a:cubicBezTo>
                <a:cubicBezTo>
                  <a:pt x="1516103" y="241760"/>
                  <a:pt x="1523524" y="271009"/>
                  <a:pt x="1514604" y="250939"/>
                </a:cubicBezTo>
                <a:cubicBezTo>
                  <a:pt x="1512565" y="246351"/>
                  <a:pt x="1511430" y="241414"/>
                  <a:pt x="1509842" y="236651"/>
                </a:cubicBezTo>
                <a:cubicBezTo>
                  <a:pt x="1509048" y="234270"/>
                  <a:pt x="1508254" y="231889"/>
                  <a:pt x="1507460" y="229508"/>
                </a:cubicBezTo>
                <a:cubicBezTo>
                  <a:pt x="1506555" y="226793"/>
                  <a:pt x="1503978" y="224924"/>
                  <a:pt x="1502698" y="222364"/>
                </a:cubicBezTo>
                <a:cubicBezTo>
                  <a:pt x="1501576" y="220119"/>
                  <a:pt x="1502092" y="216995"/>
                  <a:pt x="1500317" y="215220"/>
                </a:cubicBezTo>
                <a:cubicBezTo>
                  <a:pt x="1498542" y="213445"/>
                  <a:pt x="1495554" y="213633"/>
                  <a:pt x="1493173" y="212839"/>
                </a:cubicBezTo>
                <a:cubicBezTo>
                  <a:pt x="1482238" y="216484"/>
                  <a:pt x="1479854" y="218387"/>
                  <a:pt x="1464598" y="212839"/>
                </a:cubicBezTo>
                <a:cubicBezTo>
                  <a:pt x="1461908" y="211861"/>
                  <a:pt x="1461859" y="207719"/>
                  <a:pt x="1459835" y="205695"/>
                </a:cubicBezTo>
                <a:cubicBezTo>
                  <a:pt x="1453139" y="198999"/>
                  <a:pt x="1447982" y="200148"/>
                  <a:pt x="1438404" y="198551"/>
                </a:cubicBezTo>
                <a:cubicBezTo>
                  <a:pt x="1436023" y="196964"/>
                  <a:pt x="1433284" y="195813"/>
                  <a:pt x="1431260" y="193789"/>
                </a:cubicBezTo>
                <a:cubicBezTo>
                  <a:pt x="1429236" y="191765"/>
                  <a:pt x="1428733" y="188433"/>
                  <a:pt x="1426498" y="186645"/>
                </a:cubicBezTo>
                <a:cubicBezTo>
                  <a:pt x="1424538" y="185077"/>
                  <a:pt x="1421735" y="185058"/>
                  <a:pt x="1419354" y="184264"/>
                </a:cubicBezTo>
                <a:cubicBezTo>
                  <a:pt x="1418560" y="181883"/>
                  <a:pt x="1417284" y="179611"/>
                  <a:pt x="1416973" y="177120"/>
                </a:cubicBezTo>
                <a:cubicBezTo>
                  <a:pt x="1415689" y="166851"/>
                  <a:pt x="1416206" y="156386"/>
                  <a:pt x="1414592" y="146164"/>
                </a:cubicBezTo>
                <a:cubicBezTo>
                  <a:pt x="1413809" y="141205"/>
                  <a:pt x="1411417" y="136639"/>
                  <a:pt x="1409829" y="131876"/>
                </a:cubicBezTo>
                <a:cubicBezTo>
                  <a:pt x="1407892" y="126065"/>
                  <a:pt x="1407302" y="122206"/>
                  <a:pt x="1402685" y="117589"/>
                </a:cubicBezTo>
                <a:cubicBezTo>
                  <a:pt x="1400661" y="115565"/>
                  <a:pt x="1398157" y="113988"/>
                  <a:pt x="1395542" y="112826"/>
                </a:cubicBezTo>
                <a:cubicBezTo>
                  <a:pt x="1390954" y="110787"/>
                  <a:pt x="1386274" y="108064"/>
                  <a:pt x="1381254" y="108064"/>
                </a:cubicBezTo>
                <a:cubicBezTo>
                  <a:pt x="1373317" y="108064"/>
                  <a:pt x="1365379" y="108064"/>
                  <a:pt x="1357442" y="108064"/>
                </a:cubicBezTo>
                <a:close/>
              </a:path>
            </a:pathLst>
          </a:custGeom>
          <a:noFill/>
          <a:ln w="9525">
            <a:solidFill>
              <a:srgbClr val="000000"/>
            </a:solidFill>
            <a:round/>
            <a:headEnd/>
            <a:tailEnd/>
          </a:ln>
        </p:spPr>
        <p:txBody>
          <a:bodyPr bIns="36576" lIns="36576" rIns="36576" tIns="36576"/>
          <a:lstStyle/>
          <a:p>
            <a:endParaRPr lang="es-ES"/>
          </a:p>
        </p:txBody>
      </p:sp>
      <p:sp>
        <p:nvSpPr>
          <p:cNvPr id="110610" name="Freeform 18"/>
          <p:cNvSpPr>
            <a:spLocks/>
          </p:cNvSpPr>
          <p:nvPr/>
        </p:nvSpPr>
        <p:spPr bwMode="auto">
          <a:xfrm>
            <a:off x="595313" y="3817938"/>
            <a:ext cx="215900" cy="106362"/>
          </a:xfrm>
          <a:custGeom>
            <a:avLst/>
            <a:gdLst>
              <a:gd fmla="*/ 216693 w 216693" name="T0"/>
              <a:gd fmla="*/ 107156 h 107156" name="T1"/>
              <a:gd fmla="*/ 197643 w 216693" name="T2"/>
              <a:gd fmla="*/ 104775 h 107156" name="T3"/>
              <a:gd fmla="*/ 190500 w 216693" name="T4"/>
              <a:gd fmla="*/ 102393 h 107156" name="T5"/>
              <a:gd fmla="*/ 180975 w 216693" name="T6"/>
              <a:gd fmla="*/ 100012 h 107156" name="T7"/>
              <a:gd fmla="*/ 164306 w 216693" name="T8"/>
              <a:gd fmla="*/ 85725 h 107156" name="T9"/>
              <a:gd fmla="*/ 161925 w 216693" name="T10"/>
              <a:gd fmla="*/ 78581 h 107156" name="T11"/>
              <a:gd fmla="*/ 157162 w 216693" name="T12"/>
              <a:gd fmla="*/ 71437 h 107156" name="T13"/>
              <a:gd fmla="*/ 154781 w 216693" name="T14"/>
              <a:gd fmla="*/ 64293 h 107156" name="T15"/>
              <a:gd fmla="*/ 147637 w 216693" name="T16"/>
              <a:gd fmla="*/ 59531 h 107156" name="T17"/>
              <a:gd fmla="*/ 142875 w 216693" name="T18"/>
              <a:gd fmla="*/ 52387 h 107156" name="T19"/>
              <a:gd fmla="*/ 142875 w 216693" name="T20"/>
              <a:gd fmla="*/ 78581 h 107156" name="T21"/>
              <a:gd fmla="*/ 157162 w 216693" name="T22"/>
              <a:gd fmla="*/ 83343 h 107156" name="T23"/>
              <a:gd fmla="*/ 159543 w 216693" name="T24"/>
              <a:gd fmla="*/ 90487 h 107156" name="T25"/>
              <a:gd fmla="*/ 152400 w 216693" name="T26"/>
              <a:gd fmla="*/ 92868 h 107156" name="T27"/>
              <a:gd fmla="*/ 140493 w 216693" name="T28"/>
              <a:gd fmla="*/ 76200 h 107156" name="T29"/>
              <a:gd fmla="*/ 126206 w 216693" name="T30"/>
              <a:gd fmla="*/ 73818 h 107156" name="T31"/>
              <a:gd fmla="*/ 114300 w 216693" name="T32"/>
              <a:gd fmla="*/ 61912 h 107156" name="T33"/>
              <a:gd fmla="*/ 109537 w 216693" name="T34"/>
              <a:gd fmla="*/ 54768 h 107156" name="T35"/>
              <a:gd fmla="*/ 83343 w 216693" name="T36"/>
              <a:gd fmla="*/ 52387 h 107156" name="T37"/>
              <a:gd fmla="*/ 76200 w 216693" name="T38"/>
              <a:gd fmla="*/ 45243 h 107156" name="T39"/>
              <a:gd fmla="*/ 73818 w 216693" name="T40"/>
              <a:gd fmla="*/ 35718 h 107156" name="T41"/>
              <a:gd fmla="*/ 66675 w 216693" name="T42"/>
              <a:gd fmla="*/ 33337 h 107156" name="T43"/>
              <a:gd fmla="*/ 40481 w 216693" name="T44"/>
              <a:gd fmla="*/ 28575 h 107156" name="T45"/>
              <a:gd fmla="*/ 35718 w 216693" name="T46"/>
              <a:gd fmla="*/ 19050 h 107156" name="T47"/>
              <a:gd fmla="*/ 30956 w 216693" name="T48"/>
              <a:gd fmla="*/ 4762 h 107156" name="T49"/>
              <a:gd fmla="*/ 21431 w 216693" name="T50"/>
              <a:gd fmla="*/ 0 h 107156" name="T51"/>
              <a:gd fmla="*/ 14287 w 216693" name="T52"/>
              <a:gd fmla="*/ 2381 h 107156" name="T53"/>
              <a:gd fmla="*/ 0 w 216693" name="T54"/>
              <a:gd fmla="*/ 0 h 10715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216693" name="T84"/>
              <a:gd fmla="*/ 0 h 107156" name="T85"/>
              <a:gd fmla="*/ 216693 w 216693" name="T86"/>
              <a:gd fmla="*/ 107156 h 107156" name="T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07156" w="216693">
                <a:moveTo>
                  <a:pt x="216693" y="107156"/>
                </a:moveTo>
                <a:cubicBezTo>
                  <a:pt x="210343" y="106362"/>
                  <a:pt x="203939" y="105920"/>
                  <a:pt x="197643" y="104775"/>
                </a:cubicBezTo>
                <a:cubicBezTo>
                  <a:pt x="195174" y="104326"/>
                  <a:pt x="192913" y="103083"/>
                  <a:pt x="190500" y="102393"/>
                </a:cubicBezTo>
                <a:cubicBezTo>
                  <a:pt x="187353" y="101494"/>
                  <a:pt x="184150" y="100806"/>
                  <a:pt x="180975" y="100012"/>
                </a:cubicBezTo>
                <a:cubicBezTo>
                  <a:pt x="176245" y="76368"/>
                  <a:pt x="184257" y="97126"/>
                  <a:pt x="164306" y="85725"/>
                </a:cubicBezTo>
                <a:cubicBezTo>
                  <a:pt x="162127" y="84480"/>
                  <a:pt x="163048" y="80826"/>
                  <a:pt x="161925" y="78581"/>
                </a:cubicBezTo>
                <a:cubicBezTo>
                  <a:pt x="160645" y="76021"/>
                  <a:pt x="158750" y="73818"/>
                  <a:pt x="157162" y="71437"/>
                </a:cubicBezTo>
                <a:cubicBezTo>
                  <a:pt x="156368" y="69056"/>
                  <a:pt x="156349" y="66253"/>
                  <a:pt x="154781" y="64293"/>
                </a:cubicBezTo>
                <a:cubicBezTo>
                  <a:pt x="152993" y="62058"/>
                  <a:pt x="149661" y="61555"/>
                  <a:pt x="147637" y="59531"/>
                </a:cubicBezTo>
                <a:cubicBezTo>
                  <a:pt x="145613" y="57507"/>
                  <a:pt x="144462" y="54768"/>
                  <a:pt x="142875" y="52387"/>
                </a:cubicBezTo>
                <a:cubicBezTo>
                  <a:pt x="140036" y="60901"/>
                  <a:pt x="136186" y="69025"/>
                  <a:pt x="142875" y="78581"/>
                </a:cubicBezTo>
                <a:cubicBezTo>
                  <a:pt x="145754" y="82693"/>
                  <a:pt x="157162" y="83343"/>
                  <a:pt x="157162" y="83343"/>
                </a:cubicBezTo>
                <a:cubicBezTo>
                  <a:pt x="157956" y="85724"/>
                  <a:pt x="160665" y="88242"/>
                  <a:pt x="159543" y="90487"/>
                </a:cubicBezTo>
                <a:cubicBezTo>
                  <a:pt x="158421" y="92732"/>
                  <a:pt x="154175" y="94643"/>
                  <a:pt x="152400" y="92868"/>
                </a:cubicBezTo>
                <a:cubicBezTo>
                  <a:pt x="135956" y="76424"/>
                  <a:pt x="157843" y="80056"/>
                  <a:pt x="140493" y="76200"/>
                </a:cubicBezTo>
                <a:cubicBezTo>
                  <a:pt x="135780" y="75153"/>
                  <a:pt x="130968" y="74612"/>
                  <a:pt x="126206" y="73818"/>
                </a:cubicBezTo>
                <a:cubicBezTo>
                  <a:pt x="113502" y="54766"/>
                  <a:pt x="130177" y="77791"/>
                  <a:pt x="114300" y="61912"/>
                </a:cubicBezTo>
                <a:cubicBezTo>
                  <a:pt x="112276" y="59888"/>
                  <a:pt x="112273" y="55610"/>
                  <a:pt x="109537" y="54768"/>
                </a:cubicBezTo>
                <a:cubicBezTo>
                  <a:pt x="101157" y="52190"/>
                  <a:pt x="92074" y="53181"/>
                  <a:pt x="83343" y="52387"/>
                </a:cubicBezTo>
                <a:cubicBezTo>
                  <a:pt x="80962" y="50006"/>
                  <a:pt x="77871" y="48167"/>
                  <a:pt x="76200" y="45243"/>
                </a:cubicBezTo>
                <a:cubicBezTo>
                  <a:pt x="74576" y="42401"/>
                  <a:pt x="75863" y="38274"/>
                  <a:pt x="73818" y="35718"/>
                </a:cubicBezTo>
                <a:cubicBezTo>
                  <a:pt x="72250" y="33758"/>
                  <a:pt x="69129" y="33863"/>
                  <a:pt x="66675" y="33337"/>
                </a:cubicBezTo>
                <a:cubicBezTo>
                  <a:pt x="57998" y="31478"/>
                  <a:pt x="49212" y="30162"/>
                  <a:pt x="40481" y="28575"/>
                </a:cubicBezTo>
                <a:cubicBezTo>
                  <a:pt x="38893" y="25400"/>
                  <a:pt x="37036" y="22346"/>
                  <a:pt x="35718" y="19050"/>
                </a:cubicBezTo>
                <a:cubicBezTo>
                  <a:pt x="33854" y="14389"/>
                  <a:pt x="35446" y="7007"/>
                  <a:pt x="30956" y="4762"/>
                </a:cubicBezTo>
                <a:cubicBezTo>
                  <a:pt x="27781" y="3175"/>
                  <a:pt x="24606" y="1587"/>
                  <a:pt x="21431" y="0"/>
                </a:cubicBezTo>
                <a:cubicBezTo>
                  <a:pt x="19050" y="794"/>
                  <a:pt x="16797" y="2381"/>
                  <a:pt x="14287" y="2381"/>
                </a:cubicBezTo>
                <a:cubicBezTo>
                  <a:pt x="9459" y="2381"/>
                  <a:pt x="0" y="0"/>
                  <a:pt x="0" y="0"/>
                </a:cubicBezTo>
              </a:path>
            </a:pathLst>
          </a:custGeom>
          <a:noFill/>
          <a:ln w="9525">
            <a:solidFill>
              <a:srgbClr val="000000"/>
            </a:solidFill>
            <a:round/>
            <a:headEnd/>
            <a:tailEnd/>
          </a:ln>
        </p:spPr>
        <p:txBody>
          <a:bodyPr bIns="36576" lIns="36576" rIns="36576" tIns="36576"/>
          <a:lstStyle/>
          <a:p>
            <a:endParaRPr lang="es-ES"/>
          </a:p>
        </p:txBody>
      </p:sp>
      <p:sp>
        <p:nvSpPr>
          <p:cNvPr id="110611" name="Freeform 19"/>
          <p:cNvSpPr>
            <a:spLocks/>
          </p:cNvSpPr>
          <p:nvPr/>
        </p:nvSpPr>
        <p:spPr bwMode="auto">
          <a:xfrm>
            <a:off x="890588" y="3136900"/>
            <a:ext cx="1773237" cy="1360488"/>
          </a:xfrm>
          <a:custGeom>
            <a:avLst/>
            <a:gdLst>
              <a:gd fmla="*/ 1636957 w 1773198" name="T0"/>
              <a:gd fmla="*/ 402263 h 1359843" name="T1"/>
              <a:gd fmla="*/ 1550597 w 1773198" name="T2"/>
              <a:gd fmla="*/ 356543 h 1359843" name="T3"/>
              <a:gd fmla="*/ 1448997 w 1773198" name="T4"/>
              <a:gd fmla="*/ 310823 h 1359843" name="T5"/>
              <a:gd fmla="*/ 1314377 w 1773198" name="T6"/>
              <a:gd fmla="*/ 252403 h 1359843" name="T7"/>
              <a:gd fmla="*/ 1253417 w 1773198" name="T8"/>
              <a:gd fmla="*/ 303203 h 1359843" name="T9"/>
              <a:gd fmla="*/ 1167057 w 1773198" name="T10"/>
              <a:gd fmla="*/ 320983 h 1359843" name="T11"/>
              <a:gd fmla="*/ 1080697 w 1773198" name="T12"/>
              <a:gd fmla="*/ 303203 h 1359843" name="T13"/>
              <a:gd fmla="*/ 1085777 w 1773198" name="T14"/>
              <a:gd fmla="*/ 252403 h 1359843" name="T15"/>
              <a:gd fmla="*/ 1113717 w 1773198" name="T16"/>
              <a:gd fmla="*/ 168583 h 1359843" name="T17"/>
              <a:gd fmla="*/ 1037517 w 1773198" name="T18"/>
              <a:gd fmla="*/ 105083 h 1359843" name="T19"/>
              <a:gd fmla="*/ 989257 w 1773198" name="T20"/>
              <a:gd fmla="*/ 46663 h 1359843" name="T21"/>
              <a:gd fmla="*/ 935917 w 1773198" name="T22"/>
              <a:gd fmla="*/ 8563 h 1359843" name="T23"/>
              <a:gd fmla="*/ 788994 w 1773198" name="T24"/>
              <a:gd fmla="*/ 864 h 1359843" name="T25"/>
              <a:gd fmla="*/ 593017 w 1773198" name="T26"/>
              <a:gd fmla="*/ 31423 h 1359843" name="T27"/>
              <a:gd fmla="*/ 608257 w 1773198" name="T28"/>
              <a:gd fmla="*/ 97463 h 1359843" name="T29"/>
              <a:gd fmla="*/ 646357 w 1773198" name="T30"/>
              <a:gd fmla="*/ 127943 h 1359843" name="T31"/>
              <a:gd fmla="*/ 620957 w 1773198" name="T32"/>
              <a:gd fmla="*/ 242243 h 1359843" name="T33"/>
              <a:gd fmla="*/ 585397 w 1773198" name="T34"/>
              <a:gd fmla="*/ 313363 h 1359843" name="T35"/>
              <a:gd fmla="*/ 575237 w 1773198" name="T36"/>
              <a:gd fmla="*/ 539423 h 1359843" name="T37"/>
              <a:gd fmla="*/ 501577 w 1773198" name="T38"/>
              <a:gd fmla="*/ 585143 h 1359843" name="T39"/>
              <a:gd fmla="*/ 478717 w 1773198" name="T40"/>
              <a:gd fmla="*/ 740083 h 1359843" name="T41"/>
              <a:gd fmla="*/ 402517 w 1773198" name="T42"/>
              <a:gd fmla="*/ 790883 h 1359843" name="T43"/>
              <a:gd fmla="*/ 283137 w 1773198" name="T44"/>
              <a:gd fmla="*/ 750243 h 1359843" name="T45"/>
              <a:gd fmla="*/ 222177 w 1773198" name="T46"/>
              <a:gd fmla="*/ 712143 h 1359843" name="T47"/>
              <a:gd fmla="*/ 161535 w 1773198" name="T48"/>
              <a:gd fmla="*/ 671186 h 1359843" name="T49"/>
              <a:gd fmla="*/ 102797 w 1773198" name="T50"/>
              <a:gd fmla="*/ 724843 h 1359843" name="T51"/>
              <a:gd fmla="*/ 44377 w 1773198" name="T52"/>
              <a:gd fmla="*/ 790883 h 1359843" name="T53"/>
              <a:gd fmla="*/ 18977 w 1773198" name="T54"/>
              <a:gd fmla="*/ 846763 h 1359843" name="T55"/>
              <a:gd fmla="*/ 77397 w 1773198" name="T56"/>
              <a:gd fmla="*/ 846763 h 1359843" name="T57"/>
              <a:gd fmla="*/ 130737 w 1773198" name="T58"/>
              <a:gd fmla="*/ 907723 h 1359843" name="T59"/>
              <a:gd fmla="*/ 229797 w 1773198" name="T60"/>
              <a:gd fmla="*/ 953443 h 1359843" name="T61"/>
              <a:gd fmla="*/ 295837 w 1773198" name="T62"/>
              <a:gd fmla="*/ 994083 h 1359843" name="T63"/>
              <a:gd fmla="*/ 359337 w 1773198" name="T64"/>
              <a:gd fmla="*/ 1049963 h 1359843" name="T65"/>
              <a:gd fmla="*/ 405057 w 1773198" name="T66"/>
              <a:gd fmla="*/ 1088063 h 1359843" name="T67"/>
              <a:gd fmla="*/ 448237 w 1773198" name="T68"/>
              <a:gd fmla="*/ 1222683 h 1359843" name="T69"/>
              <a:gd fmla="*/ 499037 w 1773198" name="T70"/>
              <a:gd fmla="*/ 1329363 h 1359843" name="T71"/>
              <a:gd fmla="*/ 595557 w 1773198" name="T72"/>
              <a:gd fmla="*/ 1326823 h 1359843" name="T73"/>
              <a:gd fmla="*/ 646357 w 1773198" name="T74"/>
              <a:gd fmla="*/ 1329363 h 1359843" name="T75"/>
              <a:gd fmla="*/ 693744 w 1773198" name="T76"/>
              <a:gd fmla="*/ 1322457 h 1359843" name="T77"/>
              <a:gd fmla="*/ 760657 w 1773198" name="T78"/>
              <a:gd fmla="*/ 1319203 h 1359843" name="T79"/>
              <a:gd fmla="*/ 834317 w 1773198" name="T80"/>
              <a:gd fmla="*/ 1334443 h 1359843" name="T81"/>
              <a:gd fmla="*/ 856860 w 1773198" name="T82"/>
              <a:gd fmla="*/ 1328411 h 1359843" name="T83"/>
              <a:gd fmla="*/ 887657 w 1773198" name="T84"/>
              <a:gd fmla="*/ 1306503 h 1359843" name="T85"/>
              <a:gd fmla="*/ 885117 w 1773198" name="T86"/>
              <a:gd fmla="*/ 1306503 h 1359843" name="T87"/>
              <a:gd fmla="*/ 1052757 w 1773198" name="T88"/>
              <a:gd fmla="*/ 1321743 h 1359843" name="T89"/>
              <a:gd fmla="*/ 1131497 w 1773198" name="T90"/>
              <a:gd fmla="*/ 1349683 h 1359843" name="T91"/>
              <a:gd fmla="*/ 1194997 w 1773198" name="T92"/>
              <a:gd fmla="*/ 1326823 h 1359843" name="T93"/>
              <a:gd fmla="*/ 1235637 w 1773198" name="T94"/>
              <a:gd fmla="*/ 1248083 h 1359843" name="T95"/>
              <a:gd fmla="*/ 1291517 w 1773198" name="T96"/>
              <a:gd fmla="*/ 1197283 h 1359843" name="T97"/>
              <a:gd fmla="*/ 1362637 w 1773198" name="T98"/>
              <a:gd fmla="*/ 1141403 h 1359843" name="T99"/>
              <a:gd fmla="*/ 1380417 w 1773198" name="T100"/>
              <a:gd fmla="*/ 1027103 h 1359843" name="T101"/>
              <a:gd fmla="*/ 1415977 w 1773198" name="T102"/>
              <a:gd fmla="*/ 978843 h 1359843" name="T103"/>
              <a:gd fmla="*/ 1461697 w 1773198" name="T104"/>
              <a:gd fmla="*/ 912803 h 1359843" name="T105"/>
              <a:gd fmla="*/ 1497257 w 1773198" name="T106"/>
              <a:gd fmla="*/ 844223 h 1359843" name="T107"/>
              <a:gd fmla="*/ 1497257 w 1773198" name="T108"/>
              <a:gd fmla="*/ 755323 h 1359843" name="T109"/>
              <a:gd fmla="*/ 1537897 w 1773198" name="T110"/>
              <a:gd fmla="*/ 696903 h 1359843" name="T111"/>
              <a:gd fmla="*/ 1598857 w 1773198" name="T112"/>
              <a:gd fmla="*/ 666423 h 1359843" name="T113"/>
              <a:gd fmla="*/ 1649657 w 1773198" name="T114"/>
              <a:gd fmla="*/ 587683 h 1359843" name="T115"/>
              <a:gd fmla="*/ 1713157 w 1773198" name="T116"/>
              <a:gd fmla="*/ 562283 h 1359843" name="T117"/>
              <a:gd fmla="*/ 1763957 w 1773198" name="T118"/>
              <a:gd fmla="*/ 501323 h 1359843" name="T119"/>
              <a:gd fmla="*/ 1687757 w 1773198" name="T120"/>
              <a:gd fmla="*/ 458143 h 1359843"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773198" name="T183"/>
              <a:gd fmla="*/ 0 h 1359843" name="T184"/>
              <a:gd fmla="*/ 1773198 w 1773198" name="T185"/>
              <a:gd fmla="*/ 1359843 h 1359843" name="T1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359843" w="1773198">
                <a:moveTo>
                  <a:pt x="1692837" y="430203"/>
                </a:moveTo>
                <a:cubicBezTo>
                  <a:pt x="1689450" y="429356"/>
                  <a:pt x="1686100" y="428348"/>
                  <a:pt x="1682677" y="427663"/>
                </a:cubicBezTo>
                <a:cubicBezTo>
                  <a:pt x="1677627" y="426653"/>
                  <a:pt x="1672433" y="426372"/>
                  <a:pt x="1667437" y="425123"/>
                </a:cubicBezTo>
                <a:cubicBezTo>
                  <a:pt x="1662242" y="423824"/>
                  <a:pt x="1657277" y="421736"/>
                  <a:pt x="1652197" y="420043"/>
                </a:cubicBezTo>
                <a:cubicBezTo>
                  <a:pt x="1649657" y="419196"/>
                  <a:pt x="1644577" y="417503"/>
                  <a:pt x="1644577" y="417503"/>
                </a:cubicBezTo>
                <a:cubicBezTo>
                  <a:pt x="1642904" y="412483"/>
                  <a:pt x="1641433" y="405844"/>
                  <a:pt x="1636957" y="402263"/>
                </a:cubicBezTo>
                <a:cubicBezTo>
                  <a:pt x="1634354" y="400180"/>
                  <a:pt x="1617269" y="397309"/>
                  <a:pt x="1616637" y="397183"/>
                </a:cubicBezTo>
                <a:cubicBezTo>
                  <a:pt x="1614097" y="395490"/>
                  <a:pt x="1610635" y="394692"/>
                  <a:pt x="1609017" y="392103"/>
                </a:cubicBezTo>
                <a:cubicBezTo>
                  <a:pt x="1600716" y="378822"/>
                  <a:pt x="1610204" y="376307"/>
                  <a:pt x="1596317" y="374323"/>
                </a:cubicBezTo>
                <a:cubicBezTo>
                  <a:pt x="1587059" y="373000"/>
                  <a:pt x="1577690" y="372630"/>
                  <a:pt x="1568377" y="371783"/>
                </a:cubicBezTo>
                <a:cubicBezTo>
                  <a:pt x="1534549" y="349231"/>
                  <a:pt x="1582754" y="383620"/>
                  <a:pt x="1558217" y="359083"/>
                </a:cubicBezTo>
                <a:cubicBezTo>
                  <a:pt x="1556324" y="357190"/>
                  <a:pt x="1553256" y="356856"/>
                  <a:pt x="1550597" y="356543"/>
                </a:cubicBezTo>
                <a:cubicBezTo>
                  <a:pt x="1538795" y="355155"/>
                  <a:pt x="1526890" y="354850"/>
                  <a:pt x="1515037" y="354003"/>
                </a:cubicBezTo>
                <a:cubicBezTo>
                  <a:pt x="1501625" y="349532"/>
                  <a:pt x="1509645" y="352948"/>
                  <a:pt x="1492177" y="341303"/>
                </a:cubicBezTo>
                <a:cubicBezTo>
                  <a:pt x="1489637" y="339610"/>
                  <a:pt x="1484557" y="336223"/>
                  <a:pt x="1484557" y="336223"/>
                </a:cubicBezTo>
                <a:cubicBezTo>
                  <a:pt x="1482864" y="333683"/>
                  <a:pt x="1481774" y="330613"/>
                  <a:pt x="1479477" y="328603"/>
                </a:cubicBezTo>
                <a:cubicBezTo>
                  <a:pt x="1458121" y="309916"/>
                  <a:pt x="1471734" y="323462"/>
                  <a:pt x="1456617" y="315903"/>
                </a:cubicBezTo>
                <a:cubicBezTo>
                  <a:pt x="1453887" y="314538"/>
                  <a:pt x="1451537" y="312516"/>
                  <a:pt x="1448997" y="310823"/>
                </a:cubicBezTo>
                <a:cubicBezTo>
                  <a:pt x="1442224" y="300663"/>
                  <a:pt x="1435450" y="290503"/>
                  <a:pt x="1428677" y="280343"/>
                </a:cubicBezTo>
                <a:cubicBezTo>
                  <a:pt x="1419426" y="266466"/>
                  <a:pt x="1415626" y="273092"/>
                  <a:pt x="1405817" y="267643"/>
                </a:cubicBezTo>
                <a:cubicBezTo>
                  <a:pt x="1397762" y="263168"/>
                  <a:pt x="1392241" y="256269"/>
                  <a:pt x="1382957" y="254943"/>
                </a:cubicBezTo>
                <a:cubicBezTo>
                  <a:pt x="1373699" y="253620"/>
                  <a:pt x="1364330" y="253250"/>
                  <a:pt x="1355017" y="252403"/>
                </a:cubicBezTo>
                <a:cubicBezTo>
                  <a:pt x="1334097" y="245430"/>
                  <a:pt x="1345078" y="246566"/>
                  <a:pt x="1321997" y="249863"/>
                </a:cubicBezTo>
                <a:cubicBezTo>
                  <a:pt x="1319457" y="250710"/>
                  <a:pt x="1316991" y="251822"/>
                  <a:pt x="1314377" y="252403"/>
                </a:cubicBezTo>
                <a:cubicBezTo>
                  <a:pt x="1309350" y="253520"/>
                  <a:pt x="1303356" y="251990"/>
                  <a:pt x="1299137" y="254943"/>
                </a:cubicBezTo>
                <a:cubicBezTo>
                  <a:pt x="1281227" y="267480"/>
                  <a:pt x="1297517" y="270414"/>
                  <a:pt x="1281357" y="272723"/>
                </a:cubicBezTo>
                <a:cubicBezTo>
                  <a:pt x="1272099" y="274046"/>
                  <a:pt x="1275748" y="267907"/>
                  <a:pt x="1266435" y="268754"/>
                </a:cubicBezTo>
                <a:cubicBezTo>
                  <a:pt x="1263048" y="269601"/>
                  <a:pt x="1244818" y="274681"/>
                  <a:pt x="1243257" y="277803"/>
                </a:cubicBezTo>
                <a:cubicBezTo>
                  <a:pt x="1241892" y="280533"/>
                  <a:pt x="1246972" y="282693"/>
                  <a:pt x="1248337" y="285423"/>
                </a:cubicBezTo>
                <a:cubicBezTo>
                  <a:pt x="1253280" y="295309"/>
                  <a:pt x="1248534" y="291810"/>
                  <a:pt x="1253417" y="303203"/>
                </a:cubicBezTo>
                <a:cubicBezTo>
                  <a:pt x="1254620" y="306009"/>
                  <a:pt x="1256338" y="308664"/>
                  <a:pt x="1258497" y="310823"/>
                </a:cubicBezTo>
                <a:cubicBezTo>
                  <a:pt x="1260656" y="312982"/>
                  <a:pt x="1263577" y="314210"/>
                  <a:pt x="1266117" y="315903"/>
                </a:cubicBezTo>
                <a:cubicBezTo>
                  <a:pt x="1265270" y="323523"/>
                  <a:pt x="1272245" y="340479"/>
                  <a:pt x="1268816" y="347336"/>
                </a:cubicBezTo>
                <a:cubicBezTo>
                  <a:pt x="1267619" y="349731"/>
                  <a:pt x="1257201" y="332014"/>
                  <a:pt x="1254528" y="331857"/>
                </a:cubicBezTo>
                <a:cubicBezTo>
                  <a:pt x="1228313" y="330315"/>
                  <a:pt x="1203464" y="334530"/>
                  <a:pt x="1177217" y="333683"/>
                </a:cubicBezTo>
                <a:cubicBezTo>
                  <a:pt x="1170833" y="314530"/>
                  <a:pt x="1180187" y="337396"/>
                  <a:pt x="1167057" y="320983"/>
                </a:cubicBezTo>
                <a:cubicBezTo>
                  <a:pt x="1150530" y="300325"/>
                  <a:pt x="1180849" y="327155"/>
                  <a:pt x="1159437" y="305743"/>
                </a:cubicBezTo>
                <a:cubicBezTo>
                  <a:pt x="1152158" y="298464"/>
                  <a:pt x="1152460" y="302255"/>
                  <a:pt x="1144197" y="298123"/>
                </a:cubicBezTo>
                <a:cubicBezTo>
                  <a:pt x="1124986" y="288518"/>
                  <a:pt x="1152823" y="295074"/>
                  <a:pt x="1116257" y="290503"/>
                </a:cubicBezTo>
                <a:cubicBezTo>
                  <a:pt x="1108637" y="291350"/>
                  <a:pt x="1100975" y="291877"/>
                  <a:pt x="1093397" y="293043"/>
                </a:cubicBezTo>
                <a:cubicBezTo>
                  <a:pt x="1089947" y="293574"/>
                  <a:pt x="1085963" y="293402"/>
                  <a:pt x="1083237" y="295583"/>
                </a:cubicBezTo>
                <a:cubicBezTo>
                  <a:pt x="1081146" y="297256"/>
                  <a:pt x="1082370" y="301112"/>
                  <a:pt x="1080697" y="303203"/>
                </a:cubicBezTo>
                <a:cubicBezTo>
                  <a:pt x="1078790" y="305587"/>
                  <a:pt x="1075617" y="306590"/>
                  <a:pt x="1073077" y="308283"/>
                </a:cubicBezTo>
                <a:cubicBezTo>
                  <a:pt x="1066899" y="307253"/>
                  <a:pt x="1053382" y="309615"/>
                  <a:pt x="1055297" y="298123"/>
                </a:cubicBezTo>
                <a:cubicBezTo>
                  <a:pt x="1055799" y="295112"/>
                  <a:pt x="1058684" y="293043"/>
                  <a:pt x="1060377" y="290503"/>
                </a:cubicBezTo>
                <a:cubicBezTo>
                  <a:pt x="1061343" y="285673"/>
                  <a:pt x="1062854" y="275390"/>
                  <a:pt x="1065457" y="270183"/>
                </a:cubicBezTo>
                <a:cubicBezTo>
                  <a:pt x="1066822" y="267453"/>
                  <a:pt x="1068240" y="264573"/>
                  <a:pt x="1070537" y="262563"/>
                </a:cubicBezTo>
                <a:cubicBezTo>
                  <a:pt x="1075132" y="258543"/>
                  <a:pt x="1085777" y="252403"/>
                  <a:pt x="1085777" y="252403"/>
                </a:cubicBezTo>
                <a:cubicBezTo>
                  <a:pt x="1087589" y="246968"/>
                  <a:pt x="1088763" y="241218"/>
                  <a:pt x="1093397" y="237163"/>
                </a:cubicBezTo>
                <a:cubicBezTo>
                  <a:pt x="1097992" y="233143"/>
                  <a:pt x="1108637" y="227003"/>
                  <a:pt x="1108637" y="227003"/>
                </a:cubicBezTo>
                <a:cubicBezTo>
                  <a:pt x="1115613" y="199097"/>
                  <a:pt x="1105040" y="233986"/>
                  <a:pt x="1118797" y="209223"/>
                </a:cubicBezTo>
                <a:cubicBezTo>
                  <a:pt x="1121398" y="204542"/>
                  <a:pt x="1123877" y="193983"/>
                  <a:pt x="1123877" y="193983"/>
                </a:cubicBezTo>
                <a:cubicBezTo>
                  <a:pt x="1123030" y="186363"/>
                  <a:pt x="1124184" y="178242"/>
                  <a:pt x="1121337" y="171123"/>
                </a:cubicBezTo>
                <a:cubicBezTo>
                  <a:pt x="1120343" y="168637"/>
                  <a:pt x="1116378" y="168287"/>
                  <a:pt x="1113717" y="168583"/>
                </a:cubicBezTo>
                <a:cubicBezTo>
                  <a:pt x="1108395" y="169174"/>
                  <a:pt x="1098477" y="173663"/>
                  <a:pt x="1098477" y="173663"/>
                </a:cubicBezTo>
                <a:cubicBezTo>
                  <a:pt x="1100170" y="171123"/>
                  <a:pt x="1104059" y="169054"/>
                  <a:pt x="1103557" y="166043"/>
                </a:cubicBezTo>
                <a:cubicBezTo>
                  <a:pt x="1102966" y="162500"/>
                  <a:pt x="1099408" y="159349"/>
                  <a:pt x="1095937" y="158423"/>
                </a:cubicBezTo>
                <a:cubicBezTo>
                  <a:pt x="1086086" y="155796"/>
                  <a:pt x="1075617" y="156730"/>
                  <a:pt x="1065457" y="155883"/>
                </a:cubicBezTo>
                <a:cubicBezTo>
                  <a:pt x="1053604" y="138103"/>
                  <a:pt x="1060377" y="144030"/>
                  <a:pt x="1047677" y="135563"/>
                </a:cubicBezTo>
                <a:cubicBezTo>
                  <a:pt x="1044290" y="125403"/>
                  <a:pt x="1040904" y="115243"/>
                  <a:pt x="1037517" y="105083"/>
                </a:cubicBezTo>
                <a:cubicBezTo>
                  <a:pt x="1035451" y="98885"/>
                  <a:pt x="1034821" y="94767"/>
                  <a:pt x="1029897" y="89843"/>
                </a:cubicBezTo>
                <a:cubicBezTo>
                  <a:pt x="1027738" y="87684"/>
                  <a:pt x="1024817" y="86456"/>
                  <a:pt x="1022277" y="84763"/>
                </a:cubicBezTo>
                <a:cubicBezTo>
                  <a:pt x="1007718" y="62925"/>
                  <a:pt x="1027104" y="88624"/>
                  <a:pt x="1009577" y="74603"/>
                </a:cubicBezTo>
                <a:cubicBezTo>
                  <a:pt x="1007193" y="72696"/>
                  <a:pt x="1006190" y="69523"/>
                  <a:pt x="1004497" y="66983"/>
                </a:cubicBezTo>
                <a:cubicBezTo>
                  <a:pt x="1002972" y="60882"/>
                  <a:pt x="1002359" y="53588"/>
                  <a:pt x="996877" y="49203"/>
                </a:cubicBezTo>
                <a:cubicBezTo>
                  <a:pt x="994786" y="47530"/>
                  <a:pt x="991797" y="47510"/>
                  <a:pt x="989257" y="46663"/>
                </a:cubicBezTo>
                <a:cubicBezTo>
                  <a:pt x="987564" y="44123"/>
                  <a:pt x="986561" y="40950"/>
                  <a:pt x="984177" y="39043"/>
                </a:cubicBezTo>
                <a:cubicBezTo>
                  <a:pt x="982086" y="37370"/>
                  <a:pt x="979191" y="36982"/>
                  <a:pt x="976557" y="36503"/>
                </a:cubicBezTo>
                <a:cubicBezTo>
                  <a:pt x="969841" y="35282"/>
                  <a:pt x="963010" y="34810"/>
                  <a:pt x="956237" y="33963"/>
                </a:cubicBezTo>
                <a:cubicBezTo>
                  <a:pt x="955390" y="31423"/>
                  <a:pt x="955590" y="28236"/>
                  <a:pt x="953697" y="26343"/>
                </a:cubicBezTo>
                <a:cubicBezTo>
                  <a:pt x="949380" y="22026"/>
                  <a:pt x="938457" y="16183"/>
                  <a:pt x="938457" y="16183"/>
                </a:cubicBezTo>
                <a:cubicBezTo>
                  <a:pt x="937610" y="13643"/>
                  <a:pt x="937590" y="10654"/>
                  <a:pt x="935917" y="8563"/>
                </a:cubicBezTo>
                <a:cubicBezTo>
                  <a:pt x="929066" y="0"/>
                  <a:pt x="928564" y="4270"/>
                  <a:pt x="920677" y="6023"/>
                </a:cubicBezTo>
                <a:cubicBezTo>
                  <a:pt x="915650" y="7140"/>
                  <a:pt x="910517" y="7716"/>
                  <a:pt x="905437" y="8563"/>
                </a:cubicBezTo>
                <a:cubicBezTo>
                  <a:pt x="899525" y="10487"/>
                  <a:pt x="888874" y="12347"/>
                  <a:pt x="878291" y="12770"/>
                </a:cubicBezTo>
                <a:cubicBezTo>
                  <a:pt x="867708" y="13193"/>
                  <a:pt x="851806" y="13074"/>
                  <a:pt x="841937" y="11103"/>
                </a:cubicBezTo>
                <a:cubicBezTo>
                  <a:pt x="831133" y="9945"/>
                  <a:pt x="826973" y="6207"/>
                  <a:pt x="819077" y="943"/>
                </a:cubicBezTo>
                <a:cubicBezTo>
                  <a:pt x="816537" y="2636"/>
                  <a:pt x="791994" y="301"/>
                  <a:pt x="788994" y="864"/>
                </a:cubicBezTo>
                <a:cubicBezTo>
                  <a:pt x="785422" y="8007"/>
                  <a:pt x="758600" y="18693"/>
                  <a:pt x="758038" y="18723"/>
                </a:cubicBezTo>
                <a:cubicBezTo>
                  <a:pt x="755498" y="19570"/>
                  <a:pt x="725171" y="13062"/>
                  <a:pt x="722557" y="13643"/>
                </a:cubicBezTo>
                <a:cubicBezTo>
                  <a:pt x="716213" y="15053"/>
                  <a:pt x="695209" y="17913"/>
                  <a:pt x="689537" y="18723"/>
                </a:cubicBezTo>
                <a:cubicBezTo>
                  <a:pt x="687844" y="21263"/>
                  <a:pt x="686841" y="24436"/>
                  <a:pt x="684457" y="26343"/>
                </a:cubicBezTo>
                <a:cubicBezTo>
                  <a:pt x="682366" y="28016"/>
                  <a:pt x="679510" y="28734"/>
                  <a:pt x="676837" y="28883"/>
                </a:cubicBezTo>
                <a:cubicBezTo>
                  <a:pt x="648927" y="30434"/>
                  <a:pt x="620957" y="30576"/>
                  <a:pt x="593017" y="31423"/>
                </a:cubicBezTo>
                <a:cubicBezTo>
                  <a:pt x="592170" y="33963"/>
                  <a:pt x="591962" y="36815"/>
                  <a:pt x="590477" y="39043"/>
                </a:cubicBezTo>
                <a:cubicBezTo>
                  <a:pt x="588484" y="42032"/>
                  <a:pt x="583448" y="43120"/>
                  <a:pt x="582857" y="46663"/>
                </a:cubicBezTo>
                <a:cubicBezTo>
                  <a:pt x="582355" y="49674"/>
                  <a:pt x="586244" y="51743"/>
                  <a:pt x="587937" y="54283"/>
                </a:cubicBezTo>
                <a:cubicBezTo>
                  <a:pt x="588702" y="61937"/>
                  <a:pt x="586503" y="80060"/>
                  <a:pt x="595557" y="87303"/>
                </a:cubicBezTo>
                <a:cubicBezTo>
                  <a:pt x="597648" y="88976"/>
                  <a:pt x="600637" y="88996"/>
                  <a:pt x="603177" y="89843"/>
                </a:cubicBezTo>
                <a:cubicBezTo>
                  <a:pt x="604870" y="92383"/>
                  <a:pt x="605873" y="95556"/>
                  <a:pt x="608257" y="97463"/>
                </a:cubicBezTo>
                <a:cubicBezTo>
                  <a:pt x="610348" y="99136"/>
                  <a:pt x="613786" y="98330"/>
                  <a:pt x="615877" y="100003"/>
                </a:cubicBezTo>
                <a:cubicBezTo>
                  <a:pt x="618261" y="101910"/>
                  <a:pt x="619592" y="104893"/>
                  <a:pt x="620957" y="107623"/>
                </a:cubicBezTo>
                <a:cubicBezTo>
                  <a:pt x="622154" y="110018"/>
                  <a:pt x="623497" y="115243"/>
                  <a:pt x="623497" y="115243"/>
                </a:cubicBezTo>
                <a:cubicBezTo>
                  <a:pt x="624344" y="117783"/>
                  <a:pt x="624144" y="120970"/>
                  <a:pt x="626037" y="122863"/>
                </a:cubicBezTo>
                <a:cubicBezTo>
                  <a:pt x="627930" y="124756"/>
                  <a:pt x="631060" y="124754"/>
                  <a:pt x="633657" y="125403"/>
                </a:cubicBezTo>
                <a:cubicBezTo>
                  <a:pt x="637845" y="126450"/>
                  <a:pt x="642124" y="127096"/>
                  <a:pt x="646357" y="127943"/>
                </a:cubicBezTo>
                <a:cubicBezTo>
                  <a:pt x="648050" y="130483"/>
                  <a:pt x="651220" y="132518"/>
                  <a:pt x="651437" y="135563"/>
                </a:cubicBezTo>
                <a:cubicBezTo>
                  <a:pt x="652266" y="147171"/>
                  <a:pt x="652894" y="162046"/>
                  <a:pt x="643817" y="171123"/>
                </a:cubicBezTo>
                <a:cubicBezTo>
                  <a:pt x="641658" y="173282"/>
                  <a:pt x="638737" y="174510"/>
                  <a:pt x="636197" y="176203"/>
                </a:cubicBezTo>
                <a:cubicBezTo>
                  <a:pt x="630152" y="194339"/>
                  <a:pt x="634087" y="186988"/>
                  <a:pt x="626037" y="199063"/>
                </a:cubicBezTo>
                <a:cubicBezTo>
                  <a:pt x="625190" y="210916"/>
                  <a:pt x="624885" y="222821"/>
                  <a:pt x="623497" y="234623"/>
                </a:cubicBezTo>
                <a:cubicBezTo>
                  <a:pt x="623184" y="237282"/>
                  <a:pt x="622850" y="240350"/>
                  <a:pt x="620957" y="242243"/>
                </a:cubicBezTo>
                <a:cubicBezTo>
                  <a:pt x="619064" y="244136"/>
                  <a:pt x="615877" y="243936"/>
                  <a:pt x="613337" y="244783"/>
                </a:cubicBezTo>
                <a:cubicBezTo>
                  <a:pt x="605287" y="256858"/>
                  <a:pt x="609222" y="249507"/>
                  <a:pt x="603177" y="267643"/>
                </a:cubicBezTo>
                <a:cubicBezTo>
                  <a:pt x="602212" y="270539"/>
                  <a:pt x="599337" y="272473"/>
                  <a:pt x="598097" y="275263"/>
                </a:cubicBezTo>
                <a:cubicBezTo>
                  <a:pt x="595922" y="280156"/>
                  <a:pt x="594710" y="285423"/>
                  <a:pt x="593017" y="290503"/>
                </a:cubicBezTo>
                <a:cubicBezTo>
                  <a:pt x="591324" y="295583"/>
                  <a:pt x="589630" y="300663"/>
                  <a:pt x="587937" y="305743"/>
                </a:cubicBezTo>
                <a:cubicBezTo>
                  <a:pt x="587090" y="308283"/>
                  <a:pt x="585397" y="313363"/>
                  <a:pt x="585397" y="313363"/>
                </a:cubicBezTo>
                <a:cubicBezTo>
                  <a:pt x="586244" y="322676"/>
                  <a:pt x="587937" y="331951"/>
                  <a:pt x="587937" y="341303"/>
                </a:cubicBezTo>
                <a:cubicBezTo>
                  <a:pt x="587937" y="343980"/>
                  <a:pt x="585751" y="346269"/>
                  <a:pt x="585397" y="348923"/>
                </a:cubicBezTo>
                <a:cubicBezTo>
                  <a:pt x="579872" y="390358"/>
                  <a:pt x="586806" y="367555"/>
                  <a:pt x="580317" y="387023"/>
                </a:cubicBezTo>
                <a:cubicBezTo>
                  <a:pt x="581164" y="398030"/>
                  <a:pt x="583437" y="409019"/>
                  <a:pt x="582857" y="420043"/>
                </a:cubicBezTo>
                <a:cubicBezTo>
                  <a:pt x="582576" y="425390"/>
                  <a:pt x="577777" y="435283"/>
                  <a:pt x="577777" y="435283"/>
                </a:cubicBezTo>
                <a:cubicBezTo>
                  <a:pt x="576930" y="469996"/>
                  <a:pt x="586218" y="506481"/>
                  <a:pt x="575237" y="539423"/>
                </a:cubicBezTo>
                <a:cubicBezTo>
                  <a:pt x="571746" y="549896"/>
                  <a:pt x="552831" y="538930"/>
                  <a:pt x="542217" y="541963"/>
                </a:cubicBezTo>
                <a:cubicBezTo>
                  <a:pt x="539643" y="542699"/>
                  <a:pt x="540524" y="547043"/>
                  <a:pt x="539677" y="549583"/>
                </a:cubicBezTo>
                <a:cubicBezTo>
                  <a:pt x="539070" y="545939"/>
                  <a:pt x="544266" y="543464"/>
                  <a:pt x="537772" y="540217"/>
                </a:cubicBezTo>
                <a:cubicBezTo>
                  <a:pt x="536079" y="539370"/>
                  <a:pt x="537084" y="556039"/>
                  <a:pt x="535391" y="556886"/>
                </a:cubicBezTo>
                <a:cubicBezTo>
                  <a:pt x="532004" y="574666"/>
                  <a:pt x="524307" y="566126"/>
                  <a:pt x="516817" y="582603"/>
                </a:cubicBezTo>
                <a:cubicBezTo>
                  <a:pt x="514686" y="587291"/>
                  <a:pt x="505453" y="581752"/>
                  <a:pt x="501577" y="585143"/>
                </a:cubicBezTo>
                <a:cubicBezTo>
                  <a:pt x="497547" y="588669"/>
                  <a:pt x="498190" y="595303"/>
                  <a:pt x="496497" y="600383"/>
                </a:cubicBezTo>
                <a:cubicBezTo>
                  <a:pt x="493957" y="608003"/>
                  <a:pt x="491417" y="615623"/>
                  <a:pt x="488877" y="623243"/>
                </a:cubicBezTo>
                <a:cubicBezTo>
                  <a:pt x="487912" y="626139"/>
                  <a:pt x="485490" y="628323"/>
                  <a:pt x="483797" y="630863"/>
                </a:cubicBezTo>
                <a:cubicBezTo>
                  <a:pt x="484644" y="633403"/>
                  <a:pt x="486337" y="635806"/>
                  <a:pt x="486337" y="638483"/>
                </a:cubicBezTo>
                <a:cubicBezTo>
                  <a:pt x="486337" y="668521"/>
                  <a:pt x="486940" y="664615"/>
                  <a:pt x="481257" y="681663"/>
                </a:cubicBezTo>
                <a:cubicBezTo>
                  <a:pt x="480410" y="701136"/>
                  <a:pt x="480106" y="720641"/>
                  <a:pt x="478717" y="740083"/>
                </a:cubicBezTo>
                <a:cubicBezTo>
                  <a:pt x="477492" y="757235"/>
                  <a:pt x="477219" y="748160"/>
                  <a:pt x="471097" y="760403"/>
                </a:cubicBezTo>
                <a:cubicBezTo>
                  <a:pt x="468035" y="766527"/>
                  <a:pt x="470279" y="771546"/>
                  <a:pt x="460937" y="773103"/>
                </a:cubicBezTo>
                <a:cubicBezTo>
                  <a:pt x="448382" y="775196"/>
                  <a:pt x="435537" y="774796"/>
                  <a:pt x="422837" y="775643"/>
                </a:cubicBezTo>
                <a:cubicBezTo>
                  <a:pt x="420297" y="777336"/>
                  <a:pt x="417376" y="778564"/>
                  <a:pt x="415217" y="780723"/>
                </a:cubicBezTo>
                <a:cubicBezTo>
                  <a:pt x="413058" y="782882"/>
                  <a:pt x="412521" y="786436"/>
                  <a:pt x="410137" y="788343"/>
                </a:cubicBezTo>
                <a:cubicBezTo>
                  <a:pt x="408046" y="790016"/>
                  <a:pt x="405057" y="790036"/>
                  <a:pt x="402517" y="790883"/>
                </a:cubicBezTo>
                <a:cubicBezTo>
                  <a:pt x="379657" y="790036"/>
                  <a:pt x="356583" y="791578"/>
                  <a:pt x="333937" y="788343"/>
                </a:cubicBezTo>
                <a:cubicBezTo>
                  <a:pt x="331287" y="787964"/>
                  <a:pt x="333290" y="782616"/>
                  <a:pt x="331397" y="780723"/>
                </a:cubicBezTo>
                <a:cubicBezTo>
                  <a:pt x="329504" y="778830"/>
                  <a:pt x="326317" y="779030"/>
                  <a:pt x="323777" y="778183"/>
                </a:cubicBezTo>
                <a:cubicBezTo>
                  <a:pt x="318274" y="761673"/>
                  <a:pt x="326317" y="779030"/>
                  <a:pt x="305997" y="765483"/>
                </a:cubicBezTo>
                <a:cubicBezTo>
                  <a:pt x="300917" y="762096"/>
                  <a:pt x="295837" y="758710"/>
                  <a:pt x="290757" y="755323"/>
                </a:cubicBezTo>
                <a:cubicBezTo>
                  <a:pt x="288217" y="753630"/>
                  <a:pt x="283137" y="750243"/>
                  <a:pt x="283137" y="750243"/>
                </a:cubicBezTo>
                <a:cubicBezTo>
                  <a:pt x="282290" y="747703"/>
                  <a:pt x="282776" y="744179"/>
                  <a:pt x="280597" y="742623"/>
                </a:cubicBezTo>
                <a:cubicBezTo>
                  <a:pt x="280597" y="742623"/>
                  <a:pt x="261547" y="736273"/>
                  <a:pt x="257737" y="735003"/>
                </a:cubicBezTo>
                <a:cubicBezTo>
                  <a:pt x="255197" y="734156"/>
                  <a:pt x="252657" y="733310"/>
                  <a:pt x="250117" y="732463"/>
                </a:cubicBezTo>
                <a:cubicBezTo>
                  <a:pt x="247577" y="731616"/>
                  <a:pt x="242497" y="729923"/>
                  <a:pt x="242497" y="729923"/>
                </a:cubicBezTo>
                <a:cubicBezTo>
                  <a:pt x="240804" y="727383"/>
                  <a:pt x="239714" y="724313"/>
                  <a:pt x="237417" y="722303"/>
                </a:cubicBezTo>
                <a:cubicBezTo>
                  <a:pt x="232822" y="718283"/>
                  <a:pt x="222177" y="712143"/>
                  <a:pt x="222177" y="712143"/>
                </a:cubicBezTo>
                <a:cubicBezTo>
                  <a:pt x="221330" y="709603"/>
                  <a:pt x="221310" y="706614"/>
                  <a:pt x="219637" y="704523"/>
                </a:cubicBezTo>
                <a:cubicBezTo>
                  <a:pt x="217730" y="702139"/>
                  <a:pt x="214176" y="701602"/>
                  <a:pt x="212017" y="699443"/>
                </a:cubicBezTo>
                <a:cubicBezTo>
                  <a:pt x="209858" y="697284"/>
                  <a:pt x="208630" y="694363"/>
                  <a:pt x="206937" y="691823"/>
                </a:cubicBezTo>
                <a:cubicBezTo>
                  <a:pt x="206090" y="686743"/>
                  <a:pt x="205318" y="681650"/>
                  <a:pt x="204397" y="676583"/>
                </a:cubicBezTo>
                <a:cubicBezTo>
                  <a:pt x="203625" y="672335"/>
                  <a:pt x="205605" y="666025"/>
                  <a:pt x="201857" y="663883"/>
                </a:cubicBezTo>
                <a:cubicBezTo>
                  <a:pt x="198563" y="662001"/>
                  <a:pt x="166457" y="669545"/>
                  <a:pt x="161535" y="671186"/>
                </a:cubicBezTo>
                <a:cubicBezTo>
                  <a:pt x="160688" y="673726"/>
                  <a:pt x="178636" y="675027"/>
                  <a:pt x="176457" y="676583"/>
                </a:cubicBezTo>
                <a:cubicBezTo>
                  <a:pt x="168780" y="682067"/>
                  <a:pt x="148635" y="683236"/>
                  <a:pt x="140897" y="684203"/>
                </a:cubicBezTo>
                <a:cubicBezTo>
                  <a:pt x="137058" y="699558"/>
                  <a:pt x="141669" y="693259"/>
                  <a:pt x="123117" y="699443"/>
                </a:cubicBezTo>
                <a:cubicBezTo>
                  <a:pt x="120577" y="700290"/>
                  <a:pt x="115497" y="701983"/>
                  <a:pt x="115497" y="701983"/>
                </a:cubicBezTo>
                <a:cubicBezTo>
                  <a:pt x="100938" y="723821"/>
                  <a:pt x="118393" y="696191"/>
                  <a:pt x="107877" y="717223"/>
                </a:cubicBezTo>
                <a:cubicBezTo>
                  <a:pt x="106512" y="719953"/>
                  <a:pt x="104037" y="722053"/>
                  <a:pt x="102797" y="724843"/>
                </a:cubicBezTo>
                <a:cubicBezTo>
                  <a:pt x="93888" y="744888"/>
                  <a:pt x="103805" y="736024"/>
                  <a:pt x="90097" y="745163"/>
                </a:cubicBezTo>
                <a:cubicBezTo>
                  <a:pt x="83713" y="764316"/>
                  <a:pt x="93067" y="741450"/>
                  <a:pt x="79937" y="757863"/>
                </a:cubicBezTo>
                <a:cubicBezTo>
                  <a:pt x="70085" y="770178"/>
                  <a:pt x="86402" y="762481"/>
                  <a:pt x="69777" y="768023"/>
                </a:cubicBezTo>
                <a:cubicBezTo>
                  <a:pt x="68084" y="770563"/>
                  <a:pt x="66856" y="773484"/>
                  <a:pt x="64697" y="775643"/>
                </a:cubicBezTo>
                <a:cubicBezTo>
                  <a:pt x="59773" y="780567"/>
                  <a:pt x="55655" y="781197"/>
                  <a:pt x="49457" y="783263"/>
                </a:cubicBezTo>
                <a:cubicBezTo>
                  <a:pt x="47764" y="785803"/>
                  <a:pt x="46536" y="788724"/>
                  <a:pt x="44377" y="790883"/>
                </a:cubicBezTo>
                <a:cubicBezTo>
                  <a:pt x="35572" y="799688"/>
                  <a:pt x="37096" y="791391"/>
                  <a:pt x="31677" y="803583"/>
                </a:cubicBezTo>
                <a:cubicBezTo>
                  <a:pt x="29502" y="808476"/>
                  <a:pt x="31052" y="815853"/>
                  <a:pt x="26597" y="818823"/>
                </a:cubicBezTo>
                <a:cubicBezTo>
                  <a:pt x="21517" y="822210"/>
                  <a:pt x="16437" y="825596"/>
                  <a:pt x="11357" y="828983"/>
                </a:cubicBezTo>
                <a:cubicBezTo>
                  <a:pt x="8452" y="830919"/>
                  <a:pt x="2758" y="828401"/>
                  <a:pt x="1197" y="831523"/>
                </a:cubicBezTo>
                <a:cubicBezTo>
                  <a:pt x="0" y="833918"/>
                  <a:pt x="6277" y="833216"/>
                  <a:pt x="8817" y="834063"/>
                </a:cubicBezTo>
                <a:cubicBezTo>
                  <a:pt x="12204" y="838296"/>
                  <a:pt x="14861" y="843235"/>
                  <a:pt x="18977" y="846763"/>
                </a:cubicBezTo>
                <a:cubicBezTo>
                  <a:pt x="21010" y="848505"/>
                  <a:pt x="24506" y="847630"/>
                  <a:pt x="26597" y="849303"/>
                </a:cubicBezTo>
                <a:cubicBezTo>
                  <a:pt x="28981" y="851210"/>
                  <a:pt x="29293" y="855016"/>
                  <a:pt x="31677" y="856923"/>
                </a:cubicBezTo>
                <a:cubicBezTo>
                  <a:pt x="33768" y="858596"/>
                  <a:pt x="36902" y="858266"/>
                  <a:pt x="39297" y="859463"/>
                </a:cubicBezTo>
                <a:cubicBezTo>
                  <a:pt x="42027" y="860828"/>
                  <a:pt x="44377" y="862850"/>
                  <a:pt x="46917" y="864543"/>
                </a:cubicBezTo>
                <a:cubicBezTo>
                  <a:pt x="55384" y="863696"/>
                  <a:pt x="64967" y="866290"/>
                  <a:pt x="72317" y="862003"/>
                </a:cubicBezTo>
                <a:cubicBezTo>
                  <a:pt x="76942" y="859305"/>
                  <a:pt x="77397" y="846763"/>
                  <a:pt x="77397" y="846763"/>
                </a:cubicBezTo>
                <a:cubicBezTo>
                  <a:pt x="90097" y="855230"/>
                  <a:pt x="83324" y="849303"/>
                  <a:pt x="95177" y="867083"/>
                </a:cubicBezTo>
                <a:cubicBezTo>
                  <a:pt x="98034" y="871368"/>
                  <a:pt x="105337" y="868776"/>
                  <a:pt x="110417" y="869623"/>
                </a:cubicBezTo>
                <a:cubicBezTo>
                  <a:pt x="107877" y="870470"/>
                  <a:pt x="104690" y="870270"/>
                  <a:pt x="102797" y="872163"/>
                </a:cubicBezTo>
                <a:cubicBezTo>
                  <a:pt x="98480" y="876480"/>
                  <a:pt x="92637" y="887403"/>
                  <a:pt x="92637" y="887403"/>
                </a:cubicBezTo>
                <a:cubicBezTo>
                  <a:pt x="104712" y="895453"/>
                  <a:pt x="97361" y="891518"/>
                  <a:pt x="115497" y="897563"/>
                </a:cubicBezTo>
                <a:cubicBezTo>
                  <a:pt x="121289" y="899494"/>
                  <a:pt x="125657" y="904336"/>
                  <a:pt x="130737" y="907723"/>
                </a:cubicBezTo>
                <a:cubicBezTo>
                  <a:pt x="133887" y="909823"/>
                  <a:pt x="137510" y="911110"/>
                  <a:pt x="140897" y="912803"/>
                </a:cubicBezTo>
                <a:cubicBezTo>
                  <a:pt x="151375" y="928521"/>
                  <a:pt x="140066" y="915770"/>
                  <a:pt x="168837" y="922963"/>
                </a:cubicBezTo>
                <a:cubicBezTo>
                  <a:pt x="171799" y="923703"/>
                  <a:pt x="173807" y="926528"/>
                  <a:pt x="176457" y="928043"/>
                </a:cubicBezTo>
                <a:cubicBezTo>
                  <a:pt x="179745" y="929922"/>
                  <a:pt x="183370" y="931175"/>
                  <a:pt x="186617" y="933123"/>
                </a:cubicBezTo>
                <a:cubicBezTo>
                  <a:pt x="194470" y="937835"/>
                  <a:pt x="201857" y="943283"/>
                  <a:pt x="209477" y="948363"/>
                </a:cubicBezTo>
                <a:cubicBezTo>
                  <a:pt x="215286" y="952236"/>
                  <a:pt x="223173" y="951235"/>
                  <a:pt x="229797" y="953443"/>
                </a:cubicBezTo>
                <a:cubicBezTo>
                  <a:pt x="232337" y="954290"/>
                  <a:pt x="234877" y="955136"/>
                  <a:pt x="237417" y="955983"/>
                </a:cubicBezTo>
                <a:cubicBezTo>
                  <a:pt x="238264" y="958523"/>
                  <a:pt x="239221" y="961029"/>
                  <a:pt x="239957" y="963603"/>
                </a:cubicBezTo>
                <a:cubicBezTo>
                  <a:pt x="240916" y="966960"/>
                  <a:pt x="240561" y="970858"/>
                  <a:pt x="242497" y="973763"/>
                </a:cubicBezTo>
                <a:cubicBezTo>
                  <a:pt x="248447" y="982688"/>
                  <a:pt x="271468" y="980978"/>
                  <a:pt x="275517" y="981383"/>
                </a:cubicBezTo>
                <a:cubicBezTo>
                  <a:pt x="277210" y="983923"/>
                  <a:pt x="278008" y="987385"/>
                  <a:pt x="280597" y="989003"/>
                </a:cubicBezTo>
                <a:cubicBezTo>
                  <a:pt x="285138" y="991841"/>
                  <a:pt x="291382" y="991113"/>
                  <a:pt x="295837" y="994083"/>
                </a:cubicBezTo>
                <a:cubicBezTo>
                  <a:pt x="298377" y="995776"/>
                  <a:pt x="300917" y="997470"/>
                  <a:pt x="303457" y="999163"/>
                </a:cubicBezTo>
                <a:cubicBezTo>
                  <a:pt x="304300" y="1001691"/>
                  <a:pt x="308533" y="1018845"/>
                  <a:pt x="313617" y="1022023"/>
                </a:cubicBezTo>
                <a:cubicBezTo>
                  <a:pt x="318158" y="1024861"/>
                  <a:pt x="323777" y="1025410"/>
                  <a:pt x="328857" y="1027103"/>
                </a:cubicBezTo>
                <a:cubicBezTo>
                  <a:pt x="331397" y="1027950"/>
                  <a:pt x="336477" y="1029643"/>
                  <a:pt x="336477" y="1029643"/>
                </a:cubicBezTo>
                <a:cubicBezTo>
                  <a:pt x="342083" y="1046461"/>
                  <a:pt x="333649" y="1029561"/>
                  <a:pt x="351717" y="1034723"/>
                </a:cubicBezTo>
                <a:cubicBezTo>
                  <a:pt x="358312" y="1036607"/>
                  <a:pt x="355805" y="1046431"/>
                  <a:pt x="359337" y="1049963"/>
                </a:cubicBezTo>
                <a:cubicBezTo>
                  <a:pt x="361230" y="1051856"/>
                  <a:pt x="364417" y="1051656"/>
                  <a:pt x="366957" y="1052503"/>
                </a:cubicBezTo>
                <a:cubicBezTo>
                  <a:pt x="368650" y="1055043"/>
                  <a:pt x="369653" y="1058216"/>
                  <a:pt x="372037" y="1060123"/>
                </a:cubicBezTo>
                <a:cubicBezTo>
                  <a:pt x="375881" y="1063198"/>
                  <a:pt x="380384" y="1062663"/>
                  <a:pt x="384737" y="1062663"/>
                </a:cubicBezTo>
                <a:cubicBezTo>
                  <a:pt x="407640" y="1045486"/>
                  <a:pt x="389817" y="1057092"/>
                  <a:pt x="389817" y="1062663"/>
                </a:cubicBezTo>
                <a:cubicBezTo>
                  <a:pt x="389817" y="1070322"/>
                  <a:pt x="397759" y="1071237"/>
                  <a:pt x="402517" y="1072823"/>
                </a:cubicBezTo>
                <a:cubicBezTo>
                  <a:pt x="403364" y="1077903"/>
                  <a:pt x="402064" y="1083872"/>
                  <a:pt x="405057" y="1088063"/>
                </a:cubicBezTo>
                <a:cubicBezTo>
                  <a:pt x="407086" y="1090904"/>
                  <a:pt x="414408" y="1087207"/>
                  <a:pt x="415217" y="1090603"/>
                </a:cubicBezTo>
                <a:cubicBezTo>
                  <a:pt x="428816" y="1147719"/>
                  <a:pt x="399947" y="1135466"/>
                  <a:pt x="425377" y="1143943"/>
                </a:cubicBezTo>
                <a:cubicBezTo>
                  <a:pt x="427070" y="1146483"/>
                  <a:pt x="429955" y="1148552"/>
                  <a:pt x="430457" y="1151563"/>
                </a:cubicBezTo>
                <a:cubicBezTo>
                  <a:pt x="430897" y="1154204"/>
                  <a:pt x="427917" y="1156506"/>
                  <a:pt x="427917" y="1159183"/>
                </a:cubicBezTo>
                <a:cubicBezTo>
                  <a:pt x="427917" y="1199048"/>
                  <a:pt x="418954" y="1193449"/>
                  <a:pt x="438077" y="1199823"/>
                </a:cubicBezTo>
                <a:cubicBezTo>
                  <a:pt x="444122" y="1217959"/>
                  <a:pt x="440187" y="1210608"/>
                  <a:pt x="448237" y="1222683"/>
                </a:cubicBezTo>
                <a:cubicBezTo>
                  <a:pt x="445909" y="1248289"/>
                  <a:pt x="443892" y="1246676"/>
                  <a:pt x="448237" y="1268403"/>
                </a:cubicBezTo>
                <a:cubicBezTo>
                  <a:pt x="448762" y="1271028"/>
                  <a:pt x="448686" y="1274350"/>
                  <a:pt x="450777" y="1276023"/>
                </a:cubicBezTo>
                <a:cubicBezTo>
                  <a:pt x="453503" y="1278204"/>
                  <a:pt x="457550" y="1277716"/>
                  <a:pt x="460937" y="1278563"/>
                </a:cubicBezTo>
                <a:cubicBezTo>
                  <a:pt x="475891" y="1293517"/>
                  <a:pt x="465079" y="1279488"/>
                  <a:pt x="471097" y="1311583"/>
                </a:cubicBezTo>
                <a:cubicBezTo>
                  <a:pt x="472084" y="1316846"/>
                  <a:pt x="483692" y="1310234"/>
                  <a:pt x="485385" y="1315314"/>
                </a:cubicBezTo>
                <a:cubicBezTo>
                  <a:pt x="487809" y="1322587"/>
                  <a:pt x="491417" y="1328516"/>
                  <a:pt x="499037" y="1329363"/>
                </a:cubicBezTo>
                <a:cubicBezTo>
                  <a:pt x="500730" y="1331903"/>
                  <a:pt x="501958" y="1334824"/>
                  <a:pt x="504117" y="1336983"/>
                </a:cubicBezTo>
                <a:cubicBezTo>
                  <a:pt x="509838" y="1339580"/>
                  <a:pt x="526765" y="1331559"/>
                  <a:pt x="537772" y="1331982"/>
                </a:cubicBezTo>
                <a:cubicBezTo>
                  <a:pt x="548779" y="1332405"/>
                  <a:pt x="563489" y="1338689"/>
                  <a:pt x="570157" y="1339523"/>
                </a:cubicBezTo>
                <a:cubicBezTo>
                  <a:pt x="572697" y="1338676"/>
                  <a:pt x="575180" y="1337632"/>
                  <a:pt x="577777" y="1336983"/>
                </a:cubicBezTo>
                <a:cubicBezTo>
                  <a:pt x="581965" y="1335936"/>
                  <a:pt x="586729" y="1336585"/>
                  <a:pt x="590477" y="1334443"/>
                </a:cubicBezTo>
                <a:cubicBezTo>
                  <a:pt x="593127" y="1332928"/>
                  <a:pt x="592622" y="1327662"/>
                  <a:pt x="595557" y="1326823"/>
                </a:cubicBezTo>
                <a:cubicBezTo>
                  <a:pt x="605360" y="1324022"/>
                  <a:pt x="615877" y="1325130"/>
                  <a:pt x="626037" y="1324283"/>
                </a:cubicBezTo>
                <a:cubicBezTo>
                  <a:pt x="625190" y="1321743"/>
                  <a:pt x="623497" y="1319340"/>
                  <a:pt x="623497" y="1316663"/>
                </a:cubicBezTo>
                <a:cubicBezTo>
                  <a:pt x="623497" y="1312346"/>
                  <a:pt x="622984" y="1300910"/>
                  <a:pt x="626037" y="1303963"/>
                </a:cubicBezTo>
                <a:cubicBezTo>
                  <a:pt x="630270" y="1308196"/>
                  <a:pt x="625900" y="1316388"/>
                  <a:pt x="628577" y="1321743"/>
                </a:cubicBezTo>
                <a:cubicBezTo>
                  <a:pt x="629774" y="1324138"/>
                  <a:pt x="633657" y="1323436"/>
                  <a:pt x="636197" y="1324283"/>
                </a:cubicBezTo>
                <a:cubicBezTo>
                  <a:pt x="637392" y="1327869"/>
                  <a:pt x="638388" y="1339324"/>
                  <a:pt x="646357" y="1329363"/>
                </a:cubicBezTo>
                <a:cubicBezTo>
                  <a:pt x="648538" y="1326637"/>
                  <a:pt x="646716" y="1321929"/>
                  <a:pt x="648897" y="1319203"/>
                </a:cubicBezTo>
                <a:cubicBezTo>
                  <a:pt x="650570" y="1317112"/>
                  <a:pt x="653977" y="1317510"/>
                  <a:pt x="656517" y="1316663"/>
                </a:cubicBezTo>
                <a:cubicBezTo>
                  <a:pt x="659057" y="1317510"/>
                  <a:pt x="662046" y="1317530"/>
                  <a:pt x="664137" y="1319203"/>
                </a:cubicBezTo>
                <a:cubicBezTo>
                  <a:pt x="666521" y="1321110"/>
                  <a:pt x="666383" y="1325689"/>
                  <a:pt x="669217" y="1326823"/>
                </a:cubicBezTo>
                <a:cubicBezTo>
                  <a:pt x="671703" y="1327817"/>
                  <a:pt x="674297" y="1325130"/>
                  <a:pt x="676837" y="1324283"/>
                </a:cubicBezTo>
                <a:cubicBezTo>
                  <a:pt x="682764" y="1325130"/>
                  <a:pt x="687827" y="1321547"/>
                  <a:pt x="693744" y="1322457"/>
                </a:cubicBezTo>
                <a:cubicBezTo>
                  <a:pt x="698834" y="1323240"/>
                  <a:pt x="701691" y="1327220"/>
                  <a:pt x="706841" y="1327220"/>
                </a:cubicBezTo>
                <a:cubicBezTo>
                  <a:pt x="710015" y="1327638"/>
                  <a:pt x="711392" y="1318952"/>
                  <a:pt x="719938" y="1318886"/>
                </a:cubicBezTo>
                <a:cubicBezTo>
                  <a:pt x="728484" y="1318820"/>
                  <a:pt x="751331" y="1328040"/>
                  <a:pt x="758117" y="1326823"/>
                </a:cubicBezTo>
                <a:cubicBezTo>
                  <a:pt x="758964" y="1321743"/>
                  <a:pt x="760657" y="1316733"/>
                  <a:pt x="760657" y="1311583"/>
                </a:cubicBezTo>
                <a:cubicBezTo>
                  <a:pt x="760657" y="1307266"/>
                  <a:pt x="758117" y="1294566"/>
                  <a:pt x="758117" y="1298883"/>
                </a:cubicBezTo>
                <a:cubicBezTo>
                  <a:pt x="758117" y="1305709"/>
                  <a:pt x="759619" y="1312456"/>
                  <a:pt x="760657" y="1319203"/>
                </a:cubicBezTo>
                <a:cubicBezTo>
                  <a:pt x="761313" y="1323470"/>
                  <a:pt x="761055" y="1328155"/>
                  <a:pt x="763197" y="1331903"/>
                </a:cubicBezTo>
                <a:cubicBezTo>
                  <a:pt x="764712" y="1334553"/>
                  <a:pt x="768277" y="1335290"/>
                  <a:pt x="770817" y="1336983"/>
                </a:cubicBezTo>
                <a:cubicBezTo>
                  <a:pt x="777590" y="1336136"/>
                  <a:pt x="784462" y="1335873"/>
                  <a:pt x="791137" y="1334443"/>
                </a:cubicBezTo>
                <a:cubicBezTo>
                  <a:pt x="796373" y="1333321"/>
                  <a:pt x="806377" y="1329363"/>
                  <a:pt x="806377" y="1329363"/>
                </a:cubicBezTo>
                <a:cubicBezTo>
                  <a:pt x="813150" y="1330210"/>
                  <a:pt x="819981" y="1330682"/>
                  <a:pt x="826697" y="1331903"/>
                </a:cubicBezTo>
                <a:cubicBezTo>
                  <a:pt x="829331" y="1332382"/>
                  <a:pt x="832424" y="1336336"/>
                  <a:pt x="834317" y="1334443"/>
                </a:cubicBezTo>
                <a:cubicBezTo>
                  <a:pt x="836210" y="1332550"/>
                  <a:pt x="832624" y="1329363"/>
                  <a:pt x="831777" y="1326823"/>
                </a:cubicBezTo>
                <a:cubicBezTo>
                  <a:pt x="832624" y="1324283"/>
                  <a:pt x="833120" y="1321598"/>
                  <a:pt x="834317" y="1319203"/>
                </a:cubicBezTo>
                <a:cubicBezTo>
                  <a:pt x="844165" y="1299508"/>
                  <a:pt x="837483" y="1317324"/>
                  <a:pt x="836857" y="1319203"/>
                </a:cubicBezTo>
                <a:cubicBezTo>
                  <a:pt x="838550" y="1321743"/>
                  <a:pt x="840572" y="1324093"/>
                  <a:pt x="841937" y="1326823"/>
                </a:cubicBezTo>
                <a:cubicBezTo>
                  <a:pt x="843134" y="1329218"/>
                  <a:pt x="842804" y="1332352"/>
                  <a:pt x="844477" y="1334443"/>
                </a:cubicBezTo>
                <a:cubicBezTo>
                  <a:pt x="846633" y="1337138"/>
                  <a:pt x="854654" y="1327529"/>
                  <a:pt x="856860" y="1328411"/>
                </a:cubicBezTo>
                <a:cubicBezTo>
                  <a:pt x="861832" y="1330400"/>
                  <a:pt x="864003" y="1314123"/>
                  <a:pt x="864003" y="1314123"/>
                </a:cubicBezTo>
                <a:cubicBezTo>
                  <a:pt x="867390" y="1313276"/>
                  <a:pt x="859527" y="1324060"/>
                  <a:pt x="861622" y="1321267"/>
                </a:cubicBezTo>
                <a:cubicBezTo>
                  <a:pt x="863228" y="1319125"/>
                  <a:pt x="874177" y="1316720"/>
                  <a:pt x="873528" y="1314123"/>
                </a:cubicBezTo>
                <a:cubicBezTo>
                  <a:pt x="869134" y="1296546"/>
                  <a:pt x="885859" y="1331747"/>
                  <a:pt x="877497" y="1319203"/>
                </a:cubicBezTo>
                <a:cubicBezTo>
                  <a:pt x="880037" y="1317510"/>
                  <a:pt x="883210" y="1316507"/>
                  <a:pt x="885117" y="1314123"/>
                </a:cubicBezTo>
                <a:cubicBezTo>
                  <a:pt x="886790" y="1312032"/>
                  <a:pt x="887132" y="1309128"/>
                  <a:pt x="887657" y="1306503"/>
                </a:cubicBezTo>
                <a:cubicBezTo>
                  <a:pt x="888831" y="1300632"/>
                  <a:pt x="889350" y="1294650"/>
                  <a:pt x="890197" y="1288723"/>
                </a:cubicBezTo>
                <a:cubicBezTo>
                  <a:pt x="896124" y="1289570"/>
                  <a:pt x="902169" y="1292715"/>
                  <a:pt x="907977" y="1291263"/>
                </a:cubicBezTo>
                <a:cubicBezTo>
                  <a:pt x="910574" y="1290614"/>
                  <a:pt x="913003" y="1284637"/>
                  <a:pt x="910517" y="1283643"/>
                </a:cubicBezTo>
                <a:cubicBezTo>
                  <a:pt x="905735" y="1281730"/>
                  <a:pt x="900357" y="1285336"/>
                  <a:pt x="895277" y="1286183"/>
                </a:cubicBezTo>
                <a:cubicBezTo>
                  <a:pt x="894430" y="1291263"/>
                  <a:pt x="895040" y="1296817"/>
                  <a:pt x="892737" y="1301423"/>
                </a:cubicBezTo>
                <a:cubicBezTo>
                  <a:pt x="891372" y="1304153"/>
                  <a:pt x="885716" y="1303510"/>
                  <a:pt x="885117" y="1306503"/>
                </a:cubicBezTo>
                <a:cubicBezTo>
                  <a:pt x="884518" y="1309496"/>
                  <a:pt x="887173" y="1313706"/>
                  <a:pt x="890197" y="1314123"/>
                </a:cubicBezTo>
                <a:cubicBezTo>
                  <a:pt x="912858" y="1317249"/>
                  <a:pt x="935203" y="1310895"/>
                  <a:pt x="958063" y="1311742"/>
                </a:cubicBezTo>
                <a:cubicBezTo>
                  <a:pt x="990199" y="1317098"/>
                  <a:pt x="959633" y="1317341"/>
                  <a:pt x="1014657" y="1321743"/>
                </a:cubicBezTo>
                <a:cubicBezTo>
                  <a:pt x="1022299" y="1322354"/>
                  <a:pt x="1029897" y="1323436"/>
                  <a:pt x="1037517" y="1324283"/>
                </a:cubicBezTo>
                <a:cubicBezTo>
                  <a:pt x="1040057" y="1325130"/>
                  <a:pt x="1042496" y="1327263"/>
                  <a:pt x="1045137" y="1326823"/>
                </a:cubicBezTo>
                <a:cubicBezTo>
                  <a:pt x="1048148" y="1326321"/>
                  <a:pt x="1050027" y="1320378"/>
                  <a:pt x="1052757" y="1321743"/>
                </a:cubicBezTo>
                <a:cubicBezTo>
                  <a:pt x="1055879" y="1323304"/>
                  <a:pt x="1052647" y="1329631"/>
                  <a:pt x="1055297" y="1331903"/>
                </a:cubicBezTo>
                <a:cubicBezTo>
                  <a:pt x="1059363" y="1335388"/>
                  <a:pt x="1065457" y="1335290"/>
                  <a:pt x="1070537" y="1336983"/>
                </a:cubicBezTo>
                <a:cubicBezTo>
                  <a:pt x="1073077" y="1337830"/>
                  <a:pt x="1075929" y="1338038"/>
                  <a:pt x="1078157" y="1339523"/>
                </a:cubicBezTo>
                <a:cubicBezTo>
                  <a:pt x="1080697" y="1341216"/>
                  <a:pt x="1082766" y="1344101"/>
                  <a:pt x="1085777" y="1344603"/>
                </a:cubicBezTo>
                <a:cubicBezTo>
                  <a:pt x="1098332" y="1346696"/>
                  <a:pt x="1111177" y="1346296"/>
                  <a:pt x="1123877" y="1347143"/>
                </a:cubicBezTo>
                <a:cubicBezTo>
                  <a:pt x="1126417" y="1347990"/>
                  <a:pt x="1129157" y="1348383"/>
                  <a:pt x="1131497" y="1349683"/>
                </a:cubicBezTo>
                <a:cubicBezTo>
                  <a:pt x="1136834" y="1352648"/>
                  <a:pt x="1146737" y="1359843"/>
                  <a:pt x="1146737" y="1359843"/>
                </a:cubicBezTo>
                <a:cubicBezTo>
                  <a:pt x="1149277" y="1358150"/>
                  <a:pt x="1152198" y="1356922"/>
                  <a:pt x="1154357" y="1354763"/>
                </a:cubicBezTo>
                <a:cubicBezTo>
                  <a:pt x="1156516" y="1352604"/>
                  <a:pt x="1156647" y="1348383"/>
                  <a:pt x="1159437" y="1347143"/>
                </a:cubicBezTo>
                <a:cubicBezTo>
                  <a:pt x="1164908" y="1344712"/>
                  <a:pt x="1171290" y="1345450"/>
                  <a:pt x="1177217" y="1344603"/>
                </a:cubicBezTo>
                <a:cubicBezTo>
                  <a:pt x="1178064" y="1342063"/>
                  <a:pt x="1177864" y="1338876"/>
                  <a:pt x="1179757" y="1336983"/>
                </a:cubicBezTo>
                <a:cubicBezTo>
                  <a:pt x="1184074" y="1332666"/>
                  <a:pt x="1194997" y="1326823"/>
                  <a:pt x="1194997" y="1326823"/>
                </a:cubicBezTo>
                <a:cubicBezTo>
                  <a:pt x="1196690" y="1321743"/>
                  <a:pt x="1198384" y="1316663"/>
                  <a:pt x="1200077" y="1311583"/>
                </a:cubicBezTo>
                <a:cubicBezTo>
                  <a:pt x="1200924" y="1309043"/>
                  <a:pt x="1201770" y="1306503"/>
                  <a:pt x="1202617" y="1303963"/>
                </a:cubicBezTo>
                <a:cubicBezTo>
                  <a:pt x="1205323" y="1295846"/>
                  <a:pt x="1203841" y="1295093"/>
                  <a:pt x="1212777" y="1291263"/>
                </a:cubicBezTo>
                <a:cubicBezTo>
                  <a:pt x="1215986" y="1289888"/>
                  <a:pt x="1219550" y="1289570"/>
                  <a:pt x="1222937" y="1288723"/>
                </a:cubicBezTo>
                <a:cubicBezTo>
                  <a:pt x="1224630" y="1286183"/>
                  <a:pt x="1227331" y="1284078"/>
                  <a:pt x="1228017" y="1281103"/>
                </a:cubicBezTo>
                <a:cubicBezTo>
                  <a:pt x="1230010" y="1272467"/>
                  <a:pt x="1226142" y="1255679"/>
                  <a:pt x="1235637" y="1248083"/>
                </a:cubicBezTo>
                <a:cubicBezTo>
                  <a:pt x="1237728" y="1246410"/>
                  <a:pt x="1240862" y="1246740"/>
                  <a:pt x="1243257" y="1245543"/>
                </a:cubicBezTo>
                <a:cubicBezTo>
                  <a:pt x="1245987" y="1244178"/>
                  <a:pt x="1248087" y="1241703"/>
                  <a:pt x="1250877" y="1240463"/>
                </a:cubicBezTo>
                <a:cubicBezTo>
                  <a:pt x="1255770" y="1238288"/>
                  <a:pt x="1266117" y="1235383"/>
                  <a:pt x="1266117" y="1235383"/>
                </a:cubicBezTo>
                <a:cubicBezTo>
                  <a:pt x="1270588" y="1221971"/>
                  <a:pt x="1267172" y="1229991"/>
                  <a:pt x="1278817" y="1212523"/>
                </a:cubicBezTo>
                <a:cubicBezTo>
                  <a:pt x="1280810" y="1209534"/>
                  <a:pt x="1284137" y="1207663"/>
                  <a:pt x="1286437" y="1204903"/>
                </a:cubicBezTo>
                <a:cubicBezTo>
                  <a:pt x="1288391" y="1202558"/>
                  <a:pt x="1289358" y="1199442"/>
                  <a:pt x="1291517" y="1197283"/>
                </a:cubicBezTo>
                <a:cubicBezTo>
                  <a:pt x="1296441" y="1192359"/>
                  <a:pt x="1300559" y="1191729"/>
                  <a:pt x="1306757" y="1189663"/>
                </a:cubicBezTo>
                <a:cubicBezTo>
                  <a:pt x="1308450" y="1184583"/>
                  <a:pt x="1306757" y="1176116"/>
                  <a:pt x="1311837" y="1174423"/>
                </a:cubicBezTo>
                <a:cubicBezTo>
                  <a:pt x="1329973" y="1168378"/>
                  <a:pt x="1322622" y="1172313"/>
                  <a:pt x="1334697" y="1164263"/>
                </a:cubicBezTo>
                <a:cubicBezTo>
                  <a:pt x="1335544" y="1161723"/>
                  <a:pt x="1335564" y="1158734"/>
                  <a:pt x="1337237" y="1156643"/>
                </a:cubicBezTo>
                <a:cubicBezTo>
                  <a:pt x="1340818" y="1152167"/>
                  <a:pt x="1347457" y="1150696"/>
                  <a:pt x="1352477" y="1149023"/>
                </a:cubicBezTo>
                <a:cubicBezTo>
                  <a:pt x="1355864" y="1146483"/>
                  <a:pt x="1358961" y="1143503"/>
                  <a:pt x="1362637" y="1141403"/>
                </a:cubicBezTo>
                <a:cubicBezTo>
                  <a:pt x="1364962" y="1140075"/>
                  <a:pt x="1370636" y="1141513"/>
                  <a:pt x="1370257" y="1138863"/>
                </a:cubicBezTo>
                <a:cubicBezTo>
                  <a:pt x="1369394" y="1132819"/>
                  <a:pt x="1360097" y="1123623"/>
                  <a:pt x="1360097" y="1123623"/>
                </a:cubicBezTo>
                <a:cubicBezTo>
                  <a:pt x="1360944" y="1098223"/>
                  <a:pt x="1360336" y="1072733"/>
                  <a:pt x="1362637" y="1047423"/>
                </a:cubicBezTo>
                <a:cubicBezTo>
                  <a:pt x="1362913" y="1044383"/>
                  <a:pt x="1365558" y="1041962"/>
                  <a:pt x="1367717" y="1039803"/>
                </a:cubicBezTo>
                <a:cubicBezTo>
                  <a:pt x="1369876" y="1037644"/>
                  <a:pt x="1372797" y="1036416"/>
                  <a:pt x="1375337" y="1034723"/>
                </a:cubicBezTo>
                <a:cubicBezTo>
                  <a:pt x="1377030" y="1032183"/>
                  <a:pt x="1378258" y="1029262"/>
                  <a:pt x="1380417" y="1027103"/>
                </a:cubicBezTo>
                <a:cubicBezTo>
                  <a:pt x="1382576" y="1024944"/>
                  <a:pt x="1386130" y="1024407"/>
                  <a:pt x="1388037" y="1022023"/>
                </a:cubicBezTo>
                <a:cubicBezTo>
                  <a:pt x="1389710" y="1019932"/>
                  <a:pt x="1389380" y="1016798"/>
                  <a:pt x="1390577" y="1014403"/>
                </a:cubicBezTo>
                <a:cubicBezTo>
                  <a:pt x="1391942" y="1011673"/>
                  <a:pt x="1394292" y="1009513"/>
                  <a:pt x="1395657" y="1006783"/>
                </a:cubicBezTo>
                <a:cubicBezTo>
                  <a:pt x="1399789" y="998520"/>
                  <a:pt x="1395998" y="998822"/>
                  <a:pt x="1403277" y="991543"/>
                </a:cubicBezTo>
                <a:cubicBezTo>
                  <a:pt x="1405436" y="989384"/>
                  <a:pt x="1408357" y="988156"/>
                  <a:pt x="1410897" y="986463"/>
                </a:cubicBezTo>
                <a:cubicBezTo>
                  <a:pt x="1412590" y="983923"/>
                  <a:pt x="1413818" y="981002"/>
                  <a:pt x="1415977" y="978843"/>
                </a:cubicBezTo>
                <a:cubicBezTo>
                  <a:pt x="1418136" y="976684"/>
                  <a:pt x="1421587" y="976060"/>
                  <a:pt x="1423597" y="973763"/>
                </a:cubicBezTo>
                <a:cubicBezTo>
                  <a:pt x="1427617" y="969168"/>
                  <a:pt x="1430370" y="963603"/>
                  <a:pt x="1433757" y="958523"/>
                </a:cubicBezTo>
                <a:cubicBezTo>
                  <a:pt x="1435450" y="955983"/>
                  <a:pt x="1436297" y="952596"/>
                  <a:pt x="1438837" y="950903"/>
                </a:cubicBezTo>
                <a:cubicBezTo>
                  <a:pt x="1456305" y="939258"/>
                  <a:pt x="1448285" y="942674"/>
                  <a:pt x="1461697" y="938203"/>
                </a:cubicBezTo>
                <a:cubicBezTo>
                  <a:pt x="1460850" y="935663"/>
                  <a:pt x="1459157" y="933260"/>
                  <a:pt x="1459157" y="930583"/>
                </a:cubicBezTo>
                <a:cubicBezTo>
                  <a:pt x="1459157" y="924596"/>
                  <a:pt x="1459266" y="918274"/>
                  <a:pt x="1461697" y="912803"/>
                </a:cubicBezTo>
                <a:cubicBezTo>
                  <a:pt x="1462937" y="910013"/>
                  <a:pt x="1466587" y="909088"/>
                  <a:pt x="1469317" y="907723"/>
                </a:cubicBezTo>
                <a:cubicBezTo>
                  <a:pt x="1472961" y="905901"/>
                  <a:pt x="1483842" y="903457"/>
                  <a:pt x="1487097" y="902643"/>
                </a:cubicBezTo>
                <a:cubicBezTo>
                  <a:pt x="1495147" y="890568"/>
                  <a:pt x="1493142" y="897919"/>
                  <a:pt x="1487097" y="879783"/>
                </a:cubicBezTo>
                <a:cubicBezTo>
                  <a:pt x="1486250" y="877243"/>
                  <a:pt x="1484557" y="872163"/>
                  <a:pt x="1484557" y="872163"/>
                </a:cubicBezTo>
                <a:cubicBezTo>
                  <a:pt x="1484923" y="870331"/>
                  <a:pt x="1487405" y="855190"/>
                  <a:pt x="1489637" y="851843"/>
                </a:cubicBezTo>
                <a:cubicBezTo>
                  <a:pt x="1491630" y="848854"/>
                  <a:pt x="1494717" y="846763"/>
                  <a:pt x="1497257" y="844223"/>
                </a:cubicBezTo>
                <a:cubicBezTo>
                  <a:pt x="1498950" y="839143"/>
                  <a:pt x="1500644" y="834063"/>
                  <a:pt x="1502337" y="828983"/>
                </a:cubicBezTo>
                <a:cubicBezTo>
                  <a:pt x="1503184" y="826443"/>
                  <a:pt x="1504877" y="821363"/>
                  <a:pt x="1504877" y="821363"/>
                </a:cubicBezTo>
                <a:cubicBezTo>
                  <a:pt x="1502337" y="819670"/>
                  <a:pt x="1499987" y="817648"/>
                  <a:pt x="1497257" y="816283"/>
                </a:cubicBezTo>
                <a:cubicBezTo>
                  <a:pt x="1494862" y="815086"/>
                  <a:pt x="1490484" y="816283"/>
                  <a:pt x="1489637" y="813743"/>
                </a:cubicBezTo>
                <a:cubicBezTo>
                  <a:pt x="1489176" y="812361"/>
                  <a:pt x="1494110" y="793311"/>
                  <a:pt x="1494717" y="790883"/>
                </a:cubicBezTo>
                <a:cubicBezTo>
                  <a:pt x="1495564" y="779030"/>
                  <a:pt x="1494375" y="766852"/>
                  <a:pt x="1497257" y="755323"/>
                </a:cubicBezTo>
                <a:cubicBezTo>
                  <a:pt x="1498738" y="749400"/>
                  <a:pt x="1507417" y="740083"/>
                  <a:pt x="1507417" y="740083"/>
                </a:cubicBezTo>
                <a:cubicBezTo>
                  <a:pt x="1495772" y="722615"/>
                  <a:pt x="1499188" y="730635"/>
                  <a:pt x="1494717" y="717223"/>
                </a:cubicBezTo>
                <a:cubicBezTo>
                  <a:pt x="1497257" y="715530"/>
                  <a:pt x="1499607" y="713508"/>
                  <a:pt x="1502337" y="712143"/>
                </a:cubicBezTo>
                <a:cubicBezTo>
                  <a:pt x="1505981" y="710321"/>
                  <a:pt x="1516862" y="707877"/>
                  <a:pt x="1520117" y="707063"/>
                </a:cubicBezTo>
                <a:cubicBezTo>
                  <a:pt x="1520964" y="704523"/>
                  <a:pt x="1520332" y="700771"/>
                  <a:pt x="1522657" y="699443"/>
                </a:cubicBezTo>
                <a:cubicBezTo>
                  <a:pt x="1527129" y="696888"/>
                  <a:pt x="1532901" y="698152"/>
                  <a:pt x="1537897" y="696903"/>
                </a:cubicBezTo>
                <a:cubicBezTo>
                  <a:pt x="1543092" y="695604"/>
                  <a:pt x="1548057" y="693516"/>
                  <a:pt x="1553137" y="691823"/>
                </a:cubicBezTo>
                <a:cubicBezTo>
                  <a:pt x="1556449" y="690719"/>
                  <a:pt x="1559910" y="690130"/>
                  <a:pt x="1563297" y="689283"/>
                </a:cubicBezTo>
                <a:cubicBezTo>
                  <a:pt x="1566684" y="686743"/>
                  <a:pt x="1570012" y="684124"/>
                  <a:pt x="1573457" y="681663"/>
                </a:cubicBezTo>
                <a:cubicBezTo>
                  <a:pt x="1575941" y="679889"/>
                  <a:pt x="1578918" y="678742"/>
                  <a:pt x="1581077" y="676583"/>
                </a:cubicBezTo>
                <a:cubicBezTo>
                  <a:pt x="1583236" y="674424"/>
                  <a:pt x="1583507" y="670478"/>
                  <a:pt x="1586157" y="668963"/>
                </a:cubicBezTo>
                <a:cubicBezTo>
                  <a:pt x="1589905" y="666821"/>
                  <a:pt x="1594624" y="667270"/>
                  <a:pt x="1598857" y="666423"/>
                </a:cubicBezTo>
                <a:cubicBezTo>
                  <a:pt x="1600550" y="663883"/>
                  <a:pt x="1603435" y="661814"/>
                  <a:pt x="1603937" y="658803"/>
                </a:cubicBezTo>
                <a:cubicBezTo>
                  <a:pt x="1606030" y="646248"/>
                  <a:pt x="1600785" y="632087"/>
                  <a:pt x="1606477" y="620703"/>
                </a:cubicBezTo>
                <a:cubicBezTo>
                  <a:pt x="1609154" y="615348"/>
                  <a:pt x="1618330" y="619010"/>
                  <a:pt x="1624257" y="618163"/>
                </a:cubicBezTo>
                <a:cubicBezTo>
                  <a:pt x="1627644" y="615623"/>
                  <a:pt x="1631203" y="613298"/>
                  <a:pt x="1634417" y="610543"/>
                </a:cubicBezTo>
                <a:cubicBezTo>
                  <a:pt x="1639332" y="606330"/>
                  <a:pt x="1644177" y="601182"/>
                  <a:pt x="1647117" y="595303"/>
                </a:cubicBezTo>
                <a:cubicBezTo>
                  <a:pt x="1648314" y="592908"/>
                  <a:pt x="1649008" y="590280"/>
                  <a:pt x="1649657" y="587683"/>
                </a:cubicBezTo>
                <a:cubicBezTo>
                  <a:pt x="1650704" y="583495"/>
                  <a:pt x="1649802" y="578575"/>
                  <a:pt x="1652197" y="574983"/>
                </a:cubicBezTo>
                <a:cubicBezTo>
                  <a:pt x="1653682" y="572755"/>
                  <a:pt x="1657277" y="573290"/>
                  <a:pt x="1659817" y="572443"/>
                </a:cubicBezTo>
                <a:cubicBezTo>
                  <a:pt x="1660664" y="566516"/>
                  <a:pt x="1659680" y="560018"/>
                  <a:pt x="1662357" y="554663"/>
                </a:cubicBezTo>
                <a:cubicBezTo>
                  <a:pt x="1665461" y="548454"/>
                  <a:pt x="1674493" y="554099"/>
                  <a:pt x="1677597" y="554663"/>
                </a:cubicBezTo>
                <a:cubicBezTo>
                  <a:pt x="1684313" y="555884"/>
                  <a:pt x="1691144" y="556356"/>
                  <a:pt x="1697917" y="557203"/>
                </a:cubicBezTo>
                <a:cubicBezTo>
                  <a:pt x="1702997" y="558896"/>
                  <a:pt x="1707962" y="560984"/>
                  <a:pt x="1713157" y="562283"/>
                </a:cubicBezTo>
                <a:cubicBezTo>
                  <a:pt x="1725914" y="565472"/>
                  <a:pt x="1720005" y="563719"/>
                  <a:pt x="1730937" y="567363"/>
                </a:cubicBezTo>
                <a:cubicBezTo>
                  <a:pt x="1741760" y="566530"/>
                  <a:pt x="1766497" y="574832"/>
                  <a:pt x="1766497" y="557203"/>
                </a:cubicBezTo>
                <a:cubicBezTo>
                  <a:pt x="1766497" y="554526"/>
                  <a:pt x="1764804" y="552123"/>
                  <a:pt x="1763957" y="549583"/>
                </a:cubicBezTo>
                <a:cubicBezTo>
                  <a:pt x="1765650" y="544503"/>
                  <a:pt x="1767344" y="539423"/>
                  <a:pt x="1769037" y="534343"/>
                </a:cubicBezTo>
                <a:cubicBezTo>
                  <a:pt x="1769884" y="531803"/>
                  <a:pt x="1771577" y="526723"/>
                  <a:pt x="1771577" y="526723"/>
                </a:cubicBezTo>
                <a:cubicBezTo>
                  <a:pt x="1766958" y="494388"/>
                  <a:pt x="1773198" y="519805"/>
                  <a:pt x="1763957" y="501323"/>
                </a:cubicBezTo>
                <a:cubicBezTo>
                  <a:pt x="1761953" y="497316"/>
                  <a:pt x="1761190" y="488509"/>
                  <a:pt x="1756337" y="486083"/>
                </a:cubicBezTo>
                <a:cubicBezTo>
                  <a:pt x="1751731" y="483780"/>
                  <a:pt x="1746124" y="484660"/>
                  <a:pt x="1741097" y="483543"/>
                </a:cubicBezTo>
                <a:cubicBezTo>
                  <a:pt x="1738483" y="482962"/>
                  <a:pt x="1736017" y="481850"/>
                  <a:pt x="1733477" y="481003"/>
                </a:cubicBezTo>
                <a:cubicBezTo>
                  <a:pt x="1732630" y="478463"/>
                  <a:pt x="1732610" y="475474"/>
                  <a:pt x="1730937" y="473383"/>
                </a:cubicBezTo>
                <a:cubicBezTo>
                  <a:pt x="1726084" y="467317"/>
                  <a:pt x="1721832" y="468831"/>
                  <a:pt x="1715697" y="465763"/>
                </a:cubicBezTo>
                <a:cubicBezTo>
                  <a:pt x="1696486" y="456158"/>
                  <a:pt x="1724323" y="462714"/>
                  <a:pt x="1687757" y="458143"/>
                </a:cubicBezTo>
                <a:cubicBezTo>
                  <a:pt x="1682929" y="443660"/>
                  <a:pt x="1684277" y="453030"/>
                  <a:pt x="1692837" y="430203"/>
                </a:cubicBezTo>
                <a:close/>
              </a:path>
            </a:pathLst>
          </a:custGeom>
          <a:noFill/>
          <a:ln w="9525">
            <a:solidFill>
              <a:srgbClr val="000000"/>
            </a:solidFill>
            <a:round/>
            <a:headEnd/>
            <a:tailEnd/>
          </a:ln>
        </p:spPr>
        <p:txBody>
          <a:bodyPr bIns="36576" lIns="36576" rIns="36576" tIns="36576"/>
          <a:lstStyle/>
          <a:p>
            <a:endParaRPr lang="es-ES"/>
          </a:p>
        </p:txBody>
      </p:sp>
      <p:sp>
        <p:nvSpPr>
          <p:cNvPr id="110612" name="Freeform 20"/>
          <p:cNvSpPr>
            <a:spLocks/>
          </p:cNvSpPr>
          <p:nvPr/>
        </p:nvSpPr>
        <p:spPr bwMode="auto">
          <a:xfrm>
            <a:off x="3702050" y="2392363"/>
            <a:ext cx="1330325" cy="763587"/>
          </a:xfrm>
          <a:custGeom>
            <a:avLst/>
            <a:gdLst>
              <a:gd fmla="*/ 1260440 w 1329496" name="T0"/>
              <a:gd fmla="*/ 389267 h 763123" name="T1"/>
              <a:gd fmla="*/ 1198528 w 1329496" name="T2"/>
              <a:gd fmla="*/ 313067 h 763123" name="T3"/>
              <a:gd fmla="*/ 1153284 w 1329496" name="T4"/>
              <a:gd fmla="*/ 248773 h 763123" name="T5"/>
              <a:gd fmla="*/ 1165190 w 1329496" name="T6"/>
              <a:gd fmla="*/ 303542 h 763123" name="T7"/>
              <a:gd fmla="*/ 1158046 w 1329496" name="T8"/>
              <a:gd fmla="*/ 367836 h 763123" name="T9"/>
              <a:gd fmla="*/ 1231865 w 1329496" name="T10"/>
              <a:gd fmla="*/ 403554 h 763123" name="T11"/>
              <a:gd fmla="*/ 1203290 w 1329496" name="T12"/>
              <a:gd fmla="*/ 505948 h 763123" name="T13"/>
              <a:gd fmla="*/ 1098515 w 1329496" name="T14"/>
              <a:gd fmla="*/ 522617 h 763123" name="T15"/>
              <a:gd fmla="*/ 1008028 w 1329496" name="T16"/>
              <a:gd fmla="*/ 546429 h 763123" name="T17"/>
              <a:gd fmla="*/ 912778 w 1329496" name="T18"/>
              <a:gd fmla="*/ 620248 h 763123" name="T19"/>
              <a:gd fmla="*/ 855628 w 1329496" name="T20"/>
              <a:gd fmla="*/ 560717 h 763123" name="T21"/>
              <a:gd fmla="*/ 813956 w 1329496" name="T22"/>
              <a:gd fmla="*/ 534523 h 763123" name="T23"/>
              <a:gd fmla="*/ 679415 w 1329496" name="T24"/>
              <a:gd fmla="*/ 605961 h 763123" name="T25"/>
              <a:gd fmla="*/ 655603 w 1329496" name="T26"/>
              <a:gd fmla="*/ 529761 h 763123" name="T27"/>
              <a:gd fmla="*/ 646078 w 1329496" name="T28"/>
              <a:gd fmla="*/ 529761 h 763123" name="T29"/>
              <a:gd fmla="*/ 584165 w 1329496" name="T30"/>
              <a:gd fmla="*/ 565479 h 763123" name="T31"/>
              <a:gd fmla="*/ 479390 w 1329496" name="T32"/>
              <a:gd fmla="*/ 529761 h 763123" name="T33"/>
              <a:gd fmla="*/ 465103 w 1329496" name="T34"/>
              <a:gd fmla="*/ 389267 h 763123" name="T35"/>
              <a:gd fmla="*/ 450815 w 1329496" name="T36"/>
              <a:gd fmla="*/ 308304 h 763123" name="T37"/>
              <a:gd fmla="*/ 460340 w 1329496" name="T38"/>
              <a:gd fmla="*/ 227342 h 763123" name="T39"/>
              <a:gd fmla="*/ 391284 w 1329496" name="T40"/>
              <a:gd fmla="*/ 139236 h 763123" name="T41"/>
              <a:gd fmla="*/ 315084 w 1329496" name="T42"/>
              <a:gd fmla="*/ 134473 h 763123" name="T43"/>
              <a:gd fmla="*/ 257934 w 1329496" name="T44"/>
              <a:gd fmla="*/ 89229 h 763123" name="T45"/>
              <a:gd fmla="*/ 219834 w 1329496" name="T46"/>
              <a:gd fmla="*/ 122567 h 763123" name="T47"/>
              <a:gd fmla="*/ 184115 w 1329496" name="T48"/>
              <a:gd fmla="*/ 139236 h 763123" name="T49"/>
              <a:gd fmla="*/ 81721 w 1329496" name="T50"/>
              <a:gd fmla="*/ 58273 h 763123" name="T51"/>
              <a:gd fmla="*/ 76959 w 1329496" name="T52"/>
              <a:gd fmla="*/ 96373 h 763123" name="T53"/>
              <a:gd fmla="*/ 31715 w 1329496" name="T54"/>
              <a:gd fmla="*/ 101136 h 763123" name="T55"/>
              <a:gd fmla="*/ 81721 w 1329496" name="T56"/>
              <a:gd fmla="*/ 122567 h 763123" name="T57"/>
              <a:gd fmla="*/ 38859 w 1329496" name="T58"/>
              <a:gd fmla="*/ 174954 h 763123" name="T59"/>
              <a:gd fmla="*/ 69815 w 1329496" name="T60"/>
              <a:gd fmla="*/ 239248 h 763123" name="T61"/>
              <a:gd fmla="*/ 146015 w 1329496" name="T62"/>
              <a:gd fmla="*/ 282111 h 763123" name="T63"/>
              <a:gd fmla="*/ 242456 w 1329496" name="T64"/>
              <a:gd fmla="*/ 288064 h 763123" name="T65"/>
              <a:gd fmla="*/ 326990 w 1329496" name="T66"/>
              <a:gd fmla="*/ 317829 h 763123" name="T67"/>
              <a:gd fmla="*/ 255553 w 1329496" name="T68"/>
              <a:gd fmla="*/ 329736 h 763123" name="T69"/>
              <a:gd fmla="*/ 343659 w 1329496" name="T70"/>
              <a:gd fmla="*/ 353548 h 763123" name="T71"/>
              <a:gd fmla="*/ 307940 w 1329496" name="T72"/>
              <a:gd fmla="*/ 410698 h 763123" name="T73"/>
              <a:gd fmla="*/ 362709 w 1329496" name="T74"/>
              <a:gd fmla="*/ 420223 h 763123" name="T75"/>
              <a:gd fmla="*/ 379378 w 1329496" name="T76"/>
              <a:gd fmla="*/ 441654 h 763123" name="T77"/>
              <a:gd fmla="*/ 405571 w 1329496" name="T78"/>
              <a:gd fmla="*/ 563098 h 763123" name="T79"/>
              <a:gd fmla="*/ 450815 w 1329496" name="T80"/>
              <a:gd fmla="*/ 589292 h 763123" name="T81"/>
              <a:gd fmla="*/ 496059 w 1329496" name="T82"/>
              <a:gd fmla="*/ 670254 h 763123" name="T83"/>
              <a:gd fmla="*/ 517490 w 1329496" name="T84"/>
              <a:gd fmla="*/ 739311 h 763123" name="T85"/>
              <a:gd fmla="*/ 560353 w 1329496" name="T86"/>
              <a:gd fmla="*/ 686923 h 763123" name="T87"/>
              <a:gd fmla="*/ 586546 w 1329496" name="T88"/>
              <a:gd fmla="*/ 651204 h 763123" name="T89"/>
              <a:gd fmla="*/ 615121 w 1329496" name="T90"/>
              <a:gd fmla="*/ 634536 h 763123" name="T91"/>
              <a:gd fmla="*/ 607978 w 1329496" name="T92"/>
              <a:gd fmla="*/ 708354 h 763123" name="T93"/>
              <a:gd fmla="*/ 655603 w 1329496" name="T94"/>
              <a:gd fmla="*/ 663111 h 763123" name="T95"/>
              <a:gd fmla="*/ 681796 w 1329496" name="T96"/>
              <a:gd fmla="*/ 634536 h 763123" name="T97"/>
              <a:gd fmla="*/ 722278 w 1329496" name="T98"/>
              <a:gd fmla="*/ 629773 h 763123" name="T99"/>
              <a:gd fmla="*/ 717515 w 1329496" name="T100"/>
              <a:gd fmla="*/ 601198 h 763123" name="T101"/>
              <a:gd fmla="*/ 788953 w 1329496" name="T102"/>
              <a:gd fmla="*/ 627392 h 763123" name="T103"/>
              <a:gd fmla="*/ 874678 w 1329496" name="T104"/>
              <a:gd fmla="*/ 639298 h 763123" name="T105"/>
              <a:gd fmla="*/ 981834 w 1329496" name="T106"/>
              <a:gd fmla="*/ 608342 h 763123" name="T107"/>
              <a:gd fmla="*/ 1062796 w 1329496" name="T108"/>
              <a:gd fmla="*/ 579767 h 763123" name="T109"/>
              <a:gd fmla="*/ 1100896 w 1329496" name="T110"/>
              <a:gd fmla="*/ 551192 h 763123" name="T111"/>
              <a:gd fmla="*/ 1177096 w 1329496" name="T112"/>
              <a:gd fmla="*/ 513092 h 763123" name="T113"/>
              <a:gd fmla="*/ 1289015 w 1329496" name="T114"/>
              <a:gd fmla="*/ 498804 h 763123"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329496" name="T174"/>
              <a:gd fmla="*/ 0 h 763123" name="T175"/>
              <a:gd fmla="*/ 1329496 w 1329496" name="T176"/>
              <a:gd fmla="*/ 763123 h 763123" name="T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763123" w="1329496">
                <a:moveTo>
                  <a:pt x="1329496" y="432129"/>
                </a:moveTo>
                <a:cubicBezTo>
                  <a:pt x="1327115" y="431335"/>
                  <a:pt x="1323921" y="431708"/>
                  <a:pt x="1322353" y="429748"/>
                </a:cubicBezTo>
                <a:cubicBezTo>
                  <a:pt x="1320308" y="427192"/>
                  <a:pt x="1322456" y="422353"/>
                  <a:pt x="1319971" y="420223"/>
                </a:cubicBezTo>
                <a:cubicBezTo>
                  <a:pt x="1316160" y="416956"/>
                  <a:pt x="1310446" y="417048"/>
                  <a:pt x="1305684" y="415461"/>
                </a:cubicBezTo>
                <a:cubicBezTo>
                  <a:pt x="1303303" y="414667"/>
                  <a:pt x="1298540" y="413079"/>
                  <a:pt x="1298540" y="413079"/>
                </a:cubicBezTo>
                <a:cubicBezTo>
                  <a:pt x="1294928" y="415487"/>
                  <a:pt x="1289182" y="420223"/>
                  <a:pt x="1284253" y="420223"/>
                </a:cubicBezTo>
                <a:cubicBezTo>
                  <a:pt x="1280980" y="420223"/>
                  <a:pt x="1277903" y="418636"/>
                  <a:pt x="1274728" y="417842"/>
                </a:cubicBezTo>
                <a:cubicBezTo>
                  <a:pt x="1271553" y="413079"/>
                  <a:pt x="1268378" y="408317"/>
                  <a:pt x="1265203" y="403554"/>
                </a:cubicBezTo>
                <a:cubicBezTo>
                  <a:pt x="1262418" y="399377"/>
                  <a:pt x="1260440" y="389267"/>
                  <a:pt x="1260440" y="389267"/>
                </a:cubicBezTo>
                <a:cubicBezTo>
                  <a:pt x="1254643" y="391199"/>
                  <a:pt x="1249926" y="394191"/>
                  <a:pt x="1243771" y="389267"/>
                </a:cubicBezTo>
                <a:cubicBezTo>
                  <a:pt x="1241811" y="387699"/>
                  <a:pt x="1242184" y="384504"/>
                  <a:pt x="1241390" y="382123"/>
                </a:cubicBezTo>
                <a:cubicBezTo>
                  <a:pt x="1240596" y="374186"/>
                  <a:pt x="1241735" y="365808"/>
                  <a:pt x="1239009" y="358311"/>
                </a:cubicBezTo>
                <a:cubicBezTo>
                  <a:pt x="1238151" y="355952"/>
                  <a:pt x="1232988" y="358174"/>
                  <a:pt x="1231865" y="355929"/>
                </a:cubicBezTo>
                <a:cubicBezTo>
                  <a:pt x="1229355" y="350909"/>
                  <a:pt x="1230278" y="344817"/>
                  <a:pt x="1229484" y="339261"/>
                </a:cubicBezTo>
                <a:cubicBezTo>
                  <a:pt x="1225515" y="340055"/>
                  <a:pt x="1221368" y="340221"/>
                  <a:pt x="1217578" y="341642"/>
                </a:cubicBezTo>
                <a:cubicBezTo>
                  <a:pt x="1214898" y="342647"/>
                  <a:pt x="1213267" y="345999"/>
                  <a:pt x="1210434" y="346404"/>
                </a:cubicBezTo>
                <a:cubicBezTo>
                  <a:pt x="1207194" y="346867"/>
                  <a:pt x="1204084" y="344817"/>
                  <a:pt x="1200909" y="344023"/>
                </a:cubicBezTo>
                <a:cubicBezTo>
                  <a:pt x="1200115" y="333704"/>
                  <a:pt x="1202905" y="322445"/>
                  <a:pt x="1198528" y="313067"/>
                </a:cubicBezTo>
                <a:cubicBezTo>
                  <a:pt x="1196405" y="308518"/>
                  <a:pt x="1184240" y="308304"/>
                  <a:pt x="1184240" y="308304"/>
                </a:cubicBezTo>
                <a:cubicBezTo>
                  <a:pt x="1185034" y="302748"/>
                  <a:pt x="1185008" y="297012"/>
                  <a:pt x="1186621" y="291636"/>
                </a:cubicBezTo>
                <a:cubicBezTo>
                  <a:pt x="1187443" y="288895"/>
                  <a:pt x="1191945" y="287299"/>
                  <a:pt x="1191384" y="284492"/>
                </a:cubicBezTo>
                <a:cubicBezTo>
                  <a:pt x="1190362" y="279382"/>
                  <a:pt x="1173627" y="277607"/>
                  <a:pt x="1172334" y="277348"/>
                </a:cubicBezTo>
                <a:cubicBezTo>
                  <a:pt x="1170746" y="274967"/>
                  <a:pt x="1169595" y="272228"/>
                  <a:pt x="1167571" y="270204"/>
                </a:cubicBezTo>
                <a:cubicBezTo>
                  <a:pt x="1165548" y="268181"/>
                  <a:pt x="1162216" y="267677"/>
                  <a:pt x="1160428" y="265442"/>
                </a:cubicBezTo>
                <a:cubicBezTo>
                  <a:pt x="1158860" y="263482"/>
                  <a:pt x="1158840" y="260679"/>
                  <a:pt x="1158046" y="258298"/>
                </a:cubicBezTo>
                <a:cubicBezTo>
                  <a:pt x="1158840" y="255917"/>
                  <a:pt x="1161551" y="253399"/>
                  <a:pt x="1160428" y="251154"/>
                </a:cubicBezTo>
                <a:cubicBezTo>
                  <a:pt x="1159306" y="248909"/>
                  <a:pt x="1155529" y="247650"/>
                  <a:pt x="1153284" y="248773"/>
                </a:cubicBezTo>
                <a:cubicBezTo>
                  <a:pt x="1151039" y="249896"/>
                  <a:pt x="1151448" y="253467"/>
                  <a:pt x="1150903" y="255917"/>
                </a:cubicBezTo>
                <a:cubicBezTo>
                  <a:pt x="1146625" y="275165"/>
                  <a:pt x="1152044" y="264919"/>
                  <a:pt x="1143759" y="277348"/>
                </a:cubicBezTo>
                <a:cubicBezTo>
                  <a:pt x="1146140" y="278936"/>
                  <a:pt x="1148272" y="280984"/>
                  <a:pt x="1150903" y="282111"/>
                </a:cubicBezTo>
                <a:cubicBezTo>
                  <a:pt x="1153911" y="283400"/>
                  <a:pt x="1157281" y="283593"/>
                  <a:pt x="1160428" y="284492"/>
                </a:cubicBezTo>
                <a:cubicBezTo>
                  <a:pt x="1162841" y="285181"/>
                  <a:pt x="1165190" y="286079"/>
                  <a:pt x="1167571" y="286873"/>
                </a:cubicBezTo>
                <a:cubicBezTo>
                  <a:pt x="1169952" y="285286"/>
                  <a:pt x="1171939" y="281417"/>
                  <a:pt x="1174715" y="282111"/>
                </a:cubicBezTo>
                <a:cubicBezTo>
                  <a:pt x="1177150" y="282720"/>
                  <a:pt x="1178555" y="287212"/>
                  <a:pt x="1177096" y="289254"/>
                </a:cubicBezTo>
                <a:cubicBezTo>
                  <a:pt x="1173769" y="293912"/>
                  <a:pt x="1162809" y="298779"/>
                  <a:pt x="1162809" y="298779"/>
                </a:cubicBezTo>
                <a:cubicBezTo>
                  <a:pt x="1151969" y="315037"/>
                  <a:pt x="1159439" y="300666"/>
                  <a:pt x="1165190" y="303542"/>
                </a:cubicBezTo>
                <a:cubicBezTo>
                  <a:pt x="1167435" y="304665"/>
                  <a:pt x="1166448" y="308441"/>
                  <a:pt x="1167571" y="310686"/>
                </a:cubicBezTo>
                <a:cubicBezTo>
                  <a:pt x="1168851" y="313246"/>
                  <a:pt x="1170746" y="315448"/>
                  <a:pt x="1172334" y="317829"/>
                </a:cubicBezTo>
                <a:cubicBezTo>
                  <a:pt x="1171540" y="323385"/>
                  <a:pt x="1175198" y="332500"/>
                  <a:pt x="1169953" y="334498"/>
                </a:cubicBezTo>
                <a:cubicBezTo>
                  <a:pt x="1104538" y="359418"/>
                  <a:pt x="1133834" y="319621"/>
                  <a:pt x="1117565" y="344023"/>
                </a:cubicBezTo>
                <a:cubicBezTo>
                  <a:pt x="1119946" y="344817"/>
                  <a:pt x="1122934" y="344629"/>
                  <a:pt x="1124709" y="346404"/>
                </a:cubicBezTo>
                <a:cubicBezTo>
                  <a:pt x="1132647" y="354342"/>
                  <a:pt x="1119945" y="355929"/>
                  <a:pt x="1134234" y="351167"/>
                </a:cubicBezTo>
                <a:cubicBezTo>
                  <a:pt x="1138996" y="352754"/>
                  <a:pt x="1143759" y="354342"/>
                  <a:pt x="1148521" y="355929"/>
                </a:cubicBezTo>
                <a:cubicBezTo>
                  <a:pt x="1151626" y="356964"/>
                  <a:pt x="1148859" y="362898"/>
                  <a:pt x="1150903" y="365454"/>
                </a:cubicBezTo>
                <a:cubicBezTo>
                  <a:pt x="1152471" y="367414"/>
                  <a:pt x="1155665" y="367042"/>
                  <a:pt x="1158046" y="367836"/>
                </a:cubicBezTo>
                <a:cubicBezTo>
                  <a:pt x="1158840" y="371011"/>
                  <a:pt x="1157155" y="377361"/>
                  <a:pt x="1160428" y="377361"/>
                </a:cubicBezTo>
                <a:cubicBezTo>
                  <a:pt x="1166152" y="377361"/>
                  <a:pt x="1169285" y="369646"/>
                  <a:pt x="1174715" y="367836"/>
                </a:cubicBezTo>
                <a:cubicBezTo>
                  <a:pt x="1177096" y="367042"/>
                  <a:pt x="1179478" y="366248"/>
                  <a:pt x="1181859" y="365454"/>
                </a:cubicBezTo>
                <a:cubicBezTo>
                  <a:pt x="1185828" y="367042"/>
                  <a:pt x="1189710" y="368865"/>
                  <a:pt x="1193765" y="370217"/>
                </a:cubicBezTo>
                <a:cubicBezTo>
                  <a:pt x="1196870" y="371252"/>
                  <a:pt x="1200734" y="370554"/>
                  <a:pt x="1203290" y="372598"/>
                </a:cubicBezTo>
                <a:cubicBezTo>
                  <a:pt x="1205250" y="374166"/>
                  <a:pt x="1204452" y="377548"/>
                  <a:pt x="1205671" y="379742"/>
                </a:cubicBezTo>
                <a:cubicBezTo>
                  <a:pt x="1208451" y="384745"/>
                  <a:pt x="1215196" y="394029"/>
                  <a:pt x="1215196" y="394029"/>
                </a:cubicBezTo>
                <a:cubicBezTo>
                  <a:pt x="1217577" y="392442"/>
                  <a:pt x="1219855" y="387847"/>
                  <a:pt x="1222340" y="389267"/>
                </a:cubicBezTo>
                <a:cubicBezTo>
                  <a:pt x="1227310" y="392107"/>
                  <a:pt x="1231865" y="403554"/>
                  <a:pt x="1231865" y="403554"/>
                </a:cubicBezTo>
                <a:cubicBezTo>
                  <a:pt x="1237908" y="421682"/>
                  <a:pt x="1241551" y="416858"/>
                  <a:pt x="1224721" y="420223"/>
                </a:cubicBezTo>
                <a:cubicBezTo>
                  <a:pt x="1227896" y="421811"/>
                  <a:pt x="1231357" y="422923"/>
                  <a:pt x="1234246" y="424986"/>
                </a:cubicBezTo>
                <a:cubicBezTo>
                  <a:pt x="1236986" y="426943"/>
                  <a:pt x="1238803" y="429973"/>
                  <a:pt x="1241390" y="432129"/>
                </a:cubicBezTo>
                <a:cubicBezTo>
                  <a:pt x="1243589" y="433961"/>
                  <a:pt x="1246153" y="435304"/>
                  <a:pt x="1248534" y="436892"/>
                </a:cubicBezTo>
                <a:cubicBezTo>
                  <a:pt x="1247740" y="441654"/>
                  <a:pt x="1249786" y="448000"/>
                  <a:pt x="1246153" y="451179"/>
                </a:cubicBezTo>
                <a:cubicBezTo>
                  <a:pt x="1241929" y="454875"/>
                  <a:pt x="1234613" y="451282"/>
                  <a:pt x="1229484" y="453561"/>
                </a:cubicBezTo>
                <a:cubicBezTo>
                  <a:pt x="1226869" y="454723"/>
                  <a:pt x="1226309" y="458323"/>
                  <a:pt x="1224721" y="460704"/>
                </a:cubicBezTo>
                <a:cubicBezTo>
                  <a:pt x="1218679" y="478832"/>
                  <a:pt x="1224882" y="474008"/>
                  <a:pt x="1208053" y="477373"/>
                </a:cubicBezTo>
                <a:cubicBezTo>
                  <a:pt x="1209639" y="493236"/>
                  <a:pt x="1217459" y="500635"/>
                  <a:pt x="1203290" y="505948"/>
                </a:cubicBezTo>
                <a:cubicBezTo>
                  <a:pt x="1199500" y="507369"/>
                  <a:pt x="1195353" y="507535"/>
                  <a:pt x="1191384" y="508329"/>
                </a:cubicBezTo>
                <a:cubicBezTo>
                  <a:pt x="1188209" y="507535"/>
                  <a:pt x="1184582" y="507763"/>
                  <a:pt x="1181859" y="505948"/>
                </a:cubicBezTo>
                <a:cubicBezTo>
                  <a:pt x="1168607" y="497114"/>
                  <a:pt x="1184224" y="501170"/>
                  <a:pt x="1174715" y="491661"/>
                </a:cubicBezTo>
                <a:cubicBezTo>
                  <a:pt x="1172940" y="489886"/>
                  <a:pt x="1169952" y="490073"/>
                  <a:pt x="1167571" y="489279"/>
                </a:cubicBezTo>
                <a:cubicBezTo>
                  <a:pt x="1165984" y="486898"/>
                  <a:pt x="1165524" y="481231"/>
                  <a:pt x="1162809" y="482136"/>
                </a:cubicBezTo>
                <a:cubicBezTo>
                  <a:pt x="1142738" y="488827"/>
                  <a:pt x="1159325" y="492764"/>
                  <a:pt x="1150903" y="501186"/>
                </a:cubicBezTo>
                <a:cubicBezTo>
                  <a:pt x="1149128" y="502961"/>
                  <a:pt x="1146235" y="503154"/>
                  <a:pt x="1143759" y="503567"/>
                </a:cubicBezTo>
                <a:cubicBezTo>
                  <a:pt x="1136669" y="504749"/>
                  <a:pt x="1129472" y="505154"/>
                  <a:pt x="1122328" y="505948"/>
                </a:cubicBezTo>
                <a:cubicBezTo>
                  <a:pt x="1116806" y="539073"/>
                  <a:pt x="1127660" y="502216"/>
                  <a:pt x="1098515" y="522617"/>
                </a:cubicBezTo>
                <a:cubicBezTo>
                  <a:pt x="1094560" y="525386"/>
                  <a:pt x="1097081" y="532170"/>
                  <a:pt x="1096134" y="536904"/>
                </a:cubicBezTo>
                <a:cubicBezTo>
                  <a:pt x="1093768" y="548733"/>
                  <a:pt x="1095855" y="545027"/>
                  <a:pt x="1086609" y="551192"/>
                </a:cubicBezTo>
                <a:cubicBezTo>
                  <a:pt x="1085113" y="563162"/>
                  <a:pt x="1088899" y="584466"/>
                  <a:pt x="1065178" y="567861"/>
                </a:cubicBezTo>
                <a:cubicBezTo>
                  <a:pt x="1061065" y="564982"/>
                  <a:pt x="1062003" y="558336"/>
                  <a:pt x="1060415" y="553573"/>
                </a:cubicBezTo>
                <a:cubicBezTo>
                  <a:pt x="1059621" y="551192"/>
                  <a:pt x="1055652" y="551986"/>
                  <a:pt x="1053271" y="551192"/>
                </a:cubicBezTo>
                <a:cubicBezTo>
                  <a:pt x="1050890" y="549604"/>
                  <a:pt x="1048152" y="548453"/>
                  <a:pt x="1046128" y="546429"/>
                </a:cubicBezTo>
                <a:cubicBezTo>
                  <a:pt x="1044104" y="544405"/>
                  <a:pt x="1043600" y="541074"/>
                  <a:pt x="1041365" y="539286"/>
                </a:cubicBezTo>
                <a:cubicBezTo>
                  <a:pt x="1039405" y="537718"/>
                  <a:pt x="1036602" y="537698"/>
                  <a:pt x="1034221" y="536904"/>
                </a:cubicBezTo>
                <a:cubicBezTo>
                  <a:pt x="1021214" y="549913"/>
                  <a:pt x="1032964" y="541085"/>
                  <a:pt x="1008028" y="546429"/>
                </a:cubicBezTo>
                <a:cubicBezTo>
                  <a:pt x="1003119" y="547481"/>
                  <a:pt x="993740" y="551192"/>
                  <a:pt x="993740" y="551192"/>
                </a:cubicBezTo>
                <a:cubicBezTo>
                  <a:pt x="995328" y="554367"/>
                  <a:pt x="998150" y="557185"/>
                  <a:pt x="998503" y="560717"/>
                </a:cubicBezTo>
                <a:cubicBezTo>
                  <a:pt x="998912" y="564804"/>
                  <a:pt x="996866" y="578706"/>
                  <a:pt x="991359" y="582148"/>
                </a:cubicBezTo>
                <a:cubicBezTo>
                  <a:pt x="987492" y="584565"/>
                  <a:pt x="973124" y="587898"/>
                  <a:pt x="967546" y="589292"/>
                </a:cubicBezTo>
                <a:cubicBezTo>
                  <a:pt x="965959" y="591673"/>
                  <a:pt x="964808" y="594412"/>
                  <a:pt x="962784" y="596436"/>
                </a:cubicBezTo>
                <a:cubicBezTo>
                  <a:pt x="958169" y="601051"/>
                  <a:pt x="954305" y="601643"/>
                  <a:pt x="948496" y="603579"/>
                </a:cubicBezTo>
                <a:cubicBezTo>
                  <a:pt x="937804" y="614273"/>
                  <a:pt x="944547" y="609659"/>
                  <a:pt x="927065" y="615486"/>
                </a:cubicBezTo>
                <a:cubicBezTo>
                  <a:pt x="924684" y="616280"/>
                  <a:pt x="922302" y="617073"/>
                  <a:pt x="919921" y="617867"/>
                </a:cubicBezTo>
                <a:cubicBezTo>
                  <a:pt x="917540" y="618661"/>
                  <a:pt x="912778" y="620248"/>
                  <a:pt x="912778" y="620248"/>
                </a:cubicBezTo>
                <a:cubicBezTo>
                  <a:pt x="908015" y="623423"/>
                  <a:pt x="903253" y="626598"/>
                  <a:pt x="898490" y="629773"/>
                </a:cubicBezTo>
                <a:cubicBezTo>
                  <a:pt x="876947" y="644135"/>
                  <a:pt x="909940" y="631514"/>
                  <a:pt x="886584" y="639298"/>
                </a:cubicBezTo>
                <a:cubicBezTo>
                  <a:pt x="884203" y="638504"/>
                  <a:pt x="881400" y="638485"/>
                  <a:pt x="879440" y="636917"/>
                </a:cubicBezTo>
                <a:cubicBezTo>
                  <a:pt x="868293" y="628000"/>
                  <a:pt x="879962" y="632211"/>
                  <a:pt x="872296" y="622629"/>
                </a:cubicBezTo>
                <a:cubicBezTo>
                  <a:pt x="868939" y="618433"/>
                  <a:pt x="856841" y="614542"/>
                  <a:pt x="853246" y="613104"/>
                </a:cubicBezTo>
                <a:cubicBezTo>
                  <a:pt x="850304" y="604277"/>
                  <a:pt x="848620" y="607084"/>
                  <a:pt x="855628" y="603579"/>
                </a:cubicBezTo>
                <a:cubicBezTo>
                  <a:pt x="843128" y="587954"/>
                  <a:pt x="846103" y="596755"/>
                  <a:pt x="846103" y="577386"/>
                </a:cubicBezTo>
                <a:cubicBezTo>
                  <a:pt x="846897" y="575005"/>
                  <a:pt x="846524" y="571810"/>
                  <a:pt x="848484" y="570242"/>
                </a:cubicBezTo>
                <a:cubicBezTo>
                  <a:pt x="858713" y="562058"/>
                  <a:pt x="860371" y="574949"/>
                  <a:pt x="855628" y="560717"/>
                </a:cubicBezTo>
                <a:cubicBezTo>
                  <a:pt x="857215" y="558336"/>
                  <a:pt x="859385" y="556253"/>
                  <a:pt x="860390" y="553573"/>
                </a:cubicBezTo>
                <a:cubicBezTo>
                  <a:pt x="861811" y="549783"/>
                  <a:pt x="859909" y="544529"/>
                  <a:pt x="862771" y="541667"/>
                </a:cubicBezTo>
                <a:cubicBezTo>
                  <a:pt x="864546" y="539892"/>
                  <a:pt x="867534" y="543254"/>
                  <a:pt x="869915" y="544048"/>
                </a:cubicBezTo>
                <a:cubicBezTo>
                  <a:pt x="873090" y="542461"/>
                  <a:pt x="877852" y="542461"/>
                  <a:pt x="879440" y="539286"/>
                </a:cubicBezTo>
                <a:cubicBezTo>
                  <a:pt x="880904" y="536359"/>
                  <a:pt x="878348" y="532769"/>
                  <a:pt x="877059" y="529761"/>
                </a:cubicBezTo>
                <a:cubicBezTo>
                  <a:pt x="875417" y="525931"/>
                  <a:pt x="869969" y="518511"/>
                  <a:pt x="865153" y="517854"/>
                </a:cubicBezTo>
                <a:cubicBezTo>
                  <a:pt x="850189" y="515813"/>
                  <a:pt x="834990" y="516267"/>
                  <a:pt x="819909" y="515473"/>
                </a:cubicBezTo>
                <a:cubicBezTo>
                  <a:pt x="819115" y="513092"/>
                  <a:pt x="819909" y="509123"/>
                  <a:pt x="817528" y="508329"/>
                </a:cubicBezTo>
                <a:cubicBezTo>
                  <a:pt x="806099" y="504520"/>
                  <a:pt x="822145" y="532290"/>
                  <a:pt x="813956" y="534523"/>
                </a:cubicBezTo>
                <a:cubicBezTo>
                  <a:pt x="807782" y="536207"/>
                  <a:pt x="785778" y="515870"/>
                  <a:pt x="779428" y="516664"/>
                </a:cubicBezTo>
                <a:cubicBezTo>
                  <a:pt x="778634" y="523808"/>
                  <a:pt x="779716" y="532612"/>
                  <a:pt x="777046" y="539286"/>
                </a:cubicBezTo>
                <a:cubicBezTo>
                  <a:pt x="776114" y="541616"/>
                  <a:pt x="772379" y="541254"/>
                  <a:pt x="769903" y="541667"/>
                </a:cubicBezTo>
                <a:cubicBezTo>
                  <a:pt x="762813" y="542849"/>
                  <a:pt x="755615" y="543254"/>
                  <a:pt x="748471" y="544048"/>
                </a:cubicBezTo>
                <a:cubicBezTo>
                  <a:pt x="743736" y="596140"/>
                  <a:pt x="765975" y="562373"/>
                  <a:pt x="727040" y="583339"/>
                </a:cubicBezTo>
                <a:cubicBezTo>
                  <a:pt x="722789" y="585628"/>
                  <a:pt x="718768" y="583731"/>
                  <a:pt x="715134" y="586911"/>
                </a:cubicBezTo>
                <a:cubicBezTo>
                  <a:pt x="710910" y="590607"/>
                  <a:pt x="704021" y="588498"/>
                  <a:pt x="698465" y="589292"/>
                </a:cubicBezTo>
                <a:cubicBezTo>
                  <a:pt x="696084" y="590879"/>
                  <a:pt x="693345" y="592030"/>
                  <a:pt x="691321" y="594054"/>
                </a:cubicBezTo>
                <a:cubicBezTo>
                  <a:pt x="675442" y="609933"/>
                  <a:pt x="698470" y="593257"/>
                  <a:pt x="679415" y="605961"/>
                </a:cubicBezTo>
                <a:cubicBezTo>
                  <a:pt x="675446" y="605167"/>
                  <a:pt x="669517" y="607093"/>
                  <a:pt x="667509" y="603579"/>
                </a:cubicBezTo>
                <a:cubicBezTo>
                  <a:pt x="665114" y="599387"/>
                  <a:pt x="668843" y="594005"/>
                  <a:pt x="669890" y="589292"/>
                </a:cubicBezTo>
                <a:cubicBezTo>
                  <a:pt x="670434" y="586842"/>
                  <a:pt x="671662" y="584583"/>
                  <a:pt x="672271" y="582148"/>
                </a:cubicBezTo>
                <a:cubicBezTo>
                  <a:pt x="673253" y="578222"/>
                  <a:pt x="673232" y="574032"/>
                  <a:pt x="674653" y="570242"/>
                </a:cubicBezTo>
                <a:cubicBezTo>
                  <a:pt x="675658" y="567562"/>
                  <a:pt x="677828" y="565479"/>
                  <a:pt x="679415" y="563098"/>
                </a:cubicBezTo>
                <a:cubicBezTo>
                  <a:pt x="677828" y="560717"/>
                  <a:pt x="676677" y="557978"/>
                  <a:pt x="674653" y="555954"/>
                </a:cubicBezTo>
                <a:cubicBezTo>
                  <a:pt x="672629" y="553930"/>
                  <a:pt x="669297" y="553427"/>
                  <a:pt x="667509" y="551192"/>
                </a:cubicBezTo>
                <a:cubicBezTo>
                  <a:pt x="665941" y="549232"/>
                  <a:pt x="666347" y="546242"/>
                  <a:pt x="665128" y="544048"/>
                </a:cubicBezTo>
                <a:cubicBezTo>
                  <a:pt x="662348" y="539045"/>
                  <a:pt x="655603" y="529761"/>
                  <a:pt x="655603" y="529761"/>
                </a:cubicBezTo>
                <a:cubicBezTo>
                  <a:pt x="661411" y="527824"/>
                  <a:pt x="665275" y="527231"/>
                  <a:pt x="669890" y="522617"/>
                </a:cubicBezTo>
                <a:cubicBezTo>
                  <a:pt x="671914" y="520593"/>
                  <a:pt x="673065" y="517854"/>
                  <a:pt x="674653" y="515473"/>
                </a:cubicBezTo>
                <a:cubicBezTo>
                  <a:pt x="675447" y="510711"/>
                  <a:pt x="678561" y="505766"/>
                  <a:pt x="677034" y="501186"/>
                </a:cubicBezTo>
                <a:cubicBezTo>
                  <a:pt x="676129" y="498471"/>
                  <a:pt x="673276" y="505649"/>
                  <a:pt x="672271" y="508329"/>
                </a:cubicBezTo>
                <a:cubicBezTo>
                  <a:pt x="670850" y="512119"/>
                  <a:pt x="670684" y="516267"/>
                  <a:pt x="669890" y="520236"/>
                </a:cubicBezTo>
                <a:cubicBezTo>
                  <a:pt x="664334" y="519442"/>
                  <a:pt x="658241" y="520364"/>
                  <a:pt x="653221" y="517854"/>
                </a:cubicBezTo>
                <a:cubicBezTo>
                  <a:pt x="650976" y="516732"/>
                  <a:pt x="653350" y="510711"/>
                  <a:pt x="650840" y="510711"/>
                </a:cubicBezTo>
                <a:cubicBezTo>
                  <a:pt x="648330" y="510711"/>
                  <a:pt x="649068" y="515419"/>
                  <a:pt x="648459" y="517854"/>
                </a:cubicBezTo>
                <a:cubicBezTo>
                  <a:pt x="647477" y="521781"/>
                  <a:pt x="648669" y="526651"/>
                  <a:pt x="646078" y="529761"/>
                </a:cubicBezTo>
                <a:cubicBezTo>
                  <a:pt x="643983" y="532275"/>
                  <a:pt x="639728" y="531348"/>
                  <a:pt x="636553" y="532142"/>
                </a:cubicBezTo>
                <a:cubicBezTo>
                  <a:pt x="641748" y="547729"/>
                  <a:pt x="634532" y="532430"/>
                  <a:pt x="646078" y="541667"/>
                </a:cubicBezTo>
                <a:cubicBezTo>
                  <a:pt x="648313" y="543455"/>
                  <a:pt x="649253" y="546430"/>
                  <a:pt x="650840" y="548811"/>
                </a:cubicBezTo>
                <a:cubicBezTo>
                  <a:pt x="651757" y="552480"/>
                  <a:pt x="655603" y="567224"/>
                  <a:pt x="655603" y="570242"/>
                </a:cubicBezTo>
                <a:cubicBezTo>
                  <a:pt x="655603" y="579009"/>
                  <a:pt x="654015" y="587705"/>
                  <a:pt x="653221" y="596436"/>
                </a:cubicBezTo>
                <a:cubicBezTo>
                  <a:pt x="646077" y="595642"/>
                  <a:pt x="638464" y="596723"/>
                  <a:pt x="631790" y="594054"/>
                </a:cubicBezTo>
                <a:cubicBezTo>
                  <a:pt x="629460" y="593122"/>
                  <a:pt x="631451" y="588370"/>
                  <a:pt x="629409" y="586911"/>
                </a:cubicBezTo>
                <a:cubicBezTo>
                  <a:pt x="620617" y="580631"/>
                  <a:pt x="595999" y="580410"/>
                  <a:pt x="588928" y="579767"/>
                </a:cubicBezTo>
                <a:cubicBezTo>
                  <a:pt x="587340" y="575004"/>
                  <a:pt x="585382" y="570349"/>
                  <a:pt x="584165" y="565479"/>
                </a:cubicBezTo>
                <a:cubicBezTo>
                  <a:pt x="583371" y="562304"/>
                  <a:pt x="584098" y="558268"/>
                  <a:pt x="581784" y="555954"/>
                </a:cubicBezTo>
                <a:cubicBezTo>
                  <a:pt x="579470" y="553640"/>
                  <a:pt x="575454" y="554283"/>
                  <a:pt x="572259" y="553573"/>
                </a:cubicBezTo>
                <a:cubicBezTo>
                  <a:pt x="568308" y="552695"/>
                  <a:pt x="564376" y="551639"/>
                  <a:pt x="560353" y="551192"/>
                </a:cubicBezTo>
                <a:cubicBezTo>
                  <a:pt x="550067" y="550049"/>
                  <a:pt x="539699" y="549792"/>
                  <a:pt x="529396" y="548811"/>
                </a:cubicBezTo>
                <a:cubicBezTo>
                  <a:pt x="523025" y="548204"/>
                  <a:pt x="516696" y="547223"/>
                  <a:pt x="510346" y="546429"/>
                </a:cubicBezTo>
                <a:cubicBezTo>
                  <a:pt x="507965" y="545635"/>
                  <a:pt x="501912" y="546200"/>
                  <a:pt x="503203" y="544048"/>
                </a:cubicBezTo>
                <a:cubicBezTo>
                  <a:pt x="506148" y="539140"/>
                  <a:pt x="523179" y="533891"/>
                  <a:pt x="517490" y="534523"/>
                </a:cubicBezTo>
                <a:cubicBezTo>
                  <a:pt x="510346" y="535317"/>
                  <a:pt x="503203" y="536110"/>
                  <a:pt x="496059" y="536904"/>
                </a:cubicBezTo>
                <a:cubicBezTo>
                  <a:pt x="489776" y="535334"/>
                  <a:pt x="483994" y="535023"/>
                  <a:pt x="479390" y="529761"/>
                </a:cubicBezTo>
                <a:cubicBezTo>
                  <a:pt x="475621" y="525453"/>
                  <a:pt x="469865" y="515473"/>
                  <a:pt x="469865" y="515473"/>
                </a:cubicBezTo>
                <a:cubicBezTo>
                  <a:pt x="469071" y="509123"/>
                  <a:pt x="468629" y="502719"/>
                  <a:pt x="467484" y="496423"/>
                </a:cubicBezTo>
                <a:cubicBezTo>
                  <a:pt x="466102" y="488820"/>
                  <a:pt x="461540" y="488796"/>
                  <a:pt x="469865" y="482136"/>
                </a:cubicBezTo>
                <a:cubicBezTo>
                  <a:pt x="471825" y="480568"/>
                  <a:pt x="474628" y="480548"/>
                  <a:pt x="477009" y="479754"/>
                </a:cubicBezTo>
                <a:cubicBezTo>
                  <a:pt x="480735" y="468577"/>
                  <a:pt x="482326" y="467130"/>
                  <a:pt x="477009" y="451179"/>
                </a:cubicBezTo>
                <a:cubicBezTo>
                  <a:pt x="475199" y="445749"/>
                  <a:pt x="470659" y="441654"/>
                  <a:pt x="467484" y="436892"/>
                </a:cubicBezTo>
                <a:cubicBezTo>
                  <a:pt x="465896" y="434511"/>
                  <a:pt x="462721" y="429748"/>
                  <a:pt x="462721" y="429748"/>
                </a:cubicBezTo>
                <a:cubicBezTo>
                  <a:pt x="461134" y="424986"/>
                  <a:pt x="456975" y="420383"/>
                  <a:pt x="457959" y="415461"/>
                </a:cubicBezTo>
                <a:cubicBezTo>
                  <a:pt x="461324" y="398631"/>
                  <a:pt x="459060" y="407394"/>
                  <a:pt x="465103" y="389267"/>
                </a:cubicBezTo>
                <a:cubicBezTo>
                  <a:pt x="465897" y="386886"/>
                  <a:pt x="469865" y="387680"/>
                  <a:pt x="472246" y="386886"/>
                </a:cubicBezTo>
                <a:cubicBezTo>
                  <a:pt x="471575" y="384872"/>
                  <a:pt x="463454" y="370033"/>
                  <a:pt x="469865" y="365454"/>
                </a:cubicBezTo>
                <a:cubicBezTo>
                  <a:pt x="473950" y="362536"/>
                  <a:pt x="484153" y="360692"/>
                  <a:pt x="484153" y="360692"/>
                </a:cubicBezTo>
                <a:cubicBezTo>
                  <a:pt x="481772" y="359898"/>
                  <a:pt x="478969" y="359879"/>
                  <a:pt x="477009" y="358311"/>
                </a:cubicBezTo>
                <a:cubicBezTo>
                  <a:pt x="461621" y="346001"/>
                  <a:pt x="483058" y="354771"/>
                  <a:pt x="465103" y="348786"/>
                </a:cubicBezTo>
                <a:cubicBezTo>
                  <a:pt x="463515" y="346405"/>
                  <a:pt x="462364" y="343666"/>
                  <a:pt x="460340" y="341642"/>
                </a:cubicBezTo>
                <a:cubicBezTo>
                  <a:pt x="458316" y="339618"/>
                  <a:pt x="455081" y="339033"/>
                  <a:pt x="453196" y="336879"/>
                </a:cubicBezTo>
                <a:cubicBezTo>
                  <a:pt x="449427" y="332572"/>
                  <a:pt x="443671" y="322592"/>
                  <a:pt x="443671" y="322592"/>
                </a:cubicBezTo>
                <a:cubicBezTo>
                  <a:pt x="445608" y="316784"/>
                  <a:pt x="446201" y="312918"/>
                  <a:pt x="450815" y="308304"/>
                </a:cubicBezTo>
                <a:cubicBezTo>
                  <a:pt x="452839" y="306280"/>
                  <a:pt x="455578" y="305129"/>
                  <a:pt x="457959" y="303542"/>
                </a:cubicBezTo>
                <a:cubicBezTo>
                  <a:pt x="459546" y="301161"/>
                  <a:pt x="460486" y="298186"/>
                  <a:pt x="462721" y="296398"/>
                </a:cubicBezTo>
                <a:cubicBezTo>
                  <a:pt x="464681" y="294830"/>
                  <a:pt x="467620" y="295140"/>
                  <a:pt x="469865" y="294017"/>
                </a:cubicBezTo>
                <a:cubicBezTo>
                  <a:pt x="487876" y="285011"/>
                  <a:pt x="461775" y="291158"/>
                  <a:pt x="496059" y="286873"/>
                </a:cubicBezTo>
                <a:cubicBezTo>
                  <a:pt x="495265" y="283698"/>
                  <a:pt x="494263" y="280568"/>
                  <a:pt x="493678" y="277348"/>
                </a:cubicBezTo>
                <a:cubicBezTo>
                  <a:pt x="488799" y="250513"/>
                  <a:pt x="498798" y="260102"/>
                  <a:pt x="460340" y="263061"/>
                </a:cubicBezTo>
                <a:cubicBezTo>
                  <a:pt x="457959" y="263855"/>
                  <a:pt x="453805" y="267877"/>
                  <a:pt x="453196" y="265442"/>
                </a:cubicBezTo>
                <a:cubicBezTo>
                  <a:pt x="451453" y="258469"/>
                  <a:pt x="454485" y="251115"/>
                  <a:pt x="455578" y="244011"/>
                </a:cubicBezTo>
                <a:cubicBezTo>
                  <a:pt x="456432" y="238457"/>
                  <a:pt x="458562" y="232677"/>
                  <a:pt x="460340" y="227342"/>
                </a:cubicBezTo>
                <a:cubicBezTo>
                  <a:pt x="459546" y="221786"/>
                  <a:pt x="459060" y="216177"/>
                  <a:pt x="457959" y="210673"/>
                </a:cubicBezTo>
                <a:cubicBezTo>
                  <a:pt x="457095" y="206353"/>
                  <a:pt x="452968" y="197018"/>
                  <a:pt x="450815" y="194004"/>
                </a:cubicBezTo>
                <a:cubicBezTo>
                  <a:pt x="448858" y="191264"/>
                  <a:pt x="446595" y="188532"/>
                  <a:pt x="443671" y="186861"/>
                </a:cubicBezTo>
                <a:cubicBezTo>
                  <a:pt x="440829" y="185237"/>
                  <a:pt x="437321" y="185273"/>
                  <a:pt x="434146" y="184479"/>
                </a:cubicBezTo>
                <a:cubicBezTo>
                  <a:pt x="430971" y="179717"/>
                  <a:pt x="425743" y="175805"/>
                  <a:pt x="424621" y="170192"/>
                </a:cubicBezTo>
                <a:cubicBezTo>
                  <a:pt x="423827" y="166223"/>
                  <a:pt x="424050" y="161906"/>
                  <a:pt x="422240" y="158286"/>
                </a:cubicBezTo>
                <a:cubicBezTo>
                  <a:pt x="420734" y="155274"/>
                  <a:pt x="417683" y="153298"/>
                  <a:pt x="415096" y="151142"/>
                </a:cubicBezTo>
                <a:cubicBezTo>
                  <a:pt x="410873" y="147622"/>
                  <a:pt x="403228" y="143674"/>
                  <a:pt x="398428" y="141617"/>
                </a:cubicBezTo>
                <a:cubicBezTo>
                  <a:pt x="396121" y="140628"/>
                  <a:pt x="393665" y="140030"/>
                  <a:pt x="391284" y="139236"/>
                </a:cubicBezTo>
                <a:cubicBezTo>
                  <a:pt x="388903" y="137648"/>
                  <a:pt x="386973" y="134878"/>
                  <a:pt x="384140" y="134473"/>
                </a:cubicBezTo>
                <a:cubicBezTo>
                  <a:pt x="380900" y="134010"/>
                  <a:pt x="377762" y="135955"/>
                  <a:pt x="374615" y="136854"/>
                </a:cubicBezTo>
                <a:cubicBezTo>
                  <a:pt x="360649" y="140845"/>
                  <a:pt x="374242" y="137042"/>
                  <a:pt x="360328" y="143998"/>
                </a:cubicBezTo>
                <a:cubicBezTo>
                  <a:pt x="358083" y="145120"/>
                  <a:pt x="355565" y="145585"/>
                  <a:pt x="353184" y="146379"/>
                </a:cubicBezTo>
                <a:cubicBezTo>
                  <a:pt x="350009" y="144792"/>
                  <a:pt x="346386" y="143889"/>
                  <a:pt x="343659" y="141617"/>
                </a:cubicBezTo>
                <a:cubicBezTo>
                  <a:pt x="336634" y="135763"/>
                  <a:pt x="337631" y="125618"/>
                  <a:pt x="336515" y="117804"/>
                </a:cubicBezTo>
                <a:cubicBezTo>
                  <a:pt x="333340" y="119392"/>
                  <a:pt x="329717" y="120294"/>
                  <a:pt x="326990" y="122567"/>
                </a:cubicBezTo>
                <a:cubicBezTo>
                  <a:pt x="324792" y="124399"/>
                  <a:pt x="324252" y="127687"/>
                  <a:pt x="322228" y="129711"/>
                </a:cubicBezTo>
                <a:cubicBezTo>
                  <a:pt x="320204" y="131735"/>
                  <a:pt x="317465" y="132886"/>
                  <a:pt x="315084" y="134473"/>
                </a:cubicBezTo>
                <a:cubicBezTo>
                  <a:pt x="311909" y="129711"/>
                  <a:pt x="308734" y="124948"/>
                  <a:pt x="305559" y="120186"/>
                </a:cubicBezTo>
                <a:cubicBezTo>
                  <a:pt x="303971" y="117805"/>
                  <a:pt x="300796" y="113042"/>
                  <a:pt x="300796" y="113042"/>
                </a:cubicBezTo>
                <a:cubicBezTo>
                  <a:pt x="300002" y="109073"/>
                  <a:pt x="301782" y="103381"/>
                  <a:pt x="298415" y="101136"/>
                </a:cubicBezTo>
                <a:cubicBezTo>
                  <a:pt x="293266" y="97703"/>
                  <a:pt x="283114" y="105780"/>
                  <a:pt x="279365" y="108279"/>
                </a:cubicBezTo>
                <a:cubicBezTo>
                  <a:pt x="278571" y="117010"/>
                  <a:pt x="283183" y="128274"/>
                  <a:pt x="276984" y="134473"/>
                </a:cubicBezTo>
                <a:cubicBezTo>
                  <a:pt x="272937" y="138520"/>
                  <a:pt x="267816" y="127508"/>
                  <a:pt x="262696" y="124948"/>
                </a:cubicBezTo>
                <a:cubicBezTo>
                  <a:pt x="259521" y="123361"/>
                  <a:pt x="256346" y="121773"/>
                  <a:pt x="253171" y="120186"/>
                </a:cubicBezTo>
                <a:cubicBezTo>
                  <a:pt x="252377" y="117805"/>
                  <a:pt x="250790" y="115552"/>
                  <a:pt x="250790" y="113042"/>
                </a:cubicBezTo>
                <a:cubicBezTo>
                  <a:pt x="250790" y="109864"/>
                  <a:pt x="257656" y="89414"/>
                  <a:pt x="257934" y="89229"/>
                </a:cubicBezTo>
                <a:cubicBezTo>
                  <a:pt x="262696" y="86054"/>
                  <a:pt x="267459" y="82879"/>
                  <a:pt x="272221" y="79704"/>
                </a:cubicBezTo>
                <a:cubicBezTo>
                  <a:pt x="274602" y="78117"/>
                  <a:pt x="279365" y="74942"/>
                  <a:pt x="279365" y="74942"/>
                </a:cubicBezTo>
                <a:cubicBezTo>
                  <a:pt x="276984" y="74148"/>
                  <a:pt x="274466" y="73684"/>
                  <a:pt x="272221" y="72561"/>
                </a:cubicBezTo>
                <a:cubicBezTo>
                  <a:pt x="269661" y="71281"/>
                  <a:pt x="267911" y="68203"/>
                  <a:pt x="265078" y="67798"/>
                </a:cubicBezTo>
                <a:cubicBezTo>
                  <a:pt x="261838" y="67335"/>
                  <a:pt x="258728" y="69385"/>
                  <a:pt x="255553" y="70179"/>
                </a:cubicBezTo>
                <a:cubicBezTo>
                  <a:pt x="252122" y="75325"/>
                  <a:pt x="249305" y="78192"/>
                  <a:pt x="248409" y="84467"/>
                </a:cubicBezTo>
                <a:cubicBezTo>
                  <a:pt x="243849" y="116390"/>
                  <a:pt x="251519" y="102427"/>
                  <a:pt x="241265" y="117804"/>
                </a:cubicBezTo>
                <a:cubicBezTo>
                  <a:pt x="240471" y="122567"/>
                  <a:pt x="242901" y="129414"/>
                  <a:pt x="238884" y="132092"/>
                </a:cubicBezTo>
                <a:cubicBezTo>
                  <a:pt x="235973" y="134033"/>
                  <a:pt x="222733" y="124500"/>
                  <a:pt x="219834" y="122567"/>
                </a:cubicBezTo>
                <a:cubicBezTo>
                  <a:pt x="216659" y="123361"/>
                  <a:pt x="213456" y="124049"/>
                  <a:pt x="210309" y="124948"/>
                </a:cubicBezTo>
                <a:cubicBezTo>
                  <a:pt x="207895" y="125638"/>
                  <a:pt x="205675" y="127329"/>
                  <a:pt x="203165" y="127329"/>
                </a:cubicBezTo>
                <a:cubicBezTo>
                  <a:pt x="197552" y="127329"/>
                  <a:pt x="192052" y="125742"/>
                  <a:pt x="186496" y="124948"/>
                </a:cubicBezTo>
                <a:cubicBezTo>
                  <a:pt x="188084" y="122567"/>
                  <a:pt x="189979" y="120364"/>
                  <a:pt x="191259" y="117804"/>
                </a:cubicBezTo>
                <a:cubicBezTo>
                  <a:pt x="196104" y="108114"/>
                  <a:pt x="192828" y="104165"/>
                  <a:pt x="191259" y="91611"/>
                </a:cubicBezTo>
                <a:cubicBezTo>
                  <a:pt x="187500" y="99128"/>
                  <a:pt x="182718" y="109675"/>
                  <a:pt x="176971" y="115423"/>
                </a:cubicBezTo>
                <a:cubicBezTo>
                  <a:pt x="174590" y="117804"/>
                  <a:pt x="172209" y="120186"/>
                  <a:pt x="169828" y="122567"/>
                </a:cubicBezTo>
                <a:cubicBezTo>
                  <a:pt x="175023" y="138154"/>
                  <a:pt x="167807" y="122855"/>
                  <a:pt x="179353" y="132092"/>
                </a:cubicBezTo>
                <a:cubicBezTo>
                  <a:pt x="181588" y="133880"/>
                  <a:pt x="182528" y="136855"/>
                  <a:pt x="184115" y="139236"/>
                </a:cubicBezTo>
                <a:cubicBezTo>
                  <a:pt x="183321" y="141617"/>
                  <a:pt x="184244" y="146379"/>
                  <a:pt x="181734" y="146379"/>
                </a:cubicBezTo>
                <a:cubicBezTo>
                  <a:pt x="146864" y="146379"/>
                  <a:pt x="142444" y="143523"/>
                  <a:pt x="119821" y="134473"/>
                </a:cubicBezTo>
                <a:cubicBezTo>
                  <a:pt x="118234" y="132092"/>
                  <a:pt x="117882" y="127799"/>
                  <a:pt x="115059" y="127329"/>
                </a:cubicBezTo>
                <a:cubicBezTo>
                  <a:pt x="100520" y="124906"/>
                  <a:pt x="108615" y="141335"/>
                  <a:pt x="103153" y="124948"/>
                </a:cubicBezTo>
                <a:cubicBezTo>
                  <a:pt x="103947" y="113042"/>
                  <a:pt x="104347" y="101103"/>
                  <a:pt x="105534" y="89229"/>
                </a:cubicBezTo>
                <a:cubicBezTo>
                  <a:pt x="105937" y="85202"/>
                  <a:pt x="107250" y="81315"/>
                  <a:pt x="107915" y="77323"/>
                </a:cubicBezTo>
                <a:cubicBezTo>
                  <a:pt x="108838" y="71787"/>
                  <a:pt x="109502" y="66210"/>
                  <a:pt x="110296" y="60654"/>
                </a:cubicBezTo>
                <a:cubicBezTo>
                  <a:pt x="109502" y="58273"/>
                  <a:pt x="110365" y="54055"/>
                  <a:pt x="107915" y="53511"/>
                </a:cubicBezTo>
                <a:cubicBezTo>
                  <a:pt x="99838" y="51716"/>
                  <a:pt x="89655" y="55629"/>
                  <a:pt x="81721" y="58273"/>
                </a:cubicBezTo>
                <a:cubicBezTo>
                  <a:pt x="80927" y="41604"/>
                  <a:pt x="80726" y="24897"/>
                  <a:pt x="79340" y="8267"/>
                </a:cubicBezTo>
                <a:cubicBezTo>
                  <a:pt x="79132" y="5766"/>
                  <a:pt x="79204" y="2246"/>
                  <a:pt x="76959" y="1123"/>
                </a:cubicBezTo>
                <a:cubicBezTo>
                  <a:pt x="74714" y="0"/>
                  <a:pt x="72196" y="2710"/>
                  <a:pt x="69815" y="3504"/>
                </a:cubicBezTo>
                <a:cubicBezTo>
                  <a:pt x="67434" y="5092"/>
                  <a:pt x="64695" y="6243"/>
                  <a:pt x="62671" y="8267"/>
                </a:cubicBezTo>
                <a:cubicBezTo>
                  <a:pt x="55975" y="14963"/>
                  <a:pt x="57124" y="20121"/>
                  <a:pt x="55528" y="29698"/>
                </a:cubicBezTo>
                <a:cubicBezTo>
                  <a:pt x="61509" y="47645"/>
                  <a:pt x="53444" y="25532"/>
                  <a:pt x="62671" y="43986"/>
                </a:cubicBezTo>
                <a:cubicBezTo>
                  <a:pt x="66543" y="51729"/>
                  <a:pt x="62994" y="51452"/>
                  <a:pt x="69815" y="58273"/>
                </a:cubicBezTo>
                <a:cubicBezTo>
                  <a:pt x="71839" y="60297"/>
                  <a:pt x="74578" y="61448"/>
                  <a:pt x="76959" y="63036"/>
                </a:cubicBezTo>
                <a:cubicBezTo>
                  <a:pt x="80399" y="73357"/>
                  <a:pt x="85551" y="85632"/>
                  <a:pt x="76959" y="96373"/>
                </a:cubicBezTo>
                <a:cubicBezTo>
                  <a:pt x="73453" y="100756"/>
                  <a:pt x="65846" y="94786"/>
                  <a:pt x="60290" y="93992"/>
                </a:cubicBezTo>
                <a:cubicBezTo>
                  <a:pt x="49178" y="77323"/>
                  <a:pt x="55528" y="82879"/>
                  <a:pt x="43621" y="74942"/>
                </a:cubicBezTo>
                <a:cubicBezTo>
                  <a:pt x="40446" y="75736"/>
                  <a:pt x="37336" y="77786"/>
                  <a:pt x="34096" y="77323"/>
                </a:cubicBezTo>
                <a:cubicBezTo>
                  <a:pt x="31263" y="76918"/>
                  <a:pt x="29438" y="73981"/>
                  <a:pt x="26953" y="72561"/>
                </a:cubicBezTo>
                <a:cubicBezTo>
                  <a:pt x="23871" y="70800"/>
                  <a:pt x="20603" y="69386"/>
                  <a:pt x="17428" y="67798"/>
                </a:cubicBezTo>
                <a:cubicBezTo>
                  <a:pt x="14253" y="68592"/>
                  <a:pt x="10459" y="68135"/>
                  <a:pt x="7903" y="70179"/>
                </a:cubicBezTo>
                <a:cubicBezTo>
                  <a:pt x="0" y="76501"/>
                  <a:pt x="9723" y="80937"/>
                  <a:pt x="12665" y="84467"/>
                </a:cubicBezTo>
                <a:cubicBezTo>
                  <a:pt x="18155" y="91055"/>
                  <a:pt x="16746" y="93537"/>
                  <a:pt x="24571" y="98754"/>
                </a:cubicBezTo>
                <a:cubicBezTo>
                  <a:pt x="26660" y="100146"/>
                  <a:pt x="29334" y="100342"/>
                  <a:pt x="31715" y="101136"/>
                </a:cubicBezTo>
                <a:cubicBezTo>
                  <a:pt x="32509" y="104311"/>
                  <a:pt x="34422" y="107405"/>
                  <a:pt x="34096" y="110661"/>
                </a:cubicBezTo>
                <a:cubicBezTo>
                  <a:pt x="33096" y="120663"/>
                  <a:pt x="29458" y="124762"/>
                  <a:pt x="24571" y="132092"/>
                </a:cubicBezTo>
                <a:cubicBezTo>
                  <a:pt x="26159" y="134473"/>
                  <a:pt x="28172" y="136621"/>
                  <a:pt x="29334" y="139236"/>
                </a:cubicBezTo>
                <a:cubicBezTo>
                  <a:pt x="34364" y="150554"/>
                  <a:pt x="34481" y="155834"/>
                  <a:pt x="36478" y="167811"/>
                </a:cubicBezTo>
                <a:cubicBezTo>
                  <a:pt x="41921" y="151481"/>
                  <a:pt x="35494" y="171749"/>
                  <a:pt x="41240" y="148761"/>
                </a:cubicBezTo>
                <a:cubicBezTo>
                  <a:pt x="41849" y="146326"/>
                  <a:pt x="42827" y="143998"/>
                  <a:pt x="43621" y="141617"/>
                </a:cubicBezTo>
                <a:cubicBezTo>
                  <a:pt x="46002" y="142411"/>
                  <a:pt x="48255" y="143998"/>
                  <a:pt x="50765" y="143998"/>
                </a:cubicBezTo>
                <a:cubicBezTo>
                  <a:pt x="67525" y="143998"/>
                  <a:pt x="46973" y="134149"/>
                  <a:pt x="67434" y="127329"/>
                </a:cubicBezTo>
                <a:cubicBezTo>
                  <a:pt x="72196" y="125742"/>
                  <a:pt x="81721" y="122567"/>
                  <a:pt x="81721" y="122567"/>
                </a:cubicBezTo>
                <a:cubicBezTo>
                  <a:pt x="80134" y="119392"/>
                  <a:pt x="77893" y="116467"/>
                  <a:pt x="76959" y="113042"/>
                </a:cubicBezTo>
                <a:cubicBezTo>
                  <a:pt x="75482" y="107627"/>
                  <a:pt x="78547" y="92405"/>
                  <a:pt x="74578" y="96373"/>
                </a:cubicBezTo>
                <a:cubicBezTo>
                  <a:pt x="69495" y="101455"/>
                  <a:pt x="73939" y="110831"/>
                  <a:pt x="72196" y="117804"/>
                </a:cubicBezTo>
                <a:cubicBezTo>
                  <a:pt x="70358" y="125157"/>
                  <a:pt x="65304" y="125533"/>
                  <a:pt x="60290" y="129711"/>
                </a:cubicBezTo>
                <a:cubicBezTo>
                  <a:pt x="57703" y="131867"/>
                  <a:pt x="55302" y="134267"/>
                  <a:pt x="53146" y="136854"/>
                </a:cubicBezTo>
                <a:cubicBezTo>
                  <a:pt x="51314" y="139053"/>
                  <a:pt x="50619" y="142210"/>
                  <a:pt x="48384" y="143998"/>
                </a:cubicBezTo>
                <a:cubicBezTo>
                  <a:pt x="46424" y="145566"/>
                  <a:pt x="43621" y="145585"/>
                  <a:pt x="41240" y="146379"/>
                </a:cubicBezTo>
                <a:cubicBezTo>
                  <a:pt x="38833" y="149989"/>
                  <a:pt x="34096" y="155740"/>
                  <a:pt x="34096" y="160667"/>
                </a:cubicBezTo>
                <a:cubicBezTo>
                  <a:pt x="34096" y="180989"/>
                  <a:pt x="33018" y="180797"/>
                  <a:pt x="38859" y="174954"/>
                </a:cubicBezTo>
                <a:cubicBezTo>
                  <a:pt x="40446" y="171779"/>
                  <a:pt x="41111" y="167939"/>
                  <a:pt x="43621" y="165429"/>
                </a:cubicBezTo>
                <a:cubicBezTo>
                  <a:pt x="45396" y="163654"/>
                  <a:pt x="50765" y="160538"/>
                  <a:pt x="50765" y="163048"/>
                </a:cubicBezTo>
                <a:cubicBezTo>
                  <a:pt x="50765" y="165910"/>
                  <a:pt x="46002" y="166223"/>
                  <a:pt x="43621" y="167811"/>
                </a:cubicBezTo>
                <a:cubicBezTo>
                  <a:pt x="42034" y="170192"/>
                  <a:pt x="39329" y="172131"/>
                  <a:pt x="38859" y="174954"/>
                </a:cubicBezTo>
                <a:cubicBezTo>
                  <a:pt x="38446" y="177430"/>
                  <a:pt x="39672" y="180138"/>
                  <a:pt x="41240" y="182098"/>
                </a:cubicBezTo>
                <a:cubicBezTo>
                  <a:pt x="45220" y="187073"/>
                  <a:pt x="50275" y="186991"/>
                  <a:pt x="55528" y="189242"/>
                </a:cubicBezTo>
                <a:cubicBezTo>
                  <a:pt x="58791" y="190640"/>
                  <a:pt x="61878" y="192417"/>
                  <a:pt x="65053" y="194004"/>
                </a:cubicBezTo>
                <a:cubicBezTo>
                  <a:pt x="60611" y="207325"/>
                  <a:pt x="60948" y="203068"/>
                  <a:pt x="65053" y="224961"/>
                </a:cubicBezTo>
                <a:cubicBezTo>
                  <a:pt x="65978" y="229895"/>
                  <a:pt x="65638" y="236463"/>
                  <a:pt x="69815" y="239248"/>
                </a:cubicBezTo>
                <a:cubicBezTo>
                  <a:pt x="72196" y="240836"/>
                  <a:pt x="74344" y="242849"/>
                  <a:pt x="76959" y="244011"/>
                </a:cubicBezTo>
                <a:cubicBezTo>
                  <a:pt x="81546" y="246050"/>
                  <a:pt x="91246" y="248773"/>
                  <a:pt x="91246" y="248773"/>
                </a:cubicBezTo>
                <a:cubicBezTo>
                  <a:pt x="93627" y="251154"/>
                  <a:pt x="96719" y="252993"/>
                  <a:pt x="98390" y="255917"/>
                </a:cubicBezTo>
                <a:cubicBezTo>
                  <a:pt x="106546" y="270190"/>
                  <a:pt x="93977" y="261100"/>
                  <a:pt x="105534" y="274967"/>
                </a:cubicBezTo>
                <a:cubicBezTo>
                  <a:pt x="107366" y="277165"/>
                  <a:pt x="110297" y="278142"/>
                  <a:pt x="112678" y="279729"/>
                </a:cubicBezTo>
                <a:cubicBezTo>
                  <a:pt x="123595" y="296105"/>
                  <a:pt x="116773" y="292207"/>
                  <a:pt x="129346" y="296398"/>
                </a:cubicBezTo>
                <a:cubicBezTo>
                  <a:pt x="131727" y="298779"/>
                  <a:pt x="133295" y="302477"/>
                  <a:pt x="136490" y="303542"/>
                </a:cubicBezTo>
                <a:cubicBezTo>
                  <a:pt x="138871" y="304336"/>
                  <a:pt x="142615" y="303455"/>
                  <a:pt x="143634" y="301161"/>
                </a:cubicBezTo>
                <a:cubicBezTo>
                  <a:pt x="146233" y="295313"/>
                  <a:pt x="141258" y="286392"/>
                  <a:pt x="146015" y="282111"/>
                </a:cubicBezTo>
                <a:cubicBezTo>
                  <a:pt x="151357" y="277303"/>
                  <a:pt x="160302" y="280523"/>
                  <a:pt x="167446" y="279729"/>
                </a:cubicBezTo>
                <a:cubicBezTo>
                  <a:pt x="169034" y="277348"/>
                  <a:pt x="171047" y="275201"/>
                  <a:pt x="172209" y="272586"/>
                </a:cubicBezTo>
                <a:cubicBezTo>
                  <a:pt x="174248" y="267998"/>
                  <a:pt x="176971" y="258298"/>
                  <a:pt x="176971" y="258298"/>
                </a:cubicBezTo>
                <a:cubicBezTo>
                  <a:pt x="180552" y="258746"/>
                  <a:pt x="196995" y="259535"/>
                  <a:pt x="203165" y="263061"/>
                </a:cubicBezTo>
                <a:cubicBezTo>
                  <a:pt x="206611" y="265030"/>
                  <a:pt x="209244" y="268235"/>
                  <a:pt x="212690" y="270204"/>
                </a:cubicBezTo>
                <a:cubicBezTo>
                  <a:pt x="214869" y="271449"/>
                  <a:pt x="217589" y="271463"/>
                  <a:pt x="219834" y="272586"/>
                </a:cubicBezTo>
                <a:cubicBezTo>
                  <a:pt x="222394" y="273866"/>
                  <a:pt x="224155" y="276878"/>
                  <a:pt x="226978" y="277348"/>
                </a:cubicBezTo>
                <a:cubicBezTo>
                  <a:pt x="232932" y="278478"/>
                  <a:pt x="247218" y="263854"/>
                  <a:pt x="253171" y="264251"/>
                </a:cubicBezTo>
                <a:cubicBezTo>
                  <a:pt x="255751" y="266037"/>
                  <a:pt x="240472" y="286080"/>
                  <a:pt x="242456" y="288064"/>
                </a:cubicBezTo>
                <a:cubicBezTo>
                  <a:pt x="244837" y="290445"/>
                  <a:pt x="262134" y="274521"/>
                  <a:pt x="265078" y="276157"/>
                </a:cubicBezTo>
                <a:cubicBezTo>
                  <a:pt x="269467" y="278595"/>
                  <a:pt x="284128" y="291636"/>
                  <a:pt x="284128" y="291636"/>
                </a:cubicBezTo>
                <a:cubicBezTo>
                  <a:pt x="255722" y="305837"/>
                  <a:pt x="306201" y="282642"/>
                  <a:pt x="243646" y="294017"/>
                </a:cubicBezTo>
                <a:cubicBezTo>
                  <a:pt x="240830" y="294529"/>
                  <a:pt x="246745" y="298832"/>
                  <a:pt x="248409" y="301161"/>
                </a:cubicBezTo>
                <a:cubicBezTo>
                  <a:pt x="250379" y="303919"/>
                  <a:pt x="258850" y="315906"/>
                  <a:pt x="262696" y="317829"/>
                </a:cubicBezTo>
                <a:cubicBezTo>
                  <a:pt x="266316" y="319639"/>
                  <a:pt x="270634" y="319417"/>
                  <a:pt x="274603" y="320211"/>
                </a:cubicBezTo>
                <a:cubicBezTo>
                  <a:pt x="279365" y="319417"/>
                  <a:pt x="284177" y="318876"/>
                  <a:pt x="288890" y="317829"/>
                </a:cubicBezTo>
                <a:cubicBezTo>
                  <a:pt x="291340" y="317284"/>
                  <a:pt x="293524" y="315448"/>
                  <a:pt x="296034" y="315448"/>
                </a:cubicBezTo>
                <a:cubicBezTo>
                  <a:pt x="306383" y="315448"/>
                  <a:pt x="316671" y="317035"/>
                  <a:pt x="326990" y="317829"/>
                </a:cubicBezTo>
                <a:cubicBezTo>
                  <a:pt x="329371" y="319417"/>
                  <a:pt x="332546" y="320211"/>
                  <a:pt x="334134" y="322592"/>
                </a:cubicBezTo>
                <a:cubicBezTo>
                  <a:pt x="338790" y="329576"/>
                  <a:pt x="335557" y="336906"/>
                  <a:pt x="334134" y="344023"/>
                </a:cubicBezTo>
                <a:cubicBezTo>
                  <a:pt x="331753" y="342436"/>
                  <a:pt x="329779" y="339905"/>
                  <a:pt x="326990" y="339261"/>
                </a:cubicBezTo>
                <a:cubicBezTo>
                  <a:pt x="306778" y="334597"/>
                  <a:pt x="293692" y="340041"/>
                  <a:pt x="310321" y="334498"/>
                </a:cubicBezTo>
                <a:cubicBezTo>
                  <a:pt x="311909" y="336879"/>
                  <a:pt x="312849" y="339854"/>
                  <a:pt x="315084" y="341642"/>
                </a:cubicBezTo>
                <a:cubicBezTo>
                  <a:pt x="320687" y="346124"/>
                  <a:pt x="328532" y="341922"/>
                  <a:pt x="315084" y="346404"/>
                </a:cubicBezTo>
                <a:cubicBezTo>
                  <a:pt x="312703" y="345610"/>
                  <a:pt x="310441" y="344231"/>
                  <a:pt x="307940" y="344023"/>
                </a:cubicBezTo>
                <a:cubicBezTo>
                  <a:pt x="291310" y="342637"/>
                  <a:pt x="274034" y="346033"/>
                  <a:pt x="257934" y="341642"/>
                </a:cubicBezTo>
                <a:cubicBezTo>
                  <a:pt x="254029" y="340577"/>
                  <a:pt x="256347" y="333705"/>
                  <a:pt x="255553" y="329736"/>
                </a:cubicBezTo>
                <a:cubicBezTo>
                  <a:pt x="256023" y="327855"/>
                  <a:pt x="257463" y="308599"/>
                  <a:pt x="267459" y="322592"/>
                </a:cubicBezTo>
                <a:cubicBezTo>
                  <a:pt x="270265" y="326521"/>
                  <a:pt x="266661" y="333246"/>
                  <a:pt x="269840" y="336879"/>
                </a:cubicBezTo>
                <a:cubicBezTo>
                  <a:pt x="273146" y="340657"/>
                  <a:pt x="284128" y="341642"/>
                  <a:pt x="284128" y="341642"/>
                </a:cubicBezTo>
                <a:cubicBezTo>
                  <a:pt x="286509" y="344817"/>
                  <a:pt x="289168" y="347802"/>
                  <a:pt x="291271" y="351167"/>
                </a:cubicBezTo>
                <a:cubicBezTo>
                  <a:pt x="293152" y="354177"/>
                  <a:pt x="293971" y="357803"/>
                  <a:pt x="296034" y="360692"/>
                </a:cubicBezTo>
                <a:cubicBezTo>
                  <a:pt x="300201" y="366526"/>
                  <a:pt x="304625" y="368800"/>
                  <a:pt x="310321" y="372598"/>
                </a:cubicBezTo>
                <a:cubicBezTo>
                  <a:pt x="329372" y="366249"/>
                  <a:pt x="307146" y="375773"/>
                  <a:pt x="319846" y="363073"/>
                </a:cubicBezTo>
                <a:cubicBezTo>
                  <a:pt x="322356" y="360563"/>
                  <a:pt x="326075" y="359629"/>
                  <a:pt x="329371" y="358311"/>
                </a:cubicBezTo>
                <a:cubicBezTo>
                  <a:pt x="334032" y="356447"/>
                  <a:pt x="338896" y="355136"/>
                  <a:pt x="343659" y="353548"/>
                </a:cubicBezTo>
                <a:cubicBezTo>
                  <a:pt x="346040" y="352754"/>
                  <a:pt x="350803" y="351167"/>
                  <a:pt x="350803" y="351167"/>
                </a:cubicBezTo>
                <a:cubicBezTo>
                  <a:pt x="353978" y="351961"/>
                  <a:pt x="359069" y="350527"/>
                  <a:pt x="360328" y="353548"/>
                </a:cubicBezTo>
                <a:cubicBezTo>
                  <a:pt x="363700" y="361641"/>
                  <a:pt x="363334" y="370997"/>
                  <a:pt x="362709" y="379742"/>
                </a:cubicBezTo>
                <a:cubicBezTo>
                  <a:pt x="362505" y="382597"/>
                  <a:pt x="360711" y="386149"/>
                  <a:pt x="357946" y="386886"/>
                </a:cubicBezTo>
                <a:cubicBezTo>
                  <a:pt x="347946" y="389553"/>
                  <a:pt x="337309" y="388473"/>
                  <a:pt x="326990" y="389267"/>
                </a:cubicBezTo>
                <a:cubicBezTo>
                  <a:pt x="324609" y="391648"/>
                  <a:pt x="322433" y="394255"/>
                  <a:pt x="319846" y="396411"/>
                </a:cubicBezTo>
                <a:cubicBezTo>
                  <a:pt x="317648" y="398243"/>
                  <a:pt x="313766" y="398516"/>
                  <a:pt x="312703" y="401173"/>
                </a:cubicBezTo>
                <a:cubicBezTo>
                  <a:pt x="311771" y="403504"/>
                  <a:pt x="314290" y="405936"/>
                  <a:pt x="315084" y="408317"/>
                </a:cubicBezTo>
                <a:cubicBezTo>
                  <a:pt x="312703" y="409111"/>
                  <a:pt x="310354" y="410008"/>
                  <a:pt x="307940" y="410698"/>
                </a:cubicBezTo>
                <a:cubicBezTo>
                  <a:pt x="304793" y="411597"/>
                  <a:pt x="300149" y="410304"/>
                  <a:pt x="298415" y="413079"/>
                </a:cubicBezTo>
                <a:cubicBezTo>
                  <a:pt x="295440" y="417839"/>
                  <a:pt x="296828" y="434908"/>
                  <a:pt x="296034" y="440464"/>
                </a:cubicBezTo>
                <a:cubicBezTo>
                  <a:pt x="296828" y="446020"/>
                  <a:pt x="304469" y="434144"/>
                  <a:pt x="306749" y="439273"/>
                </a:cubicBezTo>
                <a:cubicBezTo>
                  <a:pt x="308354" y="442884"/>
                  <a:pt x="309535" y="452505"/>
                  <a:pt x="312703" y="453561"/>
                </a:cubicBezTo>
                <a:cubicBezTo>
                  <a:pt x="315084" y="452767"/>
                  <a:pt x="317385" y="451671"/>
                  <a:pt x="319846" y="451179"/>
                </a:cubicBezTo>
                <a:cubicBezTo>
                  <a:pt x="325350" y="450078"/>
                  <a:pt x="331139" y="450411"/>
                  <a:pt x="336515" y="448798"/>
                </a:cubicBezTo>
                <a:cubicBezTo>
                  <a:pt x="339256" y="447976"/>
                  <a:pt x="340918" y="444858"/>
                  <a:pt x="343659" y="444036"/>
                </a:cubicBezTo>
                <a:cubicBezTo>
                  <a:pt x="349035" y="442423"/>
                  <a:pt x="354772" y="442448"/>
                  <a:pt x="360328" y="441654"/>
                </a:cubicBezTo>
                <a:cubicBezTo>
                  <a:pt x="365884" y="424986"/>
                  <a:pt x="366677" y="432129"/>
                  <a:pt x="362709" y="420223"/>
                </a:cubicBezTo>
                <a:cubicBezTo>
                  <a:pt x="365090" y="419429"/>
                  <a:pt x="367377" y="417429"/>
                  <a:pt x="369853" y="417842"/>
                </a:cubicBezTo>
                <a:cubicBezTo>
                  <a:pt x="372676" y="418312"/>
                  <a:pt x="376996" y="419742"/>
                  <a:pt x="376996" y="422604"/>
                </a:cubicBezTo>
                <a:cubicBezTo>
                  <a:pt x="376996" y="425114"/>
                  <a:pt x="372234" y="421017"/>
                  <a:pt x="369853" y="420223"/>
                </a:cubicBezTo>
                <a:cubicBezTo>
                  <a:pt x="365884" y="421017"/>
                  <a:pt x="360580" y="419531"/>
                  <a:pt x="357946" y="422604"/>
                </a:cubicBezTo>
                <a:cubicBezTo>
                  <a:pt x="354804" y="426270"/>
                  <a:pt x="356612" y="432179"/>
                  <a:pt x="355565" y="436892"/>
                </a:cubicBezTo>
                <a:cubicBezTo>
                  <a:pt x="355021" y="439342"/>
                  <a:pt x="353184" y="441526"/>
                  <a:pt x="353184" y="444036"/>
                </a:cubicBezTo>
                <a:cubicBezTo>
                  <a:pt x="353184" y="445811"/>
                  <a:pt x="354771" y="447211"/>
                  <a:pt x="355565" y="448798"/>
                </a:cubicBezTo>
                <a:cubicBezTo>
                  <a:pt x="364296" y="444036"/>
                  <a:pt x="372233" y="437369"/>
                  <a:pt x="381759" y="434511"/>
                </a:cubicBezTo>
                <a:cubicBezTo>
                  <a:pt x="384163" y="433790"/>
                  <a:pt x="379378" y="439144"/>
                  <a:pt x="379378" y="441654"/>
                </a:cubicBezTo>
                <a:cubicBezTo>
                  <a:pt x="379378" y="444644"/>
                  <a:pt x="383017" y="454954"/>
                  <a:pt x="384140" y="458323"/>
                </a:cubicBezTo>
                <a:cubicBezTo>
                  <a:pt x="382553" y="463086"/>
                  <a:pt x="380966" y="467848"/>
                  <a:pt x="379378" y="472611"/>
                </a:cubicBezTo>
                <a:cubicBezTo>
                  <a:pt x="378584" y="474992"/>
                  <a:pt x="376996" y="479754"/>
                  <a:pt x="376996" y="479754"/>
                </a:cubicBezTo>
                <a:cubicBezTo>
                  <a:pt x="377790" y="482135"/>
                  <a:pt x="377603" y="485123"/>
                  <a:pt x="379378" y="486898"/>
                </a:cubicBezTo>
                <a:cubicBezTo>
                  <a:pt x="381153" y="488673"/>
                  <a:pt x="384011" y="489279"/>
                  <a:pt x="386521" y="489279"/>
                </a:cubicBezTo>
                <a:cubicBezTo>
                  <a:pt x="393709" y="489279"/>
                  <a:pt x="400809" y="487692"/>
                  <a:pt x="407953" y="486898"/>
                </a:cubicBezTo>
                <a:cubicBezTo>
                  <a:pt x="412981" y="501983"/>
                  <a:pt x="414400" y="503202"/>
                  <a:pt x="407953" y="527379"/>
                </a:cubicBezTo>
                <a:cubicBezTo>
                  <a:pt x="407306" y="529804"/>
                  <a:pt x="403190" y="528967"/>
                  <a:pt x="400809" y="529761"/>
                </a:cubicBezTo>
                <a:cubicBezTo>
                  <a:pt x="393801" y="550783"/>
                  <a:pt x="393801" y="539558"/>
                  <a:pt x="405571" y="563098"/>
                </a:cubicBezTo>
                <a:cubicBezTo>
                  <a:pt x="408583" y="569122"/>
                  <a:pt x="419859" y="577386"/>
                  <a:pt x="419859" y="577386"/>
                </a:cubicBezTo>
                <a:cubicBezTo>
                  <a:pt x="421446" y="575005"/>
                  <a:pt x="424216" y="573075"/>
                  <a:pt x="424621" y="570242"/>
                </a:cubicBezTo>
                <a:cubicBezTo>
                  <a:pt x="425084" y="567002"/>
                  <a:pt x="424963" y="558902"/>
                  <a:pt x="422240" y="560717"/>
                </a:cubicBezTo>
                <a:cubicBezTo>
                  <a:pt x="418063" y="563502"/>
                  <a:pt x="419065" y="570242"/>
                  <a:pt x="417478" y="575004"/>
                </a:cubicBezTo>
                <a:cubicBezTo>
                  <a:pt x="416684" y="577385"/>
                  <a:pt x="415096" y="582148"/>
                  <a:pt x="415096" y="582148"/>
                </a:cubicBezTo>
                <a:cubicBezTo>
                  <a:pt x="415890" y="592467"/>
                  <a:pt x="415448" y="602956"/>
                  <a:pt x="417478" y="613104"/>
                </a:cubicBezTo>
                <a:cubicBezTo>
                  <a:pt x="417970" y="615565"/>
                  <a:pt x="418737" y="608206"/>
                  <a:pt x="419859" y="605961"/>
                </a:cubicBezTo>
                <a:cubicBezTo>
                  <a:pt x="421139" y="603401"/>
                  <a:pt x="422597" y="600841"/>
                  <a:pt x="424621" y="598817"/>
                </a:cubicBezTo>
                <a:cubicBezTo>
                  <a:pt x="431439" y="591998"/>
                  <a:pt x="442004" y="591054"/>
                  <a:pt x="450815" y="589292"/>
                </a:cubicBezTo>
                <a:cubicBezTo>
                  <a:pt x="451609" y="591673"/>
                  <a:pt x="451628" y="594476"/>
                  <a:pt x="453196" y="596436"/>
                </a:cubicBezTo>
                <a:cubicBezTo>
                  <a:pt x="454984" y="598671"/>
                  <a:pt x="458316" y="599174"/>
                  <a:pt x="460340" y="601198"/>
                </a:cubicBezTo>
                <a:cubicBezTo>
                  <a:pt x="462364" y="603222"/>
                  <a:pt x="463515" y="605961"/>
                  <a:pt x="465103" y="608342"/>
                </a:cubicBezTo>
                <a:cubicBezTo>
                  <a:pt x="470463" y="624424"/>
                  <a:pt x="464278" y="604628"/>
                  <a:pt x="469865" y="629773"/>
                </a:cubicBezTo>
                <a:cubicBezTo>
                  <a:pt x="470409" y="632223"/>
                  <a:pt x="471701" y="634467"/>
                  <a:pt x="472246" y="636917"/>
                </a:cubicBezTo>
                <a:cubicBezTo>
                  <a:pt x="473293" y="641630"/>
                  <a:pt x="473581" y="646491"/>
                  <a:pt x="474628" y="651204"/>
                </a:cubicBezTo>
                <a:cubicBezTo>
                  <a:pt x="475173" y="653654"/>
                  <a:pt x="475049" y="656780"/>
                  <a:pt x="477009" y="658348"/>
                </a:cubicBezTo>
                <a:cubicBezTo>
                  <a:pt x="479565" y="660392"/>
                  <a:pt x="483359" y="659935"/>
                  <a:pt x="486534" y="660729"/>
                </a:cubicBezTo>
                <a:cubicBezTo>
                  <a:pt x="489709" y="663904"/>
                  <a:pt x="492405" y="667644"/>
                  <a:pt x="496059" y="670254"/>
                </a:cubicBezTo>
                <a:cubicBezTo>
                  <a:pt x="498102" y="671713"/>
                  <a:pt x="501160" y="671177"/>
                  <a:pt x="503203" y="672636"/>
                </a:cubicBezTo>
                <a:cubicBezTo>
                  <a:pt x="510552" y="677886"/>
                  <a:pt x="498626" y="683630"/>
                  <a:pt x="503203" y="690495"/>
                </a:cubicBezTo>
                <a:cubicBezTo>
                  <a:pt x="503997" y="685733"/>
                  <a:pt x="518924" y="679751"/>
                  <a:pt x="519871" y="675017"/>
                </a:cubicBezTo>
                <a:cubicBezTo>
                  <a:pt x="520513" y="671808"/>
                  <a:pt x="519214" y="664277"/>
                  <a:pt x="522253" y="665492"/>
                </a:cubicBezTo>
                <a:cubicBezTo>
                  <a:pt x="527567" y="667617"/>
                  <a:pt x="527016" y="676604"/>
                  <a:pt x="531778" y="679779"/>
                </a:cubicBezTo>
                <a:cubicBezTo>
                  <a:pt x="534159" y="681367"/>
                  <a:pt x="536540" y="682954"/>
                  <a:pt x="538921" y="684542"/>
                </a:cubicBezTo>
                <a:cubicBezTo>
                  <a:pt x="537353" y="689248"/>
                  <a:pt x="535975" y="695472"/>
                  <a:pt x="531778" y="698829"/>
                </a:cubicBezTo>
                <a:cubicBezTo>
                  <a:pt x="529818" y="700397"/>
                  <a:pt x="527015" y="700417"/>
                  <a:pt x="524634" y="701211"/>
                </a:cubicBezTo>
                <a:cubicBezTo>
                  <a:pt x="521753" y="730020"/>
                  <a:pt x="524776" y="717455"/>
                  <a:pt x="517490" y="739311"/>
                </a:cubicBezTo>
                <a:cubicBezTo>
                  <a:pt x="516696" y="741692"/>
                  <a:pt x="515903" y="744073"/>
                  <a:pt x="515109" y="746454"/>
                </a:cubicBezTo>
                <a:cubicBezTo>
                  <a:pt x="514315" y="748835"/>
                  <a:pt x="512728" y="753598"/>
                  <a:pt x="512728" y="753598"/>
                </a:cubicBezTo>
                <a:cubicBezTo>
                  <a:pt x="513522" y="756773"/>
                  <a:pt x="511836" y="763123"/>
                  <a:pt x="515109" y="763123"/>
                </a:cubicBezTo>
                <a:cubicBezTo>
                  <a:pt x="518382" y="763123"/>
                  <a:pt x="516848" y="756807"/>
                  <a:pt x="517490" y="753598"/>
                </a:cubicBezTo>
                <a:cubicBezTo>
                  <a:pt x="517522" y="753438"/>
                  <a:pt x="519780" y="735259"/>
                  <a:pt x="522253" y="732167"/>
                </a:cubicBezTo>
                <a:cubicBezTo>
                  <a:pt x="524041" y="729932"/>
                  <a:pt x="527015" y="728992"/>
                  <a:pt x="529396" y="727404"/>
                </a:cubicBezTo>
                <a:cubicBezTo>
                  <a:pt x="530984" y="725023"/>
                  <a:pt x="533465" y="723037"/>
                  <a:pt x="534159" y="720261"/>
                </a:cubicBezTo>
                <a:cubicBezTo>
                  <a:pt x="535902" y="713288"/>
                  <a:pt x="533775" y="705464"/>
                  <a:pt x="536540" y="698829"/>
                </a:cubicBezTo>
                <a:cubicBezTo>
                  <a:pt x="539269" y="692278"/>
                  <a:pt x="555977" y="688382"/>
                  <a:pt x="560353" y="686923"/>
                </a:cubicBezTo>
                <a:cubicBezTo>
                  <a:pt x="562734" y="686129"/>
                  <a:pt x="567496" y="684542"/>
                  <a:pt x="567496" y="684542"/>
                </a:cubicBezTo>
                <a:cubicBezTo>
                  <a:pt x="567736" y="684382"/>
                  <a:pt x="579812" y="675426"/>
                  <a:pt x="581784" y="677398"/>
                </a:cubicBezTo>
                <a:cubicBezTo>
                  <a:pt x="585334" y="680948"/>
                  <a:pt x="586546" y="691686"/>
                  <a:pt x="586546" y="691686"/>
                </a:cubicBezTo>
                <a:cubicBezTo>
                  <a:pt x="573991" y="700056"/>
                  <a:pt x="581784" y="697174"/>
                  <a:pt x="581784" y="686923"/>
                </a:cubicBezTo>
                <a:cubicBezTo>
                  <a:pt x="581784" y="684413"/>
                  <a:pt x="580197" y="682160"/>
                  <a:pt x="579403" y="679779"/>
                </a:cubicBezTo>
                <a:cubicBezTo>
                  <a:pt x="578609" y="671842"/>
                  <a:pt x="579544" y="663535"/>
                  <a:pt x="577021" y="655967"/>
                </a:cubicBezTo>
                <a:cubicBezTo>
                  <a:pt x="576116" y="653252"/>
                  <a:pt x="569878" y="654066"/>
                  <a:pt x="569878" y="651204"/>
                </a:cubicBezTo>
                <a:cubicBezTo>
                  <a:pt x="569878" y="648694"/>
                  <a:pt x="574640" y="649617"/>
                  <a:pt x="577021" y="648823"/>
                </a:cubicBezTo>
                <a:cubicBezTo>
                  <a:pt x="580196" y="649617"/>
                  <a:pt x="583273" y="651204"/>
                  <a:pt x="586546" y="651204"/>
                </a:cubicBezTo>
                <a:cubicBezTo>
                  <a:pt x="592295" y="651204"/>
                  <a:pt x="599958" y="648321"/>
                  <a:pt x="605596" y="646442"/>
                </a:cubicBezTo>
                <a:cubicBezTo>
                  <a:pt x="607977" y="644854"/>
                  <a:pt x="610180" y="642959"/>
                  <a:pt x="612740" y="641679"/>
                </a:cubicBezTo>
                <a:cubicBezTo>
                  <a:pt x="614985" y="640556"/>
                  <a:pt x="618109" y="641073"/>
                  <a:pt x="619884" y="639298"/>
                </a:cubicBezTo>
                <a:cubicBezTo>
                  <a:pt x="623931" y="635251"/>
                  <a:pt x="629409" y="625011"/>
                  <a:pt x="629409" y="625011"/>
                </a:cubicBezTo>
                <a:cubicBezTo>
                  <a:pt x="628615" y="622630"/>
                  <a:pt x="627028" y="620377"/>
                  <a:pt x="627028" y="617867"/>
                </a:cubicBezTo>
                <a:cubicBezTo>
                  <a:pt x="627028" y="612254"/>
                  <a:pt x="633379" y="605166"/>
                  <a:pt x="629409" y="601198"/>
                </a:cubicBezTo>
                <a:cubicBezTo>
                  <a:pt x="625858" y="597649"/>
                  <a:pt x="624646" y="615486"/>
                  <a:pt x="624646" y="615486"/>
                </a:cubicBezTo>
                <a:cubicBezTo>
                  <a:pt x="623852" y="620248"/>
                  <a:pt x="624424" y="625455"/>
                  <a:pt x="622265" y="629773"/>
                </a:cubicBezTo>
                <a:cubicBezTo>
                  <a:pt x="620985" y="632333"/>
                  <a:pt x="617320" y="632704"/>
                  <a:pt x="615121" y="634536"/>
                </a:cubicBezTo>
                <a:cubicBezTo>
                  <a:pt x="612534" y="636692"/>
                  <a:pt x="610359" y="639298"/>
                  <a:pt x="607978" y="641679"/>
                </a:cubicBezTo>
                <a:cubicBezTo>
                  <a:pt x="602550" y="663385"/>
                  <a:pt x="611560" y="640050"/>
                  <a:pt x="581784" y="653586"/>
                </a:cubicBezTo>
                <a:cubicBezTo>
                  <a:pt x="578805" y="654940"/>
                  <a:pt x="580302" y="659964"/>
                  <a:pt x="579403" y="663111"/>
                </a:cubicBezTo>
                <a:cubicBezTo>
                  <a:pt x="578713" y="665524"/>
                  <a:pt x="577815" y="667873"/>
                  <a:pt x="577021" y="670254"/>
                </a:cubicBezTo>
                <a:cubicBezTo>
                  <a:pt x="577815" y="674223"/>
                  <a:pt x="577395" y="678647"/>
                  <a:pt x="579403" y="682161"/>
                </a:cubicBezTo>
                <a:cubicBezTo>
                  <a:pt x="580823" y="684646"/>
                  <a:pt x="584714" y="684725"/>
                  <a:pt x="586546" y="686923"/>
                </a:cubicBezTo>
                <a:cubicBezTo>
                  <a:pt x="588819" y="689650"/>
                  <a:pt x="589483" y="693404"/>
                  <a:pt x="591309" y="696448"/>
                </a:cubicBezTo>
                <a:cubicBezTo>
                  <a:pt x="594254" y="701356"/>
                  <a:pt x="600834" y="710736"/>
                  <a:pt x="600834" y="710736"/>
                </a:cubicBezTo>
                <a:cubicBezTo>
                  <a:pt x="603215" y="709942"/>
                  <a:pt x="605468" y="708354"/>
                  <a:pt x="607978" y="708354"/>
                </a:cubicBezTo>
                <a:cubicBezTo>
                  <a:pt x="630274" y="708354"/>
                  <a:pt x="611784" y="672729"/>
                  <a:pt x="629409" y="679779"/>
                </a:cubicBezTo>
                <a:cubicBezTo>
                  <a:pt x="632705" y="681097"/>
                  <a:pt x="616709" y="692479"/>
                  <a:pt x="619884" y="694067"/>
                </a:cubicBezTo>
                <a:cubicBezTo>
                  <a:pt x="618296" y="691686"/>
                  <a:pt x="636642" y="691864"/>
                  <a:pt x="635362" y="689304"/>
                </a:cubicBezTo>
                <a:cubicBezTo>
                  <a:pt x="634239" y="687059"/>
                  <a:pt x="640502" y="686502"/>
                  <a:pt x="638934" y="684542"/>
                </a:cubicBezTo>
                <a:cubicBezTo>
                  <a:pt x="637146" y="682307"/>
                  <a:pt x="638934" y="674223"/>
                  <a:pt x="636553" y="672636"/>
                </a:cubicBezTo>
                <a:cubicBezTo>
                  <a:pt x="634112" y="665311"/>
                  <a:pt x="646001" y="690630"/>
                  <a:pt x="650840" y="682161"/>
                </a:cubicBezTo>
                <a:cubicBezTo>
                  <a:pt x="652260" y="679676"/>
                  <a:pt x="655603" y="678986"/>
                  <a:pt x="657984" y="677398"/>
                </a:cubicBezTo>
                <a:cubicBezTo>
                  <a:pt x="658778" y="675017"/>
                  <a:pt x="660778" y="672730"/>
                  <a:pt x="660365" y="670254"/>
                </a:cubicBezTo>
                <a:cubicBezTo>
                  <a:pt x="659895" y="667431"/>
                  <a:pt x="656883" y="665670"/>
                  <a:pt x="655603" y="663111"/>
                </a:cubicBezTo>
                <a:cubicBezTo>
                  <a:pt x="654480" y="660866"/>
                  <a:pt x="654015" y="658348"/>
                  <a:pt x="653221" y="655967"/>
                </a:cubicBezTo>
                <a:cubicBezTo>
                  <a:pt x="654512" y="649515"/>
                  <a:pt x="654527" y="641588"/>
                  <a:pt x="660365" y="636917"/>
                </a:cubicBezTo>
                <a:cubicBezTo>
                  <a:pt x="662325" y="635349"/>
                  <a:pt x="665128" y="635330"/>
                  <a:pt x="667509" y="634536"/>
                </a:cubicBezTo>
                <a:cubicBezTo>
                  <a:pt x="668303" y="632155"/>
                  <a:pt x="670303" y="629868"/>
                  <a:pt x="669890" y="627392"/>
                </a:cubicBezTo>
                <a:cubicBezTo>
                  <a:pt x="668623" y="619788"/>
                  <a:pt x="663557" y="619724"/>
                  <a:pt x="657984" y="617867"/>
                </a:cubicBezTo>
                <a:cubicBezTo>
                  <a:pt x="658778" y="613104"/>
                  <a:pt x="659318" y="608292"/>
                  <a:pt x="660365" y="603579"/>
                </a:cubicBezTo>
                <a:cubicBezTo>
                  <a:pt x="660909" y="601129"/>
                  <a:pt x="662364" y="593955"/>
                  <a:pt x="662746" y="596436"/>
                </a:cubicBezTo>
                <a:cubicBezTo>
                  <a:pt x="664681" y="609013"/>
                  <a:pt x="664334" y="621836"/>
                  <a:pt x="665128" y="634536"/>
                </a:cubicBezTo>
                <a:cubicBezTo>
                  <a:pt x="669963" y="633327"/>
                  <a:pt x="677013" y="629752"/>
                  <a:pt x="681796" y="634536"/>
                </a:cubicBezTo>
                <a:cubicBezTo>
                  <a:pt x="684306" y="637046"/>
                  <a:pt x="684971" y="640886"/>
                  <a:pt x="686559" y="644061"/>
                </a:cubicBezTo>
                <a:cubicBezTo>
                  <a:pt x="685765" y="646442"/>
                  <a:pt x="684178" y="648694"/>
                  <a:pt x="684178" y="651204"/>
                </a:cubicBezTo>
                <a:cubicBezTo>
                  <a:pt x="684178" y="659185"/>
                  <a:pt x="685571" y="666886"/>
                  <a:pt x="691321" y="672636"/>
                </a:cubicBezTo>
                <a:cubicBezTo>
                  <a:pt x="693345" y="674660"/>
                  <a:pt x="696084" y="675811"/>
                  <a:pt x="698465" y="677398"/>
                </a:cubicBezTo>
                <a:cubicBezTo>
                  <a:pt x="700846" y="675017"/>
                  <a:pt x="702807" y="672122"/>
                  <a:pt x="705609" y="670254"/>
                </a:cubicBezTo>
                <a:cubicBezTo>
                  <a:pt x="713587" y="664935"/>
                  <a:pt x="727395" y="669500"/>
                  <a:pt x="734184" y="670254"/>
                </a:cubicBezTo>
                <a:cubicBezTo>
                  <a:pt x="732596" y="667873"/>
                  <a:pt x="730583" y="665726"/>
                  <a:pt x="729421" y="663111"/>
                </a:cubicBezTo>
                <a:cubicBezTo>
                  <a:pt x="727382" y="658523"/>
                  <a:pt x="724659" y="648823"/>
                  <a:pt x="724659" y="648823"/>
                </a:cubicBezTo>
                <a:cubicBezTo>
                  <a:pt x="723865" y="642473"/>
                  <a:pt x="723423" y="636069"/>
                  <a:pt x="722278" y="629773"/>
                </a:cubicBezTo>
                <a:cubicBezTo>
                  <a:pt x="721829" y="627303"/>
                  <a:pt x="722406" y="622629"/>
                  <a:pt x="719896" y="622629"/>
                </a:cubicBezTo>
                <a:cubicBezTo>
                  <a:pt x="717034" y="622629"/>
                  <a:pt x="717158" y="627749"/>
                  <a:pt x="715134" y="629773"/>
                </a:cubicBezTo>
                <a:cubicBezTo>
                  <a:pt x="713110" y="631797"/>
                  <a:pt x="710371" y="632948"/>
                  <a:pt x="707990" y="634536"/>
                </a:cubicBezTo>
                <a:cubicBezTo>
                  <a:pt x="700846" y="633742"/>
                  <a:pt x="692988" y="635369"/>
                  <a:pt x="686559" y="632154"/>
                </a:cubicBezTo>
                <a:cubicBezTo>
                  <a:pt x="683999" y="630874"/>
                  <a:pt x="690962" y="628214"/>
                  <a:pt x="693703" y="627392"/>
                </a:cubicBezTo>
                <a:cubicBezTo>
                  <a:pt x="699079" y="625779"/>
                  <a:pt x="704815" y="625805"/>
                  <a:pt x="710371" y="625011"/>
                </a:cubicBezTo>
                <a:cubicBezTo>
                  <a:pt x="712752" y="624217"/>
                  <a:pt x="716056" y="624672"/>
                  <a:pt x="717515" y="622629"/>
                </a:cubicBezTo>
                <a:cubicBezTo>
                  <a:pt x="720433" y="618544"/>
                  <a:pt x="722278" y="608342"/>
                  <a:pt x="722278" y="608342"/>
                </a:cubicBezTo>
                <a:cubicBezTo>
                  <a:pt x="720690" y="605961"/>
                  <a:pt x="718795" y="603758"/>
                  <a:pt x="717515" y="601198"/>
                </a:cubicBezTo>
                <a:cubicBezTo>
                  <a:pt x="716392" y="598953"/>
                  <a:pt x="715134" y="591544"/>
                  <a:pt x="715134" y="594054"/>
                </a:cubicBezTo>
                <a:cubicBezTo>
                  <a:pt x="715134" y="601242"/>
                  <a:pt x="716721" y="608342"/>
                  <a:pt x="717515" y="615486"/>
                </a:cubicBezTo>
                <a:cubicBezTo>
                  <a:pt x="721128" y="613077"/>
                  <a:pt x="726872" y="608342"/>
                  <a:pt x="731803" y="608342"/>
                </a:cubicBezTo>
                <a:cubicBezTo>
                  <a:pt x="734313" y="608342"/>
                  <a:pt x="736477" y="610274"/>
                  <a:pt x="738946" y="610723"/>
                </a:cubicBezTo>
                <a:cubicBezTo>
                  <a:pt x="745242" y="611868"/>
                  <a:pt x="751646" y="612310"/>
                  <a:pt x="757996" y="613104"/>
                </a:cubicBezTo>
                <a:cubicBezTo>
                  <a:pt x="760377" y="613898"/>
                  <a:pt x="762630" y="615486"/>
                  <a:pt x="765140" y="615486"/>
                </a:cubicBezTo>
                <a:cubicBezTo>
                  <a:pt x="767650" y="615486"/>
                  <a:pt x="770039" y="611982"/>
                  <a:pt x="772284" y="613104"/>
                </a:cubicBezTo>
                <a:cubicBezTo>
                  <a:pt x="775834" y="614879"/>
                  <a:pt x="776415" y="620046"/>
                  <a:pt x="779428" y="622629"/>
                </a:cubicBezTo>
                <a:cubicBezTo>
                  <a:pt x="782123" y="624939"/>
                  <a:pt x="785943" y="625511"/>
                  <a:pt x="788953" y="627392"/>
                </a:cubicBezTo>
                <a:cubicBezTo>
                  <a:pt x="792318" y="629496"/>
                  <a:pt x="795032" y="632567"/>
                  <a:pt x="798478" y="634536"/>
                </a:cubicBezTo>
                <a:cubicBezTo>
                  <a:pt x="800657" y="635781"/>
                  <a:pt x="803376" y="635795"/>
                  <a:pt x="805621" y="636917"/>
                </a:cubicBezTo>
                <a:cubicBezTo>
                  <a:pt x="808181" y="638197"/>
                  <a:pt x="810384" y="640092"/>
                  <a:pt x="812765" y="641679"/>
                </a:cubicBezTo>
                <a:cubicBezTo>
                  <a:pt x="814353" y="639298"/>
                  <a:pt x="815293" y="636324"/>
                  <a:pt x="817528" y="634536"/>
                </a:cubicBezTo>
                <a:cubicBezTo>
                  <a:pt x="819084" y="633291"/>
                  <a:pt x="833570" y="629930"/>
                  <a:pt x="834196" y="629773"/>
                </a:cubicBezTo>
                <a:cubicBezTo>
                  <a:pt x="836815" y="628027"/>
                  <a:pt x="844426" y="622049"/>
                  <a:pt x="848484" y="622629"/>
                </a:cubicBezTo>
                <a:cubicBezTo>
                  <a:pt x="851998" y="623131"/>
                  <a:pt x="854713" y="626074"/>
                  <a:pt x="858009" y="627392"/>
                </a:cubicBezTo>
                <a:cubicBezTo>
                  <a:pt x="862670" y="629256"/>
                  <a:pt x="872296" y="632154"/>
                  <a:pt x="872296" y="632154"/>
                </a:cubicBezTo>
                <a:cubicBezTo>
                  <a:pt x="873090" y="634535"/>
                  <a:pt x="872193" y="638943"/>
                  <a:pt x="874678" y="639298"/>
                </a:cubicBezTo>
                <a:cubicBezTo>
                  <a:pt x="879647" y="640008"/>
                  <a:pt x="888965" y="634536"/>
                  <a:pt x="888965" y="634536"/>
                </a:cubicBezTo>
                <a:cubicBezTo>
                  <a:pt x="891346" y="636123"/>
                  <a:pt x="893269" y="638943"/>
                  <a:pt x="896109" y="639298"/>
                </a:cubicBezTo>
                <a:cubicBezTo>
                  <a:pt x="900288" y="639820"/>
                  <a:pt x="910494" y="636091"/>
                  <a:pt x="915159" y="634536"/>
                </a:cubicBezTo>
                <a:cubicBezTo>
                  <a:pt x="923890" y="635330"/>
                  <a:pt x="932674" y="635677"/>
                  <a:pt x="941353" y="636917"/>
                </a:cubicBezTo>
                <a:cubicBezTo>
                  <a:pt x="943838" y="637272"/>
                  <a:pt x="947037" y="637256"/>
                  <a:pt x="948496" y="639298"/>
                </a:cubicBezTo>
                <a:cubicBezTo>
                  <a:pt x="962386" y="658745"/>
                  <a:pt x="947901" y="650610"/>
                  <a:pt x="963974" y="655967"/>
                </a:cubicBezTo>
                <a:cubicBezTo>
                  <a:pt x="964768" y="645648"/>
                  <a:pt x="958844" y="634581"/>
                  <a:pt x="962784" y="625011"/>
                </a:cubicBezTo>
                <a:cubicBezTo>
                  <a:pt x="964963" y="619718"/>
                  <a:pt x="977071" y="615486"/>
                  <a:pt x="977071" y="615486"/>
                </a:cubicBezTo>
                <a:cubicBezTo>
                  <a:pt x="978659" y="613105"/>
                  <a:pt x="979810" y="610366"/>
                  <a:pt x="981834" y="608342"/>
                </a:cubicBezTo>
                <a:cubicBezTo>
                  <a:pt x="997708" y="592468"/>
                  <a:pt x="981042" y="615482"/>
                  <a:pt x="993740" y="596436"/>
                </a:cubicBezTo>
                <a:cubicBezTo>
                  <a:pt x="994534" y="590086"/>
                  <a:pt x="994780" y="583643"/>
                  <a:pt x="996121" y="577386"/>
                </a:cubicBezTo>
                <a:cubicBezTo>
                  <a:pt x="997173" y="572477"/>
                  <a:pt x="996121" y="564685"/>
                  <a:pt x="1000884" y="563098"/>
                </a:cubicBezTo>
                <a:cubicBezTo>
                  <a:pt x="1003265" y="562304"/>
                  <a:pt x="1005647" y="561511"/>
                  <a:pt x="1008028" y="560717"/>
                </a:cubicBezTo>
                <a:cubicBezTo>
                  <a:pt x="1015172" y="561511"/>
                  <a:pt x="1022486" y="561355"/>
                  <a:pt x="1029459" y="563098"/>
                </a:cubicBezTo>
                <a:cubicBezTo>
                  <a:pt x="1032236" y="563792"/>
                  <a:pt x="1034043" y="566581"/>
                  <a:pt x="1036603" y="567861"/>
                </a:cubicBezTo>
                <a:cubicBezTo>
                  <a:pt x="1038848" y="568983"/>
                  <a:pt x="1041396" y="569361"/>
                  <a:pt x="1043746" y="570242"/>
                </a:cubicBezTo>
                <a:cubicBezTo>
                  <a:pt x="1047749" y="571743"/>
                  <a:pt x="1051830" y="573092"/>
                  <a:pt x="1055653" y="575004"/>
                </a:cubicBezTo>
                <a:cubicBezTo>
                  <a:pt x="1058213" y="576284"/>
                  <a:pt x="1060415" y="578179"/>
                  <a:pt x="1062796" y="579767"/>
                </a:cubicBezTo>
                <a:cubicBezTo>
                  <a:pt x="1045794" y="585434"/>
                  <a:pt x="1051294" y="580352"/>
                  <a:pt x="1043746" y="591673"/>
                </a:cubicBezTo>
                <a:cubicBezTo>
                  <a:pt x="1043111" y="593578"/>
                  <a:pt x="1038031" y="604056"/>
                  <a:pt x="1043746" y="605961"/>
                </a:cubicBezTo>
                <a:cubicBezTo>
                  <a:pt x="1047586" y="607241"/>
                  <a:pt x="1051684" y="604373"/>
                  <a:pt x="1055653" y="603579"/>
                </a:cubicBezTo>
                <a:cubicBezTo>
                  <a:pt x="1056447" y="599610"/>
                  <a:pt x="1056026" y="595187"/>
                  <a:pt x="1058034" y="591673"/>
                </a:cubicBezTo>
                <a:cubicBezTo>
                  <a:pt x="1060205" y="587874"/>
                  <a:pt x="1068656" y="585751"/>
                  <a:pt x="1072321" y="584529"/>
                </a:cubicBezTo>
                <a:cubicBezTo>
                  <a:pt x="1076965" y="586077"/>
                  <a:pt x="1084338" y="589957"/>
                  <a:pt x="1088990" y="584529"/>
                </a:cubicBezTo>
                <a:cubicBezTo>
                  <a:pt x="1092257" y="580718"/>
                  <a:pt x="1093753" y="570242"/>
                  <a:pt x="1093753" y="570242"/>
                </a:cubicBezTo>
                <a:cubicBezTo>
                  <a:pt x="1092959" y="567067"/>
                  <a:pt x="1091371" y="563990"/>
                  <a:pt x="1091371" y="560717"/>
                </a:cubicBezTo>
                <a:cubicBezTo>
                  <a:pt x="1091371" y="552553"/>
                  <a:pt x="1094547" y="553006"/>
                  <a:pt x="1100896" y="551192"/>
                </a:cubicBezTo>
                <a:cubicBezTo>
                  <a:pt x="1104043" y="550293"/>
                  <a:pt x="1107246" y="549605"/>
                  <a:pt x="1110421" y="548811"/>
                </a:cubicBezTo>
                <a:cubicBezTo>
                  <a:pt x="1112802" y="549605"/>
                  <a:pt x="1115104" y="550700"/>
                  <a:pt x="1117565" y="551192"/>
                </a:cubicBezTo>
                <a:cubicBezTo>
                  <a:pt x="1123069" y="552293"/>
                  <a:pt x="1128819" y="552096"/>
                  <a:pt x="1134234" y="553573"/>
                </a:cubicBezTo>
                <a:cubicBezTo>
                  <a:pt x="1137659" y="554507"/>
                  <a:pt x="1140584" y="556748"/>
                  <a:pt x="1143759" y="558336"/>
                </a:cubicBezTo>
                <a:cubicBezTo>
                  <a:pt x="1145346" y="560717"/>
                  <a:pt x="1146286" y="563691"/>
                  <a:pt x="1148521" y="565479"/>
                </a:cubicBezTo>
                <a:cubicBezTo>
                  <a:pt x="1151608" y="567949"/>
                  <a:pt x="1169802" y="570217"/>
                  <a:pt x="1169953" y="570242"/>
                </a:cubicBezTo>
                <a:cubicBezTo>
                  <a:pt x="1170747" y="558336"/>
                  <a:pt x="1172334" y="546456"/>
                  <a:pt x="1172334" y="534523"/>
                </a:cubicBezTo>
                <a:cubicBezTo>
                  <a:pt x="1172334" y="532013"/>
                  <a:pt x="1169953" y="529889"/>
                  <a:pt x="1169953" y="527379"/>
                </a:cubicBezTo>
                <a:cubicBezTo>
                  <a:pt x="1169953" y="522451"/>
                  <a:pt x="1174689" y="516703"/>
                  <a:pt x="1177096" y="513092"/>
                </a:cubicBezTo>
                <a:cubicBezTo>
                  <a:pt x="1193447" y="516362"/>
                  <a:pt x="1211364" y="519377"/>
                  <a:pt x="1227103" y="524998"/>
                </a:cubicBezTo>
                <a:cubicBezTo>
                  <a:pt x="1229798" y="525961"/>
                  <a:pt x="1231865" y="528173"/>
                  <a:pt x="1234246" y="529761"/>
                </a:cubicBezTo>
                <a:cubicBezTo>
                  <a:pt x="1235834" y="532142"/>
                  <a:pt x="1236449" y="538184"/>
                  <a:pt x="1239009" y="536904"/>
                </a:cubicBezTo>
                <a:cubicBezTo>
                  <a:pt x="1244128" y="534344"/>
                  <a:pt x="1243104" y="524427"/>
                  <a:pt x="1248534" y="522617"/>
                </a:cubicBezTo>
                <a:cubicBezTo>
                  <a:pt x="1250915" y="521823"/>
                  <a:pt x="1253297" y="521030"/>
                  <a:pt x="1255678" y="520236"/>
                </a:cubicBezTo>
                <a:cubicBezTo>
                  <a:pt x="1259291" y="517827"/>
                  <a:pt x="1265034" y="513092"/>
                  <a:pt x="1269965" y="513092"/>
                </a:cubicBezTo>
                <a:cubicBezTo>
                  <a:pt x="1272475" y="513092"/>
                  <a:pt x="1274728" y="514679"/>
                  <a:pt x="1277109" y="515473"/>
                </a:cubicBezTo>
                <a:cubicBezTo>
                  <a:pt x="1276315" y="513092"/>
                  <a:pt x="1273934" y="510710"/>
                  <a:pt x="1274728" y="508329"/>
                </a:cubicBezTo>
                <a:cubicBezTo>
                  <a:pt x="1276957" y="501641"/>
                  <a:pt x="1283663" y="500588"/>
                  <a:pt x="1289015" y="498804"/>
                </a:cubicBezTo>
                <a:cubicBezTo>
                  <a:pt x="1276304" y="479738"/>
                  <a:pt x="1289099" y="497572"/>
                  <a:pt x="1286634" y="498804"/>
                </a:cubicBezTo>
                <a:cubicBezTo>
                  <a:pt x="1284074" y="500084"/>
                  <a:pt x="1276684" y="493481"/>
                  <a:pt x="1279490" y="494042"/>
                </a:cubicBezTo>
                <a:cubicBezTo>
                  <a:pt x="1291716" y="496488"/>
                  <a:pt x="1284861" y="488915"/>
                  <a:pt x="1294968" y="495232"/>
                </a:cubicBezTo>
                <a:cubicBezTo>
                  <a:pt x="1297395" y="496749"/>
                  <a:pt x="1300743" y="492762"/>
                  <a:pt x="1303303" y="494042"/>
                </a:cubicBezTo>
                <a:cubicBezTo>
                  <a:pt x="1305548" y="495165"/>
                  <a:pt x="1306875" y="482532"/>
                  <a:pt x="1309256" y="483326"/>
                </a:cubicBezTo>
                <a:cubicBezTo>
                  <a:pt x="1311127" y="480519"/>
                  <a:pt x="1310915" y="469689"/>
                  <a:pt x="1310446" y="465467"/>
                </a:cubicBezTo>
                <a:cubicBezTo>
                  <a:pt x="1309892" y="460477"/>
                  <a:pt x="1317590" y="455942"/>
                  <a:pt x="1317590" y="455942"/>
                </a:cubicBezTo>
                <a:cubicBezTo>
                  <a:pt x="1315022" y="407153"/>
                  <a:pt x="1317981" y="455162"/>
                  <a:pt x="1329496" y="432129"/>
                </a:cubicBezTo>
                <a:close/>
              </a:path>
            </a:pathLst>
          </a:custGeom>
          <a:solidFill>
            <a:srgbClr val="0000FF"/>
          </a:solidFill>
          <a:ln w="9525">
            <a:solidFill>
              <a:srgbClr val="0000FF"/>
            </a:solidFill>
            <a:round/>
            <a:headEnd/>
            <a:tailEnd/>
          </a:ln>
        </p:spPr>
        <p:txBody>
          <a:bodyPr bIns="36576" lIns="36576" rIns="36576" tIns="36576"/>
          <a:lstStyle/>
          <a:p>
            <a:endParaRPr lang="es-ES"/>
          </a:p>
        </p:txBody>
      </p:sp>
      <p:sp>
        <p:nvSpPr>
          <p:cNvPr id="110613" name="Freeform 21"/>
          <p:cNvSpPr>
            <a:spLocks/>
          </p:cNvSpPr>
          <p:nvPr/>
        </p:nvSpPr>
        <p:spPr bwMode="auto">
          <a:xfrm>
            <a:off x="2028825" y="2566988"/>
            <a:ext cx="1697038" cy="2297112"/>
          </a:xfrm>
          <a:custGeom>
            <a:avLst/>
            <a:gdLst>
              <a:gd fmla="*/ 1157288 w 1696572" name="T0"/>
              <a:gd fmla="*/ 67147 h 2296712" name="T1"/>
              <a:gd fmla="*/ 1062038 w 1696572" name="T2"/>
              <a:gd fmla="*/ 7616 h 2296712" name="T3"/>
              <a:gd fmla="*/ 923925 w 1696572" name="T4"/>
              <a:gd fmla="*/ 55241 h 2296712" name="T5"/>
              <a:gd fmla="*/ 852488 w 1696572" name="T6"/>
              <a:gd fmla="*/ 150491 h 2296712" name="T7"/>
              <a:gd fmla="*/ 804863 w 1696572" name="T8"/>
              <a:gd fmla="*/ 255266 h 2296712" name="T9"/>
              <a:gd fmla="*/ 781050 w 1696572" name="T10"/>
              <a:gd fmla="*/ 407666 h 2296712" name="T11"/>
              <a:gd fmla="*/ 714375 w 1696572" name="T12"/>
              <a:gd fmla="*/ 460054 h 2296712" name="T13"/>
              <a:gd fmla="*/ 604838 w 1696572" name="T14"/>
              <a:gd fmla="*/ 555304 h 2296712" name="T15"/>
              <a:gd fmla="*/ 623888 w 1696572" name="T16"/>
              <a:gd fmla="*/ 674366 h 2296712" name="T17"/>
              <a:gd fmla="*/ 619125 w 1696572" name="T18"/>
              <a:gd fmla="*/ 855341 h 2296712" name="T19"/>
              <a:gd fmla="*/ 552450 w 1696572" name="T20"/>
              <a:gd fmla="*/ 941066 h 2296712" name="T21"/>
              <a:gd fmla="*/ 547688 w 1696572" name="T22"/>
              <a:gd fmla="*/ 1012504 h 2296712" name="T23"/>
              <a:gd fmla="*/ 638175 w 1696572" name="T24"/>
              <a:gd fmla="*/ 1079179 h 2296712" name="T25"/>
              <a:gd fmla="*/ 519113 w 1696572" name="T26"/>
              <a:gd fmla="*/ 1131566 h 2296712" name="T27"/>
              <a:gd fmla="*/ 476250 w 1696572" name="T28"/>
              <a:gd fmla="*/ 1231579 h 2296712" name="T29"/>
              <a:gd fmla="*/ 385763 w 1696572" name="T30"/>
              <a:gd fmla="*/ 1264916 h 2296712" name="T31"/>
              <a:gd fmla="*/ 347663 w 1696572" name="T32"/>
              <a:gd fmla="*/ 1379216 h 2296712" name="T33"/>
              <a:gd fmla="*/ 309563 w 1696572" name="T34"/>
              <a:gd fmla="*/ 1526854 h 2296712" name="T35"/>
              <a:gd fmla="*/ 247650 w 1696572" name="T36"/>
              <a:gd fmla="*/ 1607816 h 2296712" name="T37"/>
              <a:gd fmla="*/ 200025 w 1696572" name="T38"/>
              <a:gd fmla="*/ 1717354 h 2296712" name="T39"/>
              <a:gd fmla="*/ 100013 w 1696572" name="T40"/>
              <a:gd fmla="*/ 1817366 h 2296712" name="T41"/>
              <a:gd fmla="*/ 19050 w 1696572" name="T42"/>
              <a:gd fmla="*/ 1926904 h 2296712" name="T43"/>
              <a:gd fmla="*/ 119063 w 1696572" name="T44"/>
              <a:gd fmla="*/ 1955479 h 2296712" name="T45"/>
              <a:gd fmla="*/ 228600 w 1696572" name="T46"/>
              <a:gd fmla="*/ 1974529 h 2296712" name="T47"/>
              <a:gd fmla="*/ 333375 w 1696572" name="T48"/>
              <a:gd fmla="*/ 2012629 h 2296712" name="T49"/>
              <a:gd fmla="*/ 509588 w 1696572" name="T50"/>
              <a:gd fmla="*/ 2012629 h 2296712" name="T51"/>
              <a:gd fmla="*/ 678656 w 1696572" name="T52"/>
              <a:gd fmla="*/ 2024535 h 2296712" name="T53"/>
              <a:gd fmla="*/ 938213 w 1696572" name="T54"/>
              <a:gd fmla="*/ 2055491 h 2296712" name="T55"/>
              <a:gd fmla="*/ 1166813 w 1696572" name="T56"/>
              <a:gd fmla="*/ 2060254 h 2296712" name="T57"/>
              <a:gd fmla="*/ 1271588 w 1696572" name="T58"/>
              <a:gd fmla="*/ 2103116 h 2296712" name="T59"/>
              <a:gd fmla="*/ 1323975 w 1696572" name="T60"/>
              <a:gd fmla="*/ 2122166 h 2296712" name="T61"/>
              <a:gd fmla="*/ 1443038 w 1696572" name="T62"/>
              <a:gd fmla="*/ 2179316 h 2296712" name="T63"/>
              <a:gd fmla="*/ 1528763 w 1696572" name="T64"/>
              <a:gd fmla="*/ 2241229 h 2296712" name="T65"/>
              <a:gd fmla="*/ 1643063 w 1696572" name="T66"/>
              <a:gd fmla="*/ 2269804 h 2296712" name="T67"/>
              <a:gd fmla="*/ 1633538 w 1696572" name="T68"/>
              <a:gd fmla="*/ 2169791 h 2296712" name="T69"/>
              <a:gd fmla="*/ 1695450 w 1696572" name="T70"/>
              <a:gd fmla="*/ 2103116 h 2296712" name="T71"/>
              <a:gd fmla="*/ 1628775 w 1696572" name="T72"/>
              <a:gd fmla="*/ 2012629 h 2296712" name="T73"/>
              <a:gd fmla="*/ 1504950 w 1696572" name="T74"/>
              <a:gd fmla="*/ 2012629 h 2296712" name="T75"/>
              <a:gd fmla="*/ 1438275 w 1696572" name="T76"/>
              <a:gd fmla="*/ 1995960 h 2296712" name="T77"/>
              <a:gd fmla="*/ 1376363 w 1696572" name="T78"/>
              <a:gd fmla="*/ 1879279 h 2296712" name="T79"/>
              <a:gd fmla="*/ 1414463 w 1696572" name="T80"/>
              <a:gd fmla="*/ 1760216 h 2296712" name="T81"/>
              <a:gd fmla="*/ 1385888 w 1696572" name="T82"/>
              <a:gd fmla="*/ 1664966 h 2296712" name="T83"/>
              <a:gd fmla="*/ 1400175 w 1696572" name="T84"/>
              <a:gd fmla="*/ 1536379 h 2296712" name="T85"/>
              <a:gd fmla="*/ 1395413 w 1696572" name="T86"/>
              <a:gd fmla="*/ 1441129 h 2296712" name="T87"/>
              <a:gd fmla="*/ 1314450 w 1696572" name="T88"/>
              <a:gd fmla="*/ 1336354 h 2296712" name="T89"/>
              <a:gd fmla="*/ 1257300 w 1696572" name="T90"/>
              <a:gd fmla="*/ 1260154 h 2296712" name="T91"/>
              <a:gd fmla="*/ 1262063 w 1696572" name="T92"/>
              <a:gd fmla="*/ 1160141 h 2296712" name="T93"/>
              <a:gd fmla="*/ 1214438 w 1696572" name="T94"/>
              <a:gd fmla="*/ 1141091 h 2296712" name="T95"/>
              <a:gd fmla="*/ 1276350 w 1696572" name="T96"/>
              <a:gd fmla="*/ 988691 h 2296712" name="T97"/>
              <a:gd fmla="*/ 1276350 w 1696572" name="T98"/>
              <a:gd fmla="*/ 898204 h 2296712" name="T99"/>
              <a:gd fmla="*/ 1328738 w 1696572" name="T100"/>
              <a:gd fmla="*/ 783904 h 2296712" name="T101"/>
              <a:gd fmla="*/ 1352550 w 1696572" name="T102"/>
              <a:gd fmla="*/ 660079 h 2296712" name="T103"/>
              <a:gd fmla="*/ 1385888 w 1696572" name="T104"/>
              <a:gd fmla="*/ 521966 h 2296712" name="T105"/>
              <a:gd fmla="*/ 1385888 w 1696572" name="T106"/>
              <a:gd fmla="*/ 436241 h 2296712" name="T107"/>
              <a:gd fmla="*/ 1262063 w 1696572" name="T108"/>
              <a:gd fmla="*/ 398141 h 2296712" name="T109"/>
              <a:gd fmla="*/ 1171575 w 1696572" name="T110"/>
              <a:gd fmla="*/ 269554 h 2296712" name="T111"/>
              <a:gd fmla="*/ 1214438 w 1696572" name="T112"/>
              <a:gd fmla="*/ 140966 h 229671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696572" name="T171"/>
              <a:gd fmla="*/ 0 h 2296712" name="T172"/>
              <a:gd fmla="*/ 1696572 w 1696572" name="T173"/>
              <a:gd fmla="*/ 2296712 h 2296712" name="T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96712" w="1696572">
                <a:moveTo>
                  <a:pt x="1243013" y="93341"/>
                </a:moveTo>
                <a:cubicBezTo>
                  <a:pt x="1231392" y="89468"/>
                  <a:pt x="1223671" y="88287"/>
                  <a:pt x="1214438" y="79054"/>
                </a:cubicBezTo>
                <a:cubicBezTo>
                  <a:pt x="1210391" y="75006"/>
                  <a:pt x="1210469" y="57623"/>
                  <a:pt x="1207294" y="52860"/>
                </a:cubicBezTo>
                <a:cubicBezTo>
                  <a:pt x="1200968" y="51804"/>
                  <a:pt x="1194197" y="67148"/>
                  <a:pt x="1185863" y="69529"/>
                </a:cubicBezTo>
                <a:cubicBezTo>
                  <a:pt x="1177529" y="71910"/>
                  <a:pt x="1166813" y="67941"/>
                  <a:pt x="1157288" y="67147"/>
                </a:cubicBezTo>
                <a:cubicBezTo>
                  <a:pt x="1147763" y="66353"/>
                  <a:pt x="1135063" y="67544"/>
                  <a:pt x="1128713" y="64766"/>
                </a:cubicBezTo>
                <a:cubicBezTo>
                  <a:pt x="1123183" y="63291"/>
                  <a:pt x="1122363" y="55241"/>
                  <a:pt x="1119188" y="50479"/>
                </a:cubicBezTo>
                <a:cubicBezTo>
                  <a:pt x="1117600" y="39366"/>
                  <a:pt x="1116627" y="28149"/>
                  <a:pt x="1114425" y="17141"/>
                </a:cubicBezTo>
                <a:cubicBezTo>
                  <a:pt x="1113441" y="12219"/>
                  <a:pt x="1114602" y="3752"/>
                  <a:pt x="1109663" y="2854"/>
                </a:cubicBezTo>
                <a:cubicBezTo>
                  <a:pt x="1093966" y="0"/>
                  <a:pt x="1077913" y="6029"/>
                  <a:pt x="1062038" y="7616"/>
                </a:cubicBezTo>
                <a:cubicBezTo>
                  <a:pt x="1057275" y="10791"/>
                  <a:pt x="1052870" y="14581"/>
                  <a:pt x="1047750" y="17141"/>
                </a:cubicBezTo>
                <a:cubicBezTo>
                  <a:pt x="1043260" y="19386"/>
                  <a:pt x="1037383" y="18768"/>
                  <a:pt x="1033463" y="21904"/>
                </a:cubicBezTo>
                <a:cubicBezTo>
                  <a:pt x="1028994" y="25480"/>
                  <a:pt x="1026498" y="31072"/>
                  <a:pt x="1023938" y="36191"/>
                </a:cubicBezTo>
                <a:cubicBezTo>
                  <a:pt x="1021693" y="40681"/>
                  <a:pt x="1024107" y="49540"/>
                  <a:pt x="1019175" y="50479"/>
                </a:cubicBezTo>
                <a:cubicBezTo>
                  <a:pt x="987947" y="56427"/>
                  <a:pt x="955675" y="53654"/>
                  <a:pt x="923925" y="55241"/>
                </a:cubicBezTo>
                <a:cubicBezTo>
                  <a:pt x="921263" y="65892"/>
                  <a:pt x="914277" y="95907"/>
                  <a:pt x="909638" y="102866"/>
                </a:cubicBezTo>
                <a:cubicBezTo>
                  <a:pt x="906463" y="107629"/>
                  <a:pt x="903288" y="112391"/>
                  <a:pt x="900113" y="117154"/>
                </a:cubicBezTo>
                <a:cubicBezTo>
                  <a:pt x="891085" y="162290"/>
                  <a:pt x="904307" y="134346"/>
                  <a:pt x="881063" y="131441"/>
                </a:cubicBezTo>
                <a:cubicBezTo>
                  <a:pt x="873031" y="130437"/>
                  <a:pt x="865188" y="134616"/>
                  <a:pt x="857250" y="136204"/>
                </a:cubicBezTo>
                <a:cubicBezTo>
                  <a:pt x="855663" y="140966"/>
                  <a:pt x="856038" y="146941"/>
                  <a:pt x="852488" y="150491"/>
                </a:cubicBezTo>
                <a:cubicBezTo>
                  <a:pt x="844393" y="158586"/>
                  <a:pt x="823913" y="169541"/>
                  <a:pt x="823913" y="169541"/>
                </a:cubicBezTo>
                <a:cubicBezTo>
                  <a:pt x="822325" y="182241"/>
                  <a:pt x="821440" y="195049"/>
                  <a:pt x="819150" y="207641"/>
                </a:cubicBezTo>
                <a:cubicBezTo>
                  <a:pt x="818252" y="212580"/>
                  <a:pt x="815767" y="217102"/>
                  <a:pt x="814388" y="221929"/>
                </a:cubicBezTo>
                <a:cubicBezTo>
                  <a:pt x="812590" y="228223"/>
                  <a:pt x="811423" y="234685"/>
                  <a:pt x="809625" y="240979"/>
                </a:cubicBezTo>
                <a:cubicBezTo>
                  <a:pt x="808246" y="245806"/>
                  <a:pt x="805952" y="250366"/>
                  <a:pt x="804863" y="255266"/>
                </a:cubicBezTo>
                <a:cubicBezTo>
                  <a:pt x="796308" y="293764"/>
                  <a:pt x="807146" y="273271"/>
                  <a:pt x="790575" y="298129"/>
                </a:cubicBezTo>
                <a:cubicBezTo>
                  <a:pt x="792329" y="310408"/>
                  <a:pt x="793452" y="332457"/>
                  <a:pt x="800100" y="345754"/>
                </a:cubicBezTo>
                <a:cubicBezTo>
                  <a:pt x="818568" y="382691"/>
                  <a:pt x="802413" y="338408"/>
                  <a:pt x="814388" y="374329"/>
                </a:cubicBezTo>
                <a:cubicBezTo>
                  <a:pt x="812800" y="380679"/>
                  <a:pt x="813256" y="387933"/>
                  <a:pt x="809625" y="393379"/>
                </a:cubicBezTo>
                <a:cubicBezTo>
                  <a:pt x="804349" y="401294"/>
                  <a:pt x="789201" y="404949"/>
                  <a:pt x="781050" y="407666"/>
                </a:cubicBezTo>
                <a:cubicBezTo>
                  <a:pt x="777875" y="412429"/>
                  <a:pt x="775995" y="418378"/>
                  <a:pt x="771525" y="421954"/>
                </a:cubicBezTo>
                <a:cubicBezTo>
                  <a:pt x="767605" y="425090"/>
                  <a:pt x="761415" y="423931"/>
                  <a:pt x="757238" y="426716"/>
                </a:cubicBezTo>
                <a:cubicBezTo>
                  <a:pt x="751634" y="430452"/>
                  <a:pt x="747713" y="436241"/>
                  <a:pt x="742950" y="441004"/>
                </a:cubicBezTo>
                <a:cubicBezTo>
                  <a:pt x="741363" y="445766"/>
                  <a:pt x="742365" y="452506"/>
                  <a:pt x="738188" y="455291"/>
                </a:cubicBezTo>
                <a:cubicBezTo>
                  <a:pt x="731453" y="459781"/>
                  <a:pt x="721954" y="457212"/>
                  <a:pt x="714375" y="460054"/>
                </a:cubicBezTo>
                <a:cubicBezTo>
                  <a:pt x="709016" y="462064"/>
                  <a:pt x="705610" y="468073"/>
                  <a:pt x="700088" y="469579"/>
                </a:cubicBezTo>
                <a:cubicBezTo>
                  <a:pt x="687740" y="472947"/>
                  <a:pt x="674688" y="472754"/>
                  <a:pt x="661988" y="474341"/>
                </a:cubicBezTo>
                <a:cubicBezTo>
                  <a:pt x="657225" y="477516"/>
                  <a:pt x="651469" y="479558"/>
                  <a:pt x="647700" y="483866"/>
                </a:cubicBezTo>
                <a:cubicBezTo>
                  <a:pt x="608804" y="528318"/>
                  <a:pt x="646510" y="500534"/>
                  <a:pt x="614363" y="521966"/>
                </a:cubicBezTo>
                <a:cubicBezTo>
                  <a:pt x="612839" y="528063"/>
                  <a:pt x="608252" y="548476"/>
                  <a:pt x="604838" y="555304"/>
                </a:cubicBezTo>
                <a:cubicBezTo>
                  <a:pt x="586370" y="592241"/>
                  <a:pt x="602525" y="547958"/>
                  <a:pt x="590550" y="583879"/>
                </a:cubicBezTo>
                <a:cubicBezTo>
                  <a:pt x="593461" y="592611"/>
                  <a:pt x="599308" y="618508"/>
                  <a:pt x="609600" y="626741"/>
                </a:cubicBezTo>
                <a:cubicBezTo>
                  <a:pt x="613520" y="629877"/>
                  <a:pt x="619125" y="629916"/>
                  <a:pt x="623888" y="631504"/>
                </a:cubicBezTo>
                <a:cubicBezTo>
                  <a:pt x="627063" y="636266"/>
                  <a:pt x="633413" y="640067"/>
                  <a:pt x="633413" y="645791"/>
                </a:cubicBezTo>
                <a:cubicBezTo>
                  <a:pt x="633413" y="655831"/>
                  <a:pt x="623888" y="674366"/>
                  <a:pt x="623888" y="674366"/>
                </a:cubicBezTo>
                <a:cubicBezTo>
                  <a:pt x="622300" y="691829"/>
                  <a:pt x="620961" y="709316"/>
                  <a:pt x="619125" y="726754"/>
                </a:cubicBezTo>
                <a:cubicBezTo>
                  <a:pt x="614170" y="773825"/>
                  <a:pt x="610943" y="751171"/>
                  <a:pt x="619125" y="783904"/>
                </a:cubicBezTo>
                <a:cubicBezTo>
                  <a:pt x="617538" y="793429"/>
                  <a:pt x="617417" y="803318"/>
                  <a:pt x="614363" y="812479"/>
                </a:cubicBezTo>
                <a:cubicBezTo>
                  <a:pt x="612553" y="817909"/>
                  <a:pt x="605779" y="821120"/>
                  <a:pt x="604838" y="826766"/>
                </a:cubicBezTo>
                <a:cubicBezTo>
                  <a:pt x="603523" y="834654"/>
                  <a:pt x="615807" y="850364"/>
                  <a:pt x="619125" y="855341"/>
                </a:cubicBezTo>
                <a:cubicBezTo>
                  <a:pt x="617052" y="865709"/>
                  <a:pt x="616159" y="885894"/>
                  <a:pt x="604838" y="893441"/>
                </a:cubicBezTo>
                <a:cubicBezTo>
                  <a:pt x="599392" y="897072"/>
                  <a:pt x="592138" y="896616"/>
                  <a:pt x="585788" y="898204"/>
                </a:cubicBezTo>
                <a:cubicBezTo>
                  <a:pt x="582613" y="902966"/>
                  <a:pt x="580310" y="908444"/>
                  <a:pt x="576263" y="912491"/>
                </a:cubicBezTo>
                <a:cubicBezTo>
                  <a:pt x="567031" y="921722"/>
                  <a:pt x="559307" y="922905"/>
                  <a:pt x="547688" y="926779"/>
                </a:cubicBezTo>
                <a:cubicBezTo>
                  <a:pt x="549275" y="931541"/>
                  <a:pt x="550205" y="936576"/>
                  <a:pt x="552450" y="941066"/>
                </a:cubicBezTo>
                <a:cubicBezTo>
                  <a:pt x="555010" y="946186"/>
                  <a:pt x="561034" y="949708"/>
                  <a:pt x="561975" y="955354"/>
                </a:cubicBezTo>
                <a:cubicBezTo>
                  <a:pt x="562800" y="960306"/>
                  <a:pt x="558800" y="964879"/>
                  <a:pt x="557213" y="969641"/>
                </a:cubicBezTo>
                <a:cubicBezTo>
                  <a:pt x="558800" y="974404"/>
                  <a:pt x="562800" y="978977"/>
                  <a:pt x="561975" y="983929"/>
                </a:cubicBezTo>
                <a:cubicBezTo>
                  <a:pt x="561034" y="989575"/>
                  <a:pt x="555010" y="993097"/>
                  <a:pt x="552450" y="998216"/>
                </a:cubicBezTo>
                <a:cubicBezTo>
                  <a:pt x="550205" y="1002706"/>
                  <a:pt x="549275" y="1007741"/>
                  <a:pt x="547688" y="1012504"/>
                </a:cubicBezTo>
                <a:cubicBezTo>
                  <a:pt x="550863" y="1017266"/>
                  <a:pt x="554653" y="1021672"/>
                  <a:pt x="557213" y="1026791"/>
                </a:cubicBezTo>
                <a:cubicBezTo>
                  <a:pt x="562758" y="1032075"/>
                  <a:pt x="573881" y="1028379"/>
                  <a:pt x="583406" y="1031554"/>
                </a:cubicBezTo>
                <a:cubicBezTo>
                  <a:pt x="592931" y="1034729"/>
                  <a:pt x="607616" y="1041079"/>
                  <a:pt x="614363" y="1045841"/>
                </a:cubicBezTo>
                <a:cubicBezTo>
                  <a:pt x="617538" y="1050604"/>
                  <a:pt x="621328" y="1055009"/>
                  <a:pt x="623888" y="1060129"/>
                </a:cubicBezTo>
                <a:cubicBezTo>
                  <a:pt x="626414" y="1065769"/>
                  <a:pt x="638175" y="1066479"/>
                  <a:pt x="638175" y="1079179"/>
                </a:cubicBezTo>
                <a:cubicBezTo>
                  <a:pt x="638175" y="1091879"/>
                  <a:pt x="628650" y="1125217"/>
                  <a:pt x="623888" y="1136329"/>
                </a:cubicBezTo>
                <a:cubicBezTo>
                  <a:pt x="622413" y="1141860"/>
                  <a:pt x="614363" y="1142679"/>
                  <a:pt x="609600" y="1145854"/>
                </a:cubicBezTo>
                <a:cubicBezTo>
                  <a:pt x="595947" y="1144489"/>
                  <a:pt x="564850" y="1144910"/>
                  <a:pt x="547688" y="1136329"/>
                </a:cubicBezTo>
                <a:cubicBezTo>
                  <a:pt x="542568" y="1133769"/>
                  <a:pt x="538163" y="1129979"/>
                  <a:pt x="533400" y="1126804"/>
                </a:cubicBezTo>
                <a:cubicBezTo>
                  <a:pt x="528638" y="1128391"/>
                  <a:pt x="522663" y="1128016"/>
                  <a:pt x="519113" y="1131566"/>
                </a:cubicBezTo>
                <a:cubicBezTo>
                  <a:pt x="515563" y="1135116"/>
                  <a:pt x="516841" y="1141495"/>
                  <a:pt x="514350" y="1145854"/>
                </a:cubicBezTo>
                <a:cubicBezTo>
                  <a:pt x="510412" y="1152746"/>
                  <a:pt x="504677" y="1158445"/>
                  <a:pt x="500063" y="1164904"/>
                </a:cubicBezTo>
                <a:cubicBezTo>
                  <a:pt x="496736" y="1169562"/>
                  <a:pt x="494585" y="1175144"/>
                  <a:pt x="490538" y="1179191"/>
                </a:cubicBezTo>
                <a:cubicBezTo>
                  <a:pt x="486490" y="1183238"/>
                  <a:pt x="481013" y="1185541"/>
                  <a:pt x="476250" y="1188716"/>
                </a:cubicBezTo>
                <a:cubicBezTo>
                  <a:pt x="472285" y="1195061"/>
                  <a:pt x="480219" y="1225229"/>
                  <a:pt x="476250" y="1231579"/>
                </a:cubicBezTo>
                <a:cubicBezTo>
                  <a:pt x="472281" y="1237929"/>
                  <a:pt x="457200" y="1227610"/>
                  <a:pt x="452438" y="1226816"/>
                </a:cubicBezTo>
                <a:cubicBezTo>
                  <a:pt x="451018" y="1227526"/>
                  <a:pt x="449263" y="1226816"/>
                  <a:pt x="447675" y="1226816"/>
                </a:cubicBezTo>
                <a:cubicBezTo>
                  <a:pt x="444500" y="1233166"/>
                  <a:pt x="442695" y="1240412"/>
                  <a:pt x="438150" y="1245866"/>
                </a:cubicBezTo>
                <a:cubicBezTo>
                  <a:pt x="434486" y="1250263"/>
                  <a:pt x="428982" y="1252831"/>
                  <a:pt x="423863" y="1255391"/>
                </a:cubicBezTo>
                <a:cubicBezTo>
                  <a:pt x="414098" y="1260274"/>
                  <a:pt x="394824" y="1263104"/>
                  <a:pt x="385763" y="1264916"/>
                </a:cubicBezTo>
                <a:cubicBezTo>
                  <a:pt x="382588" y="1269679"/>
                  <a:pt x="380708" y="1275628"/>
                  <a:pt x="376238" y="1279204"/>
                </a:cubicBezTo>
                <a:cubicBezTo>
                  <a:pt x="372318" y="1282340"/>
                  <a:pt x="364735" y="1279789"/>
                  <a:pt x="361950" y="1283966"/>
                </a:cubicBezTo>
                <a:cubicBezTo>
                  <a:pt x="357460" y="1290701"/>
                  <a:pt x="358775" y="1299841"/>
                  <a:pt x="357188" y="1307779"/>
                </a:cubicBezTo>
                <a:cubicBezTo>
                  <a:pt x="355600" y="1326829"/>
                  <a:pt x="354951" y="1345981"/>
                  <a:pt x="352425" y="1364929"/>
                </a:cubicBezTo>
                <a:cubicBezTo>
                  <a:pt x="351762" y="1369905"/>
                  <a:pt x="346838" y="1374264"/>
                  <a:pt x="347663" y="1379216"/>
                </a:cubicBezTo>
                <a:cubicBezTo>
                  <a:pt x="348604" y="1384862"/>
                  <a:pt x="354013" y="1388741"/>
                  <a:pt x="357188" y="1393504"/>
                </a:cubicBezTo>
                <a:cubicBezTo>
                  <a:pt x="364651" y="1423360"/>
                  <a:pt x="362496" y="1403976"/>
                  <a:pt x="357188" y="1441129"/>
                </a:cubicBezTo>
                <a:cubicBezTo>
                  <a:pt x="355378" y="1453799"/>
                  <a:pt x="359525" y="1468580"/>
                  <a:pt x="352425" y="1479229"/>
                </a:cubicBezTo>
                <a:cubicBezTo>
                  <a:pt x="347935" y="1485964"/>
                  <a:pt x="336550" y="1482404"/>
                  <a:pt x="328613" y="1483991"/>
                </a:cubicBezTo>
                <a:cubicBezTo>
                  <a:pt x="313519" y="1506633"/>
                  <a:pt x="320898" y="1492849"/>
                  <a:pt x="309563" y="1526854"/>
                </a:cubicBezTo>
                <a:cubicBezTo>
                  <a:pt x="307975" y="1531617"/>
                  <a:pt x="300038" y="1530029"/>
                  <a:pt x="295275" y="1531616"/>
                </a:cubicBezTo>
                <a:cubicBezTo>
                  <a:pt x="263323" y="1552918"/>
                  <a:pt x="294628" y="1527824"/>
                  <a:pt x="276225" y="1555429"/>
                </a:cubicBezTo>
                <a:cubicBezTo>
                  <a:pt x="272489" y="1561033"/>
                  <a:pt x="266250" y="1564542"/>
                  <a:pt x="261938" y="1569716"/>
                </a:cubicBezTo>
                <a:cubicBezTo>
                  <a:pt x="258274" y="1574113"/>
                  <a:pt x="255588" y="1579241"/>
                  <a:pt x="252413" y="1584004"/>
                </a:cubicBezTo>
                <a:cubicBezTo>
                  <a:pt x="250825" y="1591941"/>
                  <a:pt x="252140" y="1601081"/>
                  <a:pt x="247650" y="1607816"/>
                </a:cubicBezTo>
                <a:cubicBezTo>
                  <a:pt x="244865" y="1611993"/>
                  <a:pt x="237283" y="1609443"/>
                  <a:pt x="233363" y="1612579"/>
                </a:cubicBezTo>
                <a:cubicBezTo>
                  <a:pt x="228894" y="1616155"/>
                  <a:pt x="227013" y="1622104"/>
                  <a:pt x="223838" y="1626866"/>
                </a:cubicBezTo>
                <a:cubicBezTo>
                  <a:pt x="222250" y="1649091"/>
                  <a:pt x="221678" y="1671412"/>
                  <a:pt x="219075" y="1693541"/>
                </a:cubicBezTo>
                <a:cubicBezTo>
                  <a:pt x="218488" y="1698527"/>
                  <a:pt x="217449" y="1703909"/>
                  <a:pt x="214313" y="1707829"/>
                </a:cubicBezTo>
                <a:cubicBezTo>
                  <a:pt x="210737" y="1712299"/>
                  <a:pt x="204788" y="1714179"/>
                  <a:pt x="200025" y="1717354"/>
                </a:cubicBezTo>
                <a:cubicBezTo>
                  <a:pt x="197143" y="1731764"/>
                  <a:pt x="197630" y="1745049"/>
                  <a:pt x="185738" y="1755454"/>
                </a:cubicBezTo>
                <a:cubicBezTo>
                  <a:pt x="177123" y="1762992"/>
                  <a:pt x="157163" y="1774504"/>
                  <a:pt x="157163" y="1774504"/>
                </a:cubicBezTo>
                <a:cubicBezTo>
                  <a:pt x="131761" y="1812606"/>
                  <a:pt x="165103" y="1766563"/>
                  <a:pt x="133350" y="1798316"/>
                </a:cubicBezTo>
                <a:cubicBezTo>
                  <a:pt x="129303" y="1802363"/>
                  <a:pt x="128795" y="1809764"/>
                  <a:pt x="123825" y="1812604"/>
                </a:cubicBezTo>
                <a:cubicBezTo>
                  <a:pt x="116797" y="1816620"/>
                  <a:pt x="107950" y="1815779"/>
                  <a:pt x="100013" y="1817366"/>
                </a:cubicBezTo>
                <a:cubicBezTo>
                  <a:pt x="95250" y="1820541"/>
                  <a:pt x="88759" y="1822037"/>
                  <a:pt x="85725" y="1826891"/>
                </a:cubicBezTo>
                <a:cubicBezTo>
                  <a:pt x="57386" y="1872232"/>
                  <a:pt x="94247" y="1843434"/>
                  <a:pt x="61913" y="1864991"/>
                </a:cubicBezTo>
                <a:cubicBezTo>
                  <a:pt x="48768" y="1904426"/>
                  <a:pt x="60742" y="1887997"/>
                  <a:pt x="23813" y="1912616"/>
                </a:cubicBezTo>
                <a:cubicBezTo>
                  <a:pt x="6572" y="1924110"/>
                  <a:pt x="14645" y="1924701"/>
                  <a:pt x="0" y="1917379"/>
                </a:cubicBezTo>
                <a:cubicBezTo>
                  <a:pt x="6350" y="1920554"/>
                  <a:pt x="12524" y="1924107"/>
                  <a:pt x="19050" y="1926904"/>
                </a:cubicBezTo>
                <a:cubicBezTo>
                  <a:pt x="23664" y="1928881"/>
                  <a:pt x="28848" y="1929421"/>
                  <a:pt x="33338" y="1931666"/>
                </a:cubicBezTo>
                <a:cubicBezTo>
                  <a:pt x="38457" y="1934226"/>
                  <a:pt x="42863" y="1938016"/>
                  <a:pt x="47625" y="1941191"/>
                </a:cubicBezTo>
                <a:cubicBezTo>
                  <a:pt x="49213" y="1945954"/>
                  <a:pt x="49252" y="1951559"/>
                  <a:pt x="52388" y="1955479"/>
                </a:cubicBezTo>
                <a:cubicBezTo>
                  <a:pt x="66745" y="1973426"/>
                  <a:pt x="84651" y="1962757"/>
                  <a:pt x="104775" y="1960241"/>
                </a:cubicBezTo>
                <a:cubicBezTo>
                  <a:pt x="109538" y="1958654"/>
                  <a:pt x="116278" y="1959656"/>
                  <a:pt x="119063" y="1955479"/>
                </a:cubicBezTo>
                <a:cubicBezTo>
                  <a:pt x="123553" y="1948744"/>
                  <a:pt x="127445" y="1938906"/>
                  <a:pt x="123825" y="1931666"/>
                </a:cubicBezTo>
                <a:cubicBezTo>
                  <a:pt x="121265" y="1926546"/>
                  <a:pt x="117475" y="1941191"/>
                  <a:pt x="114300" y="1945954"/>
                </a:cubicBezTo>
                <a:cubicBezTo>
                  <a:pt x="119063" y="1949129"/>
                  <a:pt x="123468" y="1952919"/>
                  <a:pt x="128588" y="1955479"/>
                </a:cubicBezTo>
                <a:cubicBezTo>
                  <a:pt x="143269" y="1962819"/>
                  <a:pt x="167846" y="1963363"/>
                  <a:pt x="180975" y="1965004"/>
                </a:cubicBezTo>
                <a:cubicBezTo>
                  <a:pt x="213255" y="1975762"/>
                  <a:pt x="173875" y="1963584"/>
                  <a:pt x="228600" y="1974529"/>
                </a:cubicBezTo>
                <a:cubicBezTo>
                  <a:pt x="233523" y="1975514"/>
                  <a:pt x="237949" y="1978393"/>
                  <a:pt x="242888" y="1979291"/>
                </a:cubicBezTo>
                <a:cubicBezTo>
                  <a:pt x="255480" y="1981581"/>
                  <a:pt x="263525" y="1991991"/>
                  <a:pt x="276225" y="1993579"/>
                </a:cubicBezTo>
                <a:cubicBezTo>
                  <a:pt x="285750" y="1996754"/>
                  <a:pt x="300038" y="1990404"/>
                  <a:pt x="309563" y="1993579"/>
                </a:cubicBezTo>
                <a:cubicBezTo>
                  <a:pt x="314993" y="1995389"/>
                  <a:pt x="314619" y="2004290"/>
                  <a:pt x="319088" y="2007866"/>
                </a:cubicBezTo>
                <a:cubicBezTo>
                  <a:pt x="323008" y="2011002"/>
                  <a:pt x="328613" y="2011041"/>
                  <a:pt x="333375" y="2012629"/>
                </a:cubicBezTo>
                <a:cubicBezTo>
                  <a:pt x="336550" y="2017391"/>
                  <a:pt x="337221" y="2026206"/>
                  <a:pt x="342900" y="2026916"/>
                </a:cubicBezTo>
                <a:cubicBezTo>
                  <a:pt x="365010" y="2029680"/>
                  <a:pt x="368396" y="2010469"/>
                  <a:pt x="390525" y="2007866"/>
                </a:cubicBezTo>
                <a:cubicBezTo>
                  <a:pt x="395511" y="2007279"/>
                  <a:pt x="418865" y="2017867"/>
                  <a:pt x="423863" y="2017391"/>
                </a:cubicBezTo>
                <a:cubicBezTo>
                  <a:pt x="433003" y="2016147"/>
                  <a:pt x="447676" y="1999135"/>
                  <a:pt x="461963" y="1998341"/>
                </a:cubicBezTo>
                <a:cubicBezTo>
                  <a:pt x="476250" y="1997547"/>
                  <a:pt x="492523" y="2012629"/>
                  <a:pt x="509588" y="2012629"/>
                </a:cubicBezTo>
                <a:cubicBezTo>
                  <a:pt x="531813" y="2014216"/>
                  <a:pt x="542413" y="1994469"/>
                  <a:pt x="564356" y="1998341"/>
                </a:cubicBezTo>
                <a:cubicBezTo>
                  <a:pt x="569993" y="1999336"/>
                  <a:pt x="584843" y="2009808"/>
                  <a:pt x="590550" y="2010247"/>
                </a:cubicBezTo>
                <a:cubicBezTo>
                  <a:pt x="606457" y="2011471"/>
                  <a:pt x="619919" y="2009453"/>
                  <a:pt x="635794" y="2007866"/>
                </a:cubicBezTo>
                <a:cubicBezTo>
                  <a:pt x="642144" y="2009453"/>
                  <a:pt x="650931" y="2025118"/>
                  <a:pt x="657225" y="2026916"/>
                </a:cubicBezTo>
                <a:cubicBezTo>
                  <a:pt x="662052" y="2028295"/>
                  <a:pt x="673636" y="2024535"/>
                  <a:pt x="678656" y="2024535"/>
                </a:cubicBezTo>
                <a:cubicBezTo>
                  <a:pt x="732654" y="2024535"/>
                  <a:pt x="772319" y="2023742"/>
                  <a:pt x="826294" y="2022154"/>
                </a:cubicBezTo>
                <a:cubicBezTo>
                  <a:pt x="831056" y="2023742"/>
                  <a:pt x="842825" y="2030590"/>
                  <a:pt x="847725" y="2031679"/>
                </a:cubicBezTo>
                <a:cubicBezTo>
                  <a:pt x="859606" y="2034319"/>
                  <a:pt x="899020" y="2039687"/>
                  <a:pt x="909638" y="2041204"/>
                </a:cubicBezTo>
                <a:cubicBezTo>
                  <a:pt x="914400" y="2042791"/>
                  <a:pt x="919435" y="2043721"/>
                  <a:pt x="923925" y="2045966"/>
                </a:cubicBezTo>
                <a:cubicBezTo>
                  <a:pt x="929045" y="2048526"/>
                  <a:pt x="932600" y="2054368"/>
                  <a:pt x="938213" y="2055491"/>
                </a:cubicBezTo>
                <a:cubicBezTo>
                  <a:pt x="956958" y="2059240"/>
                  <a:pt x="976313" y="2058666"/>
                  <a:pt x="995363" y="2060254"/>
                </a:cubicBezTo>
                <a:cubicBezTo>
                  <a:pt x="1015455" y="2066951"/>
                  <a:pt x="1020827" y="2069779"/>
                  <a:pt x="1047750" y="2069779"/>
                </a:cubicBezTo>
                <a:cubicBezTo>
                  <a:pt x="1057609" y="2069779"/>
                  <a:pt x="1069101" y="2060307"/>
                  <a:pt x="1076325" y="2055491"/>
                </a:cubicBezTo>
                <a:cubicBezTo>
                  <a:pt x="1100138" y="2057079"/>
                  <a:pt x="1124222" y="2056330"/>
                  <a:pt x="1147763" y="2060254"/>
                </a:cubicBezTo>
                <a:cubicBezTo>
                  <a:pt x="1153409" y="2061195"/>
                  <a:pt x="1161694" y="2057694"/>
                  <a:pt x="1166813" y="2060254"/>
                </a:cubicBezTo>
                <a:cubicBezTo>
                  <a:pt x="1178369" y="2066032"/>
                  <a:pt x="1185822" y="2064139"/>
                  <a:pt x="1197769" y="2067397"/>
                </a:cubicBezTo>
                <a:cubicBezTo>
                  <a:pt x="1207455" y="2070039"/>
                  <a:pt x="1219200" y="2085654"/>
                  <a:pt x="1228725" y="2088829"/>
                </a:cubicBezTo>
                <a:cubicBezTo>
                  <a:pt x="1233488" y="2090416"/>
                  <a:pt x="1238250" y="2092003"/>
                  <a:pt x="1243013" y="2093591"/>
                </a:cubicBezTo>
                <a:cubicBezTo>
                  <a:pt x="1247775" y="2095178"/>
                  <a:pt x="1252538" y="2096767"/>
                  <a:pt x="1257300" y="2098354"/>
                </a:cubicBezTo>
                <a:cubicBezTo>
                  <a:pt x="1262063" y="2099942"/>
                  <a:pt x="1271588" y="2103116"/>
                  <a:pt x="1271588" y="2103116"/>
                </a:cubicBezTo>
                <a:cubicBezTo>
                  <a:pt x="1276350" y="2106291"/>
                  <a:pt x="1282299" y="2108172"/>
                  <a:pt x="1285875" y="2112641"/>
                </a:cubicBezTo>
                <a:cubicBezTo>
                  <a:pt x="1289011" y="2116561"/>
                  <a:pt x="1285875" y="2125341"/>
                  <a:pt x="1290638" y="2126929"/>
                </a:cubicBezTo>
                <a:cubicBezTo>
                  <a:pt x="1298317" y="2129489"/>
                  <a:pt x="1306513" y="2123754"/>
                  <a:pt x="1314450" y="2122166"/>
                </a:cubicBezTo>
                <a:cubicBezTo>
                  <a:pt x="1316038" y="2117404"/>
                  <a:pt x="1314193" y="2107879"/>
                  <a:pt x="1319213" y="2107879"/>
                </a:cubicBezTo>
                <a:cubicBezTo>
                  <a:pt x="1324233" y="2107879"/>
                  <a:pt x="1320425" y="2118616"/>
                  <a:pt x="1323975" y="2122166"/>
                </a:cubicBezTo>
                <a:cubicBezTo>
                  <a:pt x="1332070" y="2130261"/>
                  <a:pt x="1343025" y="2134866"/>
                  <a:pt x="1352550" y="2141216"/>
                </a:cubicBezTo>
                <a:cubicBezTo>
                  <a:pt x="1357313" y="2144391"/>
                  <a:pt x="1366838" y="2150741"/>
                  <a:pt x="1366838" y="2150741"/>
                </a:cubicBezTo>
                <a:cubicBezTo>
                  <a:pt x="1370013" y="2155504"/>
                  <a:pt x="1371893" y="2161453"/>
                  <a:pt x="1376363" y="2165029"/>
                </a:cubicBezTo>
                <a:cubicBezTo>
                  <a:pt x="1380283" y="2168165"/>
                  <a:pt x="1385728" y="2168807"/>
                  <a:pt x="1390650" y="2169791"/>
                </a:cubicBezTo>
                <a:cubicBezTo>
                  <a:pt x="1475987" y="2186858"/>
                  <a:pt x="1386556" y="2165197"/>
                  <a:pt x="1443038" y="2179316"/>
                </a:cubicBezTo>
                <a:cubicBezTo>
                  <a:pt x="1453428" y="2210490"/>
                  <a:pt x="1438997" y="2179893"/>
                  <a:pt x="1462088" y="2198366"/>
                </a:cubicBezTo>
                <a:cubicBezTo>
                  <a:pt x="1466558" y="2201942"/>
                  <a:pt x="1466759" y="2209620"/>
                  <a:pt x="1471613" y="2212654"/>
                </a:cubicBezTo>
                <a:cubicBezTo>
                  <a:pt x="1480127" y="2217975"/>
                  <a:pt x="1500188" y="2222179"/>
                  <a:pt x="1500188" y="2222179"/>
                </a:cubicBezTo>
                <a:cubicBezTo>
                  <a:pt x="1503363" y="2226941"/>
                  <a:pt x="1504951" y="2233291"/>
                  <a:pt x="1509713" y="2236466"/>
                </a:cubicBezTo>
                <a:cubicBezTo>
                  <a:pt x="1515159" y="2240097"/>
                  <a:pt x="1522275" y="2240364"/>
                  <a:pt x="1528763" y="2241229"/>
                </a:cubicBezTo>
                <a:cubicBezTo>
                  <a:pt x="1546144" y="2243546"/>
                  <a:pt x="1563688" y="2244404"/>
                  <a:pt x="1581150" y="2245991"/>
                </a:cubicBezTo>
                <a:cubicBezTo>
                  <a:pt x="1585913" y="2249166"/>
                  <a:pt x="1592598" y="2250546"/>
                  <a:pt x="1595438" y="2255516"/>
                </a:cubicBezTo>
                <a:cubicBezTo>
                  <a:pt x="1618978" y="2296712"/>
                  <a:pt x="1578598" y="2249847"/>
                  <a:pt x="1612106" y="2272185"/>
                </a:cubicBezTo>
                <a:cubicBezTo>
                  <a:pt x="1623218" y="2270597"/>
                  <a:pt x="1638485" y="2290318"/>
                  <a:pt x="1647825" y="2284091"/>
                </a:cubicBezTo>
                <a:cubicBezTo>
                  <a:pt x="1652002" y="2281306"/>
                  <a:pt x="1642509" y="2274793"/>
                  <a:pt x="1643063" y="2269804"/>
                </a:cubicBezTo>
                <a:cubicBezTo>
                  <a:pt x="1644172" y="2259825"/>
                  <a:pt x="1649413" y="2250754"/>
                  <a:pt x="1652588" y="2241229"/>
                </a:cubicBezTo>
                <a:cubicBezTo>
                  <a:pt x="1654175" y="2236466"/>
                  <a:pt x="1657350" y="2226941"/>
                  <a:pt x="1657350" y="2226941"/>
                </a:cubicBezTo>
                <a:cubicBezTo>
                  <a:pt x="1654490" y="2215501"/>
                  <a:pt x="1653342" y="2201827"/>
                  <a:pt x="1643063" y="2193604"/>
                </a:cubicBezTo>
                <a:cubicBezTo>
                  <a:pt x="1639143" y="2190468"/>
                  <a:pt x="1633538" y="2190429"/>
                  <a:pt x="1628775" y="2188841"/>
                </a:cubicBezTo>
                <a:cubicBezTo>
                  <a:pt x="1630363" y="2182491"/>
                  <a:pt x="1631740" y="2176085"/>
                  <a:pt x="1633538" y="2169791"/>
                </a:cubicBezTo>
                <a:cubicBezTo>
                  <a:pt x="1634917" y="2164964"/>
                  <a:pt x="1637082" y="2160374"/>
                  <a:pt x="1638300" y="2155504"/>
                </a:cubicBezTo>
                <a:cubicBezTo>
                  <a:pt x="1640263" y="2147651"/>
                  <a:pt x="1637339" y="2137415"/>
                  <a:pt x="1643063" y="2131691"/>
                </a:cubicBezTo>
                <a:cubicBezTo>
                  <a:pt x="1650163" y="2124591"/>
                  <a:pt x="1662113" y="2125341"/>
                  <a:pt x="1671638" y="2122166"/>
                </a:cubicBezTo>
                <a:cubicBezTo>
                  <a:pt x="1676400" y="2120579"/>
                  <a:pt x="1685925" y="2117404"/>
                  <a:pt x="1685925" y="2117404"/>
                </a:cubicBezTo>
                <a:cubicBezTo>
                  <a:pt x="1689100" y="2112641"/>
                  <a:pt x="1696572" y="2108729"/>
                  <a:pt x="1695450" y="2103116"/>
                </a:cubicBezTo>
                <a:cubicBezTo>
                  <a:pt x="1694328" y="2097503"/>
                  <a:pt x="1686776" y="2094713"/>
                  <a:pt x="1681163" y="2093591"/>
                </a:cubicBezTo>
                <a:cubicBezTo>
                  <a:pt x="1662418" y="2089842"/>
                  <a:pt x="1643063" y="2090416"/>
                  <a:pt x="1624013" y="2088829"/>
                </a:cubicBezTo>
                <a:cubicBezTo>
                  <a:pt x="1627188" y="2084066"/>
                  <a:pt x="1631213" y="2079772"/>
                  <a:pt x="1633538" y="2074541"/>
                </a:cubicBezTo>
                <a:cubicBezTo>
                  <a:pt x="1637616" y="2065366"/>
                  <a:pt x="1643063" y="2045966"/>
                  <a:pt x="1643063" y="2045966"/>
                </a:cubicBezTo>
                <a:cubicBezTo>
                  <a:pt x="1639419" y="2031392"/>
                  <a:pt x="1639738" y="2023592"/>
                  <a:pt x="1628775" y="2012629"/>
                </a:cubicBezTo>
                <a:cubicBezTo>
                  <a:pt x="1624728" y="2008582"/>
                  <a:pt x="1619250" y="2006279"/>
                  <a:pt x="1614488" y="2003104"/>
                </a:cubicBezTo>
                <a:cubicBezTo>
                  <a:pt x="1629058" y="2046814"/>
                  <a:pt x="1634003" y="2032678"/>
                  <a:pt x="1576388" y="2026916"/>
                </a:cubicBezTo>
                <a:cubicBezTo>
                  <a:pt x="1574800" y="2022154"/>
                  <a:pt x="1574761" y="2016549"/>
                  <a:pt x="1571625" y="2012629"/>
                </a:cubicBezTo>
                <a:cubicBezTo>
                  <a:pt x="1558305" y="1995979"/>
                  <a:pt x="1558257" y="2005101"/>
                  <a:pt x="1543050" y="2007866"/>
                </a:cubicBezTo>
                <a:cubicBezTo>
                  <a:pt x="1530458" y="2010156"/>
                  <a:pt x="1517650" y="2011041"/>
                  <a:pt x="1504950" y="2012629"/>
                </a:cubicBezTo>
                <a:cubicBezTo>
                  <a:pt x="1504817" y="2013029"/>
                  <a:pt x="1494609" y="2052008"/>
                  <a:pt x="1485900" y="2055491"/>
                </a:cubicBezTo>
                <a:cubicBezTo>
                  <a:pt x="1474017" y="2060244"/>
                  <a:pt x="1460500" y="2058666"/>
                  <a:pt x="1447800" y="2060254"/>
                </a:cubicBezTo>
                <a:cubicBezTo>
                  <a:pt x="1452563" y="2057079"/>
                  <a:pt x="1460965" y="2056342"/>
                  <a:pt x="1462088" y="2050729"/>
                </a:cubicBezTo>
                <a:cubicBezTo>
                  <a:pt x="1463211" y="2045116"/>
                  <a:pt x="1459885" y="2022511"/>
                  <a:pt x="1457325" y="2017391"/>
                </a:cubicBezTo>
                <a:cubicBezTo>
                  <a:pt x="1437606" y="1977955"/>
                  <a:pt x="1465573" y="2036909"/>
                  <a:pt x="1438275" y="1995960"/>
                </a:cubicBezTo>
                <a:cubicBezTo>
                  <a:pt x="1435100" y="1986435"/>
                  <a:pt x="1429544" y="1962622"/>
                  <a:pt x="1426369" y="1953097"/>
                </a:cubicBezTo>
                <a:cubicBezTo>
                  <a:pt x="1422749" y="1942237"/>
                  <a:pt x="1409700" y="1950716"/>
                  <a:pt x="1409700" y="1950716"/>
                </a:cubicBezTo>
                <a:cubicBezTo>
                  <a:pt x="1406525" y="1941191"/>
                  <a:pt x="1403350" y="1931666"/>
                  <a:pt x="1400175" y="1922141"/>
                </a:cubicBezTo>
                <a:cubicBezTo>
                  <a:pt x="1398588" y="1917379"/>
                  <a:pt x="1398198" y="1912031"/>
                  <a:pt x="1395413" y="1907854"/>
                </a:cubicBezTo>
                <a:cubicBezTo>
                  <a:pt x="1389063" y="1898329"/>
                  <a:pt x="1376363" y="1879279"/>
                  <a:pt x="1376363" y="1879279"/>
                </a:cubicBezTo>
                <a:cubicBezTo>
                  <a:pt x="1377950" y="1864991"/>
                  <a:pt x="1377639" y="1850362"/>
                  <a:pt x="1381125" y="1836416"/>
                </a:cubicBezTo>
                <a:cubicBezTo>
                  <a:pt x="1382513" y="1830863"/>
                  <a:pt x="1388090" y="1827248"/>
                  <a:pt x="1390650" y="1822129"/>
                </a:cubicBezTo>
                <a:cubicBezTo>
                  <a:pt x="1392895" y="1817639"/>
                  <a:pt x="1393825" y="1812604"/>
                  <a:pt x="1395413" y="1807841"/>
                </a:cubicBezTo>
                <a:cubicBezTo>
                  <a:pt x="1394689" y="1803498"/>
                  <a:pt x="1396973" y="1792305"/>
                  <a:pt x="1407319" y="1784029"/>
                </a:cubicBezTo>
                <a:cubicBezTo>
                  <a:pt x="1412430" y="1779940"/>
                  <a:pt x="1408113" y="1761804"/>
                  <a:pt x="1414463" y="1760216"/>
                </a:cubicBezTo>
                <a:cubicBezTo>
                  <a:pt x="1416050" y="1755454"/>
                  <a:pt x="1419779" y="1750918"/>
                  <a:pt x="1419225" y="1745929"/>
                </a:cubicBezTo>
                <a:cubicBezTo>
                  <a:pt x="1416051" y="1717365"/>
                  <a:pt x="1413402" y="1719822"/>
                  <a:pt x="1395413" y="1707829"/>
                </a:cubicBezTo>
                <a:cubicBezTo>
                  <a:pt x="1393825" y="1703066"/>
                  <a:pt x="1392895" y="1698031"/>
                  <a:pt x="1390650" y="1693541"/>
                </a:cubicBezTo>
                <a:cubicBezTo>
                  <a:pt x="1388090" y="1688422"/>
                  <a:pt x="1382066" y="1684900"/>
                  <a:pt x="1381125" y="1679254"/>
                </a:cubicBezTo>
                <a:cubicBezTo>
                  <a:pt x="1380300" y="1674302"/>
                  <a:pt x="1384670" y="1669836"/>
                  <a:pt x="1385888" y="1664966"/>
                </a:cubicBezTo>
                <a:cubicBezTo>
                  <a:pt x="1387851" y="1657113"/>
                  <a:pt x="1393826" y="1637184"/>
                  <a:pt x="1395413" y="1629247"/>
                </a:cubicBezTo>
                <a:cubicBezTo>
                  <a:pt x="1390197" y="1613597"/>
                  <a:pt x="1380063" y="1616817"/>
                  <a:pt x="1390650" y="1598291"/>
                </a:cubicBezTo>
                <a:cubicBezTo>
                  <a:pt x="1393141" y="1593932"/>
                  <a:pt x="1400175" y="1583209"/>
                  <a:pt x="1404938" y="1581622"/>
                </a:cubicBezTo>
                <a:cubicBezTo>
                  <a:pt x="1420032" y="1558980"/>
                  <a:pt x="1416273" y="1584671"/>
                  <a:pt x="1404938" y="1550666"/>
                </a:cubicBezTo>
                <a:cubicBezTo>
                  <a:pt x="1403350" y="1545904"/>
                  <a:pt x="1405127" y="1537204"/>
                  <a:pt x="1400175" y="1536379"/>
                </a:cubicBezTo>
                <a:cubicBezTo>
                  <a:pt x="1390650" y="1534791"/>
                  <a:pt x="1381125" y="1533204"/>
                  <a:pt x="1371600" y="1531616"/>
                </a:cubicBezTo>
                <a:cubicBezTo>
                  <a:pt x="1366838" y="1528441"/>
                  <a:pt x="1362672" y="1524101"/>
                  <a:pt x="1357313" y="1522091"/>
                </a:cubicBezTo>
                <a:cubicBezTo>
                  <a:pt x="1330634" y="1512087"/>
                  <a:pt x="1327068" y="1526978"/>
                  <a:pt x="1343025" y="1503041"/>
                </a:cubicBezTo>
                <a:cubicBezTo>
                  <a:pt x="1344613" y="1483991"/>
                  <a:pt x="1335440" y="1460484"/>
                  <a:pt x="1347788" y="1445891"/>
                </a:cubicBezTo>
                <a:cubicBezTo>
                  <a:pt x="1358094" y="1433712"/>
                  <a:pt x="1384132" y="1452410"/>
                  <a:pt x="1395413" y="1441129"/>
                </a:cubicBezTo>
                <a:cubicBezTo>
                  <a:pt x="1404463" y="1432079"/>
                  <a:pt x="1392754" y="1415654"/>
                  <a:pt x="1390650" y="1403029"/>
                </a:cubicBezTo>
                <a:cubicBezTo>
                  <a:pt x="1390625" y="1402878"/>
                  <a:pt x="1383391" y="1371957"/>
                  <a:pt x="1381125" y="1369691"/>
                </a:cubicBezTo>
                <a:cubicBezTo>
                  <a:pt x="1377575" y="1366141"/>
                  <a:pt x="1369418" y="1353785"/>
                  <a:pt x="1364456" y="1353022"/>
                </a:cubicBezTo>
                <a:cubicBezTo>
                  <a:pt x="1348687" y="1350596"/>
                  <a:pt x="1342231" y="1354610"/>
                  <a:pt x="1326356" y="1353022"/>
                </a:cubicBezTo>
                <a:cubicBezTo>
                  <a:pt x="1324768" y="1348260"/>
                  <a:pt x="1316888" y="1340742"/>
                  <a:pt x="1314450" y="1336354"/>
                </a:cubicBezTo>
                <a:cubicBezTo>
                  <a:pt x="1308890" y="1326347"/>
                  <a:pt x="1295400" y="1317304"/>
                  <a:pt x="1295400" y="1317304"/>
                </a:cubicBezTo>
                <a:cubicBezTo>
                  <a:pt x="1293813" y="1312541"/>
                  <a:pt x="1291856" y="1307886"/>
                  <a:pt x="1290638" y="1303016"/>
                </a:cubicBezTo>
                <a:cubicBezTo>
                  <a:pt x="1288675" y="1295163"/>
                  <a:pt x="1290365" y="1285939"/>
                  <a:pt x="1285875" y="1279204"/>
                </a:cubicBezTo>
                <a:cubicBezTo>
                  <a:pt x="1283090" y="1275027"/>
                  <a:pt x="1276350" y="1276029"/>
                  <a:pt x="1271588" y="1274441"/>
                </a:cubicBezTo>
                <a:cubicBezTo>
                  <a:pt x="1266825" y="1269679"/>
                  <a:pt x="1263553" y="1262655"/>
                  <a:pt x="1257300" y="1260154"/>
                </a:cubicBezTo>
                <a:cubicBezTo>
                  <a:pt x="1246878" y="1255985"/>
                  <a:pt x="1228667" y="1265583"/>
                  <a:pt x="1223963" y="1255391"/>
                </a:cubicBezTo>
                <a:cubicBezTo>
                  <a:pt x="1217363" y="1248060"/>
                  <a:pt x="1227931" y="1231578"/>
                  <a:pt x="1231106" y="1219672"/>
                </a:cubicBezTo>
                <a:cubicBezTo>
                  <a:pt x="1234281" y="1207766"/>
                  <a:pt x="1240235" y="1192288"/>
                  <a:pt x="1243013" y="1183954"/>
                </a:cubicBezTo>
                <a:cubicBezTo>
                  <a:pt x="1244600" y="1179191"/>
                  <a:pt x="1244639" y="1173586"/>
                  <a:pt x="1247775" y="1169666"/>
                </a:cubicBezTo>
                <a:cubicBezTo>
                  <a:pt x="1251351" y="1165196"/>
                  <a:pt x="1260821" y="1165729"/>
                  <a:pt x="1262063" y="1160141"/>
                </a:cubicBezTo>
                <a:cubicBezTo>
                  <a:pt x="1264210" y="1155419"/>
                  <a:pt x="1270000" y="1139503"/>
                  <a:pt x="1269206" y="1133947"/>
                </a:cubicBezTo>
                <a:cubicBezTo>
                  <a:pt x="1268412" y="1128391"/>
                  <a:pt x="1261665" y="1127201"/>
                  <a:pt x="1257300" y="1126804"/>
                </a:cubicBezTo>
                <a:cubicBezTo>
                  <a:pt x="1252538" y="1128391"/>
                  <a:pt x="1246933" y="1128430"/>
                  <a:pt x="1243013" y="1131566"/>
                </a:cubicBezTo>
                <a:cubicBezTo>
                  <a:pt x="1238543" y="1135142"/>
                  <a:pt x="1238918" y="1144044"/>
                  <a:pt x="1233488" y="1145854"/>
                </a:cubicBezTo>
                <a:cubicBezTo>
                  <a:pt x="1227278" y="1147924"/>
                  <a:pt x="1220788" y="1142679"/>
                  <a:pt x="1214438" y="1141091"/>
                </a:cubicBezTo>
                <a:cubicBezTo>
                  <a:pt x="1216025" y="1136329"/>
                  <a:pt x="1216955" y="1131294"/>
                  <a:pt x="1219200" y="1126804"/>
                </a:cubicBezTo>
                <a:cubicBezTo>
                  <a:pt x="1224973" y="1115258"/>
                  <a:pt x="1230889" y="1108187"/>
                  <a:pt x="1243013" y="1102991"/>
                </a:cubicBezTo>
                <a:cubicBezTo>
                  <a:pt x="1249029" y="1100413"/>
                  <a:pt x="1255713" y="1099816"/>
                  <a:pt x="1262063" y="1098229"/>
                </a:cubicBezTo>
                <a:cubicBezTo>
                  <a:pt x="1273525" y="1063838"/>
                  <a:pt x="1269206" y="1102342"/>
                  <a:pt x="1269206" y="1033935"/>
                </a:cubicBezTo>
                <a:cubicBezTo>
                  <a:pt x="1269206" y="1003289"/>
                  <a:pt x="1263440" y="1008057"/>
                  <a:pt x="1276350" y="988691"/>
                </a:cubicBezTo>
                <a:cubicBezTo>
                  <a:pt x="1274763" y="975991"/>
                  <a:pt x="1284481" y="965320"/>
                  <a:pt x="1281113" y="952972"/>
                </a:cubicBezTo>
                <a:cubicBezTo>
                  <a:pt x="1279607" y="947450"/>
                  <a:pt x="1286054" y="939041"/>
                  <a:pt x="1283494" y="933922"/>
                </a:cubicBezTo>
                <a:cubicBezTo>
                  <a:pt x="1281249" y="929432"/>
                  <a:pt x="1275557" y="924398"/>
                  <a:pt x="1273969" y="919635"/>
                </a:cubicBezTo>
                <a:cubicBezTo>
                  <a:pt x="1275557" y="914873"/>
                  <a:pt x="1258927" y="911649"/>
                  <a:pt x="1262063" y="907729"/>
                </a:cubicBezTo>
                <a:cubicBezTo>
                  <a:pt x="1265639" y="903260"/>
                  <a:pt x="1273510" y="903174"/>
                  <a:pt x="1276350" y="898204"/>
                </a:cubicBezTo>
                <a:cubicBezTo>
                  <a:pt x="1278123" y="895101"/>
                  <a:pt x="1281018" y="866175"/>
                  <a:pt x="1285875" y="860104"/>
                </a:cubicBezTo>
                <a:cubicBezTo>
                  <a:pt x="1289451" y="855634"/>
                  <a:pt x="1295400" y="853754"/>
                  <a:pt x="1300163" y="850579"/>
                </a:cubicBezTo>
                <a:cubicBezTo>
                  <a:pt x="1293270" y="829901"/>
                  <a:pt x="1291850" y="839841"/>
                  <a:pt x="1309688" y="822004"/>
                </a:cubicBezTo>
                <a:cubicBezTo>
                  <a:pt x="1311275" y="812479"/>
                  <a:pt x="1310132" y="802066"/>
                  <a:pt x="1314450" y="793429"/>
                </a:cubicBezTo>
                <a:cubicBezTo>
                  <a:pt x="1317010" y="788309"/>
                  <a:pt x="1324691" y="787951"/>
                  <a:pt x="1328738" y="783904"/>
                </a:cubicBezTo>
                <a:cubicBezTo>
                  <a:pt x="1332785" y="779857"/>
                  <a:pt x="1335088" y="774379"/>
                  <a:pt x="1338263" y="769616"/>
                </a:cubicBezTo>
                <a:cubicBezTo>
                  <a:pt x="1349375" y="736279"/>
                  <a:pt x="1350963" y="750566"/>
                  <a:pt x="1343025" y="726754"/>
                </a:cubicBezTo>
                <a:cubicBezTo>
                  <a:pt x="1341438" y="710879"/>
                  <a:pt x="1340689" y="694898"/>
                  <a:pt x="1338263" y="679129"/>
                </a:cubicBezTo>
                <a:cubicBezTo>
                  <a:pt x="1337500" y="674167"/>
                  <a:pt x="1330488" y="668857"/>
                  <a:pt x="1333500" y="664841"/>
                </a:cubicBezTo>
                <a:cubicBezTo>
                  <a:pt x="1337427" y="659605"/>
                  <a:pt x="1346200" y="661666"/>
                  <a:pt x="1352550" y="660079"/>
                </a:cubicBezTo>
                <a:cubicBezTo>
                  <a:pt x="1350963" y="655316"/>
                  <a:pt x="1347788" y="650811"/>
                  <a:pt x="1347788" y="645791"/>
                </a:cubicBezTo>
                <a:cubicBezTo>
                  <a:pt x="1347788" y="630413"/>
                  <a:pt x="1354297" y="624120"/>
                  <a:pt x="1362075" y="612454"/>
                </a:cubicBezTo>
                <a:cubicBezTo>
                  <a:pt x="1363663" y="588641"/>
                  <a:pt x="1364202" y="564736"/>
                  <a:pt x="1366838" y="541016"/>
                </a:cubicBezTo>
                <a:cubicBezTo>
                  <a:pt x="1367392" y="536027"/>
                  <a:pt x="1368050" y="530279"/>
                  <a:pt x="1371600" y="526729"/>
                </a:cubicBezTo>
                <a:cubicBezTo>
                  <a:pt x="1375150" y="523179"/>
                  <a:pt x="1381125" y="523554"/>
                  <a:pt x="1385888" y="521966"/>
                </a:cubicBezTo>
                <a:cubicBezTo>
                  <a:pt x="1390650" y="523554"/>
                  <a:pt x="1395155" y="526729"/>
                  <a:pt x="1400175" y="526729"/>
                </a:cubicBezTo>
                <a:cubicBezTo>
                  <a:pt x="1415511" y="526729"/>
                  <a:pt x="1416674" y="518649"/>
                  <a:pt x="1423988" y="507679"/>
                </a:cubicBezTo>
                <a:cubicBezTo>
                  <a:pt x="1422400" y="494979"/>
                  <a:pt x="1423530" y="481632"/>
                  <a:pt x="1419225" y="469579"/>
                </a:cubicBezTo>
                <a:cubicBezTo>
                  <a:pt x="1416345" y="459349"/>
                  <a:pt x="1412875" y="437035"/>
                  <a:pt x="1407319" y="431479"/>
                </a:cubicBezTo>
                <a:cubicBezTo>
                  <a:pt x="1401763" y="425923"/>
                  <a:pt x="1398191" y="436241"/>
                  <a:pt x="1385888" y="436241"/>
                </a:cubicBezTo>
                <a:cubicBezTo>
                  <a:pt x="1368530" y="433761"/>
                  <a:pt x="1350963" y="433066"/>
                  <a:pt x="1333500" y="431479"/>
                </a:cubicBezTo>
                <a:cubicBezTo>
                  <a:pt x="1328738" y="428304"/>
                  <a:pt x="1324443" y="424279"/>
                  <a:pt x="1319213" y="421954"/>
                </a:cubicBezTo>
                <a:cubicBezTo>
                  <a:pt x="1310038" y="417876"/>
                  <a:pt x="1300163" y="415604"/>
                  <a:pt x="1290638" y="412429"/>
                </a:cubicBezTo>
                <a:cubicBezTo>
                  <a:pt x="1285875" y="410841"/>
                  <a:pt x="1280527" y="410451"/>
                  <a:pt x="1276350" y="407666"/>
                </a:cubicBezTo>
                <a:cubicBezTo>
                  <a:pt x="1271588" y="404491"/>
                  <a:pt x="1266825" y="401316"/>
                  <a:pt x="1262063" y="398141"/>
                </a:cubicBezTo>
                <a:cubicBezTo>
                  <a:pt x="1286682" y="361212"/>
                  <a:pt x="1284733" y="380426"/>
                  <a:pt x="1271588" y="340991"/>
                </a:cubicBezTo>
                <a:cubicBezTo>
                  <a:pt x="1270000" y="336228"/>
                  <a:pt x="1262063" y="337816"/>
                  <a:pt x="1257300" y="336229"/>
                </a:cubicBezTo>
                <a:cubicBezTo>
                  <a:pt x="1249219" y="311982"/>
                  <a:pt x="1259032" y="328724"/>
                  <a:pt x="1238250" y="317179"/>
                </a:cubicBezTo>
                <a:cubicBezTo>
                  <a:pt x="1190125" y="290444"/>
                  <a:pt x="1231020" y="301179"/>
                  <a:pt x="1176338" y="293366"/>
                </a:cubicBezTo>
                <a:cubicBezTo>
                  <a:pt x="1174750" y="285429"/>
                  <a:pt x="1174417" y="277133"/>
                  <a:pt x="1171575" y="269554"/>
                </a:cubicBezTo>
                <a:cubicBezTo>
                  <a:pt x="1169565" y="264195"/>
                  <a:pt x="1162682" y="260955"/>
                  <a:pt x="1162050" y="255266"/>
                </a:cubicBezTo>
                <a:cubicBezTo>
                  <a:pt x="1159606" y="233267"/>
                  <a:pt x="1166286" y="227481"/>
                  <a:pt x="1176338" y="212404"/>
                </a:cubicBezTo>
                <a:cubicBezTo>
                  <a:pt x="1187424" y="134790"/>
                  <a:pt x="1172061" y="208093"/>
                  <a:pt x="1190625" y="164779"/>
                </a:cubicBezTo>
                <a:cubicBezTo>
                  <a:pt x="1193203" y="158763"/>
                  <a:pt x="1190760" y="150357"/>
                  <a:pt x="1195388" y="145729"/>
                </a:cubicBezTo>
                <a:cubicBezTo>
                  <a:pt x="1200016" y="141101"/>
                  <a:pt x="1208088" y="142554"/>
                  <a:pt x="1214438" y="140966"/>
                </a:cubicBezTo>
                <a:cubicBezTo>
                  <a:pt x="1217613" y="131441"/>
                  <a:pt x="1220788" y="121916"/>
                  <a:pt x="1223963" y="112391"/>
                </a:cubicBezTo>
                <a:cubicBezTo>
                  <a:pt x="1225550" y="107629"/>
                  <a:pt x="1234700" y="111179"/>
                  <a:pt x="1238250" y="107629"/>
                </a:cubicBezTo>
                <a:cubicBezTo>
                  <a:pt x="1241800" y="104079"/>
                  <a:pt x="1241425" y="98104"/>
                  <a:pt x="1243013" y="93341"/>
                </a:cubicBezTo>
                <a:close/>
              </a:path>
            </a:pathLst>
          </a:custGeom>
          <a:noFill/>
          <a:ln w="9525">
            <a:solidFill>
              <a:srgbClr val="000000"/>
            </a:solidFill>
            <a:round/>
            <a:headEnd/>
            <a:tailEnd/>
          </a:ln>
        </p:spPr>
        <p:txBody>
          <a:bodyPr bIns="36576" lIns="36576" rIns="36576" tIns="36576"/>
          <a:lstStyle/>
          <a:p>
            <a:endParaRPr lang="es-ES"/>
          </a:p>
        </p:txBody>
      </p:sp>
      <p:sp>
        <p:nvSpPr>
          <p:cNvPr id="110614" name="Freeform 22"/>
          <p:cNvSpPr>
            <a:spLocks/>
          </p:cNvSpPr>
          <p:nvPr/>
        </p:nvSpPr>
        <p:spPr bwMode="auto">
          <a:xfrm>
            <a:off x="2698750" y="1349375"/>
            <a:ext cx="2619375" cy="1803400"/>
          </a:xfrm>
          <a:custGeom>
            <a:avLst/>
            <a:gdLst>
              <a:gd fmla="*/ 727869 w 2619375" name="T0"/>
              <a:gd fmla="*/ 218717 h 1802860" name="T1"/>
              <a:gd fmla="*/ 631428 w 2619375" name="T2"/>
              <a:gd fmla="*/ 330636 h 1802860" name="T3"/>
              <a:gd fmla="*/ 592138 w 2619375" name="T4"/>
              <a:gd fmla="*/ 450889 h 1802860" name="T5"/>
              <a:gd fmla="*/ 520700 w 2619375" name="T6"/>
              <a:gd fmla="*/ 589001 h 1802860" name="T7"/>
              <a:gd fmla="*/ 421878 w 2619375" name="T8"/>
              <a:gd fmla="*/ 680679 h 1802860" name="T9"/>
              <a:gd fmla="*/ 400050 w 2619375" name="T10"/>
              <a:gd fmla="*/ 824745 h 1802860" name="T11"/>
              <a:gd fmla="*/ 209550 w 2619375" name="T12"/>
              <a:gd fmla="*/ 907295 h 1802860" name="T13"/>
              <a:gd fmla="*/ 73025 w 2619375" name="T14"/>
              <a:gd fmla="*/ 993020 h 1802860" name="T15"/>
              <a:gd fmla="*/ 101600 w 2619375" name="T16"/>
              <a:gd fmla="*/ 1100970 h 1802860" name="T17"/>
              <a:gd fmla="*/ 6350 w 2619375" name="T18"/>
              <a:gd fmla="*/ 1208920 h 1802860" name="T19"/>
              <a:gd fmla="*/ 41275 w 2619375" name="T20"/>
              <a:gd fmla="*/ 1323220 h 1802860" name="T21"/>
              <a:gd fmla="*/ 184150 w 2619375" name="T22"/>
              <a:gd fmla="*/ 1348620 h 1802860" name="T23"/>
              <a:gd fmla="*/ 300434 w 2619375" name="T24"/>
              <a:gd fmla="*/ 1274801 h 1802860" name="T25"/>
              <a:gd fmla="*/ 447675 w 2619375" name="T26"/>
              <a:gd fmla="*/ 1247020 h 1802860" name="T27"/>
              <a:gd fmla="*/ 625475 w 2619375" name="T28"/>
              <a:gd fmla="*/ 1291470 h 1802860" name="T29"/>
              <a:gd fmla="*/ 749300 w 2619375" name="T30"/>
              <a:gd fmla="*/ 1300995 h 1802860" name="T31"/>
              <a:gd fmla="*/ 806450 w 2619375" name="T32"/>
              <a:gd fmla="*/ 1237495 h 1802860" name="T33"/>
              <a:gd fmla="*/ 914400 w 2619375" name="T34"/>
              <a:gd fmla="*/ 1304170 h 1802860" name="T35"/>
              <a:gd fmla="*/ 879475 w 2619375" name="T36"/>
              <a:gd fmla="*/ 1262895 h 1802860" name="T37"/>
              <a:gd fmla="*/ 949325 w 2619375" name="T38"/>
              <a:gd fmla="*/ 1269245 h 1802860" name="T39"/>
              <a:gd fmla="*/ 923925 w 2619375" name="T40"/>
              <a:gd fmla="*/ 1196220 h 1802860" name="T41"/>
              <a:gd fmla="*/ 933450 w 2619375" name="T42"/>
              <a:gd fmla="*/ 1193045 h 1802860" name="T43"/>
              <a:gd fmla="*/ 993775 w 2619375" name="T44"/>
              <a:gd fmla="*/ 1231145 h 1802860" name="T45"/>
              <a:gd fmla="*/ 1095772 w 2619375" name="T46"/>
              <a:gd fmla="*/ 1296233 h 1802860" name="T47"/>
              <a:gd fmla="*/ 1219200 w 2619375" name="T48"/>
              <a:gd fmla="*/ 1313695 h 1802860" name="T49"/>
              <a:gd fmla="*/ 1254125 w 2619375" name="T50"/>
              <a:gd fmla="*/ 1367670 h 1802860" name="T51"/>
              <a:gd fmla="*/ 1352550 w 2619375" name="T52"/>
              <a:gd fmla="*/ 1427995 h 1802860" name="T53"/>
              <a:gd fmla="*/ 1374775 w 2619375" name="T54"/>
              <a:gd fmla="*/ 1481970 h 1802860" name="T55"/>
              <a:gd fmla="*/ 1405334 w 2619375" name="T56"/>
              <a:gd fmla="*/ 1592698 h 1802860" name="T57"/>
              <a:gd fmla="*/ 1485900 w 2619375" name="T58"/>
              <a:gd fmla="*/ 1710570 h 1802860" name="T59"/>
              <a:gd fmla="*/ 1549400 w 2619375" name="T60"/>
              <a:gd fmla="*/ 1742320 h 1802860" name="T61"/>
              <a:gd fmla="*/ 1654175 w 2619375" name="T62"/>
              <a:gd fmla="*/ 1726445 h 1802860" name="T63"/>
              <a:gd fmla="*/ 1739900 w 2619375" name="T64"/>
              <a:gd fmla="*/ 1707395 h 1802860" name="T65"/>
              <a:gd fmla="*/ 1811338 w 2619375" name="T66"/>
              <a:gd fmla="*/ 1680804 h 1802860" name="T67"/>
              <a:gd fmla="*/ 1930400 w 2619375" name="T68"/>
              <a:gd fmla="*/ 1681995 h 1802860" name="T69"/>
              <a:gd fmla="*/ 2041525 w 2619375" name="T70"/>
              <a:gd fmla="*/ 1621670 h 1802860" name="T71"/>
              <a:gd fmla="*/ 2106613 w 2619375" name="T72"/>
              <a:gd fmla="*/ 1593889 h 1802860" name="T73"/>
              <a:gd fmla="*/ 2282825 w 2619375" name="T74"/>
              <a:gd fmla="*/ 1558170 h 1802860" name="T75"/>
              <a:gd fmla="*/ 2399506 w 2619375" name="T76"/>
              <a:gd fmla="*/ 1453395 h 1802860" name="T77"/>
              <a:gd fmla="*/ 2562225 w 2619375" name="T78"/>
              <a:gd fmla="*/ 1421645 h 1802860" name="T79"/>
              <a:gd fmla="*/ 2609850 w 2619375" name="T80"/>
              <a:gd fmla="*/ 1342270 h 1802860" name="T81"/>
              <a:gd fmla="*/ 2495550 w 2619375" name="T82"/>
              <a:gd fmla="*/ 1221620 h 1802860" name="T83"/>
              <a:gd fmla="*/ 2432050 w 2619375" name="T84"/>
              <a:gd fmla="*/ 1046995 h 1802860" name="T85"/>
              <a:gd fmla="*/ 2333625 w 2619375" name="T86"/>
              <a:gd fmla="*/ 926345 h 1802860" name="T87"/>
              <a:gd fmla="*/ 2181622 w 2619375" name="T88"/>
              <a:gd fmla="*/ 905708 h 1802860" name="T89"/>
              <a:gd fmla="*/ 2152650 w 2619375" name="T90"/>
              <a:gd fmla="*/ 1043820 h 1802860" name="T91"/>
              <a:gd fmla="*/ 2076450 w 2619375" name="T92"/>
              <a:gd fmla="*/ 1005720 h 1802860" name="T93"/>
              <a:gd fmla="*/ 2001838 w 2619375" name="T94"/>
              <a:gd fmla="*/ 869989 h 1802860" name="T95"/>
              <a:gd fmla="*/ 1911350 w 2619375" name="T96"/>
              <a:gd fmla="*/ 773945 h 1802860" name="T97"/>
              <a:gd fmla="*/ 1717675 w 2619375" name="T98"/>
              <a:gd fmla="*/ 732670 h 1802860" name="T99"/>
              <a:gd fmla="*/ 1590675 w 2619375" name="T100"/>
              <a:gd fmla="*/ 621545 h 1802860" name="T101"/>
              <a:gd fmla="*/ 1457325 w 2619375" name="T102"/>
              <a:gd fmla="*/ 491370 h 1802860" name="T103"/>
              <a:gd fmla="*/ 1390650 w 2619375" name="T104"/>
              <a:gd fmla="*/ 335795 h 1802860" name="T105"/>
              <a:gd fmla="*/ 1238250 w 2619375" name="T106"/>
              <a:gd fmla="*/ 250070 h 1802860" name="T107"/>
              <a:gd fmla="*/ 1206500 w 2619375" name="T108"/>
              <a:gd fmla="*/ 69095 h 1802860" name="T109"/>
              <a:gd fmla="*/ 1106488 w 2619375" name="T110"/>
              <a:gd fmla="*/ 10358 h 1802860" name="T111"/>
              <a:gd fmla="*/ 974725 w 2619375" name="T112"/>
              <a:gd fmla="*/ 110370 h 1802860" name="T113"/>
              <a:gd fmla="*/ 796925 w 2619375" name="T114"/>
              <a:gd fmla="*/ 132595 h 18028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2619375" name="T174"/>
              <a:gd fmla="*/ 0 h 1802860" name="T175"/>
              <a:gd fmla="*/ 2619375 w 2619375" name="T176"/>
              <a:gd fmla="*/ 1802860 h 1802860" name="T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802860" w="2619375">
                <a:moveTo>
                  <a:pt x="774700" y="126245"/>
                </a:moveTo>
                <a:cubicBezTo>
                  <a:pt x="772583" y="129420"/>
                  <a:pt x="770057" y="132357"/>
                  <a:pt x="768350" y="135770"/>
                </a:cubicBezTo>
                <a:cubicBezTo>
                  <a:pt x="766853" y="138763"/>
                  <a:pt x="767542" y="142928"/>
                  <a:pt x="765175" y="145295"/>
                </a:cubicBezTo>
                <a:cubicBezTo>
                  <a:pt x="762808" y="147662"/>
                  <a:pt x="758825" y="147412"/>
                  <a:pt x="755650" y="148470"/>
                </a:cubicBezTo>
                <a:cubicBezTo>
                  <a:pt x="754592" y="155878"/>
                  <a:pt x="753464" y="163277"/>
                  <a:pt x="752475" y="170695"/>
                </a:cubicBezTo>
                <a:cubicBezTo>
                  <a:pt x="751347" y="179153"/>
                  <a:pt x="753599" y="188725"/>
                  <a:pt x="749300" y="196095"/>
                </a:cubicBezTo>
                <a:cubicBezTo>
                  <a:pt x="746554" y="202004"/>
                  <a:pt x="741759" y="207075"/>
                  <a:pt x="738584" y="209192"/>
                </a:cubicBezTo>
                <a:cubicBezTo>
                  <a:pt x="735409" y="211309"/>
                  <a:pt x="732036" y="207208"/>
                  <a:pt x="730250" y="208795"/>
                </a:cubicBezTo>
                <a:cubicBezTo>
                  <a:pt x="728133" y="211970"/>
                  <a:pt x="730741" y="216204"/>
                  <a:pt x="727869" y="218717"/>
                </a:cubicBezTo>
                <a:cubicBezTo>
                  <a:pt x="701173" y="242076"/>
                  <a:pt x="714222" y="224747"/>
                  <a:pt x="695325" y="234195"/>
                </a:cubicBezTo>
                <a:cubicBezTo>
                  <a:pt x="691912" y="235902"/>
                  <a:pt x="687303" y="236217"/>
                  <a:pt x="683816" y="237767"/>
                </a:cubicBezTo>
                <a:cubicBezTo>
                  <a:pt x="677699" y="240485"/>
                  <a:pt x="673100" y="244778"/>
                  <a:pt x="666750" y="246895"/>
                </a:cubicBezTo>
                <a:cubicBezTo>
                  <a:pt x="663575" y="247953"/>
                  <a:pt x="657225" y="250070"/>
                  <a:pt x="657225" y="250070"/>
                </a:cubicBezTo>
                <a:cubicBezTo>
                  <a:pt x="652862" y="256615"/>
                  <a:pt x="655061" y="260634"/>
                  <a:pt x="654050" y="268723"/>
                </a:cubicBezTo>
                <a:cubicBezTo>
                  <a:pt x="652197" y="275363"/>
                  <a:pt x="655042" y="282812"/>
                  <a:pt x="654050" y="290154"/>
                </a:cubicBezTo>
                <a:cubicBezTo>
                  <a:pt x="653058" y="297496"/>
                  <a:pt x="650214" y="307815"/>
                  <a:pt x="648097" y="312776"/>
                </a:cubicBezTo>
                <a:cubicBezTo>
                  <a:pt x="647682" y="316097"/>
                  <a:pt x="643441" y="317307"/>
                  <a:pt x="641350" y="319920"/>
                </a:cubicBezTo>
                <a:cubicBezTo>
                  <a:pt x="638966" y="322900"/>
                  <a:pt x="634603" y="328519"/>
                  <a:pt x="631428" y="330636"/>
                </a:cubicBezTo>
                <a:cubicBezTo>
                  <a:pt x="629311" y="336986"/>
                  <a:pt x="627592" y="338970"/>
                  <a:pt x="625475" y="345320"/>
                </a:cubicBezTo>
                <a:cubicBezTo>
                  <a:pt x="624417" y="348495"/>
                  <a:pt x="622300" y="354845"/>
                  <a:pt x="622300" y="354845"/>
                </a:cubicBezTo>
                <a:cubicBezTo>
                  <a:pt x="624417" y="361195"/>
                  <a:pt x="628121" y="362386"/>
                  <a:pt x="630238" y="368736"/>
                </a:cubicBezTo>
                <a:cubicBezTo>
                  <a:pt x="631445" y="372356"/>
                  <a:pt x="617657" y="379610"/>
                  <a:pt x="615950" y="383023"/>
                </a:cubicBezTo>
                <a:cubicBezTo>
                  <a:pt x="614453" y="386016"/>
                  <a:pt x="623820" y="399997"/>
                  <a:pt x="623094" y="403264"/>
                </a:cubicBezTo>
                <a:cubicBezTo>
                  <a:pt x="621143" y="412044"/>
                  <a:pt x="617063" y="412943"/>
                  <a:pt x="612775" y="421520"/>
                </a:cubicBezTo>
                <a:cubicBezTo>
                  <a:pt x="611068" y="424933"/>
                  <a:pt x="608132" y="427632"/>
                  <a:pt x="606425" y="431045"/>
                </a:cubicBezTo>
                <a:cubicBezTo>
                  <a:pt x="604928" y="434038"/>
                  <a:pt x="605863" y="438479"/>
                  <a:pt x="603250" y="440570"/>
                </a:cubicBezTo>
                <a:cubicBezTo>
                  <a:pt x="599843" y="443296"/>
                  <a:pt x="596371" y="449831"/>
                  <a:pt x="592138" y="450889"/>
                </a:cubicBezTo>
                <a:cubicBezTo>
                  <a:pt x="591080" y="454064"/>
                  <a:pt x="589075" y="459487"/>
                  <a:pt x="588566" y="462795"/>
                </a:cubicBezTo>
                <a:cubicBezTo>
                  <a:pt x="586949" y="473307"/>
                  <a:pt x="586592" y="474656"/>
                  <a:pt x="584200" y="485020"/>
                </a:cubicBezTo>
                <a:cubicBezTo>
                  <a:pt x="583342" y="488738"/>
                  <a:pt x="579967" y="491370"/>
                  <a:pt x="577850" y="494545"/>
                </a:cubicBezTo>
                <a:cubicBezTo>
                  <a:pt x="576615" y="499044"/>
                  <a:pt x="586713" y="505790"/>
                  <a:pt x="586184" y="511611"/>
                </a:cubicBezTo>
                <a:cubicBezTo>
                  <a:pt x="585655" y="517432"/>
                  <a:pt x="577651" y="524906"/>
                  <a:pt x="574675" y="529470"/>
                </a:cubicBezTo>
                <a:cubicBezTo>
                  <a:pt x="573875" y="533201"/>
                  <a:pt x="569828" y="535488"/>
                  <a:pt x="568325" y="538995"/>
                </a:cubicBezTo>
                <a:cubicBezTo>
                  <a:pt x="565578" y="542365"/>
                  <a:pt x="574278" y="558244"/>
                  <a:pt x="569516" y="562808"/>
                </a:cubicBezTo>
                <a:cubicBezTo>
                  <a:pt x="564754" y="567372"/>
                  <a:pt x="547886" y="562014"/>
                  <a:pt x="539750" y="566379"/>
                </a:cubicBezTo>
                <a:cubicBezTo>
                  <a:pt x="529102" y="571764"/>
                  <a:pt x="529828" y="589398"/>
                  <a:pt x="520700" y="589001"/>
                </a:cubicBezTo>
                <a:cubicBezTo>
                  <a:pt x="511572" y="588604"/>
                  <a:pt x="493448" y="567570"/>
                  <a:pt x="484981" y="563998"/>
                </a:cubicBezTo>
                <a:cubicBezTo>
                  <a:pt x="481714" y="563272"/>
                  <a:pt x="473075" y="568628"/>
                  <a:pt x="469900" y="567570"/>
                </a:cubicBezTo>
                <a:cubicBezTo>
                  <a:pt x="469070" y="567777"/>
                  <a:pt x="458476" y="580202"/>
                  <a:pt x="456406" y="581858"/>
                </a:cubicBezTo>
                <a:cubicBezTo>
                  <a:pt x="435890" y="598271"/>
                  <a:pt x="457725" y="579831"/>
                  <a:pt x="433784" y="587811"/>
                </a:cubicBezTo>
                <a:cubicBezTo>
                  <a:pt x="418892" y="610149"/>
                  <a:pt x="439816" y="576880"/>
                  <a:pt x="412353" y="592573"/>
                </a:cubicBezTo>
                <a:cubicBezTo>
                  <a:pt x="409040" y="594466"/>
                  <a:pt x="405342" y="605670"/>
                  <a:pt x="403225" y="608845"/>
                </a:cubicBezTo>
                <a:cubicBezTo>
                  <a:pt x="404283" y="620487"/>
                  <a:pt x="404369" y="632258"/>
                  <a:pt x="406400" y="643770"/>
                </a:cubicBezTo>
                <a:cubicBezTo>
                  <a:pt x="407563" y="650362"/>
                  <a:pt x="412750" y="662820"/>
                  <a:pt x="412750" y="662820"/>
                </a:cubicBezTo>
                <a:cubicBezTo>
                  <a:pt x="414195" y="668895"/>
                  <a:pt x="421349" y="676975"/>
                  <a:pt x="421878" y="680679"/>
                </a:cubicBezTo>
                <a:cubicBezTo>
                  <a:pt x="422407" y="684383"/>
                  <a:pt x="416388" y="682201"/>
                  <a:pt x="415925" y="685045"/>
                </a:cubicBezTo>
                <a:cubicBezTo>
                  <a:pt x="419435" y="702593"/>
                  <a:pt x="419100" y="689004"/>
                  <a:pt x="419100" y="697745"/>
                </a:cubicBezTo>
                <a:cubicBezTo>
                  <a:pt x="415925" y="698803"/>
                  <a:pt x="412188" y="698829"/>
                  <a:pt x="409575" y="700920"/>
                </a:cubicBezTo>
                <a:cubicBezTo>
                  <a:pt x="394694" y="712825"/>
                  <a:pt x="407284" y="734798"/>
                  <a:pt x="409575" y="748545"/>
                </a:cubicBezTo>
                <a:cubicBezTo>
                  <a:pt x="410125" y="751846"/>
                  <a:pt x="415925" y="750662"/>
                  <a:pt x="419100" y="751720"/>
                </a:cubicBezTo>
                <a:cubicBezTo>
                  <a:pt x="416983" y="758070"/>
                  <a:pt x="414867" y="764420"/>
                  <a:pt x="412750" y="770770"/>
                </a:cubicBezTo>
                <a:cubicBezTo>
                  <a:pt x="411043" y="775890"/>
                  <a:pt x="410995" y="781439"/>
                  <a:pt x="409575" y="786645"/>
                </a:cubicBezTo>
                <a:cubicBezTo>
                  <a:pt x="407814" y="793103"/>
                  <a:pt x="405342" y="799345"/>
                  <a:pt x="403225" y="805695"/>
                </a:cubicBezTo>
                <a:cubicBezTo>
                  <a:pt x="401189" y="811802"/>
                  <a:pt x="403244" y="819156"/>
                  <a:pt x="400050" y="824745"/>
                </a:cubicBezTo>
                <a:cubicBezTo>
                  <a:pt x="398390" y="827651"/>
                  <a:pt x="393518" y="826423"/>
                  <a:pt x="390525" y="827920"/>
                </a:cubicBezTo>
                <a:cubicBezTo>
                  <a:pt x="382804" y="831780"/>
                  <a:pt x="380596" y="836875"/>
                  <a:pt x="371475" y="837445"/>
                </a:cubicBezTo>
                <a:cubicBezTo>
                  <a:pt x="340825" y="839361"/>
                  <a:pt x="310092" y="839562"/>
                  <a:pt x="279400" y="840620"/>
                </a:cubicBezTo>
                <a:cubicBezTo>
                  <a:pt x="276225" y="841678"/>
                  <a:pt x="272868" y="842298"/>
                  <a:pt x="269875" y="843795"/>
                </a:cubicBezTo>
                <a:cubicBezTo>
                  <a:pt x="266462" y="845502"/>
                  <a:pt x="264081" y="849345"/>
                  <a:pt x="260350" y="850145"/>
                </a:cubicBezTo>
                <a:cubicBezTo>
                  <a:pt x="248920" y="852594"/>
                  <a:pt x="237067" y="852262"/>
                  <a:pt x="225425" y="853320"/>
                </a:cubicBezTo>
                <a:cubicBezTo>
                  <a:pt x="224367" y="858612"/>
                  <a:pt x="223670" y="863989"/>
                  <a:pt x="222250" y="869195"/>
                </a:cubicBezTo>
                <a:cubicBezTo>
                  <a:pt x="222250" y="869195"/>
                  <a:pt x="214313" y="893007"/>
                  <a:pt x="212725" y="897770"/>
                </a:cubicBezTo>
                <a:cubicBezTo>
                  <a:pt x="211667" y="900945"/>
                  <a:pt x="210608" y="904120"/>
                  <a:pt x="209550" y="907295"/>
                </a:cubicBezTo>
                <a:cubicBezTo>
                  <a:pt x="208492" y="910470"/>
                  <a:pt x="209550" y="915762"/>
                  <a:pt x="206375" y="916820"/>
                </a:cubicBezTo>
                <a:cubicBezTo>
                  <a:pt x="191730" y="921702"/>
                  <a:pt x="200132" y="919339"/>
                  <a:pt x="180975" y="923170"/>
                </a:cubicBezTo>
                <a:cubicBezTo>
                  <a:pt x="178610" y="930265"/>
                  <a:pt x="175378" y="945530"/>
                  <a:pt x="168275" y="951745"/>
                </a:cubicBezTo>
                <a:cubicBezTo>
                  <a:pt x="162532" y="956771"/>
                  <a:pt x="155575" y="960212"/>
                  <a:pt x="149225" y="964445"/>
                </a:cubicBezTo>
                <a:cubicBezTo>
                  <a:pt x="146050" y="966562"/>
                  <a:pt x="142875" y="968678"/>
                  <a:pt x="139700" y="970795"/>
                </a:cubicBezTo>
                <a:cubicBezTo>
                  <a:pt x="134344" y="974366"/>
                  <a:pt x="127000" y="972912"/>
                  <a:pt x="120650" y="973970"/>
                </a:cubicBezTo>
                <a:cubicBezTo>
                  <a:pt x="117475" y="976087"/>
                  <a:pt x="113823" y="977622"/>
                  <a:pt x="111125" y="980320"/>
                </a:cubicBezTo>
                <a:cubicBezTo>
                  <a:pt x="108427" y="983018"/>
                  <a:pt x="108395" y="988638"/>
                  <a:pt x="104775" y="989845"/>
                </a:cubicBezTo>
                <a:cubicBezTo>
                  <a:pt x="94685" y="993208"/>
                  <a:pt x="83608" y="991962"/>
                  <a:pt x="73025" y="993020"/>
                </a:cubicBezTo>
                <a:cubicBezTo>
                  <a:pt x="74083" y="998312"/>
                  <a:pt x="75029" y="1003627"/>
                  <a:pt x="76200" y="1008895"/>
                </a:cubicBezTo>
                <a:cubicBezTo>
                  <a:pt x="77147" y="1013155"/>
                  <a:pt x="76289" y="1018509"/>
                  <a:pt x="79375" y="1021595"/>
                </a:cubicBezTo>
                <a:cubicBezTo>
                  <a:pt x="82461" y="1024681"/>
                  <a:pt x="87842" y="1023712"/>
                  <a:pt x="92075" y="1024770"/>
                </a:cubicBezTo>
                <a:cubicBezTo>
                  <a:pt x="93133" y="1032178"/>
                  <a:pt x="93782" y="1039657"/>
                  <a:pt x="95250" y="1046995"/>
                </a:cubicBezTo>
                <a:cubicBezTo>
                  <a:pt x="95906" y="1050277"/>
                  <a:pt x="97613" y="1053273"/>
                  <a:pt x="98425" y="1056520"/>
                </a:cubicBezTo>
                <a:cubicBezTo>
                  <a:pt x="99734" y="1061755"/>
                  <a:pt x="100291" y="1067160"/>
                  <a:pt x="101600" y="1072395"/>
                </a:cubicBezTo>
                <a:cubicBezTo>
                  <a:pt x="102412" y="1075642"/>
                  <a:pt x="102684" y="1079307"/>
                  <a:pt x="104775" y="1081920"/>
                </a:cubicBezTo>
                <a:cubicBezTo>
                  <a:pt x="107159" y="1084900"/>
                  <a:pt x="111125" y="1086153"/>
                  <a:pt x="114300" y="1088270"/>
                </a:cubicBezTo>
                <a:cubicBezTo>
                  <a:pt x="105833" y="1113670"/>
                  <a:pt x="118533" y="1084037"/>
                  <a:pt x="101600" y="1100970"/>
                </a:cubicBezTo>
                <a:cubicBezTo>
                  <a:pt x="99233" y="1103337"/>
                  <a:pt x="101418" y="1108998"/>
                  <a:pt x="98425" y="1110495"/>
                </a:cubicBezTo>
                <a:cubicBezTo>
                  <a:pt x="91732" y="1113842"/>
                  <a:pt x="83608" y="1112612"/>
                  <a:pt x="76200" y="1113670"/>
                </a:cubicBezTo>
                <a:cubicBezTo>
                  <a:pt x="68943" y="1116089"/>
                  <a:pt x="62290" y="1115484"/>
                  <a:pt x="63500" y="1126370"/>
                </a:cubicBezTo>
                <a:cubicBezTo>
                  <a:pt x="64239" y="1133023"/>
                  <a:pt x="69850" y="1145420"/>
                  <a:pt x="69850" y="1145420"/>
                </a:cubicBezTo>
                <a:cubicBezTo>
                  <a:pt x="66675" y="1147537"/>
                  <a:pt x="63980" y="1150674"/>
                  <a:pt x="60325" y="1151770"/>
                </a:cubicBezTo>
                <a:cubicBezTo>
                  <a:pt x="36003" y="1159067"/>
                  <a:pt x="35190" y="1146214"/>
                  <a:pt x="41275" y="1164470"/>
                </a:cubicBezTo>
                <a:cubicBezTo>
                  <a:pt x="40217" y="1167645"/>
                  <a:pt x="40823" y="1172050"/>
                  <a:pt x="38100" y="1173995"/>
                </a:cubicBezTo>
                <a:cubicBezTo>
                  <a:pt x="32653" y="1177886"/>
                  <a:pt x="19050" y="1180345"/>
                  <a:pt x="19050" y="1180345"/>
                </a:cubicBezTo>
                <a:cubicBezTo>
                  <a:pt x="11493" y="1203015"/>
                  <a:pt x="16413" y="1193826"/>
                  <a:pt x="6350" y="1208920"/>
                </a:cubicBezTo>
                <a:cubicBezTo>
                  <a:pt x="9525" y="1209978"/>
                  <a:pt x="13508" y="1209728"/>
                  <a:pt x="15875" y="1212095"/>
                </a:cubicBezTo>
                <a:cubicBezTo>
                  <a:pt x="22460" y="1218680"/>
                  <a:pt x="17756" y="1224560"/>
                  <a:pt x="15875" y="1231145"/>
                </a:cubicBezTo>
                <a:cubicBezTo>
                  <a:pt x="14676" y="1235341"/>
                  <a:pt x="15786" y="1240759"/>
                  <a:pt x="12700" y="1243845"/>
                </a:cubicBezTo>
                <a:cubicBezTo>
                  <a:pt x="9614" y="1246931"/>
                  <a:pt x="4233" y="1245962"/>
                  <a:pt x="0" y="1247020"/>
                </a:cubicBezTo>
                <a:cubicBezTo>
                  <a:pt x="7557" y="1269690"/>
                  <a:pt x="2637" y="1260501"/>
                  <a:pt x="12700" y="1275595"/>
                </a:cubicBezTo>
                <a:cubicBezTo>
                  <a:pt x="11642" y="1280887"/>
                  <a:pt x="9525" y="1286074"/>
                  <a:pt x="9525" y="1291470"/>
                </a:cubicBezTo>
                <a:cubicBezTo>
                  <a:pt x="9525" y="1301721"/>
                  <a:pt x="13865" y="1305918"/>
                  <a:pt x="19050" y="1313695"/>
                </a:cubicBezTo>
                <a:cubicBezTo>
                  <a:pt x="20108" y="1317928"/>
                  <a:pt x="18214" y="1324676"/>
                  <a:pt x="22225" y="1326395"/>
                </a:cubicBezTo>
                <a:cubicBezTo>
                  <a:pt x="28142" y="1328931"/>
                  <a:pt x="34837" y="1323220"/>
                  <a:pt x="41275" y="1323220"/>
                </a:cubicBezTo>
                <a:cubicBezTo>
                  <a:pt x="47713" y="1323220"/>
                  <a:pt x="53975" y="1325337"/>
                  <a:pt x="60325" y="1326395"/>
                </a:cubicBezTo>
                <a:cubicBezTo>
                  <a:pt x="59267" y="1329570"/>
                  <a:pt x="55907" y="1332813"/>
                  <a:pt x="57150" y="1335920"/>
                </a:cubicBezTo>
                <a:cubicBezTo>
                  <a:pt x="59586" y="1342011"/>
                  <a:pt x="75231" y="1344409"/>
                  <a:pt x="79375" y="1345445"/>
                </a:cubicBezTo>
                <a:cubicBezTo>
                  <a:pt x="82550" y="1347562"/>
                  <a:pt x="85103" y="1351415"/>
                  <a:pt x="88900" y="1351795"/>
                </a:cubicBezTo>
                <a:cubicBezTo>
                  <a:pt x="96346" y="1352540"/>
                  <a:pt x="103687" y="1349446"/>
                  <a:pt x="111125" y="1348620"/>
                </a:cubicBezTo>
                <a:cubicBezTo>
                  <a:pt x="113229" y="1348386"/>
                  <a:pt x="115358" y="1348620"/>
                  <a:pt x="117475" y="1348620"/>
                </a:cubicBezTo>
                <a:cubicBezTo>
                  <a:pt x="124883" y="1347562"/>
                  <a:pt x="132216" y="1345445"/>
                  <a:pt x="139700" y="1345445"/>
                </a:cubicBezTo>
                <a:cubicBezTo>
                  <a:pt x="147363" y="1345445"/>
                  <a:pt x="157584" y="1349290"/>
                  <a:pt x="165100" y="1351795"/>
                </a:cubicBezTo>
                <a:cubicBezTo>
                  <a:pt x="171450" y="1350737"/>
                  <a:pt x="177905" y="1350181"/>
                  <a:pt x="184150" y="1348620"/>
                </a:cubicBezTo>
                <a:cubicBezTo>
                  <a:pt x="190644" y="1346997"/>
                  <a:pt x="203200" y="1342270"/>
                  <a:pt x="203200" y="1342270"/>
                </a:cubicBezTo>
                <a:cubicBezTo>
                  <a:pt x="204258" y="1345445"/>
                  <a:pt x="204008" y="1349428"/>
                  <a:pt x="206375" y="1351795"/>
                </a:cubicBezTo>
                <a:cubicBezTo>
                  <a:pt x="212752" y="1358172"/>
                  <a:pt x="222155" y="1353406"/>
                  <a:pt x="228600" y="1351795"/>
                </a:cubicBezTo>
                <a:cubicBezTo>
                  <a:pt x="238674" y="1336683"/>
                  <a:pt x="232533" y="1348209"/>
                  <a:pt x="238125" y="1329570"/>
                </a:cubicBezTo>
                <a:cubicBezTo>
                  <a:pt x="240048" y="1323159"/>
                  <a:pt x="243162" y="1317084"/>
                  <a:pt x="244475" y="1310520"/>
                </a:cubicBezTo>
                <a:cubicBezTo>
                  <a:pt x="245533" y="1305228"/>
                  <a:pt x="245755" y="1299698"/>
                  <a:pt x="247650" y="1294645"/>
                </a:cubicBezTo>
                <a:cubicBezTo>
                  <a:pt x="248990" y="1291072"/>
                  <a:pt x="251883" y="1288295"/>
                  <a:pt x="254000" y="1285120"/>
                </a:cubicBezTo>
                <a:cubicBezTo>
                  <a:pt x="250890" y="1275789"/>
                  <a:pt x="246527" y="1273284"/>
                  <a:pt x="260350" y="1272420"/>
                </a:cubicBezTo>
                <a:cubicBezTo>
                  <a:pt x="269270" y="1269980"/>
                  <a:pt x="290777" y="1273412"/>
                  <a:pt x="300434" y="1274801"/>
                </a:cubicBezTo>
                <a:cubicBezTo>
                  <a:pt x="310091" y="1276190"/>
                  <a:pt x="309629" y="1281680"/>
                  <a:pt x="318294" y="1280754"/>
                </a:cubicBezTo>
                <a:cubicBezTo>
                  <a:pt x="326959" y="1279828"/>
                  <a:pt x="345678" y="1272751"/>
                  <a:pt x="352425" y="1269245"/>
                </a:cubicBezTo>
                <a:cubicBezTo>
                  <a:pt x="354542" y="1266070"/>
                  <a:pt x="357272" y="1263227"/>
                  <a:pt x="358775" y="1259720"/>
                </a:cubicBezTo>
                <a:cubicBezTo>
                  <a:pt x="360494" y="1255709"/>
                  <a:pt x="359077" y="1250304"/>
                  <a:pt x="361950" y="1247020"/>
                </a:cubicBezTo>
                <a:cubicBezTo>
                  <a:pt x="377522" y="1229223"/>
                  <a:pt x="376506" y="1238154"/>
                  <a:pt x="390525" y="1231145"/>
                </a:cubicBezTo>
                <a:cubicBezTo>
                  <a:pt x="393938" y="1229438"/>
                  <a:pt x="396395" y="1225891"/>
                  <a:pt x="400050" y="1224795"/>
                </a:cubicBezTo>
                <a:cubicBezTo>
                  <a:pt x="407218" y="1222645"/>
                  <a:pt x="414867" y="1222678"/>
                  <a:pt x="422275" y="1221620"/>
                </a:cubicBezTo>
                <a:cubicBezTo>
                  <a:pt x="427567" y="1222678"/>
                  <a:pt x="433465" y="1222118"/>
                  <a:pt x="438150" y="1224795"/>
                </a:cubicBezTo>
                <a:cubicBezTo>
                  <a:pt x="447804" y="1230312"/>
                  <a:pt x="442564" y="1239354"/>
                  <a:pt x="447675" y="1247020"/>
                </a:cubicBezTo>
                <a:cubicBezTo>
                  <a:pt x="449792" y="1250195"/>
                  <a:pt x="454025" y="1251253"/>
                  <a:pt x="457200" y="1253370"/>
                </a:cubicBezTo>
                <a:cubicBezTo>
                  <a:pt x="458258" y="1261837"/>
                  <a:pt x="456076" y="1271400"/>
                  <a:pt x="460375" y="1278770"/>
                </a:cubicBezTo>
                <a:cubicBezTo>
                  <a:pt x="464220" y="1285362"/>
                  <a:pt x="479425" y="1291470"/>
                  <a:pt x="479425" y="1291470"/>
                </a:cubicBezTo>
                <a:cubicBezTo>
                  <a:pt x="494242" y="1290412"/>
                  <a:pt x="506072" y="1288098"/>
                  <a:pt x="520700" y="1285517"/>
                </a:cubicBezTo>
                <a:cubicBezTo>
                  <a:pt x="529788" y="1284379"/>
                  <a:pt x="531284" y="1267724"/>
                  <a:pt x="534988" y="1267658"/>
                </a:cubicBezTo>
                <a:cubicBezTo>
                  <a:pt x="538692" y="1267592"/>
                  <a:pt x="541073" y="1280622"/>
                  <a:pt x="542925" y="1285120"/>
                </a:cubicBezTo>
                <a:cubicBezTo>
                  <a:pt x="543983" y="1288295"/>
                  <a:pt x="544009" y="1292032"/>
                  <a:pt x="546100" y="1294645"/>
                </a:cubicBezTo>
                <a:cubicBezTo>
                  <a:pt x="559234" y="1311063"/>
                  <a:pt x="598536" y="1298313"/>
                  <a:pt x="606425" y="1297820"/>
                </a:cubicBezTo>
                <a:cubicBezTo>
                  <a:pt x="612775" y="1295703"/>
                  <a:pt x="621762" y="1297039"/>
                  <a:pt x="625475" y="1291470"/>
                </a:cubicBezTo>
                <a:cubicBezTo>
                  <a:pt x="627592" y="1288295"/>
                  <a:pt x="630275" y="1285432"/>
                  <a:pt x="631825" y="1281945"/>
                </a:cubicBezTo>
                <a:cubicBezTo>
                  <a:pt x="634543" y="1275828"/>
                  <a:pt x="631825" y="1265012"/>
                  <a:pt x="638175" y="1262895"/>
                </a:cubicBezTo>
                <a:cubicBezTo>
                  <a:pt x="641350" y="1261837"/>
                  <a:pt x="644525" y="1260778"/>
                  <a:pt x="647700" y="1259720"/>
                </a:cubicBezTo>
                <a:cubicBezTo>
                  <a:pt x="660400" y="1260778"/>
                  <a:pt x="673229" y="1260800"/>
                  <a:pt x="685800" y="1262895"/>
                </a:cubicBezTo>
                <a:cubicBezTo>
                  <a:pt x="692402" y="1263995"/>
                  <a:pt x="698500" y="1267128"/>
                  <a:pt x="704850" y="1269245"/>
                </a:cubicBezTo>
                <a:cubicBezTo>
                  <a:pt x="709970" y="1270952"/>
                  <a:pt x="715433" y="1271362"/>
                  <a:pt x="720725" y="1272420"/>
                </a:cubicBezTo>
                <a:cubicBezTo>
                  <a:pt x="722842" y="1275595"/>
                  <a:pt x="725368" y="1278532"/>
                  <a:pt x="727075" y="1281945"/>
                </a:cubicBezTo>
                <a:cubicBezTo>
                  <a:pt x="728572" y="1284938"/>
                  <a:pt x="728159" y="1288857"/>
                  <a:pt x="730250" y="1291470"/>
                </a:cubicBezTo>
                <a:cubicBezTo>
                  <a:pt x="734726" y="1297065"/>
                  <a:pt x="743025" y="1298903"/>
                  <a:pt x="749300" y="1300995"/>
                </a:cubicBezTo>
                <a:cubicBezTo>
                  <a:pt x="756708" y="1299937"/>
                  <a:pt x="764832" y="1301167"/>
                  <a:pt x="771525" y="1297820"/>
                </a:cubicBezTo>
                <a:cubicBezTo>
                  <a:pt x="774518" y="1296323"/>
                  <a:pt x="771525" y="1289353"/>
                  <a:pt x="774700" y="1288295"/>
                </a:cubicBezTo>
                <a:cubicBezTo>
                  <a:pt x="779820" y="1286588"/>
                  <a:pt x="785283" y="1290412"/>
                  <a:pt x="790575" y="1291470"/>
                </a:cubicBezTo>
                <a:cubicBezTo>
                  <a:pt x="793750" y="1293587"/>
                  <a:pt x="796687" y="1299527"/>
                  <a:pt x="800100" y="1297820"/>
                </a:cubicBezTo>
                <a:cubicBezTo>
                  <a:pt x="803093" y="1296323"/>
                  <a:pt x="799292" y="1290662"/>
                  <a:pt x="796925" y="1288295"/>
                </a:cubicBezTo>
                <a:cubicBezTo>
                  <a:pt x="794558" y="1285928"/>
                  <a:pt x="790575" y="1286178"/>
                  <a:pt x="787400" y="1285120"/>
                </a:cubicBezTo>
                <a:cubicBezTo>
                  <a:pt x="789517" y="1281945"/>
                  <a:pt x="790575" y="1277712"/>
                  <a:pt x="793750" y="1275595"/>
                </a:cubicBezTo>
                <a:cubicBezTo>
                  <a:pt x="818353" y="1259193"/>
                  <a:pt x="796858" y="1286808"/>
                  <a:pt x="812800" y="1262895"/>
                </a:cubicBezTo>
                <a:cubicBezTo>
                  <a:pt x="812642" y="1262104"/>
                  <a:pt x="809053" y="1240749"/>
                  <a:pt x="806450" y="1237495"/>
                </a:cubicBezTo>
                <a:cubicBezTo>
                  <a:pt x="804066" y="1234515"/>
                  <a:pt x="793109" y="1231145"/>
                  <a:pt x="796925" y="1231145"/>
                </a:cubicBezTo>
                <a:cubicBezTo>
                  <a:pt x="803618" y="1231145"/>
                  <a:pt x="809625" y="1235378"/>
                  <a:pt x="815975" y="1237495"/>
                </a:cubicBezTo>
                <a:cubicBezTo>
                  <a:pt x="819150" y="1238553"/>
                  <a:pt x="825500" y="1240670"/>
                  <a:pt x="825500" y="1240670"/>
                </a:cubicBezTo>
                <a:cubicBezTo>
                  <a:pt x="860532" y="1233664"/>
                  <a:pt x="847011" y="1230907"/>
                  <a:pt x="866775" y="1237495"/>
                </a:cubicBezTo>
                <a:cubicBezTo>
                  <a:pt x="868892" y="1240670"/>
                  <a:pt x="870427" y="1244322"/>
                  <a:pt x="873125" y="1247020"/>
                </a:cubicBezTo>
                <a:cubicBezTo>
                  <a:pt x="875823" y="1249718"/>
                  <a:pt x="881233" y="1249827"/>
                  <a:pt x="882650" y="1253370"/>
                </a:cubicBezTo>
                <a:cubicBezTo>
                  <a:pt x="885819" y="1261292"/>
                  <a:pt x="884037" y="1270427"/>
                  <a:pt x="885825" y="1278770"/>
                </a:cubicBezTo>
                <a:cubicBezTo>
                  <a:pt x="890070" y="1298579"/>
                  <a:pt x="887407" y="1296911"/>
                  <a:pt x="901700" y="1300995"/>
                </a:cubicBezTo>
                <a:cubicBezTo>
                  <a:pt x="905896" y="1302194"/>
                  <a:pt x="910167" y="1303112"/>
                  <a:pt x="914400" y="1304170"/>
                </a:cubicBezTo>
                <a:cubicBezTo>
                  <a:pt x="919216" y="1307381"/>
                  <a:pt x="926877" y="1313695"/>
                  <a:pt x="933450" y="1313695"/>
                </a:cubicBezTo>
                <a:cubicBezTo>
                  <a:pt x="938846" y="1313695"/>
                  <a:pt x="944033" y="1311578"/>
                  <a:pt x="949325" y="1310520"/>
                </a:cubicBezTo>
                <a:cubicBezTo>
                  <a:pt x="948267" y="1302053"/>
                  <a:pt x="947553" y="1293536"/>
                  <a:pt x="946150" y="1285120"/>
                </a:cubicBezTo>
                <a:cubicBezTo>
                  <a:pt x="945433" y="1280816"/>
                  <a:pt x="945701" y="1275827"/>
                  <a:pt x="942975" y="1272420"/>
                </a:cubicBezTo>
                <a:cubicBezTo>
                  <a:pt x="940884" y="1269807"/>
                  <a:pt x="936625" y="1270303"/>
                  <a:pt x="933450" y="1269245"/>
                </a:cubicBezTo>
                <a:cubicBezTo>
                  <a:pt x="905550" y="1287845"/>
                  <a:pt x="921994" y="1281186"/>
                  <a:pt x="882650" y="1285120"/>
                </a:cubicBezTo>
                <a:cubicBezTo>
                  <a:pt x="881592" y="1288295"/>
                  <a:pt x="882468" y="1293148"/>
                  <a:pt x="879475" y="1294645"/>
                </a:cubicBezTo>
                <a:cubicBezTo>
                  <a:pt x="867049" y="1300858"/>
                  <a:pt x="867029" y="1276863"/>
                  <a:pt x="866775" y="1275595"/>
                </a:cubicBezTo>
                <a:cubicBezTo>
                  <a:pt x="867985" y="1271966"/>
                  <a:pt x="869799" y="1258057"/>
                  <a:pt x="879475" y="1262895"/>
                </a:cubicBezTo>
                <a:cubicBezTo>
                  <a:pt x="882468" y="1264392"/>
                  <a:pt x="880794" y="1269635"/>
                  <a:pt x="882650" y="1272420"/>
                </a:cubicBezTo>
                <a:cubicBezTo>
                  <a:pt x="889445" y="1282613"/>
                  <a:pt x="891714" y="1281791"/>
                  <a:pt x="901700" y="1285120"/>
                </a:cubicBezTo>
                <a:cubicBezTo>
                  <a:pt x="910167" y="1284062"/>
                  <a:pt x="919303" y="1285410"/>
                  <a:pt x="927100" y="1281945"/>
                </a:cubicBezTo>
                <a:cubicBezTo>
                  <a:pt x="930158" y="1280586"/>
                  <a:pt x="927908" y="1274787"/>
                  <a:pt x="930275" y="1272420"/>
                </a:cubicBezTo>
                <a:cubicBezTo>
                  <a:pt x="932642" y="1270053"/>
                  <a:pt x="936625" y="1270303"/>
                  <a:pt x="939800" y="1269245"/>
                </a:cubicBezTo>
                <a:cubicBezTo>
                  <a:pt x="940871" y="1266033"/>
                  <a:pt x="944894" y="1251180"/>
                  <a:pt x="949325" y="1250195"/>
                </a:cubicBezTo>
                <a:cubicBezTo>
                  <a:pt x="956630" y="1248572"/>
                  <a:pt x="964142" y="1252312"/>
                  <a:pt x="971550" y="1253370"/>
                </a:cubicBezTo>
                <a:cubicBezTo>
                  <a:pt x="970492" y="1256545"/>
                  <a:pt x="971098" y="1260950"/>
                  <a:pt x="968375" y="1262895"/>
                </a:cubicBezTo>
                <a:cubicBezTo>
                  <a:pt x="962928" y="1266786"/>
                  <a:pt x="949325" y="1269245"/>
                  <a:pt x="949325" y="1269245"/>
                </a:cubicBezTo>
                <a:cubicBezTo>
                  <a:pt x="950383" y="1266070"/>
                  <a:pt x="950133" y="1262087"/>
                  <a:pt x="952500" y="1259720"/>
                </a:cubicBezTo>
                <a:cubicBezTo>
                  <a:pt x="954867" y="1257353"/>
                  <a:pt x="958807" y="1257464"/>
                  <a:pt x="962025" y="1256545"/>
                </a:cubicBezTo>
                <a:cubicBezTo>
                  <a:pt x="989932" y="1248572"/>
                  <a:pt x="961412" y="1257808"/>
                  <a:pt x="984250" y="1250195"/>
                </a:cubicBezTo>
                <a:cubicBezTo>
                  <a:pt x="976958" y="1221028"/>
                  <a:pt x="987496" y="1251078"/>
                  <a:pt x="971550" y="1231145"/>
                </a:cubicBezTo>
                <a:cubicBezTo>
                  <a:pt x="969459" y="1228532"/>
                  <a:pt x="970742" y="1223987"/>
                  <a:pt x="968375" y="1221620"/>
                </a:cubicBezTo>
                <a:cubicBezTo>
                  <a:pt x="966008" y="1219253"/>
                  <a:pt x="962143" y="1219044"/>
                  <a:pt x="958850" y="1218445"/>
                </a:cubicBezTo>
                <a:cubicBezTo>
                  <a:pt x="950455" y="1216919"/>
                  <a:pt x="941917" y="1216328"/>
                  <a:pt x="933450" y="1215270"/>
                </a:cubicBezTo>
                <a:cubicBezTo>
                  <a:pt x="931333" y="1212095"/>
                  <a:pt x="928807" y="1209158"/>
                  <a:pt x="927100" y="1205745"/>
                </a:cubicBezTo>
                <a:cubicBezTo>
                  <a:pt x="925603" y="1202752"/>
                  <a:pt x="926292" y="1198587"/>
                  <a:pt x="923925" y="1196220"/>
                </a:cubicBezTo>
                <a:cubicBezTo>
                  <a:pt x="921558" y="1193853"/>
                  <a:pt x="917393" y="1194542"/>
                  <a:pt x="914400" y="1193045"/>
                </a:cubicBezTo>
                <a:cubicBezTo>
                  <a:pt x="910987" y="1191338"/>
                  <a:pt x="908050" y="1188812"/>
                  <a:pt x="904875" y="1186695"/>
                </a:cubicBezTo>
                <a:cubicBezTo>
                  <a:pt x="902758" y="1183520"/>
                  <a:pt x="901700" y="1179287"/>
                  <a:pt x="898525" y="1177170"/>
                </a:cubicBezTo>
                <a:cubicBezTo>
                  <a:pt x="894894" y="1174749"/>
                  <a:pt x="888361" y="1177546"/>
                  <a:pt x="885825" y="1173995"/>
                </a:cubicBezTo>
                <a:cubicBezTo>
                  <a:pt x="882083" y="1168757"/>
                  <a:pt x="883708" y="1161295"/>
                  <a:pt x="882650" y="1154945"/>
                </a:cubicBezTo>
                <a:cubicBezTo>
                  <a:pt x="882863" y="1154625"/>
                  <a:pt x="892391" y="1136111"/>
                  <a:pt x="898525" y="1142245"/>
                </a:cubicBezTo>
                <a:cubicBezTo>
                  <a:pt x="903258" y="1146978"/>
                  <a:pt x="898525" y="1159178"/>
                  <a:pt x="904875" y="1161295"/>
                </a:cubicBezTo>
                <a:cubicBezTo>
                  <a:pt x="918020" y="1165677"/>
                  <a:pt x="911615" y="1162614"/>
                  <a:pt x="923925" y="1170820"/>
                </a:cubicBezTo>
                <a:cubicBezTo>
                  <a:pt x="924961" y="1174964"/>
                  <a:pt x="927359" y="1190609"/>
                  <a:pt x="933450" y="1193045"/>
                </a:cubicBezTo>
                <a:cubicBezTo>
                  <a:pt x="936557" y="1194288"/>
                  <a:pt x="939800" y="1190928"/>
                  <a:pt x="942975" y="1189870"/>
                </a:cubicBezTo>
                <a:cubicBezTo>
                  <a:pt x="944033" y="1186695"/>
                  <a:pt x="942837" y="1180818"/>
                  <a:pt x="946150" y="1180345"/>
                </a:cubicBezTo>
                <a:cubicBezTo>
                  <a:pt x="952776" y="1179398"/>
                  <a:pt x="958850" y="1184578"/>
                  <a:pt x="965200" y="1186695"/>
                </a:cubicBezTo>
                <a:cubicBezTo>
                  <a:pt x="981965" y="1192283"/>
                  <a:pt x="971940" y="1188014"/>
                  <a:pt x="993775" y="1202570"/>
                </a:cubicBezTo>
                <a:cubicBezTo>
                  <a:pt x="999344" y="1206283"/>
                  <a:pt x="1006475" y="1206803"/>
                  <a:pt x="1012825" y="1208920"/>
                </a:cubicBezTo>
                <a:cubicBezTo>
                  <a:pt x="1016000" y="1209978"/>
                  <a:pt x="1022350" y="1212095"/>
                  <a:pt x="1022350" y="1212095"/>
                </a:cubicBezTo>
                <a:cubicBezTo>
                  <a:pt x="1016391" y="1241888"/>
                  <a:pt x="1026342" y="1218082"/>
                  <a:pt x="996950" y="1231145"/>
                </a:cubicBezTo>
                <a:cubicBezTo>
                  <a:pt x="993463" y="1232695"/>
                  <a:pt x="994416" y="1240670"/>
                  <a:pt x="990600" y="1240670"/>
                </a:cubicBezTo>
                <a:cubicBezTo>
                  <a:pt x="987253" y="1240670"/>
                  <a:pt x="991408" y="1233512"/>
                  <a:pt x="993775" y="1231145"/>
                </a:cubicBezTo>
                <a:cubicBezTo>
                  <a:pt x="996142" y="1228778"/>
                  <a:pt x="1000053" y="1228782"/>
                  <a:pt x="1003300" y="1227970"/>
                </a:cubicBezTo>
                <a:cubicBezTo>
                  <a:pt x="1008535" y="1226661"/>
                  <a:pt x="1013883" y="1225853"/>
                  <a:pt x="1019175" y="1224795"/>
                </a:cubicBezTo>
                <a:cubicBezTo>
                  <a:pt x="1020385" y="1221166"/>
                  <a:pt x="1022199" y="1207257"/>
                  <a:pt x="1031875" y="1212095"/>
                </a:cubicBezTo>
                <a:cubicBezTo>
                  <a:pt x="1034868" y="1213592"/>
                  <a:pt x="1032959" y="1219007"/>
                  <a:pt x="1035050" y="1221620"/>
                </a:cubicBezTo>
                <a:cubicBezTo>
                  <a:pt x="1041116" y="1229203"/>
                  <a:pt x="1046431" y="1227310"/>
                  <a:pt x="1054100" y="1231145"/>
                </a:cubicBezTo>
                <a:cubicBezTo>
                  <a:pt x="1057513" y="1232852"/>
                  <a:pt x="1060450" y="1235378"/>
                  <a:pt x="1063625" y="1237495"/>
                </a:cubicBezTo>
                <a:cubicBezTo>
                  <a:pt x="1065137" y="1252613"/>
                  <a:pt x="1063688" y="1275658"/>
                  <a:pt x="1076325" y="1288295"/>
                </a:cubicBezTo>
                <a:cubicBezTo>
                  <a:pt x="1079023" y="1290993"/>
                  <a:pt x="1086644" y="1288162"/>
                  <a:pt x="1089819" y="1290279"/>
                </a:cubicBezTo>
                <a:cubicBezTo>
                  <a:pt x="1090877" y="1293454"/>
                  <a:pt x="1093405" y="1293866"/>
                  <a:pt x="1095772" y="1296233"/>
                </a:cubicBezTo>
                <a:cubicBezTo>
                  <a:pt x="1098139" y="1298600"/>
                  <a:pt x="1095557" y="1305848"/>
                  <a:pt x="1098550" y="1307345"/>
                </a:cubicBezTo>
                <a:cubicBezTo>
                  <a:pt x="1126255" y="1321197"/>
                  <a:pt x="1086545" y="1316086"/>
                  <a:pt x="1119584" y="1325998"/>
                </a:cubicBezTo>
                <a:cubicBezTo>
                  <a:pt x="1125183" y="1328697"/>
                  <a:pt x="1127721" y="1336118"/>
                  <a:pt x="1131491" y="1339095"/>
                </a:cubicBezTo>
                <a:cubicBezTo>
                  <a:pt x="1135261" y="1342072"/>
                  <a:pt x="1139428" y="1344453"/>
                  <a:pt x="1142206" y="1343858"/>
                </a:cubicBezTo>
                <a:cubicBezTo>
                  <a:pt x="1144984" y="1343263"/>
                  <a:pt x="1145976" y="1339095"/>
                  <a:pt x="1148159" y="1335523"/>
                </a:cubicBezTo>
                <a:cubicBezTo>
                  <a:pt x="1158766" y="1331987"/>
                  <a:pt x="1143343" y="1325084"/>
                  <a:pt x="1155303" y="1322426"/>
                </a:cubicBezTo>
                <a:cubicBezTo>
                  <a:pt x="1160571" y="1321255"/>
                  <a:pt x="1172719" y="1315115"/>
                  <a:pt x="1177925" y="1313695"/>
                </a:cubicBezTo>
                <a:cubicBezTo>
                  <a:pt x="1184383" y="1311934"/>
                  <a:pt x="1180306" y="1298614"/>
                  <a:pt x="1180306" y="1298614"/>
                </a:cubicBezTo>
                <a:cubicBezTo>
                  <a:pt x="1188467" y="1301334"/>
                  <a:pt x="1210429" y="1312100"/>
                  <a:pt x="1219200" y="1313695"/>
                </a:cubicBezTo>
                <a:cubicBezTo>
                  <a:pt x="1226704" y="1315474"/>
                  <a:pt x="1228063" y="1319383"/>
                  <a:pt x="1233884" y="1318854"/>
                </a:cubicBezTo>
                <a:cubicBezTo>
                  <a:pt x="1239705" y="1318325"/>
                  <a:pt x="1251942" y="1308734"/>
                  <a:pt x="1254125" y="1310520"/>
                </a:cubicBezTo>
                <a:cubicBezTo>
                  <a:pt x="1259981" y="1311327"/>
                  <a:pt x="1244401" y="1327784"/>
                  <a:pt x="1246981" y="1329570"/>
                </a:cubicBezTo>
                <a:cubicBezTo>
                  <a:pt x="1249561" y="1331356"/>
                  <a:pt x="1263848" y="1320839"/>
                  <a:pt x="1269603" y="1321236"/>
                </a:cubicBezTo>
                <a:cubicBezTo>
                  <a:pt x="1272596" y="1322733"/>
                  <a:pt x="1278334" y="1330893"/>
                  <a:pt x="1281509" y="1331951"/>
                </a:cubicBezTo>
                <a:cubicBezTo>
                  <a:pt x="1278334" y="1333009"/>
                  <a:pt x="1262842" y="1330378"/>
                  <a:pt x="1260475" y="1332745"/>
                </a:cubicBezTo>
                <a:cubicBezTo>
                  <a:pt x="1258108" y="1335112"/>
                  <a:pt x="1252050" y="1336102"/>
                  <a:pt x="1250553" y="1339095"/>
                </a:cubicBezTo>
                <a:cubicBezTo>
                  <a:pt x="1248846" y="1342508"/>
                  <a:pt x="1253067" y="1348620"/>
                  <a:pt x="1250950" y="1351795"/>
                </a:cubicBezTo>
                <a:cubicBezTo>
                  <a:pt x="1252008" y="1357087"/>
                  <a:pt x="1250309" y="1363854"/>
                  <a:pt x="1254125" y="1367670"/>
                </a:cubicBezTo>
                <a:cubicBezTo>
                  <a:pt x="1258858" y="1372403"/>
                  <a:pt x="1262844" y="1383007"/>
                  <a:pt x="1268413" y="1386720"/>
                </a:cubicBezTo>
                <a:cubicBezTo>
                  <a:pt x="1274763" y="1390953"/>
                  <a:pt x="1285875" y="1382487"/>
                  <a:pt x="1292225" y="1386720"/>
                </a:cubicBezTo>
                <a:cubicBezTo>
                  <a:pt x="1295400" y="1388837"/>
                  <a:pt x="1297384" y="1400081"/>
                  <a:pt x="1300559" y="1402198"/>
                </a:cubicBezTo>
                <a:cubicBezTo>
                  <a:pt x="1303734" y="1404315"/>
                  <a:pt x="1317228" y="1409342"/>
                  <a:pt x="1317228" y="1409342"/>
                </a:cubicBezTo>
                <a:cubicBezTo>
                  <a:pt x="1332668" y="1404195"/>
                  <a:pt x="1331136" y="1390695"/>
                  <a:pt x="1352947" y="1398626"/>
                </a:cubicBezTo>
                <a:cubicBezTo>
                  <a:pt x="1356092" y="1399770"/>
                  <a:pt x="1363677" y="1393878"/>
                  <a:pt x="1366044" y="1396245"/>
                </a:cubicBezTo>
                <a:cubicBezTo>
                  <a:pt x="1369391" y="1399592"/>
                  <a:pt x="1364192" y="1413178"/>
                  <a:pt x="1368425" y="1415295"/>
                </a:cubicBezTo>
                <a:cubicBezTo>
                  <a:pt x="1367367" y="1418470"/>
                  <a:pt x="1367863" y="1422729"/>
                  <a:pt x="1365250" y="1424820"/>
                </a:cubicBezTo>
                <a:cubicBezTo>
                  <a:pt x="1361843" y="1427546"/>
                  <a:pt x="1356730" y="1426741"/>
                  <a:pt x="1352550" y="1427995"/>
                </a:cubicBezTo>
                <a:cubicBezTo>
                  <a:pt x="1313901" y="1439590"/>
                  <a:pt x="1350072" y="1430202"/>
                  <a:pt x="1320800" y="1437520"/>
                </a:cubicBezTo>
                <a:cubicBezTo>
                  <a:pt x="1317625" y="1439637"/>
                  <a:pt x="1313659" y="1440890"/>
                  <a:pt x="1311275" y="1443870"/>
                </a:cubicBezTo>
                <a:cubicBezTo>
                  <a:pt x="1309184" y="1446483"/>
                  <a:pt x="1308650" y="1450094"/>
                  <a:pt x="1308100" y="1453395"/>
                </a:cubicBezTo>
                <a:cubicBezTo>
                  <a:pt x="1306524" y="1462848"/>
                  <a:pt x="1305983" y="1472445"/>
                  <a:pt x="1304925" y="1481970"/>
                </a:cubicBezTo>
                <a:cubicBezTo>
                  <a:pt x="1308100" y="1483028"/>
                  <a:pt x="1312083" y="1482778"/>
                  <a:pt x="1314450" y="1485145"/>
                </a:cubicBezTo>
                <a:cubicBezTo>
                  <a:pt x="1331383" y="1502078"/>
                  <a:pt x="1301750" y="1489378"/>
                  <a:pt x="1327150" y="1497845"/>
                </a:cubicBezTo>
                <a:cubicBezTo>
                  <a:pt x="1336675" y="1494670"/>
                  <a:pt x="1346200" y="1491495"/>
                  <a:pt x="1355725" y="1488320"/>
                </a:cubicBezTo>
                <a:cubicBezTo>
                  <a:pt x="1358900" y="1487262"/>
                  <a:pt x="1362075" y="1486203"/>
                  <a:pt x="1365250" y="1485145"/>
                </a:cubicBezTo>
                <a:cubicBezTo>
                  <a:pt x="1368425" y="1484087"/>
                  <a:pt x="1374775" y="1481970"/>
                  <a:pt x="1374775" y="1481970"/>
                </a:cubicBezTo>
                <a:cubicBezTo>
                  <a:pt x="1379008" y="1483028"/>
                  <a:pt x="1383844" y="1482724"/>
                  <a:pt x="1387475" y="1485145"/>
                </a:cubicBezTo>
                <a:cubicBezTo>
                  <a:pt x="1396711" y="1491303"/>
                  <a:pt x="1395172" y="1498037"/>
                  <a:pt x="1387475" y="1504195"/>
                </a:cubicBezTo>
                <a:cubicBezTo>
                  <a:pt x="1384862" y="1506286"/>
                  <a:pt x="1381125" y="1506312"/>
                  <a:pt x="1377950" y="1507370"/>
                </a:cubicBezTo>
                <a:cubicBezTo>
                  <a:pt x="1375833" y="1510545"/>
                  <a:pt x="1371600" y="1513079"/>
                  <a:pt x="1371600" y="1516895"/>
                </a:cubicBezTo>
                <a:cubicBezTo>
                  <a:pt x="1371600" y="1520711"/>
                  <a:pt x="1375252" y="1523722"/>
                  <a:pt x="1377950" y="1526420"/>
                </a:cubicBezTo>
                <a:cubicBezTo>
                  <a:pt x="1387576" y="1536046"/>
                  <a:pt x="1395711" y="1533947"/>
                  <a:pt x="1409700" y="1535945"/>
                </a:cubicBezTo>
                <a:cubicBezTo>
                  <a:pt x="1414005" y="1548860"/>
                  <a:pt x="1421617" y="1554987"/>
                  <a:pt x="1409700" y="1564520"/>
                </a:cubicBezTo>
                <a:cubicBezTo>
                  <a:pt x="1407087" y="1566611"/>
                  <a:pt x="1403350" y="1566637"/>
                  <a:pt x="1400175" y="1567695"/>
                </a:cubicBezTo>
                <a:cubicBezTo>
                  <a:pt x="1407732" y="1590365"/>
                  <a:pt x="1390240" y="1582635"/>
                  <a:pt x="1405334" y="1592698"/>
                </a:cubicBezTo>
                <a:cubicBezTo>
                  <a:pt x="1407451" y="1595873"/>
                  <a:pt x="1410971" y="1601906"/>
                  <a:pt x="1413669" y="1604604"/>
                </a:cubicBezTo>
                <a:cubicBezTo>
                  <a:pt x="1423829" y="1614764"/>
                  <a:pt x="1437640" y="1605160"/>
                  <a:pt x="1422400" y="1615320"/>
                </a:cubicBezTo>
                <a:cubicBezTo>
                  <a:pt x="1421342" y="1625903"/>
                  <a:pt x="1424448" y="1631518"/>
                  <a:pt x="1420813" y="1641514"/>
                </a:cubicBezTo>
                <a:cubicBezTo>
                  <a:pt x="1419669" y="1644659"/>
                  <a:pt x="1412722" y="1650689"/>
                  <a:pt x="1416050" y="1651039"/>
                </a:cubicBezTo>
                <a:cubicBezTo>
                  <a:pt x="1422003" y="1654611"/>
                  <a:pt x="1438805" y="1635164"/>
                  <a:pt x="1449388" y="1635561"/>
                </a:cubicBezTo>
                <a:cubicBezTo>
                  <a:pt x="1459971" y="1635958"/>
                  <a:pt x="1475185" y="1648062"/>
                  <a:pt x="1479550" y="1653420"/>
                </a:cubicBezTo>
                <a:cubicBezTo>
                  <a:pt x="1491414" y="1657566"/>
                  <a:pt x="1475052" y="1660300"/>
                  <a:pt x="1475581" y="1667708"/>
                </a:cubicBezTo>
                <a:cubicBezTo>
                  <a:pt x="1476110" y="1675116"/>
                  <a:pt x="1481005" y="1690726"/>
                  <a:pt x="1482725" y="1697870"/>
                </a:cubicBezTo>
                <a:cubicBezTo>
                  <a:pt x="1483207" y="1702207"/>
                  <a:pt x="1483479" y="1706939"/>
                  <a:pt x="1485900" y="1710570"/>
                </a:cubicBezTo>
                <a:cubicBezTo>
                  <a:pt x="1488017" y="1713745"/>
                  <a:pt x="1496964" y="1710554"/>
                  <a:pt x="1500584" y="1711761"/>
                </a:cubicBezTo>
                <a:cubicBezTo>
                  <a:pt x="1506691" y="1713797"/>
                  <a:pt x="1502585" y="1732040"/>
                  <a:pt x="1508919" y="1733192"/>
                </a:cubicBezTo>
                <a:cubicBezTo>
                  <a:pt x="1514228" y="1734157"/>
                  <a:pt x="1525058" y="1711893"/>
                  <a:pt x="1530350" y="1712951"/>
                </a:cubicBezTo>
                <a:cubicBezTo>
                  <a:pt x="1533761" y="1714186"/>
                  <a:pt x="1539213" y="1716391"/>
                  <a:pt x="1538684" y="1726048"/>
                </a:cubicBezTo>
                <a:cubicBezTo>
                  <a:pt x="1538155" y="1735705"/>
                  <a:pt x="1530548" y="1758592"/>
                  <a:pt x="1527175" y="1770895"/>
                </a:cubicBezTo>
                <a:cubicBezTo>
                  <a:pt x="1526548" y="1774659"/>
                  <a:pt x="1516737" y="1796454"/>
                  <a:pt x="1518444" y="1799867"/>
                </a:cubicBezTo>
                <a:cubicBezTo>
                  <a:pt x="1519941" y="1802860"/>
                  <a:pt x="1527175" y="1778303"/>
                  <a:pt x="1530350" y="1777245"/>
                </a:cubicBezTo>
                <a:cubicBezTo>
                  <a:pt x="1531739" y="1767519"/>
                  <a:pt x="1530559" y="1752947"/>
                  <a:pt x="1539875" y="1745495"/>
                </a:cubicBezTo>
                <a:cubicBezTo>
                  <a:pt x="1542488" y="1743404"/>
                  <a:pt x="1546225" y="1743378"/>
                  <a:pt x="1549400" y="1742320"/>
                </a:cubicBezTo>
                <a:cubicBezTo>
                  <a:pt x="1551517" y="1739145"/>
                  <a:pt x="1553052" y="1735493"/>
                  <a:pt x="1555750" y="1732795"/>
                </a:cubicBezTo>
                <a:cubicBezTo>
                  <a:pt x="1561905" y="1726640"/>
                  <a:pt x="1567053" y="1725852"/>
                  <a:pt x="1574800" y="1723270"/>
                </a:cubicBezTo>
                <a:cubicBezTo>
                  <a:pt x="1581150" y="1727503"/>
                  <a:pt x="1587500" y="1731737"/>
                  <a:pt x="1593850" y="1735970"/>
                </a:cubicBezTo>
                <a:cubicBezTo>
                  <a:pt x="1622573" y="1755118"/>
                  <a:pt x="1578586" y="1738290"/>
                  <a:pt x="1609725" y="1748670"/>
                </a:cubicBezTo>
                <a:cubicBezTo>
                  <a:pt x="1613854" y="1749327"/>
                  <a:pt x="1621763" y="1747678"/>
                  <a:pt x="1624409" y="1743908"/>
                </a:cubicBezTo>
                <a:cubicBezTo>
                  <a:pt x="1627055" y="1740138"/>
                  <a:pt x="1624013" y="1728628"/>
                  <a:pt x="1625600" y="1726048"/>
                </a:cubicBezTo>
                <a:cubicBezTo>
                  <a:pt x="1626658" y="1722873"/>
                  <a:pt x="1631567" y="1730796"/>
                  <a:pt x="1633934" y="1728429"/>
                </a:cubicBezTo>
                <a:cubicBezTo>
                  <a:pt x="1636513" y="1725394"/>
                  <a:pt x="1636515" y="1715664"/>
                  <a:pt x="1639888" y="1715333"/>
                </a:cubicBezTo>
                <a:cubicBezTo>
                  <a:pt x="1643261" y="1715002"/>
                  <a:pt x="1651265" y="1726180"/>
                  <a:pt x="1654175" y="1726445"/>
                </a:cubicBezTo>
                <a:cubicBezTo>
                  <a:pt x="1655233" y="1723270"/>
                  <a:pt x="1657350" y="1720267"/>
                  <a:pt x="1657350" y="1716920"/>
                </a:cubicBezTo>
                <a:cubicBezTo>
                  <a:pt x="1657350" y="1713573"/>
                  <a:pt x="1654175" y="1710742"/>
                  <a:pt x="1654175" y="1707395"/>
                </a:cubicBezTo>
                <a:cubicBezTo>
                  <a:pt x="1654175" y="1707241"/>
                  <a:pt x="1657251" y="1682913"/>
                  <a:pt x="1660525" y="1678820"/>
                </a:cubicBezTo>
                <a:cubicBezTo>
                  <a:pt x="1662909" y="1675840"/>
                  <a:pt x="1666875" y="1674587"/>
                  <a:pt x="1670050" y="1672470"/>
                </a:cubicBezTo>
                <a:cubicBezTo>
                  <a:pt x="1688248" y="1699767"/>
                  <a:pt x="1666430" y="1665230"/>
                  <a:pt x="1679575" y="1691520"/>
                </a:cubicBezTo>
                <a:cubicBezTo>
                  <a:pt x="1681282" y="1694933"/>
                  <a:pt x="1684218" y="1697632"/>
                  <a:pt x="1685925" y="1701045"/>
                </a:cubicBezTo>
                <a:cubicBezTo>
                  <a:pt x="1687422" y="1704038"/>
                  <a:pt x="1687009" y="1707957"/>
                  <a:pt x="1689100" y="1710570"/>
                </a:cubicBezTo>
                <a:cubicBezTo>
                  <a:pt x="1691484" y="1713550"/>
                  <a:pt x="1695450" y="1714803"/>
                  <a:pt x="1698625" y="1716920"/>
                </a:cubicBezTo>
                <a:cubicBezTo>
                  <a:pt x="1729260" y="1709261"/>
                  <a:pt x="1715467" y="1712282"/>
                  <a:pt x="1739900" y="1707395"/>
                </a:cubicBezTo>
                <a:cubicBezTo>
                  <a:pt x="1732492" y="1685170"/>
                  <a:pt x="1739900" y="1690462"/>
                  <a:pt x="1724025" y="1685170"/>
                </a:cubicBezTo>
                <a:cubicBezTo>
                  <a:pt x="1725414" y="1675444"/>
                  <a:pt x="1724234" y="1660872"/>
                  <a:pt x="1733550" y="1653420"/>
                </a:cubicBezTo>
                <a:cubicBezTo>
                  <a:pt x="1736163" y="1651329"/>
                  <a:pt x="1739900" y="1651303"/>
                  <a:pt x="1743075" y="1650245"/>
                </a:cubicBezTo>
                <a:cubicBezTo>
                  <a:pt x="1748367" y="1651303"/>
                  <a:pt x="1753554" y="1653420"/>
                  <a:pt x="1758950" y="1653420"/>
                </a:cubicBezTo>
                <a:cubicBezTo>
                  <a:pt x="1766613" y="1653420"/>
                  <a:pt x="1787073" y="1646162"/>
                  <a:pt x="1765300" y="1653420"/>
                </a:cubicBezTo>
                <a:cubicBezTo>
                  <a:pt x="1763183" y="1659770"/>
                  <a:pt x="1782498" y="1651833"/>
                  <a:pt x="1780381" y="1658183"/>
                </a:cubicBezTo>
                <a:cubicBezTo>
                  <a:pt x="1779174" y="1661803"/>
                  <a:pt x="1786419" y="1668539"/>
                  <a:pt x="1789906" y="1670089"/>
                </a:cubicBezTo>
                <a:cubicBezTo>
                  <a:pt x="1796023" y="1672807"/>
                  <a:pt x="1793081" y="1677497"/>
                  <a:pt x="1799431" y="1679614"/>
                </a:cubicBezTo>
                <a:cubicBezTo>
                  <a:pt x="1802606" y="1680672"/>
                  <a:pt x="1811338" y="1680804"/>
                  <a:pt x="1811338" y="1680804"/>
                </a:cubicBezTo>
                <a:cubicBezTo>
                  <a:pt x="1821921" y="1679746"/>
                  <a:pt x="1818710" y="1688533"/>
                  <a:pt x="1828800" y="1685170"/>
                </a:cubicBezTo>
                <a:cubicBezTo>
                  <a:pt x="1836099" y="1682737"/>
                  <a:pt x="1834739" y="1670603"/>
                  <a:pt x="1838325" y="1666120"/>
                </a:cubicBezTo>
                <a:cubicBezTo>
                  <a:pt x="1840709" y="1663140"/>
                  <a:pt x="1844675" y="1661887"/>
                  <a:pt x="1847850" y="1659770"/>
                </a:cubicBezTo>
                <a:cubicBezTo>
                  <a:pt x="1855258" y="1660828"/>
                  <a:pt x="1863236" y="1659906"/>
                  <a:pt x="1870075" y="1662945"/>
                </a:cubicBezTo>
                <a:cubicBezTo>
                  <a:pt x="1878381" y="1666637"/>
                  <a:pt x="1875131" y="1676408"/>
                  <a:pt x="1879600" y="1681995"/>
                </a:cubicBezTo>
                <a:cubicBezTo>
                  <a:pt x="1881984" y="1684975"/>
                  <a:pt x="1885950" y="1686228"/>
                  <a:pt x="1889125" y="1688345"/>
                </a:cubicBezTo>
                <a:cubicBezTo>
                  <a:pt x="1893358" y="1687287"/>
                  <a:pt x="1897645" y="1686424"/>
                  <a:pt x="1901825" y="1685170"/>
                </a:cubicBezTo>
                <a:cubicBezTo>
                  <a:pt x="1908236" y="1683247"/>
                  <a:pt x="1920875" y="1678820"/>
                  <a:pt x="1920875" y="1678820"/>
                </a:cubicBezTo>
                <a:cubicBezTo>
                  <a:pt x="1924050" y="1679878"/>
                  <a:pt x="1927099" y="1681445"/>
                  <a:pt x="1930400" y="1681995"/>
                </a:cubicBezTo>
                <a:cubicBezTo>
                  <a:pt x="1939853" y="1683571"/>
                  <a:pt x="1950403" y="1680884"/>
                  <a:pt x="1958975" y="1685170"/>
                </a:cubicBezTo>
                <a:cubicBezTo>
                  <a:pt x="1962878" y="1687121"/>
                  <a:pt x="1961092" y="1693637"/>
                  <a:pt x="1962150" y="1697870"/>
                </a:cubicBezTo>
                <a:cubicBezTo>
                  <a:pt x="1963493" y="1685787"/>
                  <a:pt x="1960906" y="1669193"/>
                  <a:pt x="1971675" y="1659770"/>
                </a:cubicBezTo>
                <a:cubicBezTo>
                  <a:pt x="1977418" y="1654744"/>
                  <a:pt x="1990725" y="1647070"/>
                  <a:pt x="1990725" y="1647070"/>
                </a:cubicBezTo>
                <a:cubicBezTo>
                  <a:pt x="1996433" y="1638507"/>
                  <a:pt x="1998059" y="1637879"/>
                  <a:pt x="2000250" y="1628020"/>
                </a:cubicBezTo>
                <a:cubicBezTo>
                  <a:pt x="2001647" y="1621736"/>
                  <a:pt x="2000231" y="1614559"/>
                  <a:pt x="2003425" y="1608970"/>
                </a:cubicBezTo>
                <a:cubicBezTo>
                  <a:pt x="2005085" y="1606064"/>
                  <a:pt x="2009775" y="1606853"/>
                  <a:pt x="2012950" y="1605795"/>
                </a:cubicBezTo>
                <a:cubicBezTo>
                  <a:pt x="2016125" y="1606853"/>
                  <a:pt x="2019549" y="1607345"/>
                  <a:pt x="2022475" y="1608970"/>
                </a:cubicBezTo>
                <a:cubicBezTo>
                  <a:pt x="2029146" y="1612676"/>
                  <a:pt x="2041525" y="1621670"/>
                  <a:pt x="2041525" y="1621670"/>
                </a:cubicBezTo>
                <a:cubicBezTo>
                  <a:pt x="2043642" y="1624845"/>
                  <a:pt x="2047875" y="1627379"/>
                  <a:pt x="2047875" y="1631195"/>
                </a:cubicBezTo>
                <a:cubicBezTo>
                  <a:pt x="2047875" y="1635011"/>
                  <a:pt x="2043232" y="1637307"/>
                  <a:pt x="2041525" y="1640720"/>
                </a:cubicBezTo>
                <a:cubicBezTo>
                  <a:pt x="2040028" y="1643713"/>
                  <a:pt x="2035243" y="1649002"/>
                  <a:pt x="2038350" y="1650245"/>
                </a:cubicBezTo>
                <a:cubicBezTo>
                  <a:pt x="2044327" y="1652636"/>
                  <a:pt x="2051050" y="1648128"/>
                  <a:pt x="2057400" y="1647070"/>
                </a:cubicBezTo>
                <a:cubicBezTo>
                  <a:pt x="2059517" y="1643895"/>
                  <a:pt x="2061052" y="1640243"/>
                  <a:pt x="2063750" y="1637545"/>
                </a:cubicBezTo>
                <a:cubicBezTo>
                  <a:pt x="2072679" y="1628616"/>
                  <a:pt x="2079553" y="1630149"/>
                  <a:pt x="2092325" y="1628020"/>
                </a:cubicBezTo>
                <a:cubicBezTo>
                  <a:pt x="2093383" y="1624845"/>
                  <a:pt x="2094688" y="1621742"/>
                  <a:pt x="2095500" y="1618495"/>
                </a:cubicBezTo>
                <a:cubicBezTo>
                  <a:pt x="2096809" y="1613260"/>
                  <a:pt x="2095682" y="1607110"/>
                  <a:pt x="2098675" y="1602620"/>
                </a:cubicBezTo>
                <a:cubicBezTo>
                  <a:pt x="2100531" y="1599835"/>
                  <a:pt x="2103438" y="1594947"/>
                  <a:pt x="2106613" y="1593889"/>
                </a:cubicBezTo>
                <a:cubicBezTo>
                  <a:pt x="2117196" y="1594947"/>
                  <a:pt x="2127403" y="1594333"/>
                  <a:pt x="2137569" y="1597461"/>
                </a:cubicBezTo>
                <a:cubicBezTo>
                  <a:pt x="2141861" y="1598781"/>
                  <a:pt x="2153380" y="1608629"/>
                  <a:pt x="2157809" y="1609367"/>
                </a:cubicBezTo>
                <a:cubicBezTo>
                  <a:pt x="2167262" y="1610943"/>
                  <a:pt x="2168525" y="1610028"/>
                  <a:pt x="2178050" y="1608970"/>
                </a:cubicBezTo>
                <a:cubicBezTo>
                  <a:pt x="2179108" y="1595212"/>
                  <a:pt x="2175918" y="1580433"/>
                  <a:pt x="2181225" y="1567695"/>
                </a:cubicBezTo>
                <a:cubicBezTo>
                  <a:pt x="2181888" y="1566105"/>
                  <a:pt x="2201508" y="1573768"/>
                  <a:pt x="2203450" y="1574045"/>
                </a:cubicBezTo>
                <a:cubicBezTo>
                  <a:pt x="2215022" y="1575698"/>
                  <a:pt x="2226733" y="1576162"/>
                  <a:pt x="2238375" y="1577220"/>
                </a:cubicBezTo>
                <a:cubicBezTo>
                  <a:pt x="2247542" y="1580276"/>
                  <a:pt x="2249650" y="1583763"/>
                  <a:pt x="2257425" y="1574045"/>
                </a:cubicBezTo>
                <a:cubicBezTo>
                  <a:pt x="2259516" y="1571432"/>
                  <a:pt x="2258233" y="1566887"/>
                  <a:pt x="2260600" y="1564520"/>
                </a:cubicBezTo>
                <a:cubicBezTo>
                  <a:pt x="2262118" y="1563002"/>
                  <a:pt x="2282715" y="1558197"/>
                  <a:pt x="2282825" y="1558170"/>
                </a:cubicBezTo>
                <a:cubicBezTo>
                  <a:pt x="2281767" y="1554995"/>
                  <a:pt x="2278407" y="1551752"/>
                  <a:pt x="2279650" y="1548645"/>
                </a:cubicBezTo>
                <a:cubicBezTo>
                  <a:pt x="2282494" y="1541536"/>
                  <a:pt x="2301232" y="1539884"/>
                  <a:pt x="2305050" y="1539120"/>
                </a:cubicBezTo>
                <a:cubicBezTo>
                  <a:pt x="2308225" y="1537003"/>
                  <a:pt x="2312458" y="1535945"/>
                  <a:pt x="2314575" y="1532770"/>
                </a:cubicBezTo>
                <a:cubicBezTo>
                  <a:pt x="2316996" y="1529139"/>
                  <a:pt x="2316969" y="1524363"/>
                  <a:pt x="2317750" y="1520070"/>
                </a:cubicBezTo>
                <a:cubicBezTo>
                  <a:pt x="2321224" y="1500961"/>
                  <a:pt x="2320925" y="1503855"/>
                  <a:pt x="2320925" y="1491495"/>
                </a:cubicBezTo>
                <a:cubicBezTo>
                  <a:pt x="2329392" y="1490437"/>
                  <a:pt x="2338403" y="1491489"/>
                  <a:pt x="2346325" y="1488320"/>
                </a:cubicBezTo>
                <a:cubicBezTo>
                  <a:pt x="2349868" y="1486903"/>
                  <a:pt x="2349803" y="1481308"/>
                  <a:pt x="2352675" y="1478795"/>
                </a:cubicBezTo>
                <a:cubicBezTo>
                  <a:pt x="2358418" y="1473769"/>
                  <a:pt x="2364882" y="1458189"/>
                  <a:pt x="2372122" y="1455776"/>
                </a:cubicBezTo>
                <a:cubicBezTo>
                  <a:pt x="2381647" y="1452601"/>
                  <a:pt x="2389981" y="1456570"/>
                  <a:pt x="2399506" y="1453395"/>
                </a:cubicBezTo>
                <a:cubicBezTo>
                  <a:pt x="2409596" y="1450032"/>
                  <a:pt x="2411545" y="1449691"/>
                  <a:pt x="2422128" y="1448633"/>
                </a:cubicBezTo>
                <a:cubicBezTo>
                  <a:pt x="2425303" y="1449691"/>
                  <a:pt x="2438499" y="1455252"/>
                  <a:pt x="2441575" y="1456570"/>
                </a:cubicBezTo>
                <a:cubicBezTo>
                  <a:pt x="2445925" y="1458434"/>
                  <a:pt x="2449590" y="1462251"/>
                  <a:pt x="2454275" y="1462920"/>
                </a:cubicBezTo>
                <a:cubicBezTo>
                  <a:pt x="2457588" y="1463393"/>
                  <a:pt x="2460518" y="1460401"/>
                  <a:pt x="2463800" y="1459745"/>
                </a:cubicBezTo>
                <a:cubicBezTo>
                  <a:pt x="2471138" y="1458277"/>
                  <a:pt x="2478617" y="1457628"/>
                  <a:pt x="2486025" y="1456570"/>
                </a:cubicBezTo>
                <a:cubicBezTo>
                  <a:pt x="2489200" y="1455512"/>
                  <a:pt x="2492332" y="1454314"/>
                  <a:pt x="2495550" y="1453395"/>
                </a:cubicBezTo>
                <a:cubicBezTo>
                  <a:pt x="2500297" y="1452039"/>
                  <a:pt x="2507541" y="1442836"/>
                  <a:pt x="2512616" y="1440298"/>
                </a:cubicBezTo>
                <a:cubicBezTo>
                  <a:pt x="2534417" y="1429397"/>
                  <a:pt x="2510563" y="1439280"/>
                  <a:pt x="2541191" y="1433154"/>
                </a:cubicBezTo>
                <a:cubicBezTo>
                  <a:pt x="2545612" y="1428733"/>
                  <a:pt x="2555594" y="1423855"/>
                  <a:pt x="2562225" y="1421645"/>
                </a:cubicBezTo>
                <a:cubicBezTo>
                  <a:pt x="2568332" y="1419609"/>
                  <a:pt x="2575030" y="1420031"/>
                  <a:pt x="2581275" y="1418470"/>
                </a:cubicBezTo>
                <a:cubicBezTo>
                  <a:pt x="2587769" y="1416847"/>
                  <a:pt x="2593975" y="1414237"/>
                  <a:pt x="2600325" y="1412120"/>
                </a:cubicBezTo>
                <a:cubicBezTo>
                  <a:pt x="2603500" y="1411062"/>
                  <a:pt x="2606675" y="1410003"/>
                  <a:pt x="2609850" y="1408945"/>
                </a:cubicBezTo>
                <a:cubicBezTo>
                  <a:pt x="2613025" y="1407887"/>
                  <a:pt x="2619375" y="1405770"/>
                  <a:pt x="2619375" y="1405770"/>
                </a:cubicBezTo>
                <a:cubicBezTo>
                  <a:pt x="2615142" y="1404712"/>
                  <a:pt x="2609293" y="1406086"/>
                  <a:pt x="2606675" y="1402595"/>
                </a:cubicBezTo>
                <a:cubicBezTo>
                  <a:pt x="2604667" y="1399918"/>
                  <a:pt x="2609850" y="1396417"/>
                  <a:pt x="2609850" y="1393070"/>
                </a:cubicBezTo>
                <a:cubicBezTo>
                  <a:pt x="2609850" y="1378452"/>
                  <a:pt x="2607757" y="1380731"/>
                  <a:pt x="2597150" y="1377195"/>
                </a:cubicBezTo>
                <a:cubicBezTo>
                  <a:pt x="2598208" y="1367670"/>
                  <a:pt x="2597050" y="1357627"/>
                  <a:pt x="2600325" y="1348620"/>
                </a:cubicBezTo>
                <a:cubicBezTo>
                  <a:pt x="2601629" y="1345034"/>
                  <a:pt x="2608433" y="1345813"/>
                  <a:pt x="2609850" y="1342270"/>
                </a:cubicBezTo>
                <a:cubicBezTo>
                  <a:pt x="2613079" y="1334198"/>
                  <a:pt x="2600783" y="1328817"/>
                  <a:pt x="2597150" y="1326395"/>
                </a:cubicBezTo>
                <a:cubicBezTo>
                  <a:pt x="2595033" y="1323220"/>
                  <a:pt x="2593672" y="1319383"/>
                  <a:pt x="2590800" y="1316870"/>
                </a:cubicBezTo>
                <a:cubicBezTo>
                  <a:pt x="2585057" y="1311844"/>
                  <a:pt x="2571750" y="1304170"/>
                  <a:pt x="2571750" y="1304170"/>
                </a:cubicBezTo>
                <a:cubicBezTo>
                  <a:pt x="2565326" y="1284898"/>
                  <a:pt x="2572527" y="1296891"/>
                  <a:pt x="2540000" y="1291470"/>
                </a:cubicBezTo>
                <a:cubicBezTo>
                  <a:pt x="2531237" y="1290009"/>
                  <a:pt x="2528264" y="1286821"/>
                  <a:pt x="2520950" y="1281945"/>
                </a:cubicBezTo>
                <a:cubicBezTo>
                  <a:pt x="2519892" y="1278770"/>
                  <a:pt x="2520142" y="1274787"/>
                  <a:pt x="2517775" y="1272420"/>
                </a:cubicBezTo>
                <a:cubicBezTo>
                  <a:pt x="2515408" y="1270053"/>
                  <a:pt x="2510195" y="1271968"/>
                  <a:pt x="2508250" y="1269245"/>
                </a:cubicBezTo>
                <a:cubicBezTo>
                  <a:pt x="2502041" y="1260553"/>
                  <a:pt x="2500906" y="1240962"/>
                  <a:pt x="2498725" y="1231145"/>
                </a:cubicBezTo>
                <a:cubicBezTo>
                  <a:pt x="2497999" y="1227878"/>
                  <a:pt x="2496469" y="1224838"/>
                  <a:pt x="2495550" y="1221620"/>
                </a:cubicBezTo>
                <a:cubicBezTo>
                  <a:pt x="2494351" y="1217424"/>
                  <a:pt x="2493629" y="1213100"/>
                  <a:pt x="2492375" y="1208920"/>
                </a:cubicBezTo>
                <a:cubicBezTo>
                  <a:pt x="2489490" y="1199303"/>
                  <a:pt x="2486025" y="1189870"/>
                  <a:pt x="2482850" y="1180345"/>
                </a:cubicBezTo>
                <a:cubicBezTo>
                  <a:pt x="2479675" y="1170820"/>
                  <a:pt x="2476500" y="1161295"/>
                  <a:pt x="2473325" y="1151770"/>
                </a:cubicBezTo>
                <a:cubicBezTo>
                  <a:pt x="2472267" y="1148595"/>
                  <a:pt x="2472006" y="1145030"/>
                  <a:pt x="2470150" y="1142245"/>
                </a:cubicBezTo>
                <a:cubicBezTo>
                  <a:pt x="2465917" y="1135895"/>
                  <a:pt x="2462080" y="1118036"/>
                  <a:pt x="2457847" y="1111686"/>
                </a:cubicBezTo>
                <a:cubicBezTo>
                  <a:pt x="2455730" y="1108511"/>
                  <a:pt x="2452307" y="1117290"/>
                  <a:pt x="2451100" y="1113670"/>
                </a:cubicBezTo>
                <a:cubicBezTo>
                  <a:pt x="2449166" y="1108772"/>
                  <a:pt x="2450571" y="1096736"/>
                  <a:pt x="2448322" y="1087873"/>
                </a:cubicBezTo>
                <a:cubicBezTo>
                  <a:pt x="2446073" y="1079010"/>
                  <a:pt x="2440318" y="1067302"/>
                  <a:pt x="2437606" y="1060489"/>
                </a:cubicBezTo>
                <a:cubicBezTo>
                  <a:pt x="2435570" y="1054382"/>
                  <a:pt x="2433313" y="1053308"/>
                  <a:pt x="2432050" y="1046995"/>
                </a:cubicBezTo>
                <a:cubicBezTo>
                  <a:pt x="2431194" y="1042716"/>
                  <a:pt x="2430074" y="1038491"/>
                  <a:pt x="2428875" y="1034295"/>
                </a:cubicBezTo>
                <a:cubicBezTo>
                  <a:pt x="2427956" y="1031077"/>
                  <a:pt x="2426619" y="1027988"/>
                  <a:pt x="2425700" y="1024770"/>
                </a:cubicBezTo>
                <a:cubicBezTo>
                  <a:pt x="2424501" y="1020574"/>
                  <a:pt x="2423779" y="1016250"/>
                  <a:pt x="2422525" y="1012070"/>
                </a:cubicBezTo>
                <a:cubicBezTo>
                  <a:pt x="2420602" y="1005659"/>
                  <a:pt x="2418292" y="999370"/>
                  <a:pt x="2416175" y="993020"/>
                </a:cubicBezTo>
                <a:cubicBezTo>
                  <a:pt x="2414058" y="986670"/>
                  <a:pt x="2411942" y="980320"/>
                  <a:pt x="2409825" y="973970"/>
                </a:cubicBezTo>
                <a:cubicBezTo>
                  <a:pt x="2408618" y="970350"/>
                  <a:pt x="2403787" y="969170"/>
                  <a:pt x="2400300" y="967620"/>
                </a:cubicBezTo>
                <a:cubicBezTo>
                  <a:pt x="2394183" y="964902"/>
                  <a:pt x="2387600" y="963387"/>
                  <a:pt x="2381250" y="961270"/>
                </a:cubicBezTo>
                <a:cubicBezTo>
                  <a:pt x="2362873" y="955144"/>
                  <a:pt x="2365003" y="948633"/>
                  <a:pt x="2352675" y="939045"/>
                </a:cubicBezTo>
                <a:cubicBezTo>
                  <a:pt x="2346651" y="934360"/>
                  <a:pt x="2339975" y="930578"/>
                  <a:pt x="2333625" y="926345"/>
                </a:cubicBezTo>
                <a:cubicBezTo>
                  <a:pt x="2324059" y="919968"/>
                  <a:pt x="2322679" y="918479"/>
                  <a:pt x="2311400" y="913645"/>
                </a:cubicBezTo>
                <a:cubicBezTo>
                  <a:pt x="2308324" y="912327"/>
                  <a:pt x="2305050" y="911528"/>
                  <a:pt x="2301875" y="910470"/>
                </a:cubicBezTo>
                <a:cubicBezTo>
                  <a:pt x="2294853" y="903448"/>
                  <a:pt x="2291666" y="899015"/>
                  <a:pt x="2282825" y="894595"/>
                </a:cubicBezTo>
                <a:cubicBezTo>
                  <a:pt x="2279832" y="893098"/>
                  <a:pt x="2276293" y="892917"/>
                  <a:pt x="2273300" y="891420"/>
                </a:cubicBezTo>
                <a:cubicBezTo>
                  <a:pt x="2243111" y="876326"/>
                  <a:pt x="2293872" y="895102"/>
                  <a:pt x="2244725" y="878720"/>
                </a:cubicBezTo>
                <a:cubicBezTo>
                  <a:pt x="2234635" y="875357"/>
                  <a:pt x="2223558" y="876603"/>
                  <a:pt x="2212975" y="875545"/>
                </a:cubicBezTo>
                <a:cubicBezTo>
                  <a:pt x="2205685" y="874490"/>
                  <a:pt x="2205435" y="859935"/>
                  <a:pt x="2200672" y="860464"/>
                </a:cubicBezTo>
                <a:cubicBezTo>
                  <a:pt x="2196835" y="862514"/>
                  <a:pt x="2193131" y="880307"/>
                  <a:pt x="2189956" y="887848"/>
                </a:cubicBezTo>
                <a:cubicBezTo>
                  <a:pt x="2182716" y="890261"/>
                  <a:pt x="2181622" y="905708"/>
                  <a:pt x="2181622" y="905708"/>
                </a:cubicBezTo>
                <a:cubicBezTo>
                  <a:pt x="2177410" y="912174"/>
                  <a:pt x="2183143" y="921847"/>
                  <a:pt x="2180431" y="929520"/>
                </a:cubicBezTo>
                <a:cubicBezTo>
                  <a:pt x="2177719" y="937193"/>
                  <a:pt x="2167334" y="946453"/>
                  <a:pt x="2165350" y="951745"/>
                </a:cubicBezTo>
                <a:cubicBezTo>
                  <a:pt x="2165700" y="955073"/>
                  <a:pt x="2166158" y="958903"/>
                  <a:pt x="2168525" y="961270"/>
                </a:cubicBezTo>
                <a:cubicBezTo>
                  <a:pt x="2170892" y="963637"/>
                  <a:pt x="2174875" y="963387"/>
                  <a:pt x="2178050" y="964445"/>
                </a:cubicBezTo>
                <a:cubicBezTo>
                  <a:pt x="2180167" y="967620"/>
                  <a:pt x="2184055" y="970170"/>
                  <a:pt x="2184400" y="973970"/>
                </a:cubicBezTo>
                <a:cubicBezTo>
                  <a:pt x="2187037" y="1002977"/>
                  <a:pt x="2183147" y="992351"/>
                  <a:pt x="2174875" y="1008895"/>
                </a:cubicBezTo>
                <a:cubicBezTo>
                  <a:pt x="2173378" y="1011888"/>
                  <a:pt x="2173791" y="1015807"/>
                  <a:pt x="2171700" y="1018420"/>
                </a:cubicBezTo>
                <a:cubicBezTo>
                  <a:pt x="2169316" y="1021400"/>
                  <a:pt x="2165350" y="1022653"/>
                  <a:pt x="2162175" y="1024770"/>
                </a:cubicBezTo>
                <a:cubicBezTo>
                  <a:pt x="2150596" y="1059508"/>
                  <a:pt x="2169063" y="1006891"/>
                  <a:pt x="2152650" y="1043820"/>
                </a:cubicBezTo>
                <a:cubicBezTo>
                  <a:pt x="2148233" y="1053758"/>
                  <a:pt x="2145764" y="1065015"/>
                  <a:pt x="2143125" y="1075570"/>
                </a:cubicBezTo>
                <a:cubicBezTo>
                  <a:pt x="2139950" y="1074512"/>
                  <a:pt x="2136593" y="1073892"/>
                  <a:pt x="2133600" y="1072395"/>
                </a:cubicBezTo>
                <a:cubicBezTo>
                  <a:pt x="2130187" y="1070688"/>
                  <a:pt x="2127861" y="1066518"/>
                  <a:pt x="2124075" y="1066045"/>
                </a:cubicBezTo>
                <a:cubicBezTo>
                  <a:pt x="2118720" y="1065376"/>
                  <a:pt x="2113492" y="1068162"/>
                  <a:pt x="2108200" y="1069220"/>
                </a:cubicBezTo>
                <a:cubicBezTo>
                  <a:pt x="2105025" y="1071337"/>
                  <a:pt x="2101655" y="1077954"/>
                  <a:pt x="2098675" y="1075570"/>
                </a:cubicBezTo>
                <a:cubicBezTo>
                  <a:pt x="2093448" y="1071389"/>
                  <a:pt x="2094442" y="1062870"/>
                  <a:pt x="2092325" y="1056520"/>
                </a:cubicBezTo>
                <a:cubicBezTo>
                  <a:pt x="2089150" y="1046995"/>
                  <a:pt x="2085975" y="1037470"/>
                  <a:pt x="2082800" y="1027945"/>
                </a:cubicBezTo>
                <a:cubicBezTo>
                  <a:pt x="2081420" y="1023805"/>
                  <a:pt x="2080824" y="1019441"/>
                  <a:pt x="2079625" y="1015245"/>
                </a:cubicBezTo>
                <a:cubicBezTo>
                  <a:pt x="2078706" y="1012027"/>
                  <a:pt x="2078817" y="1008087"/>
                  <a:pt x="2076450" y="1005720"/>
                </a:cubicBezTo>
                <a:cubicBezTo>
                  <a:pt x="2071054" y="1000324"/>
                  <a:pt x="2057400" y="993020"/>
                  <a:pt x="2057400" y="993020"/>
                </a:cubicBezTo>
                <a:cubicBezTo>
                  <a:pt x="2055283" y="989845"/>
                  <a:pt x="2053748" y="986193"/>
                  <a:pt x="2051050" y="983495"/>
                </a:cubicBezTo>
                <a:cubicBezTo>
                  <a:pt x="2048352" y="980797"/>
                  <a:pt x="2043075" y="980632"/>
                  <a:pt x="2041525" y="977145"/>
                </a:cubicBezTo>
                <a:cubicBezTo>
                  <a:pt x="2038486" y="970306"/>
                  <a:pt x="2040033" y="962212"/>
                  <a:pt x="2038350" y="954920"/>
                </a:cubicBezTo>
                <a:cubicBezTo>
                  <a:pt x="2036845" y="948398"/>
                  <a:pt x="2034117" y="942220"/>
                  <a:pt x="2032000" y="935870"/>
                </a:cubicBezTo>
                <a:cubicBezTo>
                  <a:pt x="2030942" y="932695"/>
                  <a:pt x="2029883" y="929520"/>
                  <a:pt x="2028825" y="926345"/>
                </a:cubicBezTo>
                <a:cubicBezTo>
                  <a:pt x="2026096" y="918157"/>
                  <a:pt x="2008637" y="913266"/>
                  <a:pt x="2000250" y="910470"/>
                </a:cubicBezTo>
                <a:cubicBezTo>
                  <a:pt x="1998133" y="902003"/>
                  <a:pt x="1996017" y="893537"/>
                  <a:pt x="1993900" y="885070"/>
                </a:cubicBezTo>
                <a:cubicBezTo>
                  <a:pt x="1992277" y="878576"/>
                  <a:pt x="2001838" y="869989"/>
                  <a:pt x="2001838" y="869989"/>
                </a:cubicBezTo>
                <a:cubicBezTo>
                  <a:pt x="2001541" y="862971"/>
                  <a:pt x="1989667" y="870253"/>
                  <a:pt x="1985169" y="861654"/>
                </a:cubicBezTo>
                <a:cubicBezTo>
                  <a:pt x="1983581" y="856693"/>
                  <a:pt x="1993900" y="848557"/>
                  <a:pt x="1992313" y="840223"/>
                </a:cubicBezTo>
                <a:cubicBezTo>
                  <a:pt x="1990726" y="831889"/>
                  <a:pt x="1980142" y="816344"/>
                  <a:pt x="1975644" y="811648"/>
                </a:cubicBezTo>
                <a:cubicBezTo>
                  <a:pt x="1972946" y="808950"/>
                  <a:pt x="1968500" y="814162"/>
                  <a:pt x="1965325" y="812045"/>
                </a:cubicBezTo>
                <a:cubicBezTo>
                  <a:pt x="1963208" y="808870"/>
                  <a:pt x="1961955" y="804904"/>
                  <a:pt x="1958975" y="802520"/>
                </a:cubicBezTo>
                <a:cubicBezTo>
                  <a:pt x="1956362" y="800429"/>
                  <a:pt x="1952376" y="800970"/>
                  <a:pt x="1949450" y="799345"/>
                </a:cubicBezTo>
                <a:cubicBezTo>
                  <a:pt x="1942779" y="795639"/>
                  <a:pt x="1936750" y="790878"/>
                  <a:pt x="1930400" y="786645"/>
                </a:cubicBezTo>
                <a:cubicBezTo>
                  <a:pt x="1927225" y="784528"/>
                  <a:pt x="1924050" y="782412"/>
                  <a:pt x="1920875" y="780295"/>
                </a:cubicBezTo>
                <a:cubicBezTo>
                  <a:pt x="1917700" y="778178"/>
                  <a:pt x="1911350" y="773945"/>
                  <a:pt x="1911350" y="773945"/>
                </a:cubicBezTo>
                <a:cubicBezTo>
                  <a:pt x="1905225" y="773479"/>
                  <a:pt x="1896534" y="769976"/>
                  <a:pt x="1887538" y="769976"/>
                </a:cubicBezTo>
                <a:cubicBezTo>
                  <a:pt x="1878542" y="769976"/>
                  <a:pt x="1863461" y="774871"/>
                  <a:pt x="1857375" y="773945"/>
                </a:cubicBezTo>
                <a:cubicBezTo>
                  <a:pt x="1853755" y="772738"/>
                  <a:pt x="1852575" y="767907"/>
                  <a:pt x="1851025" y="764420"/>
                </a:cubicBezTo>
                <a:cubicBezTo>
                  <a:pt x="1848307" y="758303"/>
                  <a:pt x="1846792" y="751720"/>
                  <a:pt x="1844675" y="745370"/>
                </a:cubicBezTo>
                <a:cubicBezTo>
                  <a:pt x="1842469" y="738753"/>
                  <a:pt x="1839509" y="728376"/>
                  <a:pt x="1835150" y="723145"/>
                </a:cubicBezTo>
                <a:cubicBezTo>
                  <a:pt x="1830416" y="717464"/>
                  <a:pt x="1822601" y="715787"/>
                  <a:pt x="1816100" y="713620"/>
                </a:cubicBezTo>
                <a:cubicBezTo>
                  <a:pt x="1799167" y="714678"/>
                  <a:pt x="1781844" y="713035"/>
                  <a:pt x="1765300" y="716795"/>
                </a:cubicBezTo>
                <a:cubicBezTo>
                  <a:pt x="1757858" y="718486"/>
                  <a:pt x="1753835" y="728652"/>
                  <a:pt x="1746250" y="729495"/>
                </a:cubicBezTo>
                <a:cubicBezTo>
                  <a:pt x="1736725" y="730553"/>
                  <a:pt x="1727200" y="731612"/>
                  <a:pt x="1717675" y="732670"/>
                </a:cubicBezTo>
                <a:cubicBezTo>
                  <a:pt x="1711637" y="731462"/>
                  <a:pt x="1698784" y="729574"/>
                  <a:pt x="1692275" y="726320"/>
                </a:cubicBezTo>
                <a:cubicBezTo>
                  <a:pt x="1688862" y="724613"/>
                  <a:pt x="1686237" y="721520"/>
                  <a:pt x="1682750" y="719970"/>
                </a:cubicBezTo>
                <a:cubicBezTo>
                  <a:pt x="1648745" y="704857"/>
                  <a:pt x="1675731" y="721641"/>
                  <a:pt x="1654175" y="707270"/>
                </a:cubicBezTo>
                <a:cubicBezTo>
                  <a:pt x="1645254" y="680507"/>
                  <a:pt x="1657737" y="708160"/>
                  <a:pt x="1603375" y="694570"/>
                </a:cubicBezTo>
                <a:cubicBezTo>
                  <a:pt x="1600128" y="693758"/>
                  <a:pt x="1601258" y="688220"/>
                  <a:pt x="1600200" y="685045"/>
                </a:cubicBezTo>
                <a:cubicBezTo>
                  <a:pt x="1601258" y="678695"/>
                  <a:pt x="1600181" y="671584"/>
                  <a:pt x="1603375" y="665995"/>
                </a:cubicBezTo>
                <a:cubicBezTo>
                  <a:pt x="1605035" y="663089"/>
                  <a:pt x="1612350" y="666121"/>
                  <a:pt x="1612900" y="662820"/>
                </a:cubicBezTo>
                <a:cubicBezTo>
                  <a:pt x="1614822" y="651289"/>
                  <a:pt x="1615267" y="638187"/>
                  <a:pt x="1609725" y="627895"/>
                </a:cubicBezTo>
                <a:cubicBezTo>
                  <a:pt x="1606552" y="622002"/>
                  <a:pt x="1590675" y="621545"/>
                  <a:pt x="1590675" y="621545"/>
                </a:cubicBezTo>
                <a:cubicBezTo>
                  <a:pt x="1586060" y="607701"/>
                  <a:pt x="1586361" y="603033"/>
                  <a:pt x="1577975" y="592970"/>
                </a:cubicBezTo>
                <a:cubicBezTo>
                  <a:pt x="1575100" y="589521"/>
                  <a:pt x="1571207" y="586989"/>
                  <a:pt x="1568450" y="583445"/>
                </a:cubicBezTo>
                <a:cubicBezTo>
                  <a:pt x="1563765" y="577421"/>
                  <a:pt x="1555750" y="564395"/>
                  <a:pt x="1555750" y="564395"/>
                </a:cubicBezTo>
                <a:cubicBezTo>
                  <a:pt x="1555750" y="560162"/>
                  <a:pt x="1555750" y="555928"/>
                  <a:pt x="1555750" y="551695"/>
                </a:cubicBezTo>
                <a:cubicBezTo>
                  <a:pt x="1549835" y="545780"/>
                  <a:pt x="1541987" y="536272"/>
                  <a:pt x="1533525" y="532645"/>
                </a:cubicBezTo>
                <a:cubicBezTo>
                  <a:pt x="1521101" y="527320"/>
                  <a:pt x="1514580" y="531657"/>
                  <a:pt x="1501775" y="523120"/>
                </a:cubicBezTo>
                <a:cubicBezTo>
                  <a:pt x="1489465" y="514914"/>
                  <a:pt x="1495870" y="517977"/>
                  <a:pt x="1482725" y="513595"/>
                </a:cubicBezTo>
                <a:cubicBezTo>
                  <a:pt x="1478039" y="506567"/>
                  <a:pt x="1474184" y="499434"/>
                  <a:pt x="1466850" y="494545"/>
                </a:cubicBezTo>
                <a:cubicBezTo>
                  <a:pt x="1464065" y="492689"/>
                  <a:pt x="1460500" y="492428"/>
                  <a:pt x="1457325" y="491370"/>
                </a:cubicBezTo>
                <a:cubicBezTo>
                  <a:pt x="1448858" y="492428"/>
                  <a:pt x="1440320" y="493019"/>
                  <a:pt x="1431925" y="494545"/>
                </a:cubicBezTo>
                <a:cubicBezTo>
                  <a:pt x="1428632" y="495144"/>
                  <a:pt x="1425701" y="498270"/>
                  <a:pt x="1422400" y="497720"/>
                </a:cubicBezTo>
                <a:cubicBezTo>
                  <a:pt x="1418636" y="497093"/>
                  <a:pt x="1416050" y="493487"/>
                  <a:pt x="1412875" y="491370"/>
                </a:cubicBezTo>
                <a:cubicBezTo>
                  <a:pt x="1410773" y="482962"/>
                  <a:pt x="1405899" y="471167"/>
                  <a:pt x="1412875" y="462795"/>
                </a:cubicBezTo>
                <a:cubicBezTo>
                  <a:pt x="1415669" y="459443"/>
                  <a:pt x="1421342" y="460678"/>
                  <a:pt x="1425575" y="459620"/>
                </a:cubicBezTo>
                <a:cubicBezTo>
                  <a:pt x="1426633" y="452212"/>
                  <a:pt x="1428750" y="444879"/>
                  <a:pt x="1428750" y="437395"/>
                </a:cubicBezTo>
                <a:cubicBezTo>
                  <a:pt x="1428750" y="341580"/>
                  <a:pt x="1421325" y="403647"/>
                  <a:pt x="1428750" y="351670"/>
                </a:cubicBezTo>
                <a:cubicBezTo>
                  <a:pt x="1413656" y="341607"/>
                  <a:pt x="1422845" y="346527"/>
                  <a:pt x="1400175" y="338970"/>
                </a:cubicBezTo>
                <a:cubicBezTo>
                  <a:pt x="1397000" y="337912"/>
                  <a:pt x="1390650" y="335795"/>
                  <a:pt x="1390650" y="335795"/>
                </a:cubicBezTo>
                <a:cubicBezTo>
                  <a:pt x="1388533" y="332620"/>
                  <a:pt x="1384927" y="330034"/>
                  <a:pt x="1384300" y="326270"/>
                </a:cubicBezTo>
                <a:cubicBezTo>
                  <a:pt x="1383750" y="322969"/>
                  <a:pt x="1387475" y="320092"/>
                  <a:pt x="1387475" y="316745"/>
                </a:cubicBezTo>
                <a:cubicBezTo>
                  <a:pt x="1387475" y="306109"/>
                  <a:pt x="1400635" y="296579"/>
                  <a:pt x="1397000" y="286583"/>
                </a:cubicBezTo>
                <a:cubicBezTo>
                  <a:pt x="1395856" y="283438"/>
                  <a:pt x="1384515" y="278555"/>
                  <a:pt x="1381522" y="277058"/>
                </a:cubicBezTo>
                <a:cubicBezTo>
                  <a:pt x="1378109" y="275351"/>
                  <a:pt x="1369457" y="276383"/>
                  <a:pt x="1366044" y="274676"/>
                </a:cubicBezTo>
                <a:cubicBezTo>
                  <a:pt x="1353828" y="268568"/>
                  <a:pt x="1371395" y="258819"/>
                  <a:pt x="1362472" y="258008"/>
                </a:cubicBezTo>
                <a:cubicBezTo>
                  <a:pt x="1343278" y="253210"/>
                  <a:pt x="1312240" y="267325"/>
                  <a:pt x="1289050" y="259595"/>
                </a:cubicBezTo>
                <a:cubicBezTo>
                  <a:pt x="1285430" y="258388"/>
                  <a:pt x="1278117" y="259901"/>
                  <a:pt x="1274366" y="259198"/>
                </a:cubicBezTo>
                <a:cubicBezTo>
                  <a:pt x="1260803" y="256655"/>
                  <a:pt x="1252008" y="251128"/>
                  <a:pt x="1238250" y="250070"/>
                </a:cubicBezTo>
                <a:cubicBezTo>
                  <a:pt x="1235668" y="242323"/>
                  <a:pt x="1234880" y="237175"/>
                  <a:pt x="1228725" y="231020"/>
                </a:cubicBezTo>
                <a:cubicBezTo>
                  <a:pt x="1226027" y="228322"/>
                  <a:pt x="1222375" y="226787"/>
                  <a:pt x="1219200" y="224670"/>
                </a:cubicBezTo>
                <a:cubicBezTo>
                  <a:pt x="1218142" y="221495"/>
                  <a:pt x="1216025" y="218492"/>
                  <a:pt x="1216025" y="215145"/>
                </a:cubicBezTo>
                <a:cubicBezTo>
                  <a:pt x="1216025" y="205570"/>
                  <a:pt x="1230087" y="192009"/>
                  <a:pt x="1231900" y="186570"/>
                </a:cubicBezTo>
                <a:cubicBezTo>
                  <a:pt x="1232958" y="183395"/>
                  <a:pt x="1234017" y="180220"/>
                  <a:pt x="1235075" y="177045"/>
                </a:cubicBezTo>
                <a:cubicBezTo>
                  <a:pt x="1227548" y="139410"/>
                  <a:pt x="1237442" y="178401"/>
                  <a:pt x="1225550" y="151645"/>
                </a:cubicBezTo>
                <a:cubicBezTo>
                  <a:pt x="1200824" y="96011"/>
                  <a:pt x="1233952" y="164526"/>
                  <a:pt x="1216025" y="116720"/>
                </a:cubicBezTo>
                <a:cubicBezTo>
                  <a:pt x="1214685" y="113147"/>
                  <a:pt x="1211792" y="110370"/>
                  <a:pt x="1209675" y="107195"/>
                </a:cubicBezTo>
                <a:cubicBezTo>
                  <a:pt x="1208617" y="94495"/>
                  <a:pt x="1210248" y="81275"/>
                  <a:pt x="1206500" y="69095"/>
                </a:cubicBezTo>
                <a:cubicBezTo>
                  <a:pt x="1205516" y="65896"/>
                  <a:pt x="1199342" y="68287"/>
                  <a:pt x="1196975" y="65920"/>
                </a:cubicBezTo>
                <a:cubicBezTo>
                  <a:pt x="1191579" y="60524"/>
                  <a:pt x="1188508" y="53220"/>
                  <a:pt x="1184275" y="46870"/>
                </a:cubicBezTo>
                <a:cubicBezTo>
                  <a:pt x="1182419" y="44085"/>
                  <a:pt x="1183823" y="39290"/>
                  <a:pt x="1181100" y="37345"/>
                </a:cubicBezTo>
                <a:cubicBezTo>
                  <a:pt x="1175653" y="33454"/>
                  <a:pt x="1162050" y="30995"/>
                  <a:pt x="1162050" y="30995"/>
                </a:cubicBezTo>
                <a:cubicBezTo>
                  <a:pt x="1159933" y="27820"/>
                  <a:pt x="1158936" y="23492"/>
                  <a:pt x="1155700" y="21470"/>
                </a:cubicBezTo>
                <a:cubicBezTo>
                  <a:pt x="1150024" y="17922"/>
                  <a:pt x="1136650" y="15120"/>
                  <a:pt x="1136650" y="15120"/>
                </a:cubicBezTo>
                <a:cubicBezTo>
                  <a:pt x="1135592" y="11945"/>
                  <a:pt x="1135566" y="8208"/>
                  <a:pt x="1133475" y="5595"/>
                </a:cubicBezTo>
                <a:cubicBezTo>
                  <a:pt x="1128999" y="0"/>
                  <a:pt x="1128241" y="11259"/>
                  <a:pt x="1121966" y="9167"/>
                </a:cubicBezTo>
                <a:cubicBezTo>
                  <a:pt x="1118791" y="11284"/>
                  <a:pt x="1108605" y="7183"/>
                  <a:pt x="1106488" y="10358"/>
                </a:cubicBezTo>
                <a:cubicBezTo>
                  <a:pt x="1104067" y="13989"/>
                  <a:pt x="1098645" y="20170"/>
                  <a:pt x="1095772" y="23454"/>
                </a:cubicBezTo>
                <a:cubicBezTo>
                  <a:pt x="1090746" y="29197"/>
                  <a:pt x="1082675" y="27820"/>
                  <a:pt x="1082675" y="27820"/>
                </a:cubicBezTo>
                <a:cubicBezTo>
                  <a:pt x="1078442" y="34170"/>
                  <a:pt x="1073246" y="38901"/>
                  <a:pt x="1066006" y="41314"/>
                </a:cubicBezTo>
                <a:cubicBezTo>
                  <a:pt x="1043336" y="48871"/>
                  <a:pt x="1056494" y="49507"/>
                  <a:pt x="1041400" y="59570"/>
                </a:cubicBezTo>
                <a:cubicBezTo>
                  <a:pt x="1040342" y="62745"/>
                  <a:pt x="1039722" y="66102"/>
                  <a:pt x="1038225" y="69095"/>
                </a:cubicBezTo>
                <a:cubicBezTo>
                  <a:pt x="1034377" y="76792"/>
                  <a:pt x="1030035" y="77140"/>
                  <a:pt x="1021953" y="80604"/>
                </a:cubicBezTo>
                <a:cubicBezTo>
                  <a:pt x="1017942" y="82323"/>
                  <a:pt x="1013883" y="87087"/>
                  <a:pt x="1009650" y="88145"/>
                </a:cubicBezTo>
                <a:cubicBezTo>
                  <a:pt x="1003857" y="96834"/>
                  <a:pt x="1003801" y="99564"/>
                  <a:pt x="993775" y="104020"/>
                </a:cubicBezTo>
                <a:cubicBezTo>
                  <a:pt x="987658" y="106738"/>
                  <a:pt x="974725" y="110370"/>
                  <a:pt x="974725" y="110370"/>
                </a:cubicBezTo>
                <a:cubicBezTo>
                  <a:pt x="966258" y="135770"/>
                  <a:pt x="978958" y="106137"/>
                  <a:pt x="962025" y="123070"/>
                </a:cubicBezTo>
                <a:cubicBezTo>
                  <a:pt x="959658" y="125437"/>
                  <a:pt x="960941" y="129982"/>
                  <a:pt x="958850" y="132595"/>
                </a:cubicBezTo>
                <a:cubicBezTo>
                  <a:pt x="954374" y="138190"/>
                  <a:pt x="946075" y="140028"/>
                  <a:pt x="939800" y="142120"/>
                </a:cubicBezTo>
                <a:cubicBezTo>
                  <a:pt x="937989" y="147553"/>
                  <a:pt x="935551" y="157653"/>
                  <a:pt x="930275" y="161170"/>
                </a:cubicBezTo>
                <a:cubicBezTo>
                  <a:pt x="926644" y="163591"/>
                  <a:pt x="921808" y="163287"/>
                  <a:pt x="917575" y="164345"/>
                </a:cubicBezTo>
                <a:cubicBezTo>
                  <a:pt x="898525" y="163287"/>
                  <a:pt x="879418" y="162979"/>
                  <a:pt x="860425" y="161170"/>
                </a:cubicBezTo>
                <a:cubicBezTo>
                  <a:pt x="846762" y="159869"/>
                  <a:pt x="853347" y="157267"/>
                  <a:pt x="844550" y="148470"/>
                </a:cubicBezTo>
                <a:cubicBezTo>
                  <a:pt x="841852" y="145772"/>
                  <a:pt x="838512" y="143670"/>
                  <a:pt x="835025" y="142120"/>
                </a:cubicBezTo>
                <a:cubicBezTo>
                  <a:pt x="815778" y="133566"/>
                  <a:pt x="816893" y="137032"/>
                  <a:pt x="796925" y="132595"/>
                </a:cubicBezTo>
                <a:cubicBezTo>
                  <a:pt x="793658" y="131869"/>
                  <a:pt x="790575" y="130478"/>
                  <a:pt x="787400" y="129420"/>
                </a:cubicBezTo>
                <a:cubicBezTo>
                  <a:pt x="786342" y="126245"/>
                  <a:pt x="787218" y="121392"/>
                  <a:pt x="784225" y="119895"/>
                </a:cubicBezTo>
                <a:cubicBezTo>
                  <a:pt x="773696" y="114630"/>
                  <a:pt x="774700" y="122498"/>
                  <a:pt x="774700" y="126245"/>
                </a:cubicBezTo>
                <a:close/>
              </a:path>
            </a:pathLst>
          </a:custGeom>
          <a:noFill/>
          <a:ln w="9525">
            <a:solidFill>
              <a:srgbClr val="000000"/>
            </a:solidFill>
            <a:round/>
            <a:headEnd/>
            <a:tailEnd/>
          </a:ln>
        </p:spPr>
        <p:txBody>
          <a:bodyPr bIns="36576" lIns="36576" rIns="36576" tIns="36576"/>
          <a:lstStyle/>
          <a:p>
            <a:endParaRPr lang="es-ES"/>
          </a:p>
        </p:txBody>
      </p:sp>
      <p:sp>
        <p:nvSpPr>
          <p:cNvPr id="110615" name="Freeform 23"/>
          <p:cNvSpPr>
            <a:spLocks/>
          </p:cNvSpPr>
          <p:nvPr/>
        </p:nvSpPr>
        <p:spPr bwMode="auto">
          <a:xfrm>
            <a:off x="3694113" y="2574925"/>
            <a:ext cx="33337" cy="17463"/>
          </a:xfrm>
          <a:custGeom>
            <a:avLst/>
            <a:gdLst>
              <a:gd fmla="*/ 34290 w 34290" name="T0"/>
              <a:gd fmla="*/ 1945 h 17185" name="T1"/>
              <a:gd fmla="*/ 22860 w 34290" name="T2"/>
              <a:gd fmla="*/ 5755 h 17185" name="T3"/>
              <a:gd fmla="*/ 7620 w 34290" name="T4"/>
              <a:gd fmla="*/ 1945 h 17185" name="T5"/>
              <a:gd fmla="*/ 3810 w 34290" name="T6"/>
              <a:gd fmla="*/ 13375 h 17185" name="T7"/>
              <a:gd fmla="*/ 0 w 34290" name="T8"/>
              <a:gd fmla="*/ 17185 h 17185" name="T9"/>
              <a:gd fmla="*/ 0 60000 65536" name="T10"/>
              <a:gd fmla="*/ 0 60000 65536" name="T11"/>
              <a:gd fmla="*/ 0 60000 65536" name="T12"/>
              <a:gd fmla="*/ 0 60000 65536" name="T13"/>
              <a:gd fmla="*/ 0 60000 65536" name="T14"/>
              <a:gd fmla="*/ 0 w 34290" name="T15"/>
              <a:gd fmla="*/ 0 h 17185" name="T16"/>
              <a:gd fmla="*/ 34290 w 34290" name="T17"/>
              <a:gd fmla="*/ 17185 h 17185" name="T18"/>
            </a:gdLst>
            <a:ahLst/>
            <a:cxnLst>
              <a:cxn ang="T10">
                <a:pos x="T0" y="T1"/>
              </a:cxn>
              <a:cxn ang="T11">
                <a:pos x="T2" y="T3"/>
              </a:cxn>
              <a:cxn ang="T12">
                <a:pos x="T4" y="T5"/>
              </a:cxn>
              <a:cxn ang="T13">
                <a:pos x="T6" y="T7"/>
              </a:cxn>
              <a:cxn ang="T14">
                <a:pos x="T8" y="T9"/>
              </a:cxn>
            </a:cxnLst>
            <a:rect b="T18" l="T15" r="T17" t="T16"/>
            <a:pathLst>
              <a:path h="17185" w="34290">
                <a:moveTo>
                  <a:pt x="34290" y="1945"/>
                </a:moveTo>
                <a:cubicBezTo>
                  <a:pt x="30480" y="3215"/>
                  <a:pt x="26876" y="5755"/>
                  <a:pt x="22860" y="5755"/>
                </a:cubicBezTo>
                <a:cubicBezTo>
                  <a:pt x="17624" y="5755"/>
                  <a:pt x="12482" y="0"/>
                  <a:pt x="7620" y="1945"/>
                </a:cubicBezTo>
                <a:cubicBezTo>
                  <a:pt x="3891" y="3437"/>
                  <a:pt x="5606" y="9783"/>
                  <a:pt x="3810" y="13375"/>
                </a:cubicBezTo>
                <a:cubicBezTo>
                  <a:pt x="3007" y="14981"/>
                  <a:pt x="1270" y="15915"/>
                  <a:pt x="0" y="17185"/>
                </a:cubicBezTo>
              </a:path>
            </a:pathLst>
          </a:custGeom>
          <a:noFill/>
          <a:ln w="9525">
            <a:solidFill>
              <a:srgbClr val="000000"/>
            </a:solidFill>
            <a:round/>
            <a:headEnd/>
            <a:tailEnd/>
          </a:ln>
        </p:spPr>
        <p:txBody>
          <a:bodyPr bIns="36576" lIns="36576" rIns="36576" tIns="36576"/>
          <a:lstStyle/>
          <a:p>
            <a:endParaRPr lang="es-ES"/>
          </a:p>
        </p:txBody>
      </p:sp>
      <p:sp>
        <p:nvSpPr>
          <p:cNvPr id="110616" name="Freeform 24"/>
          <p:cNvSpPr>
            <a:spLocks/>
          </p:cNvSpPr>
          <p:nvPr/>
        </p:nvSpPr>
        <p:spPr bwMode="auto">
          <a:xfrm>
            <a:off x="3189288" y="2576513"/>
            <a:ext cx="927100" cy="2055812"/>
          </a:xfrm>
          <a:custGeom>
            <a:avLst/>
            <a:gdLst>
              <a:gd fmla="*/ 474424 w 927814" name="T0"/>
              <a:gd fmla="*/ 34313 h 2054813" name="T1"/>
              <a:gd fmla="*/ 386794 w 927814" name="T2"/>
              <a:gd fmla="*/ 72413 h 2054813" name="T3"/>
              <a:gd fmla="*/ 329406 w 927814" name="T4"/>
              <a:gd fmla="*/ 10024 h 2054813" name="T5"/>
              <a:gd fmla="*/ 291544 w 927814" name="T6"/>
              <a:gd fmla="*/ 60983 h 2054813" name="T7"/>
              <a:gd fmla="*/ 200818 w 927814" name="T8"/>
              <a:gd fmla="*/ 39790 h 2054813" name="T9"/>
              <a:gd fmla="*/ 89614 w 927814" name="T10"/>
              <a:gd fmla="*/ 72413 h 2054813" name="T11"/>
              <a:gd fmla="*/ 13414 w 927814" name="T12"/>
              <a:gd fmla="*/ 182903 h 2054813" name="T13"/>
              <a:gd fmla="*/ 21034 w 927814" name="T14"/>
              <a:gd fmla="*/ 281963 h 2054813" name="T15"/>
              <a:gd fmla="*/ 97234 w 927814" name="T16"/>
              <a:gd fmla="*/ 327683 h 2054813" name="T17"/>
              <a:gd fmla="*/ 108664 w 927814" name="T18"/>
              <a:gd fmla="*/ 403883 h 2054813" name="T19"/>
              <a:gd fmla="*/ 248443 w 927814" name="T20"/>
              <a:gd fmla="*/ 421981 h 2054813" name="T21"/>
              <a:gd fmla="*/ 211534 w 927814" name="T22"/>
              <a:gd fmla="*/ 510563 h 2054813" name="T23"/>
              <a:gd fmla="*/ 187722 w 927814" name="T24"/>
              <a:gd fmla="*/ 651771 h 2054813" name="T25"/>
              <a:gd fmla="*/ 149622 w 927814" name="T26"/>
              <a:gd fmla="*/ 783931 h 2054813" name="T27"/>
              <a:gd fmla="*/ 119856 w 927814" name="T28"/>
              <a:gd fmla="*/ 881562 h 2054813" name="T29"/>
              <a:gd fmla="*/ 107950 w 927814" name="T30"/>
              <a:gd fmla="*/ 997052 h 2054813" name="T31"/>
              <a:gd fmla="*/ 61515 w 927814" name="T32"/>
              <a:gd fmla="*/ 1116115 h 2054813" name="T33"/>
              <a:gd fmla="*/ 111522 w 927814" name="T34"/>
              <a:gd fmla="*/ 1126831 h 2054813" name="T35"/>
              <a:gd fmla="*/ 62944 w 927814" name="T36"/>
              <a:gd fmla="*/ 1238273 h 2054813" name="T37"/>
              <a:gd fmla="*/ 127714 w 927814" name="T38"/>
              <a:gd fmla="*/ 1299233 h 2054813" name="T39"/>
              <a:gd fmla="*/ 219154 w 927814" name="T40"/>
              <a:gd fmla="*/ 1364003 h 2054813" name="T41"/>
              <a:gd fmla="*/ 222964 w 927814" name="T42"/>
              <a:gd fmla="*/ 1436393 h 2054813" name="T43"/>
              <a:gd fmla="*/ 188674 w 927814" name="T44"/>
              <a:gd fmla="*/ 1512593 h 2054813" name="T45"/>
              <a:gd fmla="*/ 227012 w 927814" name="T46"/>
              <a:gd fmla="*/ 1593556 h 2054813" name="T47"/>
              <a:gd fmla="*/ 236537 w 927814" name="T48"/>
              <a:gd fmla="*/ 1700712 h 2054813" name="T49"/>
              <a:gd fmla="*/ 245824 w 927814" name="T50"/>
              <a:gd fmla="*/ 1779293 h 2054813" name="T51"/>
              <a:gd fmla="*/ 218678 w 927814" name="T52"/>
              <a:gd fmla="*/ 1830490 h 2054813" name="T53"/>
              <a:gd fmla="*/ 238918 w 927814" name="T54"/>
              <a:gd fmla="*/ 1918596 h 2054813" name="T55"/>
              <a:gd fmla="*/ 297259 w 927814" name="T56"/>
              <a:gd fmla="*/ 2024562 h 2054813" name="T57"/>
              <a:gd fmla="*/ 324643 w 927814" name="T58"/>
              <a:gd fmla="*/ 2048374 h 2054813" name="T59"/>
              <a:gd fmla="*/ 393700 w 927814" name="T60"/>
              <a:gd fmla="*/ 1998368 h 2054813" name="T61"/>
              <a:gd fmla="*/ 457993 w 927814" name="T62"/>
              <a:gd fmla="*/ 1994796 h 2054813" name="T63"/>
              <a:gd fmla="*/ 516334 w 927814" name="T64"/>
              <a:gd fmla="*/ 1940027 h 2054813" name="T65"/>
              <a:gd fmla="*/ 520144 w 927814" name="T66"/>
              <a:gd fmla="*/ 1863113 h 2054813" name="T67"/>
              <a:gd fmla="*/ 521097 w 927814" name="T68"/>
              <a:gd fmla="*/ 1720952 h 2054813" name="T69"/>
              <a:gd fmla="*/ 474424 w 927814" name="T70"/>
              <a:gd fmla="*/ 1642133 h 2054813" name="T71"/>
              <a:gd fmla="*/ 573484 w 927814" name="T72"/>
              <a:gd fmla="*/ 1596413 h 2054813" name="T73"/>
              <a:gd fmla="*/ 683974 w 927814" name="T74"/>
              <a:gd fmla="*/ 1581173 h 2054813" name="T75"/>
              <a:gd fmla="*/ 703024 w 927814" name="T76"/>
              <a:gd fmla="*/ 1459253 h 2054813" name="T77"/>
              <a:gd fmla="*/ 753268 w 927814" name="T78"/>
              <a:gd fmla="*/ 1397102 h 2054813" name="T79"/>
              <a:gd fmla="*/ 683974 w 927814" name="T80"/>
              <a:gd fmla="*/ 1367813 h 2054813" name="T81"/>
              <a:gd fmla="*/ 748744 w 927814" name="T82"/>
              <a:gd fmla="*/ 1291613 h 2054813" name="T83"/>
              <a:gd fmla="*/ 819943 w 927814" name="T84"/>
              <a:gd fmla="*/ 1274468 h 2054813" name="T85"/>
              <a:gd fmla="*/ 916384 w 927814" name="T86"/>
              <a:gd fmla="*/ 1245893 h 2054813" name="T87"/>
              <a:gd fmla="*/ 874474 w 927814" name="T88"/>
              <a:gd fmla="*/ 1131593 h 2054813" name="T89"/>
              <a:gd fmla="*/ 824944 w 927814" name="T90"/>
              <a:gd fmla="*/ 1040153 h 2054813" name="T91"/>
              <a:gd fmla="*/ 785415 w 927814" name="T92"/>
              <a:gd fmla="*/ 963715 h 2054813" name="T93"/>
              <a:gd fmla="*/ 729694 w 927814" name="T94"/>
              <a:gd fmla="*/ 944903 h 2054813" name="T95"/>
              <a:gd fmla="*/ 657304 w 927814" name="T96"/>
              <a:gd fmla="*/ 883943 h 2054813" name="T97"/>
              <a:gd fmla="*/ 588724 w 927814" name="T98"/>
              <a:gd fmla="*/ 762023 h 2054813" name="T99"/>
              <a:gd fmla="*/ 513953 w 927814" name="T100"/>
              <a:gd fmla="*/ 755356 h 2054813" name="T101"/>
              <a:gd fmla="*/ 485854 w 927814" name="T102"/>
              <a:gd fmla="*/ 685823 h 2054813" name="T103"/>
              <a:gd fmla="*/ 574675 w 927814" name="T104"/>
              <a:gd fmla="*/ 632721 h 2054813" name="T105"/>
              <a:gd fmla="*/ 558244 w 927814" name="T106"/>
              <a:gd fmla="*/ 548663 h 2054813" name="T107"/>
              <a:gd fmla="*/ 478234 w 927814" name="T108"/>
              <a:gd fmla="*/ 441983 h 2054813" name="T109"/>
              <a:gd fmla="*/ 436324 w 927814" name="T110"/>
              <a:gd fmla="*/ 354353 h 2054813" name="T111"/>
              <a:gd fmla="*/ 485854 w 927814" name="T112"/>
              <a:gd fmla="*/ 270533 h 2054813" name="T113"/>
              <a:gd fmla="*/ 501094 w 927814" name="T114"/>
              <a:gd fmla="*/ 179093 h 2054813" name="T115"/>
              <a:gd fmla="*/ 497284 w 927814" name="T116"/>
              <a:gd fmla="*/ 91463 h 20548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927814" name="T177"/>
              <a:gd fmla="*/ 0 h 2054813" name="T178"/>
              <a:gd fmla="*/ 927814 w 927814" name="T179"/>
              <a:gd fmla="*/ 2054813 h 2054813" name="T1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54813" w="927814">
                <a:moveTo>
                  <a:pt x="523954" y="23"/>
                </a:moveTo>
                <a:cubicBezTo>
                  <a:pt x="516334" y="1293"/>
                  <a:pt x="507801" y="0"/>
                  <a:pt x="501094" y="3833"/>
                </a:cubicBezTo>
                <a:cubicBezTo>
                  <a:pt x="497607" y="5826"/>
                  <a:pt x="498387" y="11401"/>
                  <a:pt x="497284" y="15263"/>
                </a:cubicBezTo>
                <a:cubicBezTo>
                  <a:pt x="495845" y="20298"/>
                  <a:pt x="497497" y="27151"/>
                  <a:pt x="493474" y="30503"/>
                </a:cubicBezTo>
                <a:cubicBezTo>
                  <a:pt x="488499" y="34649"/>
                  <a:pt x="480706" y="32742"/>
                  <a:pt x="474424" y="34313"/>
                </a:cubicBezTo>
                <a:cubicBezTo>
                  <a:pt x="470528" y="35287"/>
                  <a:pt x="466804" y="36853"/>
                  <a:pt x="462994" y="38123"/>
                </a:cubicBezTo>
                <a:cubicBezTo>
                  <a:pt x="457914" y="45743"/>
                  <a:pt x="460692" y="76223"/>
                  <a:pt x="455612" y="83843"/>
                </a:cubicBezTo>
                <a:cubicBezTo>
                  <a:pt x="451157" y="90526"/>
                  <a:pt x="440134" y="83843"/>
                  <a:pt x="440134" y="83843"/>
                </a:cubicBezTo>
                <a:cubicBezTo>
                  <a:pt x="431244" y="82573"/>
                  <a:pt x="422299" y="81639"/>
                  <a:pt x="413464" y="80033"/>
                </a:cubicBezTo>
                <a:cubicBezTo>
                  <a:pt x="402939" y="78119"/>
                  <a:pt x="396587" y="75677"/>
                  <a:pt x="386794" y="72413"/>
                </a:cubicBezTo>
                <a:cubicBezTo>
                  <a:pt x="375889" y="39697"/>
                  <a:pt x="374813" y="77450"/>
                  <a:pt x="378222" y="43362"/>
                </a:cubicBezTo>
                <a:cubicBezTo>
                  <a:pt x="379116" y="34426"/>
                  <a:pt x="390810" y="30915"/>
                  <a:pt x="386794" y="22883"/>
                </a:cubicBezTo>
                <a:cubicBezTo>
                  <a:pt x="384998" y="19291"/>
                  <a:pt x="379353" y="19542"/>
                  <a:pt x="375364" y="19073"/>
                </a:cubicBezTo>
                <a:cubicBezTo>
                  <a:pt x="371305" y="18056"/>
                  <a:pt x="376357" y="10342"/>
                  <a:pt x="368697" y="8834"/>
                </a:cubicBezTo>
                <a:cubicBezTo>
                  <a:pt x="361037" y="7326"/>
                  <a:pt x="339526" y="10619"/>
                  <a:pt x="329406" y="10024"/>
                </a:cubicBezTo>
                <a:cubicBezTo>
                  <a:pt x="318996" y="9077"/>
                  <a:pt x="309840" y="3119"/>
                  <a:pt x="307975" y="5262"/>
                </a:cubicBezTo>
                <a:cubicBezTo>
                  <a:pt x="306110" y="7405"/>
                  <a:pt x="317143" y="16771"/>
                  <a:pt x="318214" y="22883"/>
                </a:cubicBezTo>
                <a:cubicBezTo>
                  <a:pt x="319017" y="29309"/>
                  <a:pt x="319516" y="37957"/>
                  <a:pt x="314404" y="41933"/>
                </a:cubicBezTo>
                <a:cubicBezTo>
                  <a:pt x="306137" y="48363"/>
                  <a:pt x="283924" y="49553"/>
                  <a:pt x="283924" y="49553"/>
                </a:cubicBezTo>
                <a:cubicBezTo>
                  <a:pt x="286464" y="53363"/>
                  <a:pt x="287968" y="58122"/>
                  <a:pt x="291544" y="60983"/>
                </a:cubicBezTo>
                <a:cubicBezTo>
                  <a:pt x="295163" y="63546"/>
                  <a:pt x="311070" y="65904"/>
                  <a:pt x="309165" y="67174"/>
                </a:cubicBezTo>
                <a:cubicBezTo>
                  <a:pt x="307260" y="68444"/>
                  <a:pt x="290036" y="67809"/>
                  <a:pt x="280114" y="68603"/>
                </a:cubicBezTo>
                <a:cubicBezTo>
                  <a:pt x="274265" y="68273"/>
                  <a:pt x="258484" y="75945"/>
                  <a:pt x="249634" y="71937"/>
                </a:cubicBezTo>
                <a:cubicBezTo>
                  <a:pt x="240784" y="67929"/>
                  <a:pt x="235148" y="49910"/>
                  <a:pt x="227012" y="44552"/>
                </a:cubicBezTo>
                <a:cubicBezTo>
                  <a:pt x="219006" y="40104"/>
                  <a:pt x="208438" y="44870"/>
                  <a:pt x="200818" y="39790"/>
                </a:cubicBezTo>
                <a:cubicBezTo>
                  <a:pt x="194135" y="35335"/>
                  <a:pt x="181054" y="38123"/>
                  <a:pt x="181054" y="38123"/>
                </a:cubicBezTo>
                <a:cubicBezTo>
                  <a:pt x="174504" y="38365"/>
                  <a:pt x="161290" y="31376"/>
                  <a:pt x="155575" y="32646"/>
                </a:cubicBezTo>
                <a:cubicBezTo>
                  <a:pt x="149860" y="33916"/>
                  <a:pt x="151407" y="40385"/>
                  <a:pt x="146764" y="45743"/>
                </a:cubicBezTo>
                <a:cubicBezTo>
                  <a:pt x="121364" y="66063"/>
                  <a:pt x="158194" y="49553"/>
                  <a:pt x="127714" y="64793"/>
                </a:cubicBezTo>
                <a:cubicBezTo>
                  <a:pt x="117074" y="70113"/>
                  <a:pt x="99443" y="71009"/>
                  <a:pt x="89614" y="72413"/>
                </a:cubicBezTo>
                <a:cubicBezTo>
                  <a:pt x="69294" y="102893"/>
                  <a:pt x="95964" y="66063"/>
                  <a:pt x="70564" y="91463"/>
                </a:cubicBezTo>
                <a:cubicBezTo>
                  <a:pt x="61507" y="100520"/>
                  <a:pt x="59097" y="114435"/>
                  <a:pt x="55324" y="125753"/>
                </a:cubicBezTo>
                <a:cubicBezTo>
                  <a:pt x="53276" y="131896"/>
                  <a:pt x="42624" y="128293"/>
                  <a:pt x="36274" y="129563"/>
                </a:cubicBezTo>
                <a:cubicBezTo>
                  <a:pt x="35378" y="134941"/>
                  <a:pt x="25503" y="161032"/>
                  <a:pt x="19843" y="164806"/>
                </a:cubicBezTo>
                <a:cubicBezTo>
                  <a:pt x="16033" y="167346"/>
                  <a:pt x="17224" y="180363"/>
                  <a:pt x="13414" y="182903"/>
                </a:cubicBezTo>
                <a:cubicBezTo>
                  <a:pt x="12144" y="186713"/>
                  <a:pt x="13311" y="196555"/>
                  <a:pt x="12700" y="200524"/>
                </a:cubicBezTo>
                <a:cubicBezTo>
                  <a:pt x="12000" y="207296"/>
                  <a:pt x="3770" y="215923"/>
                  <a:pt x="1984" y="223146"/>
                </a:cubicBezTo>
                <a:cubicBezTo>
                  <a:pt x="198" y="230369"/>
                  <a:pt x="0" y="237513"/>
                  <a:pt x="1984" y="243863"/>
                </a:cubicBezTo>
                <a:cubicBezTo>
                  <a:pt x="1323" y="255065"/>
                  <a:pt x="10715" y="254896"/>
                  <a:pt x="13890" y="261246"/>
                </a:cubicBezTo>
                <a:cubicBezTo>
                  <a:pt x="17065" y="267596"/>
                  <a:pt x="16272" y="277796"/>
                  <a:pt x="21034" y="281963"/>
                </a:cubicBezTo>
                <a:cubicBezTo>
                  <a:pt x="27311" y="290003"/>
                  <a:pt x="36115" y="283709"/>
                  <a:pt x="42465" y="286249"/>
                </a:cubicBezTo>
                <a:cubicBezTo>
                  <a:pt x="48815" y="288789"/>
                  <a:pt x="52546" y="292837"/>
                  <a:pt x="59134" y="297203"/>
                </a:cubicBezTo>
                <a:cubicBezTo>
                  <a:pt x="67759" y="300283"/>
                  <a:pt x="73306" y="309547"/>
                  <a:pt x="81994" y="312443"/>
                </a:cubicBezTo>
                <a:cubicBezTo>
                  <a:pt x="85804" y="313713"/>
                  <a:pt x="89614" y="314983"/>
                  <a:pt x="93424" y="316253"/>
                </a:cubicBezTo>
                <a:cubicBezTo>
                  <a:pt x="94694" y="320063"/>
                  <a:pt x="94725" y="324547"/>
                  <a:pt x="97234" y="327683"/>
                </a:cubicBezTo>
                <a:cubicBezTo>
                  <a:pt x="102605" y="334397"/>
                  <a:pt x="112564" y="336603"/>
                  <a:pt x="120094" y="339113"/>
                </a:cubicBezTo>
                <a:cubicBezTo>
                  <a:pt x="118824" y="342923"/>
                  <a:pt x="117072" y="346605"/>
                  <a:pt x="116284" y="350543"/>
                </a:cubicBezTo>
                <a:cubicBezTo>
                  <a:pt x="114523" y="359349"/>
                  <a:pt x="115054" y="368611"/>
                  <a:pt x="112474" y="377213"/>
                </a:cubicBezTo>
                <a:cubicBezTo>
                  <a:pt x="111158" y="381599"/>
                  <a:pt x="107394" y="384833"/>
                  <a:pt x="104854" y="388643"/>
                </a:cubicBezTo>
                <a:cubicBezTo>
                  <a:pt x="106124" y="393723"/>
                  <a:pt x="107225" y="398848"/>
                  <a:pt x="108664" y="403883"/>
                </a:cubicBezTo>
                <a:cubicBezTo>
                  <a:pt x="110545" y="409129"/>
                  <a:pt x="119221" y="401581"/>
                  <a:pt x="129381" y="404121"/>
                </a:cubicBezTo>
                <a:cubicBezTo>
                  <a:pt x="139541" y="406661"/>
                  <a:pt x="158710" y="415948"/>
                  <a:pt x="169624" y="419123"/>
                </a:cubicBezTo>
                <a:cubicBezTo>
                  <a:pt x="172164" y="422933"/>
                  <a:pt x="191627" y="419933"/>
                  <a:pt x="194865" y="423171"/>
                </a:cubicBezTo>
                <a:cubicBezTo>
                  <a:pt x="203601" y="423750"/>
                  <a:pt x="214510" y="428132"/>
                  <a:pt x="223440" y="427934"/>
                </a:cubicBezTo>
                <a:cubicBezTo>
                  <a:pt x="232370" y="427736"/>
                  <a:pt x="243442" y="419640"/>
                  <a:pt x="248443" y="421981"/>
                </a:cubicBezTo>
                <a:cubicBezTo>
                  <a:pt x="253444" y="424322"/>
                  <a:pt x="251976" y="436744"/>
                  <a:pt x="253444" y="441983"/>
                </a:cubicBezTo>
                <a:cubicBezTo>
                  <a:pt x="254714" y="445793"/>
                  <a:pt x="257254" y="449397"/>
                  <a:pt x="257254" y="453413"/>
                </a:cubicBezTo>
                <a:cubicBezTo>
                  <a:pt x="257910" y="463144"/>
                  <a:pt x="266779" y="496990"/>
                  <a:pt x="259159" y="506515"/>
                </a:cubicBezTo>
                <a:cubicBezTo>
                  <a:pt x="256897" y="516953"/>
                  <a:pt x="251618" y="515365"/>
                  <a:pt x="243681" y="516040"/>
                </a:cubicBezTo>
                <a:cubicBezTo>
                  <a:pt x="235744" y="516715"/>
                  <a:pt x="217527" y="509571"/>
                  <a:pt x="211534" y="510563"/>
                </a:cubicBezTo>
                <a:cubicBezTo>
                  <a:pt x="210264" y="514373"/>
                  <a:pt x="208032" y="517989"/>
                  <a:pt x="207724" y="521993"/>
                </a:cubicBezTo>
                <a:cubicBezTo>
                  <a:pt x="205482" y="551144"/>
                  <a:pt x="206156" y="580472"/>
                  <a:pt x="203914" y="609623"/>
                </a:cubicBezTo>
                <a:cubicBezTo>
                  <a:pt x="203606" y="613627"/>
                  <a:pt x="193089" y="610079"/>
                  <a:pt x="191293" y="613671"/>
                </a:cubicBezTo>
                <a:cubicBezTo>
                  <a:pt x="189245" y="617767"/>
                  <a:pt x="191452" y="627721"/>
                  <a:pt x="188912" y="631531"/>
                </a:cubicBezTo>
                <a:cubicBezTo>
                  <a:pt x="191452" y="639151"/>
                  <a:pt x="195342" y="644151"/>
                  <a:pt x="187722" y="651771"/>
                </a:cubicBezTo>
                <a:cubicBezTo>
                  <a:pt x="184882" y="654611"/>
                  <a:pt x="178435" y="652882"/>
                  <a:pt x="174625" y="654152"/>
                </a:cubicBezTo>
                <a:cubicBezTo>
                  <a:pt x="173355" y="657962"/>
                  <a:pt x="177503" y="666575"/>
                  <a:pt x="177244" y="670583"/>
                </a:cubicBezTo>
                <a:cubicBezTo>
                  <a:pt x="177706" y="683285"/>
                  <a:pt x="185975" y="712572"/>
                  <a:pt x="185340" y="730352"/>
                </a:cubicBezTo>
                <a:cubicBezTo>
                  <a:pt x="183713" y="747656"/>
                  <a:pt x="173434" y="765476"/>
                  <a:pt x="167481" y="774406"/>
                </a:cubicBezTo>
                <a:cubicBezTo>
                  <a:pt x="165524" y="783353"/>
                  <a:pt x="149622" y="783931"/>
                  <a:pt x="149622" y="783931"/>
                </a:cubicBezTo>
                <a:cubicBezTo>
                  <a:pt x="145550" y="789050"/>
                  <a:pt x="152796" y="801195"/>
                  <a:pt x="150812" y="807743"/>
                </a:cubicBezTo>
                <a:cubicBezTo>
                  <a:pt x="148828" y="814291"/>
                  <a:pt x="140096" y="817665"/>
                  <a:pt x="137715" y="823221"/>
                </a:cubicBezTo>
                <a:cubicBezTo>
                  <a:pt x="135407" y="830914"/>
                  <a:pt x="139065" y="833461"/>
                  <a:pt x="136525" y="841081"/>
                </a:cubicBezTo>
                <a:cubicBezTo>
                  <a:pt x="134477" y="847224"/>
                  <a:pt x="132769" y="848408"/>
                  <a:pt x="128190" y="852987"/>
                </a:cubicBezTo>
                <a:cubicBezTo>
                  <a:pt x="122510" y="858667"/>
                  <a:pt x="119856" y="881562"/>
                  <a:pt x="119856" y="881562"/>
                </a:cubicBezTo>
                <a:cubicBezTo>
                  <a:pt x="117316" y="885372"/>
                  <a:pt x="114160" y="889124"/>
                  <a:pt x="112712" y="893468"/>
                </a:cubicBezTo>
                <a:cubicBezTo>
                  <a:pt x="110269" y="900797"/>
                  <a:pt x="98910" y="895452"/>
                  <a:pt x="97234" y="902993"/>
                </a:cubicBezTo>
                <a:cubicBezTo>
                  <a:pt x="96363" y="906913"/>
                  <a:pt x="115173" y="908708"/>
                  <a:pt x="113903" y="912518"/>
                </a:cubicBezTo>
                <a:cubicBezTo>
                  <a:pt x="116121" y="925117"/>
                  <a:pt x="117236" y="952920"/>
                  <a:pt x="115093" y="978002"/>
                </a:cubicBezTo>
                <a:cubicBezTo>
                  <a:pt x="114101" y="992091"/>
                  <a:pt x="109140" y="982566"/>
                  <a:pt x="107950" y="997052"/>
                </a:cubicBezTo>
                <a:cubicBezTo>
                  <a:pt x="106760" y="1011538"/>
                  <a:pt x="109736" y="1048845"/>
                  <a:pt x="107950" y="1064918"/>
                </a:cubicBezTo>
                <a:cubicBezTo>
                  <a:pt x="107505" y="1075147"/>
                  <a:pt x="101392" y="1084136"/>
                  <a:pt x="97234" y="1093493"/>
                </a:cubicBezTo>
                <a:cubicBezTo>
                  <a:pt x="95603" y="1097163"/>
                  <a:pt x="89666" y="1096200"/>
                  <a:pt x="85804" y="1097303"/>
                </a:cubicBezTo>
                <a:cubicBezTo>
                  <a:pt x="80769" y="1098742"/>
                  <a:pt x="75644" y="1099843"/>
                  <a:pt x="70564" y="1101113"/>
                </a:cubicBezTo>
                <a:cubicBezTo>
                  <a:pt x="69343" y="1105996"/>
                  <a:pt x="64248" y="1110649"/>
                  <a:pt x="61515" y="1116115"/>
                </a:cubicBezTo>
                <a:cubicBezTo>
                  <a:pt x="59467" y="1120211"/>
                  <a:pt x="57864" y="1135403"/>
                  <a:pt x="55324" y="1139213"/>
                </a:cubicBezTo>
                <a:cubicBezTo>
                  <a:pt x="55324" y="1139213"/>
                  <a:pt x="50244" y="1134133"/>
                  <a:pt x="47704" y="1131593"/>
                </a:cubicBezTo>
                <a:cubicBezTo>
                  <a:pt x="54054" y="1132863"/>
                  <a:pt x="60278" y="1135403"/>
                  <a:pt x="66754" y="1135403"/>
                </a:cubicBezTo>
                <a:cubicBezTo>
                  <a:pt x="74641" y="1135403"/>
                  <a:pt x="78358" y="1121159"/>
                  <a:pt x="84137" y="1117306"/>
                </a:cubicBezTo>
                <a:cubicBezTo>
                  <a:pt x="88182" y="1116503"/>
                  <a:pt x="109974" y="1121910"/>
                  <a:pt x="111522" y="1126831"/>
                </a:cubicBezTo>
                <a:cubicBezTo>
                  <a:pt x="113903" y="1131593"/>
                  <a:pt x="102989" y="1139928"/>
                  <a:pt x="98425" y="1145881"/>
                </a:cubicBezTo>
                <a:cubicBezTo>
                  <a:pt x="94920" y="1152103"/>
                  <a:pt x="86875" y="1156675"/>
                  <a:pt x="84137" y="1162549"/>
                </a:cubicBezTo>
                <a:cubicBezTo>
                  <a:pt x="81399" y="1168423"/>
                  <a:pt x="84177" y="1173186"/>
                  <a:pt x="81994" y="1181123"/>
                </a:cubicBezTo>
                <a:cubicBezTo>
                  <a:pt x="80531" y="1189903"/>
                  <a:pt x="75730" y="1200795"/>
                  <a:pt x="71040" y="1210174"/>
                </a:cubicBezTo>
                <a:cubicBezTo>
                  <a:pt x="56268" y="1239717"/>
                  <a:pt x="72521" y="1209543"/>
                  <a:pt x="62944" y="1238273"/>
                </a:cubicBezTo>
                <a:cubicBezTo>
                  <a:pt x="81497" y="1266103"/>
                  <a:pt x="54205" y="1237900"/>
                  <a:pt x="110331" y="1256609"/>
                </a:cubicBezTo>
                <a:cubicBezTo>
                  <a:pt x="114141" y="1257879"/>
                  <a:pt x="114488" y="1261351"/>
                  <a:pt x="116284" y="1264943"/>
                </a:cubicBezTo>
                <a:cubicBezTo>
                  <a:pt x="118332" y="1269039"/>
                  <a:pt x="121364" y="1272563"/>
                  <a:pt x="123904" y="1276373"/>
                </a:cubicBezTo>
                <a:cubicBezTo>
                  <a:pt x="120094" y="1277643"/>
                  <a:pt x="129986" y="1285164"/>
                  <a:pt x="128190" y="1288756"/>
                </a:cubicBezTo>
                <a:cubicBezTo>
                  <a:pt x="123589" y="1297958"/>
                  <a:pt x="124183" y="1296879"/>
                  <a:pt x="127714" y="1299233"/>
                </a:cubicBezTo>
                <a:cubicBezTo>
                  <a:pt x="158194" y="1344953"/>
                  <a:pt x="111204" y="1277643"/>
                  <a:pt x="146764" y="1318283"/>
                </a:cubicBezTo>
                <a:cubicBezTo>
                  <a:pt x="152821" y="1325205"/>
                  <a:pt x="160246" y="1345937"/>
                  <a:pt x="173434" y="1348763"/>
                </a:cubicBezTo>
                <a:cubicBezTo>
                  <a:pt x="181259" y="1354259"/>
                  <a:pt x="185499" y="1344080"/>
                  <a:pt x="192484" y="1344715"/>
                </a:cubicBezTo>
                <a:cubicBezTo>
                  <a:pt x="199469" y="1345350"/>
                  <a:pt x="210899" y="1349358"/>
                  <a:pt x="215344" y="1352573"/>
                </a:cubicBezTo>
                <a:cubicBezTo>
                  <a:pt x="216614" y="1356383"/>
                  <a:pt x="217358" y="1360411"/>
                  <a:pt x="219154" y="1364003"/>
                </a:cubicBezTo>
                <a:cubicBezTo>
                  <a:pt x="221202" y="1368099"/>
                  <a:pt x="225166" y="1371146"/>
                  <a:pt x="226774" y="1375433"/>
                </a:cubicBezTo>
                <a:cubicBezTo>
                  <a:pt x="229048" y="1381496"/>
                  <a:pt x="228880" y="1388235"/>
                  <a:pt x="230584" y="1394483"/>
                </a:cubicBezTo>
                <a:cubicBezTo>
                  <a:pt x="230584" y="1394483"/>
                  <a:pt x="240109" y="1423058"/>
                  <a:pt x="242014" y="1428773"/>
                </a:cubicBezTo>
                <a:cubicBezTo>
                  <a:pt x="243284" y="1432583"/>
                  <a:pt x="234394" y="1426233"/>
                  <a:pt x="230584" y="1424963"/>
                </a:cubicBezTo>
                <a:cubicBezTo>
                  <a:pt x="228044" y="1428773"/>
                  <a:pt x="227060" y="1434345"/>
                  <a:pt x="222964" y="1436393"/>
                </a:cubicBezTo>
                <a:cubicBezTo>
                  <a:pt x="216054" y="1439848"/>
                  <a:pt x="212910" y="1429188"/>
                  <a:pt x="205581" y="1431631"/>
                </a:cubicBezTo>
                <a:cubicBezTo>
                  <a:pt x="205105" y="1420677"/>
                  <a:pt x="182007" y="1435044"/>
                  <a:pt x="178197" y="1437584"/>
                </a:cubicBezTo>
                <a:cubicBezTo>
                  <a:pt x="178197" y="1438774"/>
                  <a:pt x="184810" y="1461007"/>
                  <a:pt x="184150" y="1464968"/>
                </a:cubicBezTo>
                <a:cubicBezTo>
                  <a:pt x="175643" y="1516010"/>
                  <a:pt x="186176" y="1478177"/>
                  <a:pt x="177244" y="1504973"/>
                </a:cubicBezTo>
                <a:cubicBezTo>
                  <a:pt x="181054" y="1507513"/>
                  <a:pt x="184490" y="1510733"/>
                  <a:pt x="188674" y="1512593"/>
                </a:cubicBezTo>
                <a:cubicBezTo>
                  <a:pt x="204494" y="1519624"/>
                  <a:pt x="214287" y="1520764"/>
                  <a:pt x="230584" y="1524023"/>
                </a:cubicBezTo>
                <a:cubicBezTo>
                  <a:pt x="238252" y="1529424"/>
                  <a:pt x="244872" y="1529897"/>
                  <a:pt x="244872" y="1538787"/>
                </a:cubicBezTo>
                <a:cubicBezTo>
                  <a:pt x="248642" y="1545613"/>
                  <a:pt x="254992" y="1559028"/>
                  <a:pt x="253206" y="1564981"/>
                </a:cubicBezTo>
                <a:cubicBezTo>
                  <a:pt x="251420" y="1570934"/>
                  <a:pt x="238522" y="1569744"/>
                  <a:pt x="234156" y="1574506"/>
                </a:cubicBezTo>
                <a:cubicBezTo>
                  <a:pt x="231814" y="1579190"/>
                  <a:pt x="232092" y="1592286"/>
                  <a:pt x="227012" y="1593556"/>
                </a:cubicBezTo>
                <a:cubicBezTo>
                  <a:pt x="230584" y="1613796"/>
                  <a:pt x="221694" y="1593079"/>
                  <a:pt x="230584" y="1619749"/>
                </a:cubicBezTo>
                <a:cubicBezTo>
                  <a:pt x="231854" y="1623559"/>
                  <a:pt x="230505" y="1624274"/>
                  <a:pt x="231775" y="1628084"/>
                </a:cubicBezTo>
                <a:cubicBezTo>
                  <a:pt x="233045" y="1631894"/>
                  <a:pt x="227012" y="1642371"/>
                  <a:pt x="227012" y="1642371"/>
                </a:cubicBezTo>
                <a:cubicBezTo>
                  <a:pt x="212208" y="1664577"/>
                  <a:pt x="218256" y="1645263"/>
                  <a:pt x="226774" y="1687853"/>
                </a:cubicBezTo>
                <a:cubicBezTo>
                  <a:pt x="227171" y="1698358"/>
                  <a:pt x="233997" y="1696902"/>
                  <a:pt x="236537" y="1700712"/>
                </a:cubicBezTo>
                <a:cubicBezTo>
                  <a:pt x="239077" y="1704522"/>
                  <a:pt x="239037" y="1708332"/>
                  <a:pt x="242014" y="1710713"/>
                </a:cubicBezTo>
                <a:cubicBezTo>
                  <a:pt x="244349" y="1714535"/>
                  <a:pt x="253762" y="1703569"/>
                  <a:pt x="254397" y="1714999"/>
                </a:cubicBezTo>
                <a:cubicBezTo>
                  <a:pt x="257056" y="1719484"/>
                  <a:pt x="258762" y="1730477"/>
                  <a:pt x="257968" y="1737621"/>
                </a:cubicBezTo>
                <a:cubicBezTo>
                  <a:pt x="257174" y="1744765"/>
                  <a:pt x="251658" y="1750917"/>
                  <a:pt x="249634" y="1757862"/>
                </a:cubicBezTo>
                <a:cubicBezTo>
                  <a:pt x="247610" y="1764807"/>
                  <a:pt x="248364" y="1774451"/>
                  <a:pt x="245824" y="1779293"/>
                </a:cubicBezTo>
                <a:cubicBezTo>
                  <a:pt x="244775" y="1783750"/>
                  <a:pt x="238204" y="1784373"/>
                  <a:pt x="234394" y="1786913"/>
                </a:cubicBezTo>
                <a:cubicBezTo>
                  <a:pt x="233124" y="1790723"/>
                  <a:pt x="230584" y="1794327"/>
                  <a:pt x="230584" y="1798343"/>
                </a:cubicBezTo>
                <a:cubicBezTo>
                  <a:pt x="230584" y="1802359"/>
                  <a:pt x="235054" y="1805812"/>
                  <a:pt x="234394" y="1809773"/>
                </a:cubicBezTo>
                <a:cubicBezTo>
                  <a:pt x="233641" y="1814290"/>
                  <a:pt x="229314" y="1817393"/>
                  <a:pt x="226774" y="1821203"/>
                </a:cubicBezTo>
                <a:cubicBezTo>
                  <a:pt x="225504" y="1826283"/>
                  <a:pt x="220183" y="1825474"/>
                  <a:pt x="218678" y="1830490"/>
                </a:cubicBezTo>
                <a:cubicBezTo>
                  <a:pt x="216370" y="1838183"/>
                  <a:pt x="215344" y="1859303"/>
                  <a:pt x="215344" y="1859303"/>
                </a:cubicBezTo>
                <a:cubicBezTo>
                  <a:pt x="216614" y="1866923"/>
                  <a:pt x="214845" y="1869027"/>
                  <a:pt x="218678" y="1875734"/>
                </a:cubicBezTo>
                <a:cubicBezTo>
                  <a:pt x="220671" y="1879221"/>
                  <a:pt x="227744" y="1883133"/>
                  <a:pt x="230584" y="1885973"/>
                </a:cubicBezTo>
                <a:cubicBezTo>
                  <a:pt x="233424" y="1888813"/>
                  <a:pt x="233124" y="1893593"/>
                  <a:pt x="234394" y="1897403"/>
                </a:cubicBezTo>
                <a:cubicBezTo>
                  <a:pt x="230232" y="1918214"/>
                  <a:pt x="247307" y="1910207"/>
                  <a:pt x="238918" y="1918596"/>
                </a:cubicBezTo>
                <a:cubicBezTo>
                  <a:pt x="246538" y="1922406"/>
                  <a:pt x="241770" y="1934369"/>
                  <a:pt x="249634" y="1937646"/>
                </a:cubicBezTo>
                <a:cubicBezTo>
                  <a:pt x="257048" y="1940735"/>
                  <a:pt x="271065" y="1948362"/>
                  <a:pt x="271065" y="1948362"/>
                </a:cubicBezTo>
                <a:cubicBezTo>
                  <a:pt x="272335" y="1964872"/>
                  <a:pt x="271755" y="1972921"/>
                  <a:pt x="276304" y="1988843"/>
                </a:cubicBezTo>
                <a:cubicBezTo>
                  <a:pt x="278651" y="1997545"/>
                  <a:pt x="286623" y="1988843"/>
                  <a:pt x="290115" y="1994796"/>
                </a:cubicBezTo>
                <a:cubicBezTo>
                  <a:pt x="293607" y="2000749"/>
                  <a:pt x="296068" y="2019204"/>
                  <a:pt x="297259" y="2024562"/>
                </a:cubicBezTo>
                <a:cubicBezTo>
                  <a:pt x="298529" y="2028372"/>
                  <a:pt x="294750" y="2023807"/>
                  <a:pt x="297259" y="2026943"/>
                </a:cubicBezTo>
                <a:cubicBezTo>
                  <a:pt x="307861" y="2040195"/>
                  <a:pt x="317137" y="2029169"/>
                  <a:pt x="297259" y="2042421"/>
                </a:cubicBezTo>
                <a:cubicBezTo>
                  <a:pt x="297112" y="2046955"/>
                  <a:pt x="286781" y="2047621"/>
                  <a:pt x="287734" y="2050756"/>
                </a:cubicBezTo>
                <a:cubicBezTo>
                  <a:pt x="289321" y="2052542"/>
                  <a:pt x="300633" y="2053534"/>
                  <a:pt x="306784" y="2053137"/>
                </a:cubicBezTo>
                <a:cubicBezTo>
                  <a:pt x="314325" y="2054813"/>
                  <a:pt x="317042" y="2049756"/>
                  <a:pt x="324643" y="2048374"/>
                </a:cubicBezTo>
                <a:cubicBezTo>
                  <a:pt x="344873" y="2044696"/>
                  <a:pt x="321877" y="2046519"/>
                  <a:pt x="337740" y="2041231"/>
                </a:cubicBezTo>
                <a:cubicBezTo>
                  <a:pt x="332492" y="2039482"/>
                  <a:pt x="335110" y="2045334"/>
                  <a:pt x="337264" y="2034563"/>
                </a:cubicBezTo>
                <a:cubicBezTo>
                  <a:pt x="338162" y="2030073"/>
                  <a:pt x="335121" y="2024721"/>
                  <a:pt x="338931" y="2022181"/>
                </a:cubicBezTo>
                <a:cubicBezTo>
                  <a:pt x="341471" y="2018371"/>
                  <a:pt x="342837" y="2008750"/>
                  <a:pt x="346075" y="2005512"/>
                </a:cubicBezTo>
                <a:cubicBezTo>
                  <a:pt x="357626" y="1993961"/>
                  <a:pt x="376913" y="2000766"/>
                  <a:pt x="393700" y="1998368"/>
                </a:cubicBezTo>
                <a:cubicBezTo>
                  <a:pt x="397510" y="1997098"/>
                  <a:pt x="403225" y="1994796"/>
                  <a:pt x="405844" y="2000273"/>
                </a:cubicBezTo>
                <a:cubicBezTo>
                  <a:pt x="411704" y="2001877"/>
                  <a:pt x="412988" y="2010116"/>
                  <a:pt x="418703" y="2012656"/>
                </a:cubicBezTo>
                <a:cubicBezTo>
                  <a:pt x="424418" y="2015910"/>
                  <a:pt x="432792" y="2018609"/>
                  <a:pt x="440134" y="2019799"/>
                </a:cubicBezTo>
                <a:cubicBezTo>
                  <a:pt x="445214" y="2018529"/>
                  <a:pt x="458667" y="2023070"/>
                  <a:pt x="462756" y="2019799"/>
                </a:cubicBezTo>
                <a:cubicBezTo>
                  <a:pt x="465892" y="2017290"/>
                  <a:pt x="455153" y="1997636"/>
                  <a:pt x="457993" y="1994796"/>
                </a:cubicBezTo>
                <a:cubicBezTo>
                  <a:pt x="460833" y="1991956"/>
                  <a:pt x="466804" y="1997733"/>
                  <a:pt x="470614" y="1996463"/>
                </a:cubicBezTo>
                <a:cubicBezTo>
                  <a:pt x="468074" y="1988843"/>
                  <a:pt x="469423" y="1979477"/>
                  <a:pt x="477043" y="1976937"/>
                </a:cubicBezTo>
                <a:cubicBezTo>
                  <a:pt x="484663" y="1974397"/>
                  <a:pt x="468233" y="1961617"/>
                  <a:pt x="475853" y="1959077"/>
                </a:cubicBezTo>
                <a:cubicBezTo>
                  <a:pt x="484541" y="1956181"/>
                  <a:pt x="503237" y="1950743"/>
                  <a:pt x="503237" y="1950743"/>
                </a:cubicBezTo>
                <a:cubicBezTo>
                  <a:pt x="508792" y="1947448"/>
                  <a:pt x="514746" y="1943599"/>
                  <a:pt x="516334" y="1940027"/>
                </a:cubicBezTo>
                <a:cubicBezTo>
                  <a:pt x="517922" y="1936455"/>
                  <a:pt x="512564" y="1934670"/>
                  <a:pt x="512762" y="1929312"/>
                </a:cubicBezTo>
                <a:cubicBezTo>
                  <a:pt x="515317" y="1922443"/>
                  <a:pt x="514945" y="1914628"/>
                  <a:pt x="517525" y="1907881"/>
                </a:cubicBezTo>
                <a:cubicBezTo>
                  <a:pt x="520105" y="1901134"/>
                  <a:pt x="528042" y="1892800"/>
                  <a:pt x="528240" y="1888831"/>
                </a:cubicBezTo>
                <a:cubicBezTo>
                  <a:pt x="528438" y="1884862"/>
                  <a:pt x="520064" y="1888354"/>
                  <a:pt x="518715" y="1884068"/>
                </a:cubicBezTo>
                <a:cubicBezTo>
                  <a:pt x="517366" y="1879782"/>
                  <a:pt x="516096" y="1867240"/>
                  <a:pt x="520144" y="1863113"/>
                </a:cubicBezTo>
                <a:cubicBezTo>
                  <a:pt x="522587" y="1855784"/>
                  <a:pt x="535384" y="1860573"/>
                  <a:pt x="543004" y="1859303"/>
                </a:cubicBezTo>
                <a:cubicBezTo>
                  <a:pt x="545748" y="1820890"/>
                  <a:pt x="549999" y="1806648"/>
                  <a:pt x="543004" y="1771673"/>
                </a:cubicBezTo>
                <a:cubicBezTo>
                  <a:pt x="541429" y="1763797"/>
                  <a:pt x="543004" y="1751353"/>
                  <a:pt x="535384" y="1748813"/>
                </a:cubicBezTo>
                <a:cubicBezTo>
                  <a:pt x="527764" y="1746273"/>
                  <a:pt x="531812" y="1732859"/>
                  <a:pt x="531812" y="1732859"/>
                </a:cubicBezTo>
                <a:cubicBezTo>
                  <a:pt x="530542" y="1729049"/>
                  <a:pt x="521628" y="1724933"/>
                  <a:pt x="521097" y="1720952"/>
                </a:cubicBezTo>
                <a:cubicBezTo>
                  <a:pt x="519923" y="1715960"/>
                  <a:pt x="520104" y="1708252"/>
                  <a:pt x="516334" y="1701902"/>
                </a:cubicBezTo>
                <a:cubicBezTo>
                  <a:pt x="512564" y="1695552"/>
                  <a:pt x="502920" y="1689638"/>
                  <a:pt x="498475" y="1682852"/>
                </a:cubicBezTo>
                <a:cubicBezTo>
                  <a:pt x="496024" y="1674028"/>
                  <a:pt x="492560" y="1669871"/>
                  <a:pt x="489664" y="1661183"/>
                </a:cubicBezTo>
                <a:cubicBezTo>
                  <a:pt x="488394" y="1657373"/>
                  <a:pt x="488363" y="1652889"/>
                  <a:pt x="485854" y="1649753"/>
                </a:cubicBezTo>
                <a:cubicBezTo>
                  <a:pt x="482993" y="1646177"/>
                  <a:pt x="478234" y="1644673"/>
                  <a:pt x="474424" y="1642133"/>
                </a:cubicBezTo>
                <a:cubicBezTo>
                  <a:pt x="473154" y="1638323"/>
                  <a:pt x="470614" y="1634719"/>
                  <a:pt x="470614" y="1630703"/>
                </a:cubicBezTo>
                <a:cubicBezTo>
                  <a:pt x="470614" y="1621723"/>
                  <a:pt x="470408" y="1612065"/>
                  <a:pt x="474424" y="1604033"/>
                </a:cubicBezTo>
                <a:cubicBezTo>
                  <a:pt x="476220" y="1600441"/>
                  <a:pt x="481850" y="1600531"/>
                  <a:pt x="485854" y="1600223"/>
                </a:cubicBezTo>
                <a:cubicBezTo>
                  <a:pt x="498835" y="1599085"/>
                  <a:pt x="538638" y="1604906"/>
                  <a:pt x="553243" y="1604271"/>
                </a:cubicBezTo>
                <a:cubicBezTo>
                  <a:pt x="567848" y="1603636"/>
                  <a:pt x="564396" y="1598358"/>
                  <a:pt x="573484" y="1596413"/>
                </a:cubicBezTo>
                <a:cubicBezTo>
                  <a:pt x="584914" y="1595143"/>
                  <a:pt x="596274" y="1592603"/>
                  <a:pt x="607774" y="1592603"/>
                </a:cubicBezTo>
                <a:cubicBezTo>
                  <a:pt x="618504" y="1592583"/>
                  <a:pt x="633174" y="1605382"/>
                  <a:pt x="640159" y="1606652"/>
                </a:cubicBezTo>
                <a:cubicBezTo>
                  <a:pt x="647144" y="1607922"/>
                  <a:pt x="646192" y="1601929"/>
                  <a:pt x="649684" y="1600223"/>
                </a:cubicBezTo>
                <a:cubicBezTo>
                  <a:pt x="653494" y="1598953"/>
                  <a:pt x="657603" y="1598363"/>
                  <a:pt x="661114" y="1596413"/>
                </a:cubicBezTo>
                <a:cubicBezTo>
                  <a:pt x="669120" y="1591965"/>
                  <a:pt x="683974" y="1581173"/>
                  <a:pt x="683974" y="1581173"/>
                </a:cubicBezTo>
                <a:cubicBezTo>
                  <a:pt x="677268" y="1561055"/>
                  <a:pt x="677936" y="1573085"/>
                  <a:pt x="695404" y="1546883"/>
                </a:cubicBezTo>
                <a:cubicBezTo>
                  <a:pt x="697944" y="1543073"/>
                  <a:pt x="703024" y="1535453"/>
                  <a:pt x="703024" y="1535453"/>
                </a:cubicBezTo>
                <a:cubicBezTo>
                  <a:pt x="711755" y="1500531"/>
                  <a:pt x="704835" y="1513687"/>
                  <a:pt x="718264" y="1493543"/>
                </a:cubicBezTo>
                <a:cubicBezTo>
                  <a:pt x="716994" y="1489733"/>
                  <a:pt x="716250" y="1485705"/>
                  <a:pt x="714454" y="1482113"/>
                </a:cubicBezTo>
                <a:cubicBezTo>
                  <a:pt x="699682" y="1452570"/>
                  <a:pt x="712601" y="1487983"/>
                  <a:pt x="703024" y="1459253"/>
                </a:cubicBezTo>
                <a:cubicBezTo>
                  <a:pt x="704294" y="1454173"/>
                  <a:pt x="704771" y="1448826"/>
                  <a:pt x="706834" y="1444013"/>
                </a:cubicBezTo>
                <a:cubicBezTo>
                  <a:pt x="710719" y="1434949"/>
                  <a:pt x="716919" y="1428947"/>
                  <a:pt x="725884" y="1424963"/>
                </a:cubicBezTo>
                <a:cubicBezTo>
                  <a:pt x="730371" y="1420101"/>
                  <a:pt x="739775" y="1425955"/>
                  <a:pt x="741362" y="1423296"/>
                </a:cubicBezTo>
                <a:cubicBezTo>
                  <a:pt x="742949" y="1420637"/>
                  <a:pt x="733425" y="1413375"/>
                  <a:pt x="735409" y="1409009"/>
                </a:cubicBezTo>
                <a:cubicBezTo>
                  <a:pt x="737425" y="1405503"/>
                  <a:pt x="756126" y="1398888"/>
                  <a:pt x="753268" y="1397102"/>
                </a:cubicBezTo>
                <a:cubicBezTo>
                  <a:pt x="750410" y="1395316"/>
                  <a:pt x="726003" y="1398729"/>
                  <a:pt x="718264" y="1398293"/>
                </a:cubicBezTo>
                <a:cubicBezTo>
                  <a:pt x="714454" y="1397023"/>
                  <a:pt x="710644" y="1395753"/>
                  <a:pt x="706834" y="1394483"/>
                </a:cubicBezTo>
                <a:cubicBezTo>
                  <a:pt x="703024" y="1393213"/>
                  <a:pt x="695404" y="1390673"/>
                  <a:pt x="695404" y="1390673"/>
                </a:cubicBezTo>
                <a:cubicBezTo>
                  <a:pt x="694134" y="1386863"/>
                  <a:pt x="693390" y="1382835"/>
                  <a:pt x="691594" y="1379243"/>
                </a:cubicBezTo>
                <a:cubicBezTo>
                  <a:pt x="689546" y="1375147"/>
                  <a:pt x="684300" y="1372380"/>
                  <a:pt x="683974" y="1367813"/>
                </a:cubicBezTo>
                <a:cubicBezTo>
                  <a:pt x="682975" y="1353821"/>
                  <a:pt x="685800" y="1339790"/>
                  <a:pt x="687784" y="1325903"/>
                </a:cubicBezTo>
                <a:cubicBezTo>
                  <a:pt x="688352" y="1321927"/>
                  <a:pt x="688326" y="1316807"/>
                  <a:pt x="691594" y="1314473"/>
                </a:cubicBezTo>
                <a:cubicBezTo>
                  <a:pt x="698130" y="1309804"/>
                  <a:pt x="706834" y="1309393"/>
                  <a:pt x="714454" y="1306853"/>
                </a:cubicBezTo>
                <a:cubicBezTo>
                  <a:pt x="718798" y="1305405"/>
                  <a:pt x="721700" y="1301093"/>
                  <a:pt x="725884" y="1299233"/>
                </a:cubicBezTo>
                <a:cubicBezTo>
                  <a:pt x="733224" y="1295971"/>
                  <a:pt x="741124" y="1294153"/>
                  <a:pt x="748744" y="1291613"/>
                </a:cubicBezTo>
                <a:cubicBezTo>
                  <a:pt x="753088" y="1290165"/>
                  <a:pt x="755990" y="1285853"/>
                  <a:pt x="760174" y="1283993"/>
                </a:cubicBezTo>
                <a:cubicBezTo>
                  <a:pt x="767514" y="1280731"/>
                  <a:pt x="775414" y="1278913"/>
                  <a:pt x="783034" y="1276373"/>
                </a:cubicBezTo>
                <a:cubicBezTo>
                  <a:pt x="786844" y="1275103"/>
                  <a:pt x="790654" y="1273833"/>
                  <a:pt x="794464" y="1272563"/>
                </a:cubicBezTo>
                <a:cubicBezTo>
                  <a:pt x="798274" y="1271293"/>
                  <a:pt x="805894" y="1268753"/>
                  <a:pt x="805894" y="1268753"/>
                </a:cubicBezTo>
                <a:cubicBezTo>
                  <a:pt x="809782" y="1268039"/>
                  <a:pt x="811450" y="1274508"/>
                  <a:pt x="819943" y="1274468"/>
                </a:cubicBezTo>
                <a:cubicBezTo>
                  <a:pt x="828436" y="1274428"/>
                  <a:pt x="845145" y="1271095"/>
                  <a:pt x="856853" y="1268515"/>
                </a:cubicBezTo>
                <a:cubicBezTo>
                  <a:pt x="868561" y="1265935"/>
                  <a:pt x="882173" y="1257680"/>
                  <a:pt x="890190" y="1258990"/>
                </a:cubicBezTo>
                <a:cubicBezTo>
                  <a:pt x="898207" y="1260300"/>
                  <a:pt x="898683" y="1272206"/>
                  <a:pt x="904954" y="1276373"/>
                </a:cubicBezTo>
                <a:cubicBezTo>
                  <a:pt x="912574" y="1278913"/>
                  <a:pt x="927814" y="1283993"/>
                  <a:pt x="927814" y="1283993"/>
                </a:cubicBezTo>
                <a:cubicBezTo>
                  <a:pt x="922056" y="1260961"/>
                  <a:pt x="925660" y="1273721"/>
                  <a:pt x="916384" y="1245893"/>
                </a:cubicBezTo>
                <a:cubicBezTo>
                  <a:pt x="914936" y="1241549"/>
                  <a:pt x="910624" y="1238647"/>
                  <a:pt x="908764" y="1234463"/>
                </a:cubicBezTo>
                <a:cubicBezTo>
                  <a:pt x="905502" y="1227123"/>
                  <a:pt x="905599" y="1218286"/>
                  <a:pt x="901144" y="1211603"/>
                </a:cubicBezTo>
                <a:cubicBezTo>
                  <a:pt x="896064" y="1203983"/>
                  <a:pt x="897334" y="1189934"/>
                  <a:pt x="897334" y="1189934"/>
                </a:cubicBezTo>
                <a:cubicBezTo>
                  <a:pt x="894516" y="1183410"/>
                  <a:pt x="894000" y="1184179"/>
                  <a:pt x="890190" y="1174456"/>
                </a:cubicBezTo>
                <a:cubicBezTo>
                  <a:pt x="886380" y="1164733"/>
                  <a:pt x="878363" y="1140642"/>
                  <a:pt x="874474" y="1131593"/>
                </a:cubicBezTo>
                <a:cubicBezTo>
                  <a:pt x="873026" y="1127249"/>
                  <a:pt x="870092" y="1123401"/>
                  <a:pt x="866854" y="1120163"/>
                </a:cubicBezTo>
                <a:cubicBezTo>
                  <a:pt x="863616" y="1116925"/>
                  <a:pt x="859234" y="1115083"/>
                  <a:pt x="855424" y="1112543"/>
                </a:cubicBezTo>
                <a:cubicBezTo>
                  <a:pt x="850344" y="1104923"/>
                  <a:pt x="845264" y="1097303"/>
                  <a:pt x="840184" y="1089683"/>
                </a:cubicBezTo>
                <a:cubicBezTo>
                  <a:pt x="835203" y="1082211"/>
                  <a:pt x="838135" y="1071819"/>
                  <a:pt x="836374" y="1063013"/>
                </a:cubicBezTo>
                <a:cubicBezTo>
                  <a:pt x="834825" y="1055266"/>
                  <a:pt x="830563" y="1045772"/>
                  <a:pt x="824944" y="1040153"/>
                </a:cubicBezTo>
                <a:cubicBezTo>
                  <a:pt x="821706" y="1036915"/>
                  <a:pt x="817324" y="1035073"/>
                  <a:pt x="813514" y="1032533"/>
                </a:cubicBezTo>
                <a:cubicBezTo>
                  <a:pt x="812244" y="1028723"/>
                  <a:pt x="811500" y="1024695"/>
                  <a:pt x="809704" y="1021103"/>
                </a:cubicBezTo>
                <a:cubicBezTo>
                  <a:pt x="806190" y="1014075"/>
                  <a:pt x="796974" y="1002456"/>
                  <a:pt x="790654" y="998243"/>
                </a:cubicBezTo>
                <a:cubicBezTo>
                  <a:pt x="787312" y="996015"/>
                  <a:pt x="796369" y="989988"/>
                  <a:pt x="792559" y="988718"/>
                </a:cubicBezTo>
                <a:cubicBezTo>
                  <a:pt x="782982" y="959988"/>
                  <a:pt x="800187" y="993258"/>
                  <a:pt x="785415" y="963715"/>
                </a:cubicBezTo>
                <a:cubicBezTo>
                  <a:pt x="783871" y="956013"/>
                  <a:pt x="780256" y="953594"/>
                  <a:pt x="778272" y="947046"/>
                </a:cubicBezTo>
                <a:cubicBezTo>
                  <a:pt x="776288" y="940498"/>
                  <a:pt x="776525" y="926051"/>
                  <a:pt x="773509" y="924424"/>
                </a:cubicBezTo>
                <a:cubicBezTo>
                  <a:pt x="770493" y="922797"/>
                  <a:pt x="764302" y="934505"/>
                  <a:pt x="760174" y="937283"/>
                </a:cubicBezTo>
                <a:cubicBezTo>
                  <a:pt x="756364" y="938553"/>
                  <a:pt x="752640" y="940119"/>
                  <a:pt x="748744" y="941093"/>
                </a:cubicBezTo>
                <a:cubicBezTo>
                  <a:pt x="742462" y="942664"/>
                  <a:pt x="735589" y="942223"/>
                  <a:pt x="729694" y="944903"/>
                </a:cubicBezTo>
                <a:cubicBezTo>
                  <a:pt x="721357" y="948693"/>
                  <a:pt x="706834" y="960143"/>
                  <a:pt x="706834" y="960143"/>
                </a:cubicBezTo>
                <a:cubicBezTo>
                  <a:pt x="682498" y="952031"/>
                  <a:pt x="706793" y="963871"/>
                  <a:pt x="691594" y="933473"/>
                </a:cubicBezTo>
                <a:cubicBezTo>
                  <a:pt x="687835" y="925955"/>
                  <a:pt x="670852" y="923525"/>
                  <a:pt x="664924" y="922043"/>
                </a:cubicBezTo>
                <a:cubicBezTo>
                  <a:pt x="663654" y="916963"/>
                  <a:pt x="662141" y="911938"/>
                  <a:pt x="661114" y="906803"/>
                </a:cubicBezTo>
                <a:cubicBezTo>
                  <a:pt x="659599" y="899228"/>
                  <a:pt x="658980" y="891484"/>
                  <a:pt x="657304" y="883943"/>
                </a:cubicBezTo>
                <a:cubicBezTo>
                  <a:pt x="656433" y="880023"/>
                  <a:pt x="656334" y="875353"/>
                  <a:pt x="653494" y="872513"/>
                </a:cubicBezTo>
                <a:cubicBezTo>
                  <a:pt x="647018" y="866037"/>
                  <a:pt x="630634" y="857273"/>
                  <a:pt x="630634" y="857273"/>
                </a:cubicBezTo>
                <a:cubicBezTo>
                  <a:pt x="621938" y="831186"/>
                  <a:pt x="627484" y="849804"/>
                  <a:pt x="619204" y="800123"/>
                </a:cubicBezTo>
                <a:cubicBezTo>
                  <a:pt x="617884" y="792200"/>
                  <a:pt x="614124" y="784883"/>
                  <a:pt x="611584" y="777263"/>
                </a:cubicBezTo>
                <a:cubicBezTo>
                  <a:pt x="608688" y="768575"/>
                  <a:pt x="588724" y="762023"/>
                  <a:pt x="588724" y="762023"/>
                </a:cubicBezTo>
                <a:cubicBezTo>
                  <a:pt x="584914" y="763293"/>
                  <a:pt x="581156" y="764730"/>
                  <a:pt x="577294" y="765833"/>
                </a:cubicBezTo>
                <a:cubicBezTo>
                  <a:pt x="543806" y="775401"/>
                  <a:pt x="578029" y="764318"/>
                  <a:pt x="550624" y="773453"/>
                </a:cubicBezTo>
                <a:cubicBezTo>
                  <a:pt x="546172" y="780131"/>
                  <a:pt x="542616" y="790533"/>
                  <a:pt x="531574" y="788693"/>
                </a:cubicBezTo>
                <a:cubicBezTo>
                  <a:pt x="527057" y="787940"/>
                  <a:pt x="534432" y="763849"/>
                  <a:pt x="530622" y="761309"/>
                </a:cubicBezTo>
                <a:cubicBezTo>
                  <a:pt x="523172" y="750134"/>
                  <a:pt x="517108" y="767975"/>
                  <a:pt x="513953" y="755356"/>
                </a:cubicBezTo>
                <a:cubicBezTo>
                  <a:pt x="512382" y="749074"/>
                  <a:pt x="506475" y="745445"/>
                  <a:pt x="504904" y="739163"/>
                </a:cubicBezTo>
                <a:cubicBezTo>
                  <a:pt x="503930" y="735267"/>
                  <a:pt x="503934" y="730573"/>
                  <a:pt x="501094" y="727733"/>
                </a:cubicBezTo>
                <a:cubicBezTo>
                  <a:pt x="494618" y="721257"/>
                  <a:pt x="478234" y="712493"/>
                  <a:pt x="478234" y="712493"/>
                </a:cubicBezTo>
                <a:cubicBezTo>
                  <a:pt x="479504" y="707413"/>
                  <a:pt x="480605" y="702288"/>
                  <a:pt x="482044" y="697253"/>
                </a:cubicBezTo>
                <a:cubicBezTo>
                  <a:pt x="483147" y="693391"/>
                  <a:pt x="482586" y="688157"/>
                  <a:pt x="485854" y="685823"/>
                </a:cubicBezTo>
                <a:cubicBezTo>
                  <a:pt x="492390" y="681154"/>
                  <a:pt x="501094" y="680743"/>
                  <a:pt x="508714" y="678203"/>
                </a:cubicBezTo>
                <a:cubicBezTo>
                  <a:pt x="516334" y="675663"/>
                  <a:pt x="523954" y="673123"/>
                  <a:pt x="531574" y="670583"/>
                </a:cubicBezTo>
                <a:cubicBezTo>
                  <a:pt x="535918" y="669135"/>
                  <a:pt x="539194" y="665503"/>
                  <a:pt x="543004" y="662963"/>
                </a:cubicBezTo>
                <a:cubicBezTo>
                  <a:pt x="544274" y="659153"/>
                  <a:pt x="556688" y="654907"/>
                  <a:pt x="559197" y="651771"/>
                </a:cubicBezTo>
                <a:cubicBezTo>
                  <a:pt x="568059" y="640693"/>
                  <a:pt x="563698" y="640039"/>
                  <a:pt x="574675" y="632721"/>
                </a:cubicBezTo>
                <a:cubicBezTo>
                  <a:pt x="582135" y="628602"/>
                  <a:pt x="578842" y="625776"/>
                  <a:pt x="584200" y="622006"/>
                </a:cubicBezTo>
                <a:cubicBezTo>
                  <a:pt x="589558" y="618236"/>
                  <a:pt x="604798" y="615973"/>
                  <a:pt x="606822" y="610099"/>
                </a:cubicBezTo>
                <a:cubicBezTo>
                  <a:pt x="606783" y="609865"/>
                  <a:pt x="600293" y="591699"/>
                  <a:pt x="596344" y="586763"/>
                </a:cubicBezTo>
                <a:cubicBezTo>
                  <a:pt x="593483" y="583187"/>
                  <a:pt x="588724" y="581683"/>
                  <a:pt x="584914" y="579143"/>
                </a:cubicBezTo>
                <a:cubicBezTo>
                  <a:pt x="567134" y="552473"/>
                  <a:pt x="577294" y="561363"/>
                  <a:pt x="558244" y="548663"/>
                </a:cubicBezTo>
                <a:cubicBezTo>
                  <a:pt x="537924" y="518183"/>
                  <a:pt x="564594" y="555013"/>
                  <a:pt x="539194" y="529613"/>
                </a:cubicBezTo>
                <a:cubicBezTo>
                  <a:pt x="535956" y="526375"/>
                  <a:pt x="535150" y="521044"/>
                  <a:pt x="531574" y="518183"/>
                </a:cubicBezTo>
                <a:cubicBezTo>
                  <a:pt x="528438" y="515674"/>
                  <a:pt x="523655" y="516323"/>
                  <a:pt x="520144" y="514373"/>
                </a:cubicBezTo>
                <a:cubicBezTo>
                  <a:pt x="512138" y="509925"/>
                  <a:pt x="497284" y="499133"/>
                  <a:pt x="497284" y="499133"/>
                </a:cubicBezTo>
                <a:cubicBezTo>
                  <a:pt x="490934" y="480083"/>
                  <a:pt x="484584" y="461033"/>
                  <a:pt x="478234" y="441983"/>
                </a:cubicBezTo>
                <a:cubicBezTo>
                  <a:pt x="476388" y="436444"/>
                  <a:pt x="459812" y="432032"/>
                  <a:pt x="455374" y="430553"/>
                </a:cubicBezTo>
                <a:cubicBezTo>
                  <a:pt x="443299" y="412440"/>
                  <a:pt x="461108" y="426563"/>
                  <a:pt x="452040" y="399359"/>
                </a:cubicBezTo>
                <a:cubicBezTo>
                  <a:pt x="450770" y="395549"/>
                  <a:pt x="437594" y="388643"/>
                  <a:pt x="436324" y="384833"/>
                </a:cubicBezTo>
                <a:cubicBezTo>
                  <a:pt x="435054" y="381023"/>
                  <a:pt x="440134" y="374356"/>
                  <a:pt x="440134" y="374356"/>
                </a:cubicBezTo>
                <a:cubicBezTo>
                  <a:pt x="441404" y="368006"/>
                  <a:pt x="434753" y="360635"/>
                  <a:pt x="436324" y="354353"/>
                </a:cubicBezTo>
                <a:cubicBezTo>
                  <a:pt x="437298" y="350457"/>
                  <a:pt x="437294" y="345763"/>
                  <a:pt x="440134" y="342923"/>
                </a:cubicBezTo>
                <a:cubicBezTo>
                  <a:pt x="446610" y="336447"/>
                  <a:pt x="462994" y="327683"/>
                  <a:pt x="462994" y="327683"/>
                </a:cubicBezTo>
                <a:cubicBezTo>
                  <a:pt x="475069" y="309570"/>
                  <a:pt x="469166" y="320597"/>
                  <a:pt x="478234" y="293393"/>
                </a:cubicBezTo>
                <a:cubicBezTo>
                  <a:pt x="479504" y="289583"/>
                  <a:pt x="480774" y="285773"/>
                  <a:pt x="482044" y="281963"/>
                </a:cubicBezTo>
                <a:cubicBezTo>
                  <a:pt x="483314" y="278153"/>
                  <a:pt x="485854" y="270533"/>
                  <a:pt x="485854" y="270533"/>
                </a:cubicBezTo>
                <a:cubicBezTo>
                  <a:pt x="483314" y="266723"/>
                  <a:pt x="478234" y="263682"/>
                  <a:pt x="478234" y="259103"/>
                </a:cubicBezTo>
                <a:cubicBezTo>
                  <a:pt x="478234" y="250636"/>
                  <a:pt x="492204" y="243440"/>
                  <a:pt x="497284" y="240053"/>
                </a:cubicBezTo>
                <a:cubicBezTo>
                  <a:pt x="501137" y="234274"/>
                  <a:pt x="508714" y="225080"/>
                  <a:pt x="508714" y="217193"/>
                </a:cubicBezTo>
                <a:cubicBezTo>
                  <a:pt x="508714" y="208213"/>
                  <a:pt x="506665" y="199329"/>
                  <a:pt x="504904" y="190523"/>
                </a:cubicBezTo>
                <a:cubicBezTo>
                  <a:pt x="504116" y="186585"/>
                  <a:pt x="501592" y="183078"/>
                  <a:pt x="501094" y="179093"/>
                </a:cubicBezTo>
                <a:cubicBezTo>
                  <a:pt x="500306" y="172792"/>
                  <a:pt x="501094" y="166393"/>
                  <a:pt x="501094" y="160043"/>
                </a:cubicBezTo>
                <a:cubicBezTo>
                  <a:pt x="498554" y="154963"/>
                  <a:pt x="495711" y="150023"/>
                  <a:pt x="493474" y="144803"/>
                </a:cubicBezTo>
                <a:cubicBezTo>
                  <a:pt x="491892" y="141112"/>
                  <a:pt x="491460" y="136965"/>
                  <a:pt x="489664" y="133373"/>
                </a:cubicBezTo>
                <a:cubicBezTo>
                  <a:pt x="487616" y="129277"/>
                  <a:pt x="484584" y="125753"/>
                  <a:pt x="482044" y="121943"/>
                </a:cubicBezTo>
                <a:cubicBezTo>
                  <a:pt x="489560" y="76845"/>
                  <a:pt x="477676" y="113873"/>
                  <a:pt x="497284" y="91463"/>
                </a:cubicBezTo>
                <a:cubicBezTo>
                  <a:pt x="522458" y="62693"/>
                  <a:pt x="500456" y="72626"/>
                  <a:pt x="523954" y="64793"/>
                </a:cubicBezTo>
                <a:cubicBezTo>
                  <a:pt x="525224" y="58443"/>
                  <a:pt x="526193" y="52025"/>
                  <a:pt x="527764" y="45743"/>
                </a:cubicBezTo>
                <a:cubicBezTo>
                  <a:pt x="528738" y="41847"/>
                  <a:pt x="531574" y="38329"/>
                  <a:pt x="531574" y="34313"/>
                </a:cubicBezTo>
                <a:cubicBezTo>
                  <a:pt x="531574" y="13255"/>
                  <a:pt x="530448" y="13012"/>
                  <a:pt x="523954" y="23"/>
                </a:cubicBezTo>
                <a:close/>
              </a:path>
            </a:pathLst>
          </a:custGeom>
          <a:noFill/>
          <a:ln w="9525">
            <a:solidFill>
              <a:srgbClr val="000000"/>
            </a:solidFill>
            <a:round/>
            <a:headEnd/>
            <a:tailEnd/>
          </a:ln>
        </p:spPr>
        <p:txBody>
          <a:bodyPr bIns="36576" lIns="36576" rIns="36576" tIns="36576"/>
          <a:lstStyle/>
          <a:p>
            <a:endParaRPr lang="es-ES"/>
          </a:p>
        </p:txBody>
      </p:sp>
      <p:sp>
        <p:nvSpPr>
          <p:cNvPr id="110617" name="Freeform 25"/>
          <p:cNvSpPr>
            <a:spLocks/>
          </p:cNvSpPr>
          <p:nvPr/>
        </p:nvSpPr>
        <p:spPr bwMode="auto">
          <a:xfrm>
            <a:off x="3871913" y="3830638"/>
            <a:ext cx="374650" cy="287337"/>
          </a:xfrm>
          <a:custGeom>
            <a:avLst/>
            <a:gdLst>
              <a:gd fmla="*/ 226800 w 374437" name="T0"/>
              <a:gd fmla="*/ 25004 h 286311" name="T1"/>
              <a:gd fmla="*/ 210131 w 374437" name="T2"/>
              <a:gd fmla="*/ 9525 h 286311" name="T3"/>
              <a:gd fmla="*/ 194653 w 374437" name="T4"/>
              <a:gd fmla="*/ 4763 h 286311" name="T5"/>
              <a:gd fmla="*/ 169650 w 374437" name="T6"/>
              <a:gd fmla="*/ 11907 h 286311" name="T7"/>
              <a:gd fmla="*/ 117262 w 374437" name="T8"/>
              <a:gd fmla="*/ 13097 h 286311" name="T9"/>
              <a:gd fmla="*/ 101784 w 374437" name="T10"/>
              <a:gd fmla="*/ 19050 h 286311" name="T11"/>
              <a:gd fmla="*/ 80353 w 374437" name="T12"/>
              <a:gd fmla="*/ 28575 h 286311" name="T13"/>
              <a:gd fmla="*/ 62494 w 374437" name="T14"/>
              <a:gd fmla="*/ 33338 h 286311" name="T15"/>
              <a:gd fmla="*/ 31537 w 374437" name="T16"/>
              <a:gd fmla="*/ 47625 h 286311" name="T17"/>
              <a:gd fmla="*/ 19631 w 374437" name="T18"/>
              <a:gd fmla="*/ 59532 h 286311" name="T19"/>
              <a:gd fmla="*/ 10106 w 374437" name="T20"/>
              <a:gd fmla="*/ 78582 h 286311" name="T21"/>
              <a:gd fmla="*/ 4153 w 374437" name="T22"/>
              <a:gd fmla="*/ 104775 h 286311" name="T23"/>
              <a:gd fmla="*/ 2962 w 374437" name="T24"/>
              <a:gd fmla="*/ 127397 h 286311" name="T25"/>
              <a:gd fmla="*/ 24394 w 374437" name="T26"/>
              <a:gd fmla="*/ 141685 h 286311" name="T27"/>
              <a:gd fmla="*/ 52969 w 374437" name="T28"/>
              <a:gd fmla="*/ 147638 h 286311" name="T29"/>
              <a:gd fmla="*/ 52969 w 374437" name="T30"/>
              <a:gd fmla="*/ 160735 h 286311" name="T31"/>
              <a:gd fmla="*/ 42253 w 374437" name="T32"/>
              <a:gd fmla="*/ 171450 h 286311" name="T33"/>
              <a:gd fmla="*/ 22012 w 374437" name="T34"/>
              <a:gd fmla="*/ 188119 h 286311" name="T35"/>
              <a:gd fmla="*/ 23203 w 374437" name="T36"/>
              <a:gd fmla="*/ 221457 h 286311" name="T37"/>
              <a:gd fmla="*/ 29156 w 374437" name="T38"/>
              <a:gd fmla="*/ 235744 h 286311" name="T39"/>
              <a:gd fmla="*/ 37491 w 374437" name="T40"/>
              <a:gd fmla="*/ 251222 h 286311" name="T41"/>
              <a:gd fmla="*/ 81544 w 374437" name="T42"/>
              <a:gd fmla="*/ 254794 h 286311" name="T43"/>
              <a:gd fmla="*/ 124406 w 374437" name="T44"/>
              <a:gd fmla="*/ 260747 h 286311" name="T45"/>
              <a:gd fmla="*/ 125597 w 374437" name="T46"/>
              <a:gd fmla="*/ 247650 h 286311" name="T47"/>
              <a:gd fmla="*/ 117262 w 374437" name="T48"/>
              <a:gd fmla="*/ 240507 h 286311" name="T49"/>
              <a:gd fmla="*/ 124406 w 374437" name="T50"/>
              <a:gd fmla="*/ 240507 h 286311" name="T51"/>
              <a:gd fmla="*/ 143456 w 374437" name="T52"/>
              <a:gd fmla="*/ 246460 h 286311" name="T53"/>
              <a:gd fmla="*/ 155362 w 374437" name="T54"/>
              <a:gd fmla="*/ 264319 h 286311" name="T55"/>
              <a:gd fmla="*/ 166078 w 374437" name="T56"/>
              <a:gd fmla="*/ 270272 h 286311" name="T57"/>
              <a:gd fmla="*/ 182747 w 374437" name="T58"/>
              <a:gd fmla="*/ 273844 h 286311" name="T59"/>
              <a:gd fmla="*/ 191081 w 374437" name="T60"/>
              <a:gd fmla="*/ 285750 h 286311" name="T61"/>
              <a:gd fmla="*/ 194653 w 374437" name="T62"/>
              <a:gd fmla="*/ 277416 h 286311" name="T63"/>
              <a:gd fmla="*/ 225609 w 374437" name="T64"/>
              <a:gd fmla="*/ 267891 h 286311" name="T65"/>
              <a:gd fmla="*/ 232753 w 374437" name="T66"/>
              <a:gd fmla="*/ 259557 h 286311" name="T67"/>
              <a:gd fmla="*/ 236325 w 374437" name="T68"/>
              <a:gd fmla="*/ 242888 h 286311" name="T69"/>
              <a:gd fmla="*/ 245850 w 374437" name="T70"/>
              <a:gd fmla="*/ 235744 h 286311" name="T71"/>
              <a:gd fmla="*/ 260137 w 374437" name="T72"/>
              <a:gd fmla="*/ 232172 h 286311" name="T73"/>
              <a:gd fmla="*/ 306572 w 374437" name="T74"/>
              <a:gd fmla="*/ 221457 h 286311" name="T75"/>
              <a:gd fmla="*/ 318478 w 374437" name="T76"/>
              <a:gd fmla="*/ 215504 h 286311" name="T77"/>
              <a:gd fmla="*/ 331575 w 374437" name="T78"/>
              <a:gd fmla="*/ 189310 h 286311" name="T79"/>
              <a:gd fmla="*/ 339909 w 374437" name="T80"/>
              <a:gd fmla="*/ 159544 h 286311" name="T81"/>
              <a:gd fmla="*/ 311334 w 374437" name="T82"/>
              <a:gd fmla="*/ 150019 h 286311" name="T83"/>
              <a:gd fmla="*/ 304191 w 374437" name="T84"/>
              <a:gd fmla="*/ 128588 h 286311" name="T85"/>
              <a:gd fmla="*/ 312525 w 374437" name="T86"/>
              <a:gd fmla="*/ 120254 h 286311" name="T87"/>
              <a:gd fmla="*/ 333956 w 374437" name="T88"/>
              <a:gd fmla="*/ 109538 h 286311" name="T89"/>
              <a:gd fmla="*/ 362531 w 374437" name="T90"/>
              <a:gd fmla="*/ 100013 h 286311" name="T91"/>
              <a:gd fmla="*/ 372056 w 374437" name="T92"/>
              <a:gd fmla="*/ 83344 h 286311" name="T93"/>
              <a:gd fmla="*/ 364912 w 374437" name="T94"/>
              <a:gd fmla="*/ 57150 h 286311" name="T95"/>
              <a:gd fmla="*/ 362531 w 374437" name="T96"/>
              <a:gd fmla="*/ 38100 h 286311" name="T97"/>
              <a:gd fmla="*/ 351816 w 374437" name="T98"/>
              <a:gd fmla="*/ 21432 h 286311" name="T99"/>
              <a:gd fmla="*/ 330384 w 374437" name="T100"/>
              <a:gd fmla="*/ 1191 h 286311" name="T101"/>
              <a:gd fmla="*/ 322050 w 374437" name="T102"/>
              <a:gd fmla="*/ 16669 h 286311" name="T103"/>
              <a:gd fmla="*/ 313716 w 374437" name="T104"/>
              <a:gd fmla="*/ 23813 h 286311" name="T105"/>
              <a:gd fmla="*/ 301809 w 374437" name="T106"/>
              <a:gd fmla="*/ 30957 h 286311" name="T107"/>
              <a:gd fmla="*/ 287522 w 374437" name="T108"/>
              <a:gd fmla="*/ 28575 h 286311" name="T109"/>
              <a:gd fmla="*/ 274425 w 374437" name="T110"/>
              <a:gd fmla="*/ 14288 h 286311" name="T111"/>
              <a:gd fmla="*/ 244659 w 374437" name="T112"/>
              <a:gd fmla="*/ 29766 h 28631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74437" name="T171"/>
              <a:gd fmla="*/ 0 h 286311" name="T172"/>
              <a:gd fmla="*/ 374437 w 374437" name="T173"/>
              <a:gd fmla="*/ 286311 h 286311" name="T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86311" w="374437">
                <a:moveTo>
                  <a:pt x="244659" y="29766"/>
                </a:moveTo>
                <a:cubicBezTo>
                  <a:pt x="241269" y="29088"/>
                  <a:pt x="237300" y="28391"/>
                  <a:pt x="233944" y="27385"/>
                </a:cubicBezTo>
                <a:cubicBezTo>
                  <a:pt x="231540" y="26664"/>
                  <a:pt x="226800" y="25004"/>
                  <a:pt x="226800" y="25004"/>
                </a:cubicBezTo>
                <a:cubicBezTo>
                  <a:pt x="226006" y="24210"/>
                  <a:pt x="225382" y="23200"/>
                  <a:pt x="224419" y="22622"/>
                </a:cubicBezTo>
                <a:cubicBezTo>
                  <a:pt x="218781" y="19239"/>
                  <a:pt x="221619" y="24973"/>
                  <a:pt x="216084" y="16669"/>
                </a:cubicBezTo>
                <a:cubicBezTo>
                  <a:pt x="214602" y="14445"/>
                  <a:pt x="212558" y="10873"/>
                  <a:pt x="210131" y="9525"/>
                </a:cubicBezTo>
                <a:cubicBezTo>
                  <a:pt x="207937" y="8306"/>
                  <a:pt x="205368" y="7938"/>
                  <a:pt x="202987" y="7144"/>
                </a:cubicBezTo>
                <a:cubicBezTo>
                  <a:pt x="201435" y="6627"/>
                  <a:pt x="199798" y="6403"/>
                  <a:pt x="198225" y="5954"/>
                </a:cubicBezTo>
                <a:cubicBezTo>
                  <a:pt x="197018" y="5609"/>
                  <a:pt x="195844" y="5160"/>
                  <a:pt x="194653" y="4763"/>
                </a:cubicBezTo>
                <a:cubicBezTo>
                  <a:pt x="187906" y="5160"/>
                  <a:pt x="181026" y="4562"/>
                  <a:pt x="174412" y="5954"/>
                </a:cubicBezTo>
                <a:cubicBezTo>
                  <a:pt x="173012" y="6249"/>
                  <a:pt x="172925" y="8408"/>
                  <a:pt x="172031" y="9525"/>
                </a:cubicBezTo>
                <a:cubicBezTo>
                  <a:pt x="171330" y="10402"/>
                  <a:pt x="170654" y="11405"/>
                  <a:pt x="169650" y="11907"/>
                </a:cubicBezTo>
                <a:cubicBezTo>
                  <a:pt x="168186" y="12639"/>
                  <a:pt x="166509" y="12881"/>
                  <a:pt x="164887" y="13097"/>
                </a:cubicBezTo>
                <a:cubicBezTo>
                  <a:pt x="160542" y="13676"/>
                  <a:pt x="156156" y="13891"/>
                  <a:pt x="151791" y="14288"/>
                </a:cubicBezTo>
                <a:cubicBezTo>
                  <a:pt x="140281" y="13891"/>
                  <a:pt x="128728" y="14172"/>
                  <a:pt x="117262" y="13097"/>
                </a:cubicBezTo>
                <a:cubicBezTo>
                  <a:pt x="106456" y="12084"/>
                  <a:pt x="120479" y="8453"/>
                  <a:pt x="110119" y="11907"/>
                </a:cubicBezTo>
                <a:cubicBezTo>
                  <a:pt x="104367" y="17657"/>
                  <a:pt x="111676" y="10661"/>
                  <a:pt x="104166" y="16669"/>
                </a:cubicBezTo>
                <a:cubicBezTo>
                  <a:pt x="103289" y="17370"/>
                  <a:pt x="102878" y="18798"/>
                  <a:pt x="101784" y="19050"/>
                </a:cubicBezTo>
                <a:cubicBezTo>
                  <a:pt x="97513" y="20036"/>
                  <a:pt x="93053" y="19844"/>
                  <a:pt x="88687" y="20241"/>
                </a:cubicBezTo>
                <a:cubicBezTo>
                  <a:pt x="86034" y="22010"/>
                  <a:pt x="84674" y="22580"/>
                  <a:pt x="82734" y="25004"/>
                </a:cubicBezTo>
                <a:cubicBezTo>
                  <a:pt x="81840" y="26121"/>
                  <a:pt x="81470" y="27681"/>
                  <a:pt x="80353" y="28575"/>
                </a:cubicBezTo>
                <a:cubicBezTo>
                  <a:pt x="79373" y="29359"/>
                  <a:pt x="77972" y="29369"/>
                  <a:pt x="76781" y="29766"/>
                </a:cubicBezTo>
                <a:cubicBezTo>
                  <a:pt x="75992" y="29667"/>
                  <a:pt x="66376" y="27073"/>
                  <a:pt x="63684" y="29766"/>
                </a:cubicBezTo>
                <a:cubicBezTo>
                  <a:pt x="62797" y="30654"/>
                  <a:pt x="63140" y="32262"/>
                  <a:pt x="62494" y="33338"/>
                </a:cubicBezTo>
                <a:cubicBezTo>
                  <a:pt x="61235" y="35436"/>
                  <a:pt x="58930" y="36671"/>
                  <a:pt x="56541" y="36910"/>
                </a:cubicBezTo>
                <a:cubicBezTo>
                  <a:pt x="49816" y="37582"/>
                  <a:pt x="43047" y="37703"/>
                  <a:pt x="36300" y="38100"/>
                </a:cubicBezTo>
                <a:cubicBezTo>
                  <a:pt x="32145" y="42257"/>
                  <a:pt x="34273" y="39418"/>
                  <a:pt x="31537" y="47625"/>
                </a:cubicBezTo>
                <a:cubicBezTo>
                  <a:pt x="31140" y="48816"/>
                  <a:pt x="31234" y="50310"/>
                  <a:pt x="30347" y="51197"/>
                </a:cubicBezTo>
                <a:cubicBezTo>
                  <a:pt x="24697" y="56847"/>
                  <a:pt x="27714" y="55250"/>
                  <a:pt x="22012" y="57150"/>
                </a:cubicBezTo>
                <a:cubicBezTo>
                  <a:pt x="21218" y="57944"/>
                  <a:pt x="20208" y="58569"/>
                  <a:pt x="19631" y="59532"/>
                </a:cubicBezTo>
                <a:cubicBezTo>
                  <a:pt x="16780" y="64286"/>
                  <a:pt x="20375" y="63997"/>
                  <a:pt x="17250" y="70247"/>
                </a:cubicBezTo>
                <a:cubicBezTo>
                  <a:pt x="16246" y="72255"/>
                  <a:pt x="14075" y="73422"/>
                  <a:pt x="12487" y="75010"/>
                </a:cubicBezTo>
                <a:cubicBezTo>
                  <a:pt x="11475" y="76022"/>
                  <a:pt x="10900" y="77391"/>
                  <a:pt x="10106" y="78582"/>
                </a:cubicBezTo>
                <a:cubicBezTo>
                  <a:pt x="9709" y="80169"/>
                  <a:pt x="9209" y="81734"/>
                  <a:pt x="8916" y="83344"/>
                </a:cubicBezTo>
                <a:cubicBezTo>
                  <a:pt x="7987" y="88457"/>
                  <a:pt x="7881" y="92695"/>
                  <a:pt x="6534" y="97632"/>
                </a:cubicBezTo>
                <a:cubicBezTo>
                  <a:pt x="5874" y="100053"/>
                  <a:pt x="4947" y="102394"/>
                  <a:pt x="4153" y="104775"/>
                </a:cubicBezTo>
                <a:cubicBezTo>
                  <a:pt x="3756" y="105966"/>
                  <a:pt x="3208" y="107116"/>
                  <a:pt x="2962" y="108347"/>
                </a:cubicBezTo>
                <a:cubicBezTo>
                  <a:pt x="2565" y="110331"/>
                  <a:pt x="2169" y="112316"/>
                  <a:pt x="1772" y="114300"/>
                </a:cubicBezTo>
                <a:cubicBezTo>
                  <a:pt x="2169" y="118666"/>
                  <a:pt x="0" y="124166"/>
                  <a:pt x="2962" y="127397"/>
                </a:cubicBezTo>
                <a:cubicBezTo>
                  <a:pt x="12931" y="138272"/>
                  <a:pt x="17134" y="121796"/>
                  <a:pt x="13678" y="132160"/>
                </a:cubicBezTo>
                <a:cubicBezTo>
                  <a:pt x="14327" y="134105"/>
                  <a:pt x="15307" y="138090"/>
                  <a:pt x="17250" y="139304"/>
                </a:cubicBezTo>
                <a:cubicBezTo>
                  <a:pt x="19379" y="140634"/>
                  <a:pt x="22013" y="140891"/>
                  <a:pt x="24394" y="141685"/>
                </a:cubicBezTo>
                <a:cubicBezTo>
                  <a:pt x="30744" y="143801"/>
                  <a:pt x="25189" y="141949"/>
                  <a:pt x="31537" y="144066"/>
                </a:cubicBezTo>
                <a:cubicBezTo>
                  <a:pt x="34211" y="144958"/>
                  <a:pt x="48213" y="146315"/>
                  <a:pt x="49397" y="146447"/>
                </a:cubicBezTo>
                <a:cubicBezTo>
                  <a:pt x="50588" y="146844"/>
                  <a:pt x="51738" y="147392"/>
                  <a:pt x="52969" y="147638"/>
                </a:cubicBezTo>
                <a:cubicBezTo>
                  <a:pt x="61519" y="149349"/>
                  <a:pt x="64424" y="147789"/>
                  <a:pt x="57731" y="150019"/>
                </a:cubicBezTo>
                <a:cubicBezTo>
                  <a:pt x="56937" y="152400"/>
                  <a:pt x="56144" y="154782"/>
                  <a:pt x="55350" y="157163"/>
                </a:cubicBezTo>
                <a:cubicBezTo>
                  <a:pt x="54898" y="158521"/>
                  <a:pt x="53279" y="159338"/>
                  <a:pt x="52969" y="160735"/>
                </a:cubicBezTo>
                <a:cubicBezTo>
                  <a:pt x="52452" y="163060"/>
                  <a:pt x="52969" y="165498"/>
                  <a:pt x="52969" y="167879"/>
                </a:cubicBezTo>
                <a:lnTo>
                  <a:pt x="45825" y="169069"/>
                </a:lnTo>
                <a:cubicBezTo>
                  <a:pt x="44634" y="169863"/>
                  <a:pt x="43533" y="170810"/>
                  <a:pt x="42253" y="171450"/>
                </a:cubicBezTo>
                <a:cubicBezTo>
                  <a:pt x="36389" y="174382"/>
                  <a:pt x="40791" y="170476"/>
                  <a:pt x="35109" y="175022"/>
                </a:cubicBezTo>
                <a:cubicBezTo>
                  <a:pt x="31428" y="177967"/>
                  <a:pt x="33719" y="177041"/>
                  <a:pt x="30347" y="180975"/>
                </a:cubicBezTo>
                <a:cubicBezTo>
                  <a:pt x="26496" y="185467"/>
                  <a:pt x="26226" y="185310"/>
                  <a:pt x="22012" y="188119"/>
                </a:cubicBezTo>
                <a:cubicBezTo>
                  <a:pt x="19114" y="196815"/>
                  <a:pt x="20240" y="192828"/>
                  <a:pt x="18441" y="200025"/>
                </a:cubicBezTo>
                <a:cubicBezTo>
                  <a:pt x="18838" y="206772"/>
                  <a:pt x="18165" y="213668"/>
                  <a:pt x="19631" y="220266"/>
                </a:cubicBezTo>
                <a:cubicBezTo>
                  <a:pt x="19903" y="221491"/>
                  <a:pt x="22223" y="220673"/>
                  <a:pt x="23203" y="221457"/>
                </a:cubicBezTo>
                <a:cubicBezTo>
                  <a:pt x="24320" y="222351"/>
                  <a:pt x="24690" y="223912"/>
                  <a:pt x="25584" y="225029"/>
                </a:cubicBezTo>
                <a:cubicBezTo>
                  <a:pt x="26285" y="225906"/>
                  <a:pt x="27172" y="226616"/>
                  <a:pt x="27966" y="227410"/>
                </a:cubicBezTo>
                <a:cubicBezTo>
                  <a:pt x="28363" y="230188"/>
                  <a:pt x="28525" y="233010"/>
                  <a:pt x="29156" y="235744"/>
                </a:cubicBezTo>
                <a:cubicBezTo>
                  <a:pt x="29720" y="238190"/>
                  <a:pt x="30743" y="240507"/>
                  <a:pt x="31537" y="242888"/>
                </a:cubicBezTo>
                <a:cubicBezTo>
                  <a:pt x="31934" y="244079"/>
                  <a:pt x="32331" y="245269"/>
                  <a:pt x="32728" y="246460"/>
                </a:cubicBezTo>
                <a:cubicBezTo>
                  <a:pt x="33903" y="249984"/>
                  <a:pt x="33141" y="250874"/>
                  <a:pt x="37491" y="251222"/>
                </a:cubicBezTo>
                <a:cubicBezTo>
                  <a:pt x="46203" y="251919"/>
                  <a:pt x="54953" y="252016"/>
                  <a:pt x="63684" y="252413"/>
                </a:cubicBezTo>
                <a:cubicBezTo>
                  <a:pt x="64875" y="252810"/>
                  <a:pt x="66012" y="253438"/>
                  <a:pt x="67256" y="253604"/>
                </a:cubicBezTo>
                <a:cubicBezTo>
                  <a:pt x="71993" y="254236"/>
                  <a:pt x="76976" y="253389"/>
                  <a:pt x="81544" y="254794"/>
                </a:cubicBezTo>
                <a:cubicBezTo>
                  <a:pt x="82744" y="255163"/>
                  <a:pt x="82088" y="257290"/>
                  <a:pt x="82734" y="258366"/>
                </a:cubicBezTo>
                <a:cubicBezTo>
                  <a:pt x="84368" y="261088"/>
                  <a:pt x="85879" y="261002"/>
                  <a:pt x="88687" y="261938"/>
                </a:cubicBezTo>
                <a:cubicBezTo>
                  <a:pt x="100593" y="261541"/>
                  <a:pt x="112768" y="263293"/>
                  <a:pt x="124406" y="260747"/>
                </a:cubicBezTo>
                <a:cubicBezTo>
                  <a:pt x="126858" y="260211"/>
                  <a:pt x="125993" y="255985"/>
                  <a:pt x="126787" y="253604"/>
                </a:cubicBezTo>
                <a:cubicBezTo>
                  <a:pt x="127184" y="252413"/>
                  <a:pt x="127978" y="250032"/>
                  <a:pt x="127978" y="250032"/>
                </a:cubicBezTo>
                <a:cubicBezTo>
                  <a:pt x="127184" y="249238"/>
                  <a:pt x="126560" y="248228"/>
                  <a:pt x="125597" y="247650"/>
                </a:cubicBezTo>
                <a:cubicBezTo>
                  <a:pt x="124521" y="247004"/>
                  <a:pt x="123005" y="247244"/>
                  <a:pt x="122025" y="246460"/>
                </a:cubicBezTo>
                <a:cubicBezTo>
                  <a:pt x="120908" y="245566"/>
                  <a:pt x="120538" y="244005"/>
                  <a:pt x="119644" y="242888"/>
                </a:cubicBezTo>
                <a:cubicBezTo>
                  <a:pt x="118943" y="242011"/>
                  <a:pt x="118056" y="241301"/>
                  <a:pt x="117262" y="240507"/>
                </a:cubicBezTo>
                <a:cubicBezTo>
                  <a:pt x="116469" y="238126"/>
                  <a:pt x="114882" y="235744"/>
                  <a:pt x="117262" y="233363"/>
                </a:cubicBezTo>
                <a:cubicBezTo>
                  <a:pt x="118149" y="232475"/>
                  <a:pt x="119643" y="232569"/>
                  <a:pt x="120834" y="232172"/>
                </a:cubicBezTo>
                <a:cubicBezTo>
                  <a:pt x="124908" y="236246"/>
                  <a:pt x="122525" y="232982"/>
                  <a:pt x="124406" y="240507"/>
                </a:cubicBezTo>
                <a:cubicBezTo>
                  <a:pt x="124710" y="241725"/>
                  <a:pt x="124553" y="243383"/>
                  <a:pt x="125597" y="244079"/>
                </a:cubicBezTo>
                <a:cubicBezTo>
                  <a:pt x="127281" y="245201"/>
                  <a:pt x="129544" y="245002"/>
                  <a:pt x="131550" y="245269"/>
                </a:cubicBezTo>
                <a:cubicBezTo>
                  <a:pt x="135503" y="245796"/>
                  <a:pt x="139487" y="246063"/>
                  <a:pt x="143456" y="246460"/>
                </a:cubicBezTo>
                <a:cubicBezTo>
                  <a:pt x="143853" y="247651"/>
                  <a:pt x="143863" y="249052"/>
                  <a:pt x="144647" y="250032"/>
                </a:cubicBezTo>
                <a:cubicBezTo>
                  <a:pt x="146702" y="252601"/>
                  <a:pt x="150122" y="252889"/>
                  <a:pt x="152981" y="253604"/>
                </a:cubicBezTo>
                <a:cubicBezTo>
                  <a:pt x="155662" y="261642"/>
                  <a:pt x="152569" y="251750"/>
                  <a:pt x="155362" y="264319"/>
                </a:cubicBezTo>
                <a:cubicBezTo>
                  <a:pt x="155634" y="265544"/>
                  <a:pt x="155666" y="267004"/>
                  <a:pt x="156553" y="267891"/>
                </a:cubicBezTo>
                <a:cubicBezTo>
                  <a:pt x="157440" y="268778"/>
                  <a:pt x="158907" y="268778"/>
                  <a:pt x="160125" y="269082"/>
                </a:cubicBezTo>
                <a:cubicBezTo>
                  <a:pt x="162088" y="269573"/>
                  <a:pt x="164115" y="269781"/>
                  <a:pt x="166078" y="270272"/>
                </a:cubicBezTo>
                <a:cubicBezTo>
                  <a:pt x="167296" y="270576"/>
                  <a:pt x="168425" y="271191"/>
                  <a:pt x="169650" y="271463"/>
                </a:cubicBezTo>
                <a:cubicBezTo>
                  <a:pt x="172007" y="271987"/>
                  <a:pt x="174419" y="272222"/>
                  <a:pt x="176794" y="272654"/>
                </a:cubicBezTo>
                <a:cubicBezTo>
                  <a:pt x="178785" y="273016"/>
                  <a:pt x="180763" y="273447"/>
                  <a:pt x="182747" y="273844"/>
                </a:cubicBezTo>
                <a:cubicBezTo>
                  <a:pt x="183144" y="275035"/>
                  <a:pt x="183291" y="276340"/>
                  <a:pt x="183937" y="277416"/>
                </a:cubicBezTo>
                <a:cubicBezTo>
                  <a:pt x="185571" y="280139"/>
                  <a:pt x="187083" y="280052"/>
                  <a:pt x="189891" y="280988"/>
                </a:cubicBezTo>
                <a:cubicBezTo>
                  <a:pt x="190288" y="282575"/>
                  <a:pt x="189618" y="285018"/>
                  <a:pt x="191081" y="285750"/>
                </a:cubicBezTo>
                <a:cubicBezTo>
                  <a:pt x="192203" y="286311"/>
                  <a:pt x="192272" y="283434"/>
                  <a:pt x="192272" y="282179"/>
                </a:cubicBezTo>
                <a:cubicBezTo>
                  <a:pt x="192272" y="280924"/>
                  <a:pt x="191478" y="279798"/>
                  <a:pt x="191081" y="278607"/>
                </a:cubicBezTo>
                <a:cubicBezTo>
                  <a:pt x="192272" y="278210"/>
                  <a:pt x="193403" y="277525"/>
                  <a:pt x="194653" y="277416"/>
                </a:cubicBezTo>
                <a:cubicBezTo>
                  <a:pt x="218739" y="275321"/>
                  <a:pt x="224207" y="281963"/>
                  <a:pt x="216084" y="273844"/>
                </a:cubicBezTo>
                <a:cubicBezTo>
                  <a:pt x="216481" y="272653"/>
                  <a:pt x="216387" y="271159"/>
                  <a:pt x="217275" y="270272"/>
                </a:cubicBezTo>
                <a:cubicBezTo>
                  <a:pt x="217843" y="269705"/>
                  <a:pt x="225570" y="267901"/>
                  <a:pt x="225609" y="267891"/>
                </a:cubicBezTo>
                <a:cubicBezTo>
                  <a:pt x="226403" y="267097"/>
                  <a:pt x="227114" y="266211"/>
                  <a:pt x="227991" y="265510"/>
                </a:cubicBezTo>
                <a:cubicBezTo>
                  <a:pt x="229108" y="264616"/>
                  <a:pt x="230668" y="264246"/>
                  <a:pt x="231562" y="263129"/>
                </a:cubicBezTo>
                <a:cubicBezTo>
                  <a:pt x="232346" y="262149"/>
                  <a:pt x="232356" y="260748"/>
                  <a:pt x="232753" y="259557"/>
                </a:cubicBezTo>
                <a:cubicBezTo>
                  <a:pt x="232356" y="258366"/>
                  <a:pt x="231562" y="257240"/>
                  <a:pt x="231562" y="255985"/>
                </a:cubicBezTo>
                <a:cubicBezTo>
                  <a:pt x="231562" y="252391"/>
                  <a:pt x="231525" y="248647"/>
                  <a:pt x="232753" y="245269"/>
                </a:cubicBezTo>
                <a:cubicBezTo>
                  <a:pt x="233242" y="243924"/>
                  <a:pt x="235010" y="243452"/>
                  <a:pt x="236325" y="242888"/>
                </a:cubicBezTo>
                <a:cubicBezTo>
                  <a:pt x="237829" y="242243"/>
                  <a:pt x="239514" y="242146"/>
                  <a:pt x="241087" y="241697"/>
                </a:cubicBezTo>
                <a:cubicBezTo>
                  <a:pt x="242294" y="241352"/>
                  <a:pt x="243468" y="240904"/>
                  <a:pt x="244659" y="240507"/>
                </a:cubicBezTo>
                <a:cubicBezTo>
                  <a:pt x="245056" y="238919"/>
                  <a:pt x="244318" y="236319"/>
                  <a:pt x="245850" y="235744"/>
                </a:cubicBezTo>
                <a:cubicBezTo>
                  <a:pt x="247557" y="235104"/>
                  <a:pt x="261715" y="238819"/>
                  <a:pt x="249422" y="235744"/>
                </a:cubicBezTo>
                <a:cubicBezTo>
                  <a:pt x="251803" y="234950"/>
                  <a:pt x="254185" y="234157"/>
                  <a:pt x="256566" y="233363"/>
                </a:cubicBezTo>
                <a:cubicBezTo>
                  <a:pt x="257756" y="232966"/>
                  <a:pt x="260137" y="232172"/>
                  <a:pt x="260137" y="232172"/>
                </a:cubicBezTo>
                <a:cubicBezTo>
                  <a:pt x="261860" y="227004"/>
                  <a:pt x="260666" y="224240"/>
                  <a:pt x="266091" y="223838"/>
                </a:cubicBezTo>
                <a:cubicBezTo>
                  <a:pt x="275598" y="223134"/>
                  <a:pt x="285141" y="223044"/>
                  <a:pt x="294666" y="222647"/>
                </a:cubicBezTo>
                <a:cubicBezTo>
                  <a:pt x="298635" y="222250"/>
                  <a:pt x="302824" y="222820"/>
                  <a:pt x="306572" y="221457"/>
                </a:cubicBezTo>
                <a:cubicBezTo>
                  <a:pt x="307751" y="221028"/>
                  <a:pt x="306875" y="218773"/>
                  <a:pt x="307762" y="217885"/>
                </a:cubicBezTo>
                <a:cubicBezTo>
                  <a:pt x="308649" y="216997"/>
                  <a:pt x="310109" y="216966"/>
                  <a:pt x="311334" y="216694"/>
                </a:cubicBezTo>
                <a:cubicBezTo>
                  <a:pt x="313691" y="216170"/>
                  <a:pt x="316097" y="215901"/>
                  <a:pt x="318478" y="215504"/>
                </a:cubicBezTo>
                <a:cubicBezTo>
                  <a:pt x="324128" y="209854"/>
                  <a:pt x="321111" y="211451"/>
                  <a:pt x="326812" y="209550"/>
                </a:cubicBezTo>
                <a:cubicBezTo>
                  <a:pt x="331385" y="195838"/>
                  <a:pt x="327381" y="209402"/>
                  <a:pt x="330384" y="192882"/>
                </a:cubicBezTo>
                <a:cubicBezTo>
                  <a:pt x="330608" y="191647"/>
                  <a:pt x="330485" y="189933"/>
                  <a:pt x="331575" y="189310"/>
                </a:cubicBezTo>
                <a:cubicBezTo>
                  <a:pt x="333671" y="188112"/>
                  <a:pt x="336338" y="188516"/>
                  <a:pt x="338719" y="188119"/>
                </a:cubicBezTo>
                <a:cubicBezTo>
                  <a:pt x="339116" y="183753"/>
                  <a:pt x="339289" y="179362"/>
                  <a:pt x="339909" y="175022"/>
                </a:cubicBezTo>
                <a:cubicBezTo>
                  <a:pt x="341090" y="166751"/>
                  <a:pt x="345264" y="175608"/>
                  <a:pt x="339909" y="159544"/>
                </a:cubicBezTo>
                <a:cubicBezTo>
                  <a:pt x="339456" y="158187"/>
                  <a:pt x="337677" y="157665"/>
                  <a:pt x="336337" y="157163"/>
                </a:cubicBezTo>
                <a:cubicBezTo>
                  <a:pt x="334190" y="156358"/>
                  <a:pt x="323294" y="154960"/>
                  <a:pt x="322050" y="154782"/>
                </a:cubicBezTo>
                <a:cubicBezTo>
                  <a:pt x="313549" y="151947"/>
                  <a:pt x="316995" y="153792"/>
                  <a:pt x="311334" y="150019"/>
                </a:cubicBezTo>
                <a:cubicBezTo>
                  <a:pt x="305179" y="140786"/>
                  <a:pt x="307478" y="145591"/>
                  <a:pt x="304191" y="135732"/>
                </a:cubicBezTo>
                <a:cubicBezTo>
                  <a:pt x="303794" y="134541"/>
                  <a:pt x="303000" y="132160"/>
                  <a:pt x="303000" y="132160"/>
                </a:cubicBezTo>
                <a:cubicBezTo>
                  <a:pt x="303397" y="130969"/>
                  <a:pt x="303630" y="129711"/>
                  <a:pt x="304191" y="128588"/>
                </a:cubicBezTo>
                <a:cubicBezTo>
                  <a:pt x="304831" y="127308"/>
                  <a:pt x="306337" y="126427"/>
                  <a:pt x="306572" y="125016"/>
                </a:cubicBezTo>
                <a:cubicBezTo>
                  <a:pt x="306778" y="123778"/>
                  <a:pt x="305778" y="122635"/>
                  <a:pt x="305381" y="121444"/>
                </a:cubicBezTo>
                <a:cubicBezTo>
                  <a:pt x="307762" y="121047"/>
                  <a:pt x="310429" y="121452"/>
                  <a:pt x="312525" y="120254"/>
                </a:cubicBezTo>
                <a:cubicBezTo>
                  <a:pt x="316112" y="118205"/>
                  <a:pt x="311003" y="115255"/>
                  <a:pt x="316097" y="114300"/>
                </a:cubicBezTo>
                <a:cubicBezTo>
                  <a:pt x="321572" y="113273"/>
                  <a:pt x="327210" y="113507"/>
                  <a:pt x="332766" y="113110"/>
                </a:cubicBezTo>
                <a:cubicBezTo>
                  <a:pt x="333163" y="111919"/>
                  <a:pt x="333172" y="110518"/>
                  <a:pt x="333956" y="109538"/>
                </a:cubicBezTo>
                <a:cubicBezTo>
                  <a:pt x="334850" y="108421"/>
                  <a:pt x="336220" y="107738"/>
                  <a:pt x="337528" y="107157"/>
                </a:cubicBezTo>
                <a:cubicBezTo>
                  <a:pt x="344170" y="104205"/>
                  <a:pt x="346690" y="104523"/>
                  <a:pt x="354197" y="103585"/>
                </a:cubicBezTo>
                <a:cubicBezTo>
                  <a:pt x="357056" y="102870"/>
                  <a:pt x="360476" y="102582"/>
                  <a:pt x="362531" y="100013"/>
                </a:cubicBezTo>
                <a:cubicBezTo>
                  <a:pt x="363315" y="99033"/>
                  <a:pt x="362938" y="97421"/>
                  <a:pt x="363722" y="96441"/>
                </a:cubicBezTo>
                <a:cubicBezTo>
                  <a:pt x="365400" y="94344"/>
                  <a:pt x="368514" y="93653"/>
                  <a:pt x="370866" y="92869"/>
                </a:cubicBezTo>
                <a:cubicBezTo>
                  <a:pt x="371263" y="89694"/>
                  <a:pt x="371484" y="86492"/>
                  <a:pt x="372056" y="83344"/>
                </a:cubicBezTo>
                <a:cubicBezTo>
                  <a:pt x="372280" y="82109"/>
                  <a:pt x="373091" y="81017"/>
                  <a:pt x="373247" y="79772"/>
                </a:cubicBezTo>
                <a:cubicBezTo>
                  <a:pt x="373889" y="74637"/>
                  <a:pt x="374040" y="69453"/>
                  <a:pt x="374437" y="64294"/>
                </a:cubicBezTo>
                <a:cubicBezTo>
                  <a:pt x="366360" y="58909"/>
                  <a:pt x="369317" y="61555"/>
                  <a:pt x="364912" y="57150"/>
                </a:cubicBezTo>
                <a:cubicBezTo>
                  <a:pt x="364515" y="55960"/>
                  <a:pt x="364367" y="54655"/>
                  <a:pt x="363722" y="53579"/>
                </a:cubicBezTo>
                <a:cubicBezTo>
                  <a:pt x="363144" y="52616"/>
                  <a:pt x="361427" y="52316"/>
                  <a:pt x="361341" y="51197"/>
                </a:cubicBezTo>
                <a:cubicBezTo>
                  <a:pt x="361005" y="46826"/>
                  <a:pt x="362134" y="42466"/>
                  <a:pt x="362531" y="38100"/>
                </a:cubicBezTo>
                <a:cubicBezTo>
                  <a:pt x="362134" y="34528"/>
                  <a:pt x="362287" y="30852"/>
                  <a:pt x="361341" y="27385"/>
                </a:cubicBezTo>
                <a:cubicBezTo>
                  <a:pt x="360607" y="24693"/>
                  <a:pt x="357189" y="24714"/>
                  <a:pt x="355387" y="23813"/>
                </a:cubicBezTo>
                <a:cubicBezTo>
                  <a:pt x="354107" y="23173"/>
                  <a:pt x="353006" y="22226"/>
                  <a:pt x="351816" y="21432"/>
                </a:cubicBezTo>
                <a:cubicBezTo>
                  <a:pt x="348560" y="11668"/>
                  <a:pt x="353420" y="27075"/>
                  <a:pt x="349434" y="7144"/>
                </a:cubicBezTo>
                <a:cubicBezTo>
                  <a:pt x="348942" y="4683"/>
                  <a:pt x="347053" y="0"/>
                  <a:pt x="347053" y="0"/>
                </a:cubicBezTo>
                <a:cubicBezTo>
                  <a:pt x="341497" y="397"/>
                  <a:pt x="335916" y="540"/>
                  <a:pt x="330384" y="1191"/>
                </a:cubicBezTo>
                <a:cubicBezTo>
                  <a:pt x="329137" y="1338"/>
                  <a:pt x="327792" y="1598"/>
                  <a:pt x="326812" y="2382"/>
                </a:cubicBezTo>
                <a:cubicBezTo>
                  <a:pt x="325695" y="3276"/>
                  <a:pt x="325225" y="4763"/>
                  <a:pt x="324431" y="5954"/>
                </a:cubicBezTo>
                <a:cubicBezTo>
                  <a:pt x="323973" y="8703"/>
                  <a:pt x="323517" y="13736"/>
                  <a:pt x="322050" y="16669"/>
                </a:cubicBezTo>
                <a:cubicBezTo>
                  <a:pt x="321410" y="17949"/>
                  <a:pt x="320563" y="19124"/>
                  <a:pt x="319669" y="20241"/>
                </a:cubicBezTo>
                <a:cubicBezTo>
                  <a:pt x="318968" y="21118"/>
                  <a:pt x="318250" y="22044"/>
                  <a:pt x="317287" y="22622"/>
                </a:cubicBezTo>
                <a:cubicBezTo>
                  <a:pt x="316211" y="23268"/>
                  <a:pt x="314906" y="23416"/>
                  <a:pt x="313716" y="23813"/>
                </a:cubicBezTo>
                <a:cubicBezTo>
                  <a:pt x="312922" y="24607"/>
                  <a:pt x="312338" y="25692"/>
                  <a:pt x="311334" y="26194"/>
                </a:cubicBezTo>
                <a:cubicBezTo>
                  <a:pt x="309089" y="27316"/>
                  <a:pt x="304191" y="28575"/>
                  <a:pt x="304191" y="28575"/>
                </a:cubicBezTo>
                <a:cubicBezTo>
                  <a:pt x="303397" y="29369"/>
                  <a:pt x="302813" y="30455"/>
                  <a:pt x="301809" y="30957"/>
                </a:cubicBezTo>
                <a:cubicBezTo>
                  <a:pt x="299564" y="32080"/>
                  <a:pt x="294666" y="33338"/>
                  <a:pt x="294666" y="33338"/>
                </a:cubicBezTo>
                <a:cubicBezTo>
                  <a:pt x="293078" y="32941"/>
                  <a:pt x="291265" y="33055"/>
                  <a:pt x="289903" y="32147"/>
                </a:cubicBezTo>
                <a:cubicBezTo>
                  <a:pt x="288712" y="31353"/>
                  <a:pt x="288534" y="29587"/>
                  <a:pt x="287522" y="28575"/>
                </a:cubicBezTo>
                <a:cubicBezTo>
                  <a:pt x="286510" y="27563"/>
                  <a:pt x="285141" y="26988"/>
                  <a:pt x="283950" y="26194"/>
                </a:cubicBezTo>
                <a:cubicBezTo>
                  <a:pt x="280955" y="17213"/>
                  <a:pt x="285343" y="27937"/>
                  <a:pt x="279187" y="20241"/>
                </a:cubicBezTo>
                <a:cubicBezTo>
                  <a:pt x="272615" y="12025"/>
                  <a:pt x="284662" y="21112"/>
                  <a:pt x="274425" y="14288"/>
                </a:cubicBezTo>
                <a:cubicBezTo>
                  <a:pt x="266884" y="14685"/>
                  <a:pt x="259221" y="14066"/>
                  <a:pt x="251803" y="15479"/>
                </a:cubicBezTo>
                <a:cubicBezTo>
                  <a:pt x="249003" y="16012"/>
                  <a:pt x="249210" y="22695"/>
                  <a:pt x="248231" y="23813"/>
                </a:cubicBezTo>
                <a:cubicBezTo>
                  <a:pt x="242684" y="30152"/>
                  <a:pt x="237214" y="27284"/>
                  <a:pt x="244659" y="29766"/>
                </a:cubicBezTo>
                <a:close/>
              </a:path>
            </a:pathLst>
          </a:custGeom>
          <a:solidFill>
            <a:srgbClr val="0000FF"/>
          </a:solidFill>
          <a:ln w="9525">
            <a:solidFill>
              <a:srgbClr val="0000FF"/>
            </a:solidFill>
            <a:round/>
            <a:headEnd/>
            <a:tailEnd/>
          </a:ln>
        </p:spPr>
        <p:txBody>
          <a:bodyPr bIns="36576" lIns="36576" rIns="36576" tIns="36576"/>
          <a:lstStyle/>
          <a:p>
            <a:endParaRPr lang="es-ES"/>
          </a:p>
        </p:txBody>
      </p:sp>
      <p:sp>
        <p:nvSpPr>
          <p:cNvPr id="110618" name="Freeform 26"/>
          <p:cNvSpPr>
            <a:spLocks/>
          </p:cNvSpPr>
          <p:nvPr/>
        </p:nvSpPr>
        <p:spPr bwMode="auto">
          <a:xfrm>
            <a:off x="3616325" y="2555875"/>
            <a:ext cx="1071563" cy="1509713"/>
          </a:xfrm>
          <a:custGeom>
            <a:avLst/>
            <a:gdLst>
              <a:gd fmla="*/ 622061 w 1071097" name="T0"/>
              <a:gd fmla="*/ 524206 h 1509363" name="T1"/>
              <a:gd fmla="*/ 608454 w 1071097" name="T2"/>
              <a:gd fmla="*/ 575913 h 1509363" name="T3"/>
              <a:gd fmla="*/ 594847 w 1071097" name="T4"/>
              <a:gd fmla="*/ 524206 h 1509363" name="T5"/>
              <a:gd fmla="*/ 551304 w 1071097" name="T6"/>
              <a:gd fmla="*/ 439842 h 1509363" name="T7"/>
              <a:gd fmla="*/ 496875 w 1071097" name="T8"/>
              <a:gd fmla="*/ 434399 h 1509363" name="T9"/>
              <a:gd fmla="*/ 494154 w 1071097" name="T10"/>
              <a:gd fmla="*/ 377249 h 1509363" name="T11"/>
              <a:gd fmla="*/ 494154 w 1071097" name="T12"/>
              <a:gd fmla="*/ 330985 h 1509363" name="T13"/>
              <a:gd fmla="*/ 458775 w 1071097" name="T14"/>
              <a:gd fmla="*/ 281999 h 1509363" name="T15"/>
              <a:gd fmla="*/ 412511 w 1071097" name="T16"/>
              <a:gd fmla="*/ 284720 h 1509363" name="T17"/>
              <a:gd fmla="*/ 426118 w 1071097" name="T18"/>
              <a:gd fmla="*/ 235735 h 1509363" name="T19"/>
              <a:gd fmla="*/ 390740 w 1071097" name="T20"/>
              <a:gd fmla="*/ 200356 h 1509363" name="T21"/>
              <a:gd fmla="*/ 333590 w 1071097" name="T22"/>
              <a:gd fmla="*/ 154092 h 1509363" name="T23"/>
              <a:gd fmla="*/ 260111 w 1071097" name="T24"/>
              <a:gd fmla="*/ 99663 h 1509363" name="T25"/>
              <a:gd fmla="*/ 227964 w 1071097" name="T26"/>
              <a:gd fmla="*/ 139634 h 1509363" name="T27"/>
              <a:gd fmla="*/ 167582 w 1071097" name="T28"/>
              <a:gd fmla="*/ 86056 h 1509363" name="T29"/>
              <a:gd fmla="*/ 121318 w 1071097" name="T30"/>
              <a:gd fmla="*/ 15299 h 1509363" name="T31"/>
              <a:gd fmla="*/ 57705 w 1071097" name="T32"/>
              <a:gd fmla="*/ 119394 h 1509363" name="T33"/>
              <a:gd fmla="*/ 66890 w 1071097" name="T34"/>
              <a:gd fmla="*/ 260227 h 1509363" name="T35"/>
              <a:gd fmla="*/ 42227 w 1071097" name="T36"/>
              <a:gd fmla="*/ 336087 h 1509363" name="T37"/>
              <a:gd fmla="*/ 15182 w 1071097" name="T38"/>
              <a:gd fmla="*/ 418070 h 1509363" name="T39"/>
              <a:gd fmla="*/ 54133 w 1071097" name="T40"/>
              <a:gd fmla="*/ 471819 h 1509363" name="T41"/>
              <a:gd fmla="*/ 93424 w 1071097" name="T42"/>
              <a:gd fmla="*/ 533731 h 1509363" name="T43"/>
              <a:gd fmla="*/ 140368 w 1071097" name="T44"/>
              <a:gd fmla="*/ 570470 h 1509363" name="T45"/>
              <a:gd fmla="*/ 162140 w 1071097" name="T46"/>
              <a:gd fmla="*/ 630342 h 1509363" name="T47"/>
              <a:gd fmla="*/ 110432 w 1071097" name="T48"/>
              <a:gd fmla="*/ 692935 h 1509363" name="T49"/>
              <a:gd fmla="*/ 56004 w 1071097" name="T50"/>
              <a:gd fmla="*/ 731035 h 1509363" name="T51"/>
              <a:gd fmla="*/ 99547 w 1071097" name="T52"/>
              <a:gd fmla="*/ 807235 h 1509363" name="T53"/>
              <a:gd fmla="*/ 189354 w 1071097" name="T54"/>
              <a:gd fmla="*/ 823563 h 1509363" name="T55"/>
              <a:gd fmla="*/ 211125 w 1071097" name="T56"/>
              <a:gd fmla="*/ 894320 h 1509363" name="T57"/>
              <a:gd fmla="*/ 257390 w 1071097" name="T58"/>
              <a:gd fmla="*/ 943306 h 1509363" name="T59"/>
              <a:gd fmla="*/ 306375 w 1071097" name="T60"/>
              <a:gd fmla="*/ 967799 h 1509363" name="T61"/>
              <a:gd fmla="*/ 363525 w 1071097" name="T62"/>
              <a:gd fmla="*/ 984127 h 1509363" name="T63"/>
              <a:gd fmla="*/ 377132 w 1071097" name="T64"/>
              <a:gd fmla="*/ 1049442 h 1509363" name="T65"/>
              <a:gd fmla="*/ 426118 w 1071097" name="T66"/>
              <a:gd fmla="*/ 1136527 h 1509363" name="T67"/>
              <a:gd fmla="*/ 447890 w 1071097" name="T68"/>
              <a:gd fmla="*/ 1177349 h 1509363" name="T69"/>
              <a:gd fmla="*/ 475104 w 1071097" name="T70"/>
              <a:gd fmla="*/ 1248106 h 1509363" name="T71"/>
              <a:gd fmla="*/ 534975 w 1071097" name="T72"/>
              <a:gd fmla="*/ 1294370 h 1509363" name="T73"/>
              <a:gd fmla="*/ 583961 w 1071097" name="T74"/>
              <a:gd fmla="*/ 1288927 h 1509363" name="T75"/>
              <a:gd fmla="*/ 624782 w 1071097" name="T76"/>
              <a:gd fmla="*/ 1332470 h 1509363" name="T77"/>
              <a:gd fmla="*/ 564911 w 1071097" name="T78"/>
              <a:gd fmla="*/ 1392342 h 1509363" name="T79"/>
              <a:gd fmla="*/ 589404 w 1071097" name="T80"/>
              <a:gd fmla="*/ 1433163 h 1509363" name="T81"/>
              <a:gd fmla="*/ 622061 w 1071097" name="T82"/>
              <a:gd fmla="*/ 1430442 h 1509363" name="T83"/>
              <a:gd fmla="*/ 711868 w 1071097" name="T84"/>
              <a:gd fmla="*/ 1479427 h 1509363" name="T85"/>
              <a:gd fmla="*/ 801675 w 1071097" name="T86"/>
              <a:gd fmla="*/ 1506642 h 1509363" name="T87"/>
              <a:gd fmla="*/ 828890 w 1071097" name="T88"/>
              <a:gd fmla="*/ 1452213 h 1509363" name="T89"/>
              <a:gd fmla="*/ 902368 w 1071097" name="T90"/>
              <a:gd fmla="*/ 1427720 h 1509363" name="T91"/>
              <a:gd fmla="*/ 959518 w 1071097" name="T92"/>
              <a:gd fmla="*/ 1408670 h 1509363" name="T93"/>
              <a:gd fmla="*/ 1000340 w 1071097" name="T94"/>
              <a:gd fmla="*/ 1376013 h 1509363" name="T95"/>
              <a:gd fmla="*/ 1046604 w 1071097" name="T96"/>
              <a:gd fmla="*/ 1337913 h 1509363" name="T97"/>
              <a:gd fmla="*/ 1049325 w 1071097" name="T98"/>
              <a:gd fmla="*/ 1237220 h 1509363" name="T99"/>
              <a:gd fmla="*/ 1071097 w 1071097" name="T100"/>
              <a:gd fmla="*/ 1122920 h 1509363" name="T101"/>
              <a:gd fmla="*/ 1038440 w 1071097" name="T102"/>
              <a:gd fmla="*/ 1041277 h 1509363" name="T103"/>
              <a:gd fmla="*/ 962240 w 1071097" name="T104"/>
              <a:gd fmla="*/ 1022227 h 1509363" name="T105"/>
              <a:gd fmla="*/ 888761 w 1071097" name="T106"/>
              <a:gd fmla="*/ 986849 h 1509363" name="T107"/>
              <a:gd fmla="*/ 872432 w 1071097" name="T108"/>
              <a:gd fmla="*/ 954192 h 1509363" name="T109"/>
              <a:gd fmla="*/ 894204 w 1071097" name="T110"/>
              <a:gd fmla="*/ 880713 h 1509363" name="T111"/>
              <a:gd fmla="*/ 823447 w 1071097" name="T112"/>
              <a:gd fmla="*/ 880713 h 1509363" name="T113"/>
              <a:gd fmla="*/ 809840 w 1071097" name="T114"/>
              <a:gd fmla="*/ 829006 h 1509363" name="T115"/>
              <a:gd fmla="*/ 752690 w 1071097" name="T116"/>
              <a:gd fmla="*/ 788185 h 1509363" name="T117"/>
              <a:gd fmla="*/ 695540 w 1071097" name="T118"/>
              <a:gd fmla="*/ 747363 h 1509363" name="T119"/>
              <a:gd fmla="*/ 638390 w 1071097" name="T120"/>
              <a:gd fmla="*/ 728313 h 1509363" name="T121"/>
              <a:gd fmla="*/ 651997 w 1071097" name="T122"/>
              <a:gd fmla="*/ 654835 h 1509363" name="T123"/>
              <a:gd fmla="*/ 638390 w 1071097" name="T124"/>
              <a:gd fmla="*/ 594963 h 15093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071097" name="T189"/>
              <a:gd fmla="*/ 0 h 1509363" name="T190"/>
              <a:gd fmla="*/ 1071097 w 1071097" name="T191"/>
              <a:gd fmla="*/ 1509363 h 1509363" name="T1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09363" w="1071097">
                <a:moveTo>
                  <a:pt x="679211" y="540535"/>
                </a:moveTo>
                <a:cubicBezTo>
                  <a:pt x="678304" y="537813"/>
                  <a:pt x="678824" y="534038"/>
                  <a:pt x="676490" y="532370"/>
                </a:cubicBezTo>
                <a:cubicBezTo>
                  <a:pt x="671821" y="529035"/>
                  <a:pt x="664935" y="530109"/>
                  <a:pt x="660161" y="526927"/>
                </a:cubicBezTo>
                <a:cubicBezTo>
                  <a:pt x="657440" y="525113"/>
                  <a:pt x="654718" y="523299"/>
                  <a:pt x="651997" y="521485"/>
                </a:cubicBezTo>
                <a:cubicBezTo>
                  <a:pt x="642018" y="522392"/>
                  <a:pt x="630299" y="518503"/>
                  <a:pt x="622061" y="524206"/>
                </a:cubicBezTo>
                <a:cubicBezTo>
                  <a:pt x="615911" y="528464"/>
                  <a:pt x="623714" y="543611"/>
                  <a:pt x="616618" y="545977"/>
                </a:cubicBezTo>
                <a:cubicBezTo>
                  <a:pt x="613897" y="546884"/>
                  <a:pt x="611175" y="547792"/>
                  <a:pt x="608454" y="548699"/>
                </a:cubicBezTo>
                <a:cubicBezTo>
                  <a:pt x="605161" y="581618"/>
                  <a:pt x="608614" y="567266"/>
                  <a:pt x="600290" y="592242"/>
                </a:cubicBezTo>
                <a:cubicBezTo>
                  <a:pt x="599383" y="594964"/>
                  <a:pt x="601420" y="586464"/>
                  <a:pt x="603011" y="584077"/>
                </a:cubicBezTo>
                <a:cubicBezTo>
                  <a:pt x="604825" y="581356"/>
                  <a:pt x="606640" y="578634"/>
                  <a:pt x="608454" y="575913"/>
                </a:cubicBezTo>
                <a:cubicBezTo>
                  <a:pt x="610268" y="570470"/>
                  <a:pt x="612083" y="565028"/>
                  <a:pt x="613897" y="559585"/>
                </a:cubicBezTo>
                <a:cubicBezTo>
                  <a:pt x="614804" y="556863"/>
                  <a:pt x="616146" y="554250"/>
                  <a:pt x="616618" y="551420"/>
                </a:cubicBezTo>
                <a:cubicBezTo>
                  <a:pt x="617525" y="545977"/>
                  <a:pt x="618433" y="540535"/>
                  <a:pt x="619340" y="535092"/>
                </a:cubicBezTo>
                <a:cubicBezTo>
                  <a:pt x="618433" y="527835"/>
                  <a:pt x="622122" y="518136"/>
                  <a:pt x="616618" y="513320"/>
                </a:cubicBezTo>
                <a:cubicBezTo>
                  <a:pt x="600478" y="499198"/>
                  <a:pt x="597025" y="517671"/>
                  <a:pt x="594847" y="524206"/>
                </a:cubicBezTo>
                <a:cubicBezTo>
                  <a:pt x="593033" y="521485"/>
                  <a:pt x="591717" y="518355"/>
                  <a:pt x="589404" y="516042"/>
                </a:cubicBezTo>
                <a:cubicBezTo>
                  <a:pt x="578292" y="504930"/>
                  <a:pt x="578065" y="517402"/>
                  <a:pt x="570354" y="494270"/>
                </a:cubicBezTo>
                <a:cubicBezTo>
                  <a:pt x="563877" y="474839"/>
                  <a:pt x="569684" y="481125"/>
                  <a:pt x="556747" y="472499"/>
                </a:cubicBezTo>
                <a:cubicBezTo>
                  <a:pt x="553118" y="467056"/>
                  <a:pt x="543792" y="462376"/>
                  <a:pt x="545861" y="456170"/>
                </a:cubicBezTo>
                <a:cubicBezTo>
                  <a:pt x="547675" y="450727"/>
                  <a:pt x="551304" y="439842"/>
                  <a:pt x="551304" y="439842"/>
                </a:cubicBezTo>
                <a:cubicBezTo>
                  <a:pt x="550397" y="436213"/>
                  <a:pt x="552130" y="430139"/>
                  <a:pt x="548582" y="428956"/>
                </a:cubicBezTo>
                <a:cubicBezTo>
                  <a:pt x="541644" y="426643"/>
                  <a:pt x="533962" y="430145"/>
                  <a:pt x="526811" y="431677"/>
                </a:cubicBezTo>
                <a:cubicBezTo>
                  <a:pt x="521201" y="432879"/>
                  <a:pt x="516141" y="436177"/>
                  <a:pt x="510482" y="437120"/>
                </a:cubicBezTo>
                <a:cubicBezTo>
                  <a:pt x="505039" y="438027"/>
                  <a:pt x="499597" y="438935"/>
                  <a:pt x="494154" y="439842"/>
                </a:cubicBezTo>
                <a:cubicBezTo>
                  <a:pt x="437112" y="434137"/>
                  <a:pt x="479686" y="440128"/>
                  <a:pt x="496875" y="434399"/>
                </a:cubicBezTo>
                <a:cubicBezTo>
                  <a:pt x="499596" y="433492"/>
                  <a:pt x="498314" y="428801"/>
                  <a:pt x="499597" y="426235"/>
                </a:cubicBezTo>
                <a:cubicBezTo>
                  <a:pt x="501060" y="423309"/>
                  <a:pt x="503226" y="420792"/>
                  <a:pt x="505040" y="418070"/>
                </a:cubicBezTo>
                <a:cubicBezTo>
                  <a:pt x="504133" y="414442"/>
                  <a:pt x="503129" y="410836"/>
                  <a:pt x="502318" y="407185"/>
                </a:cubicBezTo>
                <a:cubicBezTo>
                  <a:pt x="501315" y="402669"/>
                  <a:pt x="500814" y="398040"/>
                  <a:pt x="499597" y="393577"/>
                </a:cubicBezTo>
                <a:cubicBezTo>
                  <a:pt x="498088" y="388042"/>
                  <a:pt x="494154" y="377249"/>
                  <a:pt x="494154" y="377249"/>
                </a:cubicBezTo>
                <a:cubicBezTo>
                  <a:pt x="495061" y="374528"/>
                  <a:pt x="495592" y="371651"/>
                  <a:pt x="496875" y="369085"/>
                </a:cubicBezTo>
                <a:cubicBezTo>
                  <a:pt x="498338" y="366159"/>
                  <a:pt x="501780" y="364146"/>
                  <a:pt x="502318" y="360920"/>
                </a:cubicBezTo>
                <a:cubicBezTo>
                  <a:pt x="502790" y="358091"/>
                  <a:pt x="500293" y="355539"/>
                  <a:pt x="499597" y="352756"/>
                </a:cubicBezTo>
                <a:cubicBezTo>
                  <a:pt x="498475" y="348269"/>
                  <a:pt x="497997" y="343636"/>
                  <a:pt x="496875" y="339149"/>
                </a:cubicBezTo>
                <a:cubicBezTo>
                  <a:pt x="496179" y="336366"/>
                  <a:pt x="496182" y="333013"/>
                  <a:pt x="494154" y="330985"/>
                </a:cubicBezTo>
                <a:cubicBezTo>
                  <a:pt x="492126" y="328956"/>
                  <a:pt x="488773" y="328959"/>
                  <a:pt x="485990" y="328263"/>
                </a:cubicBezTo>
                <a:cubicBezTo>
                  <a:pt x="481502" y="327141"/>
                  <a:pt x="476918" y="326449"/>
                  <a:pt x="472382" y="325542"/>
                </a:cubicBezTo>
                <a:cubicBezTo>
                  <a:pt x="470568" y="322820"/>
                  <a:pt x="467402" y="320615"/>
                  <a:pt x="466940" y="317377"/>
                </a:cubicBezTo>
                <a:cubicBezTo>
                  <a:pt x="462999" y="289782"/>
                  <a:pt x="486622" y="329004"/>
                  <a:pt x="466940" y="284720"/>
                </a:cubicBezTo>
                <a:cubicBezTo>
                  <a:pt x="465775" y="282098"/>
                  <a:pt x="461497" y="282906"/>
                  <a:pt x="458775" y="281999"/>
                </a:cubicBezTo>
                <a:cubicBezTo>
                  <a:pt x="456961" y="279278"/>
                  <a:pt x="453794" y="277073"/>
                  <a:pt x="453332" y="273835"/>
                </a:cubicBezTo>
                <a:cubicBezTo>
                  <a:pt x="451111" y="258286"/>
                  <a:pt x="463927" y="265574"/>
                  <a:pt x="447890" y="260227"/>
                </a:cubicBezTo>
                <a:cubicBezTo>
                  <a:pt x="439725" y="265670"/>
                  <a:pt x="438818" y="264762"/>
                  <a:pt x="434282" y="273835"/>
                </a:cubicBezTo>
                <a:cubicBezTo>
                  <a:pt x="432999" y="276401"/>
                  <a:pt x="434127" y="280716"/>
                  <a:pt x="431561" y="281999"/>
                </a:cubicBezTo>
                <a:cubicBezTo>
                  <a:pt x="425824" y="284868"/>
                  <a:pt x="418861" y="283813"/>
                  <a:pt x="412511" y="284720"/>
                </a:cubicBezTo>
                <a:cubicBezTo>
                  <a:pt x="407975" y="283813"/>
                  <a:pt x="402753" y="284565"/>
                  <a:pt x="398904" y="281999"/>
                </a:cubicBezTo>
                <a:cubicBezTo>
                  <a:pt x="396517" y="280408"/>
                  <a:pt x="396654" y="276665"/>
                  <a:pt x="396182" y="273835"/>
                </a:cubicBezTo>
                <a:cubicBezTo>
                  <a:pt x="394831" y="265732"/>
                  <a:pt x="387224" y="251383"/>
                  <a:pt x="386317" y="243219"/>
                </a:cubicBezTo>
                <a:cubicBezTo>
                  <a:pt x="399254" y="234594"/>
                  <a:pt x="391889" y="236599"/>
                  <a:pt x="411320" y="230122"/>
                </a:cubicBezTo>
                <a:cubicBezTo>
                  <a:pt x="414041" y="229215"/>
                  <a:pt x="426118" y="235735"/>
                  <a:pt x="426118" y="235735"/>
                </a:cubicBezTo>
                <a:cubicBezTo>
                  <a:pt x="427932" y="233013"/>
                  <a:pt x="429007" y="229613"/>
                  <a:pt x="431561" y="227570"/>
                </a:cubicBezTo>
                <a:cubicBezTo>
                  <a:pt x="433334" y="226152"/>
                  <a:pt x="449903" y="222304"/>
                  <a:pt x="450611" y="222127"/>
                </a:cubicBezTo>
                <a:cubicBezTo>
                  <a:pt x="449704" y="214870"/>
                  <a:pt x="450860" y="207039"/>
                  <a:pt x="447890" y="200356"/>
                </a:cubicBezTo>
                <a:cubicBezTo>
                  <a:pt x="446725" y="197734"/>
                  <a:pt x="442594" y="197635"/>
                  <a:pt x="439725" y="197635"/>
                </a:cubicBezTo>
                <a:cubicBezTo>
                  <a:pt x="423371" y="197635"/>
                  <a:pt x="407068" y="199449"/>
                  <a:pt x="390740" y="200356"/>
                </a:cubicBezTo>
                <a:cubicBezTo>
                  <a:pt x="388926" y="197635"/>
                  <a:pt x="388071" y="193925"/>
                  <a:pt x="385297" y="192192"/>
                </a:cubicBezTo>
                <a:cubicBezTo>
                  <a:pt x="380432" y="189151"/>
                  <a:pt x="374411" y="188563"/>
                  <a:pt x="368968" y="186749"/>
                </a:cubicBezTo>
                <a:cubicBezTo>
                  <a:pt x="360789" y="184022"/>
                  <a:pt x="359671" y="184444"/>
                  <a:pt x="352640" y="178585"/>
                </a:cubicBezTo>
                <a:cubicBezTo>
                  <a:pt x="349683" y="176121"/>
                  <a:pt x="346838" y="173458"/>
                  <a:pt x="344475" y="170420"/>
                </a:cubicBezTo>
                <a:cubicBezTo>
                  <a:pt x="340459" y="165257"/>
                  <a:pt x="333590" y="154092"/>
                  <a:pt x="333590" y="154092"/>
                </a:cubicBezTo>
                <a:cubicBezTo>
                  <a:pt x="332683" y="140485"/>
                  <a:pt x="339051" y="124180"/>
                  <a:pt x="330868" y="113270"/>
                </a:cubicBezTo>
                <a:cubicBezTo>
                  <a:pt x="324856" y="105254"/>
                  <a:pt x="310799" y="112290"/>
                  <a:pt x="300932" y="110549"/>
                </a:cubicBezTo>
                <a:cubicBezTo>
                  <a:pt x="295282" y="109552"/>
                  <a:pt x="284604" y="105106"/>
                  <a:pt x="284604" y="105106"/>
                </a:cubicBezTo>
                <a:cubicBezTo>
                  <a:pt x="280474" y="102353"/>
                  <a:pt x="273911" y="96942"/>
                  <a:pt x="268275" y="96942"/>
                </a:cubicBezTo>
                <a:cubicBezTo>
                  <a:pt x="265406" y="96942"/>
                  <a:pt x="262832" y="98756"/>
                  <a:pt x="260111" y="99663"/>
                </a:cubicBezTo>
                <a:cubicBezTo>
                  <a:pt x="257390" y="101477"/>
                  <a:pt x="253990" y="102552"/>
                  <a:pt x="251947" y="105106"/>
                </a:cubicBezTo>
                <a:cubicBezTo>
                  <a:pt x="250155" y="107346"/>
                  <a:pt x="250013" y="110512"/>
                  <a:pt x="249225" y="113270"/>
                </a:cubicBezTo>
                <a:cubicBezTo>
                  <a:pt x="248197" y="116866"/>
                  <a:pt x="248840" y="121235"/>
                  <a:pt x="246504" y="124156"/>
                </a:cubicBezTo>
                <a:cubicBezTo>
                  <a:pt x="244712" y="126396"/>
                  <a:pt x="239020" y="118487"/>
                  <a:pt x="236299" y="119394"/>
                </a:cubicBezTo>
                <a:cubicBezTo>
                  <a:pt x="232302" y="121078"/>
                  <a:pt x="232160" y="137026"/>
                  <a:pt x="227964" y="139634"/>
                </a:cubicBezTo>
                <a:cubicBezTo>
                  <a:pt x="223768" y="142242"/>
                  <a:pt x="215292" y="136714"/>
                  <a:pt x="211125" y="135042"/>
                </a:cubicBezTo>
                <a:cubicBezTo>
                  <a:pt x="208404" y="133228"/>
                  <a:pt x="205004" y="132153"/>
                  <a:pt x="202961" y="129599"/>
                </a:cubicBezTo>
                <a:cubicBezTo>
                  <a:pt x="201169" y="127359"/>
                  <a:pt x="201523" y="124001"/>
                  <a:pt x="200240" y="121435"/>
                </a:cubicBezTo>
                <a:cubicBezTo>
                  <a:pt x="195704" y="112362"/>
                  <a:pt x="194797" y="113270"/>
                  <a:pt x="186632" y="107827"/>
                </a:cubicBezTo>
                <a:cubicBezTo>
                  <a:pt x="173933" y="88777"/>
                  <a:pt x="181190" y="95127"/>
                  <a:pt x="167582" y="86056"/>
                </a:cubicBezTo>
                <a:cubicBezTo>
                  <a:pt x="162140" y="77892"/>
                  <a:pt x="156697" y="69727"/>
                  <a:pt x="151254" y="61563"/>
                </a:cubicBezTo>
                <a:cubicBezTo>
                  <a:pt x="149440" y="58842"/>
                  <a:pt x="145811" y="53399"/>
                  <a:pt x="145811" y="53399"/>
                </a:cubicBezTo>
                <a:cubicBezTo>
                  <a:pt x="142975" y="44891"/>
                  <a:pt x="140226" y="34254"/>
                  <a:pt x="132204" y="28906"/>
                </a:cubicBezTo>
                <a:cubicBezTo>
                  <a:pt x="129483" y="27092"/>
                  <a:pt x="126761" y="25277"/>
                  <a:pt x="124040" y="23463"/>
                </a:cubicBezTo>
                <a:cubicBezTo>
                  <a:pt x="123133" y="20742"/>
                  <a:pt x="123652" y="16966"/>
                  <a:pt x="121318" y="15299"/>
                </a:cubicBezTo>
                <a:cubicBezTo>
                  <a:pt x="116650" y="11964"/>
                  <a:pt x="104990" y="9856"/>
                  <a:pt x="104990" y="9856"/>
                </a:cubicBezTo>
                <a:cubicBezTo>
                  <a:pt x="85091" y="39703"/>
                  <a:pt x="109508" y="0"/>
                  <a:pt x="96825" y="88777"/>
                </a:cubicBezTo>
                <a:cubicBezTo>
                  <a:pt x="96298" y="92469"/>
                  <a:pt x="82973" y="96117"/>
                  <a:pt x="80497" y="96942"/>
                </a:cubicBezTo>
                <a:cubicBezTo>
                  <a:pt x="78834" y="101931"/>
                  <a:pt x="76682" y="111118"/>
                  <a:pt x="70802" y="115822"/>
                </a:cubicBezTo>
                <a:cubicBezTo>
                  <a:pt x="68562" y="117614"/>
                  <a:pt x="60426" y="118487"/>
                  <a:pt x="57705" y="119394"/>
                </a:cubicBezTo>
                <a:cubicBezTo>
                  <a:pt x="57705" y="134872"/>
                  <a:pt x="54133" y="137253"/>
                  <a:pt x="58725" y="170420"/>
                </a:cubicBezTo>
                <a:cubicBezTo>
                  <a:pt x="62467" y="159875"/>
                  <a:pt x="64168" y="172235"/>
                  <a:pt x="66890" y="173142"/>
                </a:cubicBezTo>
                <a:cubicBezTo>
                  <a:pt x="68931" y="181564"/>
                  <a:pt x="77945" y="206083"/>
                  <a:pt x="77945" y="220597"/>
                </a:cubicBezTo>
                <a:cubicBezTo>
                  <a:pt x="80780" y="231483"/>
                  <a:pt x="85741" y="231851"/>
                  <a:pt x="83899" y="238456"/>
                </a:cubicBezTo>
                <a:cubicBezTo>
                  <a:pt x="82057" y="245061"/>
                  <a:pt x="72645" y="254076"/>
                  <a:pt x="66890" y="260227"/>
                </a:cubicBezTo>
                <a:cubicBezTo>
                  <a:pt x="63612" y="265698"/>
                  <a:pt x="51184" y="271283"/>
                  <a:pt x="49370" y="275365"/>
                </a:cubicBezTo>
                <a:cubicBezTo>
                  <a:pt x="47556" y="279447"/>
                  <a:pt x="56259" y="277718"/>
                  <a:pt x="56004" y="284720"/>
                </a:cubicBezTo>
                <a:cubicBezTo>
                  <a:pt x="55593" y="287187"/>
                  <a:pt x="51644" y="316109"/>
                  <a:pt x="47840" y="317377"/>
                </a:cubicBezTo>
                <a:cubicBezTo>
                  <a:pt x="45118" y="318284"/>
                  <a:pt x="49711" y="324465"/>
                  <a:pt x="46989" y="325372"/>
                </a:cubicBezTo>
                <a:cubicBezTo>
                  <a:pt x="46082" y="328093"/>
                  <a:pt x="42699" y="333258"/>
                  <a:pt x="42227" y="336087"/>
                </a:cubicBezTo>
                <a:cubicBezTo>
                  <a:pt x="40876" y="344190"/>
                  <a:pt x="37039" y="345036"/>
                  <a:pt x="34232" y="352756"/>
                </a:cubicBezTo>
                <a:cubicBezTo>
                  <a:pt x="33114" y="355830"/>
                  <a:pt x="28789" y="356385"/>
                  <a:pt x="26068" y="358199"/>
                </a:cubicBezTo>
                <a:cubicBezTo>
                  <a:pt x="24254" y="360920"/>
                  <a:pt x="12733" y="364119"/>
                  <a:pt x="11270" y="367044"/>
                </a:cubicBezTo>
                <a:cubicBezTo>
                  <a:pt x="0" y="389584"/>
                  <a:pt x="28064" y="359286"/>
                  <a:pt x="12461" y="382692"/>
                </a:cubicBezTo>
                <a:cubicBezTo>
                  <a:pt x="13368" y="394485"/>
                  <a:pt x="12134" y="406642"/>
                  <a:pt x="15182" y="418070"/>
                </a:cubicBezTo>
                <a:cubicBezTo>
                  <a:pt x="16025" y="421231"/>
                  <a:pt x="21034" y="421200"/>
                  <a:pt x="23347" y="423513"/>
                </a:cubicBezTo>
                <a:cubicBezTo>
                  <a:pt x="25660" y="425826"/>
                  <a:pt x="26976" y="428956"/>
                  <a:pt x="28790" y="431677"/>
                </a:cubicBezTo>
                <a:cubicBezTo>
                  <a:pt x="29960" y="434995"/>
                  <a:pt x="21816" y="437348"/>
                  <a:pt x="23177" y="443244"/>
                </a:cubicBezTo>
                <a:cubicBezTo>
                  <a:pt x="26012" y="448148"/>
                  <a:pt x="40640" y="456340"/>
                  <a:pt x="45799" y="461103"/>
                </a:cubicBezTo>
                <a:cubicBezTo>
                  <a:pt x="46833" y="464206"/>
                  <a:pt x="52319" y="469098"/>
                  <a:pt x="54133" y="471819"/>
                </a:cubicBezTo>
                <a:cubicBezTo>
                  <a:pt x="55947" y="477262"/>
                  <a:pt x="54700" y="486616"/>
                  <a:pt x="56514" y="492059"/>
                </a:cubicBezTo>
                <a:cubicBezTo>
                  <a:pt x="58583" y="498265"/>
                  <a:pt x="64168" y="502435"/>
                  <a:pt x="64168" y="502435"/>
                </a:cubicBezTo>
                <a:cubicBezTo>
                  <a:pt x="69925" y="525458"/>
                  <a:pt x="62083" y="502026"/>
                  <a:pt x="75054" y="521485"/>
                </a:cubicBezTo>
                <a:cubicBezTo>
                  <a:pt x="76645" y="523872"/>
                  <a:pt x="76382" y="527141"/>
                  <a:pt x="77775" y="529649"/>
                </a:cubicBezTo>
                <a:cubicBezTo>
                  <a:pt x="79400" y="532995"/>
                  <a:pt x="90249" y="530103"/>
                  <a:pt x="93424" y="533731"/>
                </a:cubicBezTo>
                <a:cubicBezTo>
                  <a:pt x="98215" y="536197"/>
                  <a:pt x="104592" y="541045"/>
                  <a:pt x="106520" y="544447"/>
                </a:cubicBezTo>
                <a:cubicBezTo>
                  <a:pt x="109086" y="545730"/>
                  <a:pt x="102268" y="553235"/>
                  <a:pt x="104990" y="554142"/>
                </a:cubicBezTo>
                <a:cubicBezTo>
                  <a:pt x="105195" y="557132"/>
                  <a:pt x="114345" y="552894"/>
                  <a:pt x="118427" y="555162"/>
                </a:cubicBezTo>
                <a:cubicBezTo>
                  <a:pt x="122509" y="557430"/>
                  <a:pt x="125825" y="565198"/>
                  <a:pt x="129482" y="567749"/>
                </a:cubicBezTo>
                <a:cubicBezTo>
                  <a:pt x="133111" y="568656"/>
                  <a:pt x="140368" y="570470"/>
                  <a:pt x="140368" y="570470"/>
                </a:cubicBezTo>
                <a:cubicBezTo>
                  <a:pt x="155340" y="580452"/>
                  <a:pt x="146509" y="571590"/>
                  <a:pt x="151254" y="597685"/>
                </a:cubicBezTo>
                <a:cubicBezTo>
                  <a:pt x="152238" y="603097"/>
                  <a:pt x="155544" y="610139"/>
                  <a:pt x="159418" y="614013"/>
                </a:cubicBezTo>
                <a:cubicBezTo>
                  <a:pt x="161731" y="616326"/>
                  <a:pt x="164861" y="617642"/>
                  <a:pt x="167582" y="619456"/>
                </a:cubicBezTo>
                <a:cubicBezTo>
                  <a:pt x="168489" y="622177"/>
                  <a:pt x="171587" y="625054"/>
                  <a:pt x="170304" y="627620"/>
                </a:cubicBezTo>
                <a:cubicBezTo>
                  <a:pt x="169021" y="630186"/>
                  <a:pt x="164380" y="628550"/>
                  <a:pt x="162140" y="630342"/>
                </a:cubicBezTo>
                <a:cubicBezTo>
                  <a:pt x="144558" y="644408"/>
                  <a:pt x="169051" y="634389"/>
                  <a:pt x="148532" y="641227"/>
                </a:cubicBezTo>
                <a:cubicBezTo>
                  <a:pt x="141907" y="661104"/>
                  <a:pt x="148656" y="656165"/>
                  <a:pt x="132204" y="660277"/>
                </a:cubicBezTo>
                <a:cubicBezTo>
                  <a:pt x="130390" y="662999"/>
                  <a:pt x="128224" y="665516"/>
                  <a:pt x="126761" y="668442"/>
                </a:cubicBezTo>
                <a:cubicBezTo>
                  <a:pt x="120624" y="680716"/>
                  <a:pt x="128347" y="673071"/>
                  <a:pt x="118597" y="684770"/>
                </a:cubicBezTo>
                <a:cubicBezTo>
                  <a:pt x="116133" y="687727"/>
                  <a:pt x="114083" y="691718"/>
                  <a:pt x="110432" y="692935"/>
                </a:cubicBezTo>
                <a:cubicBezTo>
                  <a:pt x="102639" y="695533"/>
                  <a:pt x="94104" y="694749"/>
                  <a:pt x="85940" y="695656"/>
                </a:cubicBezTo>
                <a:cubicBezTo>
                  <a:pt x="83218" y="696563"/>
                  <a:pt x="79804" y="696348"/>
                  <a:pt x="77775" y="698377"/>
                </a:cubicBezTo>
                <a:cubicBezTo>
                  <a:pt x="75746" y="700406"/>
                  <a:pt x="77545" y="705119"/>
                  <a:pt x="75054" y="706542"/>
                </a:cubicBezTo>
                <a:cubicBezTo>
                  <a:pt x="70263" y="709280"/>
                  <a:pt x="64168" y="708356"/>
                  <a:pt x="58725" y="709263"/>
                </a:cubicBezTo>
                <a:cubicBezTo>
                  <a:pt x="57818" y="716520"/>
                  <a:pt x="56004" y="731035"/>
                  <a:pt x="56004" y="731035"/>
                </a:cubicBezTo>
                <a:cubicBezTo>
                  <a:pt x="62699" y="737730"/>
                  <a:pt x="66766" y="743218"/>
                  <a:pt x="75054" y="747363"/>
                </a:cubicBezTo>
                <a:cubicBezTo>
                  <a:pt x="77620" y="748646"/>
                  <a:pt x="80497" y="749178"/>
                  <a:pt x="83218" y="750085"/>
                </a:cubicBezTo>
                <a:cubicBezTo>
                  <a:pt x="80170" y="762279"/>
                  <a:pt x="76427" y="771881"/>
                  <a:pt x="83218" y="785463"/>
                </a:cubicBezTo>
                <a:cubicBezTo>
                  <a:pt x="84891" y="788809"/>
                  <a:pt x="90475" y="787278"/>
                  <a:pt x="94104" y="788185"/>
                </a:cubicBezTo>
                <a:cubicBezTo>
                  <a:pt x="94283" y="788899"/>
                  <a:pt x="98126" y="805459"/>
                  <a:pt x="99547" y="807235"/>
                </a:cubicBezTo>
                <a:cubicBezTo>
                  <a:pt x="101590" y="809789"/>
                  <a:pt x="104990" y="810863"/>
                  <a:pt x="107711" y="812677"/>
                </a:cubicBezTo>
                <a:cubicBezTo>
                  <a:pt x="111340" y="811770"/>
                  <a:pt x="116202" y="812829"/>
                  <a:pt x="118597" y="809956"/>
                </a:cubicBezTo>
                <a:cubicBezTo>
                  <a:pt x="136282" y="788734"/>
                  <a:pt x="107998" y="800790"/>
                  <a:pt x="129482" y="793627"/>
                </a:cubicBezTo>
                <a:cubicBezTo>
                  <a:pt x="180661" y="796186"/>
                  <a:pt x="180944" y="778797"/>
                  <a:pt x="186632" y="807235"/>
                </a:cubicBezTo>
                <a:cubicBezTo>
                  <a:pt x="187714" y="812646"/>
                  <a:pt x="188447" y="818120"/>
                  <a:pt x="189354" y="823563"/>
                </a:cubicBezTo>
                <a:cubicBezTo>
                  <a:pt x="186835" y="831117"/>
                  <a:pt x="183382" y="836975"/>
                  <a:pt x="189354" y="845335"/>
                </a:cubicBezTo>
                <a:cubicBezTo>
                  <a:pt x="191712" y="848636"/>
                  <a:pt x="196611" y="848963"/>
                  <a:pt x="200240" y="850777"/>
                </a:cubicBezTo>
                <a:cubicBezTo>
                  <a:pt x="201147" y="853499"/>
                  <a:pt x="202339" y="856141"/>
                  <a:pt x="202961" y="858942"/>
                </a:cubicBezTo>
                <a:cubicBezTo>
                  <a:pt x="208308" y="883007"/>
                  <a:pt x="202980" y="867174"/>
                  <a:pt x="208404" y="886156"/>
                </a:cubicBezTo>
                <a:cubicBezTo>
                  <a:pt x="209192" y="888914"/>
                  <a:pt x="208791" y="892653"/>
                  <a:pt x="211125" y="894320"/>
                </a:cubicBezTo>
                <a:cubicBezTo>
                  <a:pt x="215794" y="897655"/>
                  <a:pt x="227454" y="899763"/>
                  <a:pt x="227454" y="899763"/>
                </a:cubicBezTo>
                <a:cubicBezTo>
                  <a:pt x="229268" y="902484"/>
                  <a:pt x="232664" y="904665"/>
                  <a:pt x="232897" y="907927"/>
                </a:cubicBezTo>
                <a:cubicBezTo>
                  <a:pt x="233611" y="917921"/>
                  <a:pt x="225694" y="928901"/>
                  <a:pt x="230175" y="937863"/>
                </a:cubicBezTo>
                <a:cubicBezTo>
                  <a:pt x="233044" y="943600"/>
                  <a:pt x="242875" y="939678"/>
                  <a:pt x="249225" y="940585"/>
                </a:cubicBezTo>
                <a:cubicBezTo>
                  <a:pt x="251947" y="941492"/>
                  <a:pt x="255150" y="941514"/>
                  <a:pt x="257390" y="943306"/>
                </a:cubicBezTo>
                <a:cubicBezTo>
                  <a:pt x="264747" y="949192"/>
                  <a:pt x="264226" y="959835"/>
                  <a:pt x="265554" y="967799"/>
                </a:cubicBezTo>
                <a:cubicBezTo>
                  <a:pt x="264647" y="970520"/>
                  <a:pt x="264860" y="973935"/>
                  <a:pt x="262832" y="975963"/>
                </a:cubicBezTo>
                <a:cubicBezTo>
                  <a:pt x="256072" y="982723"/>
                  <a:pt x="247143" y="973669"/>
                  <a:pt x="262832" y="984127"/>
                </a:cubicBezTo>
                <a:cubicBezTo>
                  <a:pt x="273718" y="983220"/>
                  <a:pt x="284778" y="983548"/>
                  <a:pt x="295490" y="981406"/>
                </a:cubicBezTo>
                <a:cubicBezTo>
                  <a:pt x="310592" y="978386"/>
                  <a:pt x="298629" y="975545"/>
                  <a:pt x="306375" y="967799"/>
                </a:cubicBezTo>
                <a:cubicBezTo>
                  <a:pt x="308404" y="965770"/>
                  <a:pt x="311700" y="965483"/>
                  <a:pt x="314540" y="965077"/>
                </a:cubicBezTo>
                <a:cubicBezTo>
                  <a:pt x="324459" y="963660"/>
                  <a:pt x="334497" y="963263"/>
                  <a:pt x="344475" y="962356"/>
                </a:cubicBezTo>
                <a:cubicBezTo>
                  <a:pt x="345382" y="959635"/>
                  <a:pt x="344414" y="954888"/>
                  <a:pt x="347197" y="954192"/>
                </a:cubicBezTo>
                <a:cubicBezTo>
                  <a:pt x="350370" y="953399"/>
                  <a:pt x="353628" y="956861"/>
                  <a:pt x="355361" y="959635"/>
                </a:cubicBezTo>
                <a:cubicBezTo>
                  <a:pt x="355364" y="959640"/>
                  <a:pt x="362163" y="980042"/>
                  <a:pt x="363525" y="984127"/>
                </a:cubicBezTo>
                <a:cubicBezTo>
                  <a:pt x="364432" y="986849"/>
                  <a:pt x="365340" y="989570"/>
                  <a:pt x="366247" y="992292"/>
                </a:cubicBezTo>
                <a:cubicBezTo>
                  <a:pt x="367154" y="995013"/>
                  <a:pt x="368968" y="1000456"/>
                  <a:pt x="368968" y="1000456"/>
                </a:cubicBezTo>
                <a:cubicBezTo>
                  <a:pt x="369875" y="1010435"/>
                  <a:pt x="370273" y="1020473"/>
                  <a:pt x="371690" y="1030392"/>
                </a:cubicBezTo>
                <a:cubicBezTo>
                  <a:pt x="372096" y="1033232"/>
                  <a:pt x="373623" y="1035798"/>
                  <a:pt x="374411" y="1038556"/>
                </a:cubicBezTo>
                <a:cubicBezTo>
                  <a:pt x="375438" y="1042152"/>
                  <a:pt x="376104" y="1045846"/>
                  <a:pt x="377132" y="1049442"/>
                </a:cubicBezTo>
                <a:cubicBezTo>
                  <a:pt x="377920" y="1052200"/>
                  <a:pt x="377826" y="1055578"/>
                  <a:pt x="379854" y="1057606"/>
                </a:cubicBezTo>
                <a:cubicBezTo>
                  <a:pt x="384479" y="1062231"/>
                  <a:pt x="390739" y="1064863"/>
                  <a:pt x="396182" y="1068492"/>
                </a:cubicBezTo>
                <a:cubicBezTo>
                  <a:pt x="406732" y="1075526"/>
                  <a:pt x="401245" y="1072901"/>
                  <a:pt x="412511" y="1076656"/>
                </a:cubicBezTo>
                <a:cubicBezTo>
                  <a:pt x="413418" y="1088449"/>
                  <a:pt x="413387" y="1100352"/>
                  <a:pt x="415232" y="1112035"/>
                </a:cubicBezTo>
                <a:cubicBezTo>
                  <a:pt x="419200" y="1137169"/>
                  <a:pt x="418923" y="1120338"/>
                  <a:pt x="426118" y="1136527"/>
                </a:cubicBezTo>
                <a:cubicBezTo>
                  <a:pt x="428619" y="1142785"/>
                  <a:pt x="441199" y="1139702"/>
                  <a:pt x="443467" y="1143331"/>
                </a:cubicBezTo>
                <a:cubicBezTo>
                  <a:pt x="445735" y="1146960"/>
                  <a:pt x="438988" y="1155351"/>
                  <a:pt x="439725" y="1158299"/>
                </a:cubicBezTo>
                <a:cubicBezTo>
                  <a:pt x="442291" y="1159582"/>
                  <a:pt x="445168" y="1160113"/>
                  <a:pt x="447890" y="1161020"/>
                </a:cubicBezTo>
                <a:cubicBezTo>
                  <a:pt x="448797" y="1163742"/>
                  <a:pt x="450611" y="1166316"/>
                  <a:pt x="450611" y="1169185"/>
                </a:cubicBezTo>
                <a:cubicBezTo>
                  <a:pt x="450611" y="1172054"/>
                  <a:pt x="446983" y="1174628"/>
                  <a:pt x="447890" y="1177349"/>
                </a:cubicBezTo>
                <a:cubicBezTo>
                  <a:pt x="449959" y="1183555"/>
                  <a:pt x="458775" y="1193677"/>
                  <a:pt x="458775" y="1193677"/>
                </a:cubicBezTo>
                <a:cubicBezTo>
                  <a:pt x="459682" y="1198213"/>
                  <a:pt x="460280" y="1202822"/>
                  <a:pt x="461497" y="1207285"/>
                </a:cubicBezTo>
                <a:cubicBezTo>
                  <a:pt x="463007" y="1212820"/>
                  <a:pt x="465126" y="1218170"/>
                  <a:pt x="466940" y="1223613"/>
                </a:cubicBezTo>
                <a:cubicBezTo>
                  <a:pt x="467847" y="1226334"/>
                  <a:pt x="468754" y="1229056"/>
                  <a:pt x="469661" y="1231777"/>
                </a:cubicBezTo>
                <a:cubicBezTo>
                  <a:pt x="469662" y="1231779"/>
                  <a:pt x="475102" y="1248104"/>
                  <a:pt x="475104" y="1248106"/>
                </a:cubicBezTo>
                <a:cubicBezTo>
                  <a:pt x="477825" y="1249920"/>
                  <a:pt x="480547" y="1251735"/>
                  <a:pt x="483268" y="1253549"/>
                </a:cubicBezTo>
                <a:cubicBezTo>
                  <a:pt x="489745" y="1272980"/>
                  <a:pt x="485529" y="1265103"/>
                  <a:pt x="494154" y="1278042"/>
                </a:cubicBezTo>
                <a:cubicBezTo>
                  <a:pt x="500458" y="1296952"/>
                  <a:pt x="499597" y="1288633"/>
                  <a:pt x="499597" y="1302535"/>
                </a:cubicBezTo>
                <a:cubicBezTo>
                  <a:pt x="502318" y="1299813"/>
                  <a:pt x="504419" y="1296280"/>
                  <a:pt x="507761" y="1294370"/>
                </a:cubicBezTo>
                <a:cubicBezTo>
                  <a:pt x="516927" y="1289132"/>
                  <a:pt x="525392" y="1292773"/>
                  <a:pt x="534975" y="1294370"/>
                </a:cubicBezTo>
                <a:cubicBezTo>
                  <a:pt x="536789" y="1297092"/>
                  <a:pt x="537644" y="1300801"/>
                  <a:pt x="540418" y="1302535"/>
                </a:cubicBezTo>
                <a:cubicBezTo>
                  <a:pt x="545283" y="1305576"/>
                  <a:pt x="556747" y="1307977"/>
                  <a:pt x="556747" y="1307977"/>
                </a:cubicBezTo>
                <a:cubicBezTo>
                  <a:pt x="577271" y="1301137"/>
                  <a:pt x="551970" y="1310365"/>
                  <a:pt x="573075" y="1299813"/>
                </a:cubicBezTo>
                <a:cubicBezTo>
                  <a:pt x="575641" y="1298530"/>
                  <a:pt x="578518" y="1297999"/>
                  <a:pt x="581240" y="1297092"/>
                </a:cubicBezTo>
                <a:cubicBezTo>
                  <a:pt x="582147" y="1294370"/>
                  <a:pt x="582169" y="1291167"/>
                  <a:pt x="583961" y="1288927"/>
                </a:cubicBezTo>
                <a:cubicBezTo>
                  <a:pt x="586426" y="1286595"/>
                  <a:pt x="580163" y="1278326"/>
                  <a:pt x="585152" y="1277872"/>
                </a:cubicBezTo>
                <a:cubicBezTo>
                  <a:pt x="587533" y="1275434"/>
                  <a:pt x="594082" y="1271919"/>
                  <a:pt x="598249" y="1274300"/>
                </a:cubicBezTo>
                <a:cubicBezTo>
                  <a:pt x="602416" y="1276681"/>
                  <a:pt x="607094" y="1285185"/>
                  <a:pt x="610155" y="1292159"/>
                </a:cubicBezTo>
                <a:cubicBezTo>
                  <a:pt x="611062" y="1302138"/>
                  <a:pt x="615201" y="1306223"/>
                  <a:pt x="616618" y="1316142"/>
                </a:cubicBezTo>
                <a:cubicBezTo>
                  <a:pt x="617986" y="1325714"/>
                  <a:pt x="620473" y="1323851"/>
                  <a:pt x="624782" y="1332470"/>
                </a:cubicBezTo>
                <a:cubicBezTo>
                  <a:pt x="626065" y="1335036"/>
                  <a:pt x="626597" y="1337913"/>
                  <a:pt x="627504" y="1340635"/>
                </a:cubicBezTo>
                <a:cubicBezTo>
                  <a:pt x="626891" y="1344312"/>
                  <a:pt x="624274" y="1362686"/>
                  <a:pt x="622061" y="1367849"/>
                </a:cubicBezTo>
                <a:cubicBezTo>
                  <a:pt x="620773" y="1370855"/>
                  <a:pt x="618931" y="1373700"/>
                  <a:pt x="616618" y="1376013"/>
                </a:cubicBezTo>
                <a:cubicBezTo>
                  <a:pt x="610148" y="1382483"/>
                  <a:pt x="600210" y="1384204"/>
                  <a:pt x="592125" y="1386899"/>
                </a:cubicBezTo>
                <a:cubicBezTo>
                  <a:pt x="577878" y="1391648"/>
                  <a:pt x="586796" y="1389215"/>
                  <a:pt x="564911" y="1392342"/>
                </a:cubicBezTo>
                <a:cubicBezTo>
                  <a:pt x="563097" y="1395063"/>
                  <a:pt x="560931" y="1397581"/>
                  <a:pt x="559468" y="1400506"/>
                </a:cubicBezTo>
                <a:cubicBezTo>
                  <a:pt x="556125" y="1407191"/>
                  <a:pt x="554829" y="1415317"/>
                  <a:pt x="559468" y="1422277"/>
                </a:cubicBezTo>
                <a:cubicBezTo>
                  <a:pt x="561059" y="1424664"/>
                  <a:pt x="564849" y="1424303"/>
                  <a:pt x="567632" y="1424999"/>
                </a:cubicBezTo>
                <a:cubicBezTo>
                  <a:pt x="572120" y="1426121"/>
                  <a:pt x="576704" y="1426813"/>
                  <a:pt x="581240" y="1427720"/>
                </a:cubicBezTo>
                <a:cubicBezTo>
                  <a:pt x="583961" y="1429534"/>
                  <a:pt x="586479" y="1431700"/>
                  <a:pt x="589404" y="1433163"/>
                </a:cubicBezTo>
                <a:cubicBezTo>
                  <a:pt x="591970" y="1434446"/>
                  <a:pt x="595540" y="1433857"/>
                  <a:pt x="597568" y="1435885"/>
                </a:cubicBezTo>
                <a:cubicBezTo>
                  <a:pt x="599596" y="1437913"/>
                  <a:pt x="599383" y="1441328"/>
                  <a:pt x="600290" y="1444049"/>
                </a:cubicBezTo>
                <a:cubicBezTo>
                  <a:pt x="603918" y="1443142"/>
                  <a:pt x="608255" y="1443663"/>
                  <a:pt x="611175" y="1441327"/>
                </a:cubicBezTo>
                <a:cubicBezTo>
                  <a:pt x="613415" y="1439535"/>
                  <a:pt x="611868" y="1435191"/>
                  <a:pt x="613897" y="1433163"/>
                </a:cubicBezTo>
                <a:cubicBezTo>
                  <a:pt x="615925" y="1431135"/>
                  <a:pt x="619340" y="1431349"/>
                  <a:pt x="622061" y="1430442"/>
                </a:cubicBezTo>
                <a:cubicBezTo>
                  <a:pt x="627504" y="1432256"/>
                  <a:pt x="632947" y="1434071"/>
                  <a:pt x="638390" y="1435885"/>
                </a:cubicBezTo>
                <a:cubicBezTo>
                  <a:pt x="641111" y="1436792"/>
                  <a:pt x="646554" y="1438606"/>
                  <a:pt x="646554" y="1438606"/>
                </a:cubicBezTo>
                <a:cubicBezTo>
                  <a:pt x="649728" y="1440722"/>
                  <a:pt x="664255" y="1450190"/>
                  <a:pt x="665604" y="1452213"/>
                </a:cubicBezTo>
                <a:cubicBezTo>
                  <a:pt x="680119" y="1473984"/>
                  <a:pt x="661522" y="1465367"/>
                  <a:pt x="679211" y="1471263"/>
                </a:cubicBezTo>
                <a:cubicBezTo>
                  <a:pt x="696314" y="1482666"/>
                  <a:pt x="678840" y="1472822"/>
                  <a:pt x="711868" y="1479427"/>
                </a:cubicBezTo>
                <a:cubicBezTo>
                  <a:pt x="717494" y="1480552"/>
                  <a:pt x="728197" y="1484870"/>
                  <a:pt x="728197" y="1484870"/>
                </a:cubicBezTo>
                <a:cubicBezTo>
                  <a:pt x="731825" y="1490313"/>
                  <a:pt x="732581" y="1500477"/>
                  <a:pt x="739082" y="1501199"/>
                </a:cubicBezTo>
                <a:cubicBezTo>
                  <a:pt x="755436" y="1503016"/>
                  <a:pt x="764624" y="1503586"/>
                  <a:pt x="779904" y="1506642"/>
                </a:cubicBezTo>
                <a:cubicBezTo>
                  <a:pt x="783572" y="1507376"/>
                  <a:pt x="787161" y="1508456"/>
                  <a:pt x="790790" y="1509363"/>
                </a:cubicBezTo>
                <a:cubicBezTo>
                  <a:pt x="794418" y="1508456"/>
                  <a:pt x="798755" y="1508978"/>
                  <a:pt x="801675" y="1506642"/>
                </a:cubicBezTo>
                <a:cubicBezTo>
                  <a:pt x="803915" y="1504850"/>
                  <a:pt x="803114" y="1501043"/>
                  <a:pt x="804397" y="1498477"/>
                </a:cubicBezTo>
                <a:cubicBezTo>
                  <a:pt x="805860" y="1495552"/>
                  <a:pt x="808026" y="1493034"/>
                  <a:pt x="809840" y="1490313"/>
                </a:cubicBezTo>
                <a:cubicBezTo>
                  <a:pt x="810747" y="1483056"/>
                  <a:pt x="808504" y="1474627"/>
                  <a:pt x="812561" y="1468542"/>
                </a:cubicBezTo>
                <a:cubicBezTo>
                  <a:pt x="815127" y="1464693"/>
                  <a:pt x="822897" y="1469091"/>
                  <a:pt x="826168" y="1465820"/>
                </a:cubicBezTo>
                <a:cubicBezTo>
                  <a:pt x="829439" y="1462549"/>
                  <a:pt x="827768" y="1456700"/>
                  <a:pt x="828890" y="1452213"/>
                </a:cubicBezTo>
                <a:cubicBezTo>
                  <a:pt x="829586" y="1449430"/>
                  <a:pt x="829583" y="1446077"/>
                  <a:pt x="831611" y="1444049"/>
                </a:cubicBezTo>
                <a:cubicBezTo>
                  <a:pt x="833639" y="1442020"/>
                  <a:pt x="836924" y="1441644"/>
                  <a:pt x="839775" y="1441327"/>
                </a:cubicBezTo>
                <a:cubicBezTo>
                  <a:pt x="853329" y="1439821"/>
                  <a:pt x="866990" y="1439513"/>
                  <a:pt x="880597" y="1438606"/>
                </a:cubicBezTo>
                <a:cubicBezTo>
                  <a:pt x="882411" y="1435885"/>
                  <a:pt x="883115" y="1431905"/>
                  <a:pt x="886040" y="1430442"/>
                </a:cubicBezTo>
                <a:cubicBezTo>
                  <a:pt x="890975" y="1427974"/>
                  <a:pt x="898179" y="1431311"/>
                  <a:pt x="902368" y="1427720"/>
                </a:cubicBezTo>
                <a:cubicBezTo>
                  <a:pt x="905880" y="1424710"/>
                  <a:pt x="904183" y="1418649"/>
                  <a:pt x="905090" y="1414113"/>
                </a:cubicBezTo>
                <a:cubicBezTo>
                  <a:pt x="910533" y="1415020"/>
                  <a:pt x="916065" y="1415497"/>
                  <a:pt x="921418" y="1416835"/>
                </a:cubicBezTo>
                <a:cubicBezTo>
                  <a:pt x="926984" y="1418226"/>
                  <a:pt x="937747" y="1422277"/>
                  <a:pt x="937747" y="1422277"/>
                </a:cubicBezTo>
                <a:cubicBezTo>
                  <a:pt x="938654" y="1419556"/>
                  <a:pt x="938440" y="1416141"/>
                  <a:pt x="940468" y="1414113"/>
                </a:cubicBezTo>
                <a:cubicBezTo>
                  <a:pt x="941768" y="1412813"/>
                  <a:pt x="959426" y="1408693"/>
                  <a:pt x="959518" y="1408670"/>
                </a:cubicBezTo>
                <a:cubicBezTo>
                  <a:pt x="966778" y="1386895"/>
                  <a:pt x="955888" y="1412302"/>
                  <a:pt x="970404" y="1397785"/>
                </a:cubicBezTo>
                <a:cubicBezTo>
                  <a:pt x="972432" y="1395756"/>
                  <a:pt x="970885" y="1391412"/>
                  <a:pt x="973125" y="1389620"/>
                </a:cubicBezTo>
                <a:cubicBezTo>
                  <a:pt x="976046" y="1387283"/>
                  <a:pt x="980415" y="1387927"/>
                  <a:pt x="984011" y="1386899"/>
                </a:cubicBezTo>
                <a:cubicBezTo>
                  <a:pt x="986769" y="1386111"/>
                  <a:pt x="989454" y="1385084"/>
                  <a:pt x="992175" y="1384177"/>
                </a:cubicBezTo>
                <a:cubicBezTo>
                  <a:pt x="994897" y="1381456"/>
                  <a:pt x="997138" y="1378148"/>
                  <a:pt x="1000340" y="1376013"/>
                </a:cubicBezTo>
                <a:cubicBezTo>
                  <a:pt x="1002727" y="1374422"/>
                  <a:pt x="1005669" y="1373728"/>
                  <a:pt x="1008504" y="1373292"/>
                </a:cubicBezTo>
                <a:cubicBezTo>
                  <a:pt x="1017515" y="1371906"/>
                  <a:pt x="1026647" y="1371477"/>
                  <a:pt x="1035718" y="1370570"/>
                </a:cubicBezTo>
                <a:cubicBezTo>
                  <a:pt x="1042561" y="1350047"/>
                  <a:pt x="1032535" y="1374551"/>
                  <a:pt x="1046604" y="1356963"/>
                </a:cubicBezTo>
                <a:cubicBezTo>
                  <a:pt x="1048396" y="1354723"/>
                  <a:pt x="1048418" y="1351520"/>
                  <a:pt x="1049325" y="1348799"/>
                </a:cubicBezTo>
                <a:cubicBezTo>
                  <a:pt x="1048418" y="1345170"/>
                  <a:pt x="1047679" y="1341496"/>
                  <a:pt x="1046604" y="1337913"/>
                </a:cubicBezTo>
                <a:cubicBezTo>
                  <a:pt x="1044131" y="1329670"/>
                  <a:pt x="1041161" y="1321584"/>
                  <a:pt x="1038440" y="1313420"/>
                </a:cubicBezTo>
                <a:cubicBezTo>
                  <a:pt x="1037533" y="1310699"/>
                  <a:pt x="1036625" y="1307977"/>
                  <a:pt x="1035718" y="1305256"/>
                </a:cubicBezTo>
                <a:cubicBezTo>
                  <a:pt x="1034811" y="1302535"/>
                  <a:pt x="1032997" y="1297092"/>
                  <a:pt x="1032997" y="1297092"/>
                </a:cubicBezTo>
                <a:cubicBezTo>
                  <a:pt x="1033904" y="1278042"/>
                  <a:pt x="1030700" y="1258342"/>
                  <a:pt x="1035718" y="1239942"/>
                </a:cubicBezTo>
                <a:cubicBezTo>
                  <a:pt x="1036935" y="1235479"/>
                  <a:pt x="1045476" y="1239786"/>
                  <a:pt x="1049325" y="1237220"/>
                </a:cubicBezTo>
                <a:cubicBezTo>
                  <a:pt x="1051712" y="1235629"/>
                  <a:pt x="1051140" y="1231777"/>
                  <a:pt x="1052047" y="1229056"/>
                </a:cubicBezTo>
                <a:cubicBezTo>
                  <a:pt x="1052954" y="1219985"/>
                  <a:pt x="1052718" y="1210725"/>
                  <a:pt x="1054768" y="1201842"/>
                </a:cubicBezTo>
                <a:cubicBezTo>
                  <a:pt x="1055503" y="1198655"/>
                  <a:pt x="1059063" y="1196740"/>
                  <a:pt x="1060211" y="1193677"/>
                </a:cubicBezTo>
                <a:cubicBezTo>
                  <a:pt x="1070298" y="1166776"/>
                  <a:pt x="1055611" y="1191051"/>
                  <a:pt x="1068375" y="1171906"/>
                </a:cubicBezTo>
                <a:cubicBezTo>
                  <a:pt x="1069282" y="1155577"/>
                  <a:pt x="1071097" y="1139274"/>
                  <a:pt x="1071097" y="1122920"/>
                </a:cubicBezTo>
                <a:cubicBezTo>
                  <a:pt x="1071097" y="1115606"/>
                  <a:pt x="1069230" y="1108412"/>
                  <a:pt x="1068375" y="1101149"/>
                </a:cubicBezTo>
                <a:cubicBezTo>
                  <a:pt x="1067445" y="1093242"/>
                  <a:pt x="1067516" y="1077661"/>
                  <a:pt x="1062932" y="1068492"/>
                </a:cubicBezTo>
                <a:cubicBezTo>
                  <a:pt x="1061469" y="1065566"/>
                  <a:pt x="1058953" y="1063253"/>
                  <a:pt x="1057490" y="1060327"/>
                </a:cubicBezTo>
                <a:cubicBezTo>
                  <a:pt x="1056207" y="1057761"/>
                  <a:pt x="1056796" y="1054191"/>
                  <a:pt x="1054768" y="1052163"/>
                </a:cubicBezTo>
                <a:cubicBezTo>
                  <a:pt x="1050143" y="1047538"/>
                  <a:pt x="1043883" y="1044905"/>
                  <a:pt x="1038440" y="1041277"/>
                </a:cubicBezTo>
                <a:cubicBezTo>
                  <a:pt x="1035719" y="1039463"/>
                  <a:pt x="1033539" y="1036053"/>
                  <a:pt x="1030275" y="1035835"/>
                </a:cubicBezTo>
                <a:cubicBezTo>
                  <a:pt x="1016668" y="1034928"/>
                  <a:pt x="1003061" y="1034020"/>
                  <a:pt x="989454" y="1033113"/>
                </a:cubicBezTo>
                <a:cubicBezTo>
                  <a:pt x="986733" y="1032206"/>
                  <a:pt x="983856" y="1031675"/>
                  <a:pt x="981290" y="1030392"/>
                </a:cubicBezTo>
                <a:cubicBezTo>
                  <a:pt x="978364" y="1028929"/>
                  <a:pt x="976131" y="1026238"/>
                  <a:pt x="973125" y="1024949"/>
                </a:cubicBezTo>
                <a:cubicBezTo>
                  <a:pt x="969687" y="1023476"/>
                  <a:pt x="965822" y="1023302"/>
                  <a:pt x="962240" y="1022227"/>
                </a:cubicBezTo>
                <a:cubicBezTo>
                  <a:pt x="962159" y="1022203"/>
                  <a:pt x="954796" y="997068"/>
                  <a:pt x="950674" y="995694"/>
                </a:cubicBezTo>
                <a:cubicBezTo>
                  <a:pt x="943736" y="993381"/>
                  <a:pt x="938881" y="994219"/>
                  <a:pt x="931624" y="993312"/>
                </a:cubicBezTo>
                <a:cubicBezTo>
                  <a:pt x="930717" y="988776"/>
                  <a:pt x="918711" y="987636"/>
                  <a:pt x="916145" y="983787"/>
                </a:cubicBezTo>
                <a:cubicBezTo>
                  <a:pt x="914554" y="981400"/>
                  <a:pt x="907656" y="996296"/>
                  <a:pt x="905090" y="995013"/>
                </a:cubicBezTo>
                <a:cubicBezTo>
                  <a:pt x="883995" y="984465"/>
                  <a:pt x="909274" y="993686"/>
                  <a:pt x="888761" y="986849"/>
                </a:cubicBezTo>
                <a:cubicBezTo>
                  <a:pt x="886040" y="985035"/>
                  <a:pt x="882910" y="983719"/>
                  <a:pt x="880597" y="981406"/>
                </a:cubicBezTo>
                <a:cubicBezTo>
                  <a:pt x="878284" y="979093"/>
                  <a:pt x="877708" y="975285"/>
                  <a:pt x="875154" y="973242"/>
                </a:cubicBezTo>
                <a:cubicBezTo>
                  <a:pt x="872914" y="971450"/>
                  <a:pt x="869711" y="971427"/>
                  <a:pt x="866990" y="970520"/>
                </a:cubicBezTo>
                <a:cubicBezTo>
                  <a:pt x="865176" y="973242"/>
                  <a:pt x="861547" y="981956"/>
                  <a:pt x="861547" y="978685"/>
                </a:cubicBezTo>
                <a:cubicBezTo>
                  <a:pt x="861547" y="968970"/>
                  <a:pt x="867500" y="961591"/>
                  <a:pt x="872432" y="954192"/>
                </a:cubicBezTo>
                <a:cubicBezTo>
                  <a:pt x="871525" y="951470"/>
                  <a:pt x="871503" y="948267"/>
                  <a:pt x="869711" y="946027"/>
                </a:cubicBezTo>
                <a:cubicBezTo>
                  <a:pt x="855641" y="928439"/>
                  <a:pt x="865668" y="952947"/>
                  <a:pt x="858825" y="932420"/>
                </a:cubicBezTo>
                <a:cubicBezTo>
                  <a:pt x="864915" y="930390"/>
                  <a:pt x="871537" y="927952"/>
                  <a:pt x="877875" y="926977"/>
                </a:cubicBezTo>
                <a:cubicBezTo>
                  <a:pt x="885994" y="925728"/>
                  <a:pt x="894204" y="925163"/>
                  <a:pt x="902368" y="924256"/>
                </a:cubicBezTo>
                <a:cubicBezTo>
                  <a:pt x="902016" y="920732"/>
                  <a:pt x="900680" y="887189"/>
                  <a:pt x="894204" y="880713"/>
                </a:cubicBezTo>
                <a:cubicBezTo>
                  <a:pt x="891483" y="877992"/>
                  <a:pt x="888761" y="875270"/>
                  <a:pt x="886040" y="872549"/>
                </a:cubicBezTo>
                <a:cubicBezTo>
                  <a:pt x="883318" y="873456"/>
                  <a:pt x="880633" y="874482"/>
                  <a:pt x="877875" y="875270"/>
                </a:cubicBezTo>
                <a:cubicBezTo>
                  <a:pt x="874279" y="876297"/>
                  <a:pt x="870428" y="876519"/>
                  <a:pt x="866990" y="877992"/>
                </a:cubicBezTo>
                <a:cubicBezTo>
                  <a:pt x="863984" y="879281"/>
                  <a:pt x="861547" y="881621"/>
                  <a:pt x="858825" y="883435"/>
                </a:cubicBezTo>
                <a:cubicBezTo>
                  <a:pt x="847032" y="882528"/>
                  <a:pt x="835072" y="882893"/>
                  <a:pt x="823447" y="880713"/>
                </a:cubicBezTo>
                <a:cubicBezTo>
                  <a:pt x="820232" y="880110"/>
                  <a:pt x="815282" y="878541"/>
                  <a:pt x="815282" y="875270"/>
                </a:cubicBezTo>
                <a:cubicBezTo>
                  <a:pt x="815282" y="871999"/>
                  <a:pt x="820725" y="871641"/>
                  <a:pt x="823447" y="869827"/>
                </a:cubicBezTo>
                <a:cubicBezTo>
                  <a:pt x="822540" y="866199"/>
                  <a:pt x="821254" y="862644"/>
                  <a:pt x="820725" y="858942"/>
                </a:cubicBezTo>
                <a:cubicBezTo>
                  <a:pt x="819436" y="849917"/>
                  <a:pt x="821119" y="840295"/>
                  <a:pt x="818004" y="831727"/>
                </a:cubicBezTo>
                <a:cubicBezTo>
                  <a:pt x="817024" y="829031"/>
                  <a:pt x="812561" y="829913"/>
                  <a:pt x="809840" y="829006"/>
                </a:cubicBezTo>
                <a:cubicBezTo>
                  <a:pt x="804397" y="825377"/>
                  <a:pt x="797140" y="823563"/>
                  <a:pt x="793511" y="818120"/>
                </a:cubicBezTo>
                <a:cubicBezTo>
                  <a:pt x="786477" y="807569"/>
                  <a:pt x="791171" y="810990"/>
                  <a:pt x="779904" y="807235"/>
                </a:cubicBezTo>
                <a:cubicBezTo>
                  <a:pt x="778090" y="804513"/>
                  <a:pt x="775924" y="801996"/>
                  <a:pt x="774461" y="799070"/>
                </a:cubicBezTo>
                <a:cubicBezTo>
                  <a:pt x="773178" y="796504"/>
                  <a:pt x="774306" y="792189"/>
                  <a:pt x="771740" y="790906"/>
                </a:cubicBezTo>
                <a:cubicBezTo>
                  <a:pt x="766003" y="788037"/>
                  <a:pt x="759040" y="789092"/>
                  <a:pt x="752690" y="788185"/>
                </a:cubicBezTo>
                <a:cubicBezTo>
                  <a:pt x="748841" y="789468"/>
                  <a:pt x="737055" y="793627"/>
                  <a:pt x="733640" y="793627"/>
                </a:cubicBezTo>
                <a:cubicBezTo>
                  <a:pt x="729900" y="793627"/>
                  <a:pt x="726383" y="791813"/>
                  <a:pt x="722754" y="790906"/>
                </a:cubicBezTo>
                <a:cubicBezTo>
                  <a:pt x="718394" y="784367"/>
                  <a:pt x="715999" y="782326"/>
                  <a:pt x="714590" y="774577"/>
                </a:cubicBezTo>
                <a:cubicBezTo>
                  <a:pt x="713282" y="767381"/>
                  <a:pt x="716062" y="758797"/>
                  <a:pt x="711868" y="752806"/>
                </a:cubicBezTo>
                <a:cubicBezTo>
                  <a:pt x="708578" y="748106"/>
                  <a:pt x="695540" y="747363"/>
                  <a:pt x="695540" y="747363"/>
                </a:cubicBezTo>
                <a:cubicBezTo>
                  <a:pt x="692818" y="748270"/>
                  <a:pt x="690244" y="750085"/>
                  <a:pt x="687375" y="750085"/>
                </a:cubicBezTo>
                <a:cubicBezTo>
                  <a:pt x="674870" y="750085"/>
                  <a:pt x="670214" y="747993"/>
                  <a:pt x="660161" y="744642"/>
                </a:cubicBezTo>
                <a:cubicBezTo>
                  <a:pt x="657440" y="742828"/>
                  <a:pt x="654310" y="741512"/>
                  <a:pt x="651997" y="739199"/>
                </a:cubicBezTo>
                <a:cubicBezTo>
                  <a:pt x="649684" y="736886"/>
                  <a:pt x="649108" y="733078"/>
                  <a:pt x="646554" y="731035"/>
                </a:cubicBezTo>
                <a:cubicBezTo>
                  <a:pt x="644314" y="729243"/>
                  <a:pt x="641111" y="729220"/>
                  <a:pt x="638390" y="728313"/>
                </a:cubicBezTo>
                <a:cubicBezTo>
                  <a:pt x="636576" y="725592"/>
                  <a:pt x="633683" y="723336"/>
                  <a:pt x="632947" y="720149"/>
                </a:cubicBezTo>
                <a:cubicBezTo>
                  <a:pt x="628381" y="700367"/>
                  <a:pt x="636781" y="701285"/>
                  <a:pt x="641111" y="686131"/>
                </a:cubicBezTo>
                <a:cubicBezTo>
                  <a:pt x="641899" y="683373"/>
                  <a:pt x="633281" y="675476"/>
                  <a:pt x="635668" y="673885"/>
                </a:cubicBezTo>
                <a:cubicBezTo>
                  <a:pt x="639517" y="671319"/>
                  <a:pt x="644739" y="672070"/>
                  <a:pt x="649275" y="671163"/>
                </a:cubicBezTo>
                <a:cubicBezTo>
                  <a:pt x="650182" y="665720"/>
                  <a:pt x="649529" y="659770"/>
                  <a:pt x="651997" y="654835"/>
                </a:cubicBezTo>
                <a:cubicBezTo>
                  <a:pt x="653460" y="651910"/>
                  <a:pt x="658118" y="651946"/>
                  <a:pt x="660161" y="649392"/>
                </a:cubicBezTo>
                <a:cubicBezTo>
                  <a:pt x="661953" y="647152"/>
                  <a:pt x="661975" y="643949"/>
                  <a:pt x="662882" y="641227"/>
                </a:cubicBezTo>
                <a:cubicBezTo>
                  <a:pt x="660161" y="640320"/>
                  <a:pt x="657587" y="638506"/>
                  <a:pt x="654718" y="638506"/>
                </a:cubicBezTo>
                <a:cubicBezTo>
                  <a:pt x="649084" y="638506"/>
                  <a:pt x="642519" y="643917"/>
                  <a:pt x="638390" y="646670"/>
                </a:cubicBezTo>
                <a:cubicBezTo>
                  <a:pt x="631995" y="627491"/>
                  <a:pt x="630788" y="627270"/>
                  <a:pt x="638390" y="594963"/>
                </a:cubicBezTo>
                <a:cubicBezTo>
                  <a:pt x="639047" y="592171"/>
                  <a:pt x="643833" y="593149"/>
                  <a:pt x="646554" y="592242"/>
                </a:cubicBezTo>
                <a:cubicBezTo>
                  <a:pt x="655990" y="545058"/>
                  <a:pt x="617245" y="621581"/>
                  <a:pt x="655399" y="573022"/>
                </a:cubicBezTo>
                <a:cubicBezTo>
                  <a:pt x="659508" y="566906"/>
                  <a:pt x="669289" y="579626"/>
                  <a:pt x="673258" y="574212"/>
                </a:cubicBezTo>
                <a:cubicBezTo>
                  <a:pt x="677227" y="568798"/>
                  <a:pt x="677971" y="547551"/>
                  <a:pt x="679211" y="540535"/>
                </a:cubicBezTo>
                <a:close/>
              </a:path>
            </a:pathLst>
          </a:custGeom>
          <a:noFill/>
          <a:ln w="9525">
            <a:solidFill>
              <a:srgbClr val="000000"/>
            </a:solidFill>
            <a:round/>
            <a:headEnd/>
            <a:tailEnd/>
          </a:ln>
        </p:spPr>
        <p:txBody>
          <a:bodyPr bIns="36576" lIns="36576" rIns="36576" tIns="36576"/>
          <a:lstStyle/>
          <a:p>
            <a:endParaRPr lang="es-ES"/>
          </a:p>
        </p:txBody>
      </p:sp>
      <p:sp>
        <p:nvSpPr>
          <p:cNvPr id="110619" name="Freeform 27"/>
          <p:cNvSpPr>
            <a:spLocks/>
          </p:cNvSpPr>
          <p:nvPr/>
        </p:nvSpPr>
        <p:spPr bwMode="auto">
          <a:xfrm>
            <a:off x="4244975" y="2708275"/>
            <a:ext cx="1725613" cy="1009650"/>
          </a:xfrm>
          <a:custGeom>
            <a:avLst/>
            <a:gdLst>
              <a:gd fmla="*/ 1517244 w 1725683" name="T0"/>
              <a:gd fmla="*/ 155377 h 1009675" name="T1"/>
              <a:gd fmla="*/ 1400563 w 1725683" name="T2"/>
              <a:gd fmla="*/ 75605 h 1009675" name="T3"/>
              <a:gd fmla="*/ 1288644 w 1725683" name="T4"/>
              <a:gd fmla="*/ 27980 h 1009675" name="T5"/>
              <a:gd fmla="*/ 1164819 w 1725683" name="T6"/>
              <a:gd fmla="*/ 26790 h 1009675" name="T7"/>
              <a:gd fmla="*/ 1036232 w 1725683" name="T8"/>
              <a:gd fmla="*/ 55365 h 1009675" name="T9"/>
              <a:gd fmla="*/ 938600 w 1725683" name="T10"/>
              <a:gd fmla="*/ 93465 h 1009675" name="T11"/>
              <a:gd fmla="*/ 850494 w 1725683" name="T12"/>
              <a:gd fmla="*/ 93465 h 1009675" name="T13"/>
              <a:gd fmla="*/ 783819 w 1725683" name="T14"/>
              <a:gd fmla="*/ 126802 h 1009675" name="T15"/>
              <a:gd fmla="*/ 738575 w 1725683" name="T16"/>
              <a:gd fmla="*/ 188715 h 1009675" name="T17"/>
              <a:gd fmla="*/ 702857 w 1725683" name="T18"/>
              <a:gd fmla="*/ 217290 h 1009675" name="T19"/>
              <a:gd fmla="*/ 621894 w 1725683" name="T20"/>
              <a:gd fmla="*/ 257771 h 1009675" name="T21"/>
              <a:gd fmla="*/ 552838 w 1725683" name="T22"/>
              <a:gd fmla="*/ 241102 h 1009675" name="T23"/>
              <a:gd fmla="*/ 495688 w 1725683" name="T24"/>
              <a:gd fmla="*/ 269677 h 1009675" name="T25"/>
              <a:gd fmla="*/ 429013 w 1725683" name="T26"/>
              <a:gd fmla="*/ 293490 h 1009675" name="T27"/>
              <a:gd fmla="*/ 386150 w 1725683" name="T28"/>
              <a:gd fmla="*/ 326827 h 1009675" name="T29"/>
              <a:gd fmla="*/ 317094 w 1725683" name="T30"/>
              <a:gd fmla="*/ 312540 h 1009675" name="T31"/>
              <a:gd fmla="*/ 243275 w 1725683" name="T32"/>
              <a:gd fmla="*/ 310159 h 1009675" name="T33"/>
              <a:gd fmla="*/ 159932 w 1725683" name="T34"/>
              <a:gd fmla="*/ 357784 h 1009675" name="T35"/>
              <a:gd fmla="*/ 100400 w 1725683" name="T36"/>
              <a:gd fmla="*/ 326827 h 1009675" name="T37"/>
              <a:gd fmla="*/ 69444 w 1725683" name="T38"/>
              <a:gd fmla="*/ 383977 h 1009675" name="T39"/>
              <a:gd fmla="*/ 2769 w 1725683" name="T40"/>
              <a:gd fmla="*/ 467321 h 1009675" name="T41"/>
              <a:gd fmla="*/ 21819 w 1725683" name="T42"/>
              <a:gd fmla="*/ 514946 h 1009675" name="T43"/>
              <a:gd fmla="*/ 2769 w 1725683" name="T44"/>
              <a:gd fmla="*/ 564952 h 1009675" name="T45"/>
              <a:gd fmla="*/ 78969 w 1725683" name="T46"/>
              <a:gd fmla="*/ 617340 h 1009675" name="T47"/>
              <a:gd fmla="*/ 121832 w 1725683" name="T48"/>
              <a:gd fmla="*/ 641152 h 1009675" name="T49"/>
              <a:gd fmla="*/ 183744 w 1725683" name="T50"/>
              <a:gd fmla="*/ 679252 h 1009675" name="T51"/>
              <a:gd fmla="*/ 224225 w 1725683" name="T52"/>
              <a:gd fmla="*/ 734021 h 1009675" name="T53"/>
              <a:gd fmla="*/ 262325 w 1725683" name="T54"/>
              <a:gd fmla="*/ 762596 h 1009675" name="T55"/>
              <a:gd fmla="*/ 238513 w 1725683" name="T56"/>
              <a:gd fmla="*/ 819746 h 1009675" name="T57"/>
              <a:gd fmla="*/ 288519 w 1725683" name="T58"/>
              <a:gd fmla="*/ 836415 h 1009675" name="T59"/>
              <a:gd fmla="*/ 359957 w 1725683" name="T60"/>
              <a:gd fmla="*/ 876896 h 1009675" name="T61"/>
              <a:gd fmla="*/ 424250 w 1725683" name="T62"/>
              <a:gd fmla="*/ 895946 h 1009675" name="T63"/>
              <a:gd fmla="*/ 467113 w 1725683" name="T64"/>
              <a:gd fmla="*/ 886421 h 1009675" name="T65"/>
              <a:gd fmla="*/ 607607 w 1725683" name="T66"/>
              <a:gd fmla="*/ 884040 h 1009675" name="T67"/>
              <a:gd fmla="*/ 693332 w 1725683" name="T68"/>
              <a:gd fmla="*/ 869752 h 1009675" name="T69"/>
              <a:gd fmla="*/ 752863 w 1725683" name="T70"/>
              <a:gd fmla="*/ 838796 h 1009675" name="T71"/>
              <a:gd fmla="*/ 819538 w 1725683" name="T72"/>
              <a:gd fmla="*/ 817365 h 1009675" name="T73"/>
              <a:gd fmla="*/ 871925 w 1725683" name="T74"/>
              <a:gd fmla="*/ 817365 h 1009675" name="T75"/>
              <a:gd fmla="*/ 955269 w 1725683" name="T76"/>
              <a:gd fmla="*/ 836415 h 1009675" name="T77"/>
              <a:gd fmla="*/ 1031469 w 1725683" name="T78"/>
              <a:gd fmla="*/ 822127 h 1009675" name="T79"/>
              <a:gd fmla="*/ 1088619 w 1725683" name="T80"/>
              <a:gd fmla="*/ 850702 h 1009675" name="T81"/>
              <a:gd fmla="*/ 1157675 w 1725683" name="T82"/>
              <a:gd fmla="*/ 817365 h 1009675" name="T83"/>
              <a:gd fmla="*/ 1200538 w 1725683" name="T84"/>
              <a:gd fmla="*/ 867371 h 1009675" name="T85"/>
              <a:gd fmla="*/ 1291025 w 1725683" name="T86"/>
              <a:gd fmla="*/ 907852 h 1009675" name="T87"/>
              <a:gd fmla="*/ 1350557 w 1725683" name="T88"/>
              <a:gd fmla="*/ 905471 h 1009675" name="T89"/>
              <a:gd fmla="*/ 1343413 w 1725683" name="T90"/>
              <a:gd fmla="*/ 941190 h 1009675" name="T91"/>
              <a:gd fmla="*/ 1376750 w 1725683" name="T92"/>
              <a:gd fmla="*/ 998340 h 1009675" name="T93"/>
              <a:gd fmla="*/ 1493432 w 1725683" name="T94"/>
              <a:gd fmla="*/ 1003102 h 1009675" name="T95"/>
              <a:gd fmla="*/ 1564869 w 1725683" name="T96"/>
              <a:gd fmla="*/ 984052 h 1009675" name="T97"/>
              <a:gd fmla="*/ 1583919 w 1725683" name="T98"/>
              <a:gd fmla="*/ 962621 h 1009675" name="T99"/>
              <a:gd fmla="*/ 1610113 w 1725683" name="T100"/>
              <a:gd fmla="*/ 893565 h 1009675" name="T101"/>
              <a:gd fmla="*/ 1660119 w 1725683" name="T102"/>
              <a:gd fmla="*/ 841177 h 1009675" name="T103"/>
              <a:gd fmla="*/ 1638688 w 1725683" name="T104"/>
              <a:gd fmla="*/ 786409 h 1009675" name="T105"/>
              <a:gd fmla="*/ 1683932 w 1725683" name="T106"/>
              <a:gd fmla="*/ 738784 h 1009675" name="T107"/>
              <a:gd fmla="*/ 1693457 w 1725683" name="T108"/>
              <a:gd fmla="*/ 664965 h 1009675" name="T109"/>
              <a:gd fmla="*/ 1724413 w 1725683" name="T110"/>
              <a:gd fmla="*/ 588765 h 1009675" name="T111"/>
              <a:gd fmla="*/ 1722032 w 1725683" name="T112"/>
              <a:gd fmla="*/ 529234 h 1009675" name="T113"/>
              <a:gd fmla="*/ 1681550 w 1725683" name="T114"/>
              <a:gd fmla="*/ 462559 h 1009675" name="T115"/>
              <a:gd fmla="*/ 1662500 w 1725683" name="T116"/>
              <a:gd fmla="*/ 374452 h 100967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5683" name="T177"/>
              <a:gd fmla="*/ 0 h 1009675" name="T178"/>
              <a:gd fmla="*/ 1725683 w 1725683" name="T179"/>
              <a:gd fmla="*/ 1009675 h 1009675" name="T1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009675" w="1725683">
                <a:moveTo>
                  <a:pt x="1617257" y="158949"/>
                </a:moveTo>
                <a:cubicBezTo>
                  <a:pt x="1613545" y="156679"/>
                  <a:pt x="1608922" y="144860"/>
                  <a:pt x="1600588" y="139899"/>
                </a:cubicBezTo>
                <a:cubicBezTo>
                  <a:pt x="1592254" y="134938"/>
                  <a:pt x="1574989" y="127597"/>
                  <a:pt x="1567250" y="129184"/>
                </a:cubicBezTo>
                <a:cubicBezTo>
                  <a:pt x="1559511" y="130771"/>
                  <a:pt x="1559312" y="147440"/>
                  <a:pt x="1554153" y="149424"/>
                </a:cubicBezTo>
                <a:cubicBezTo>
                  <a:pt x="1548994" y="151408"/>
                  <a:pt x="1542446" y="140098"/>
                  <a:pt x="1536294" y="141090"/>
                </a:cubicBezTo>
                <a:cubicBezTo>
                  <a:pt x="1530142" y="142082"/>
                  <a:pt x="1526769" y="154186"/>
                  <a:pt x="1517244" y="155377"/>
                </a:cubicBezTo>
                <a:cubicBezTo>
                  <a:pt x="1507719" y="156568"/>
                  <a:pt x="1489860" y="146051"/>
                  <a:pt x="1479144" y="148234"/>
                </a:cubicBezTo>
                <a:cubicBezTo>
                  <a:pt x="1468428" y="150417"/>
                  <a:pt x="1460292" y="168474"/>
                  <a:pt x="1452950" y="168474"/>
                </a:cubicBezTo>
                <a:cubicBezTo>
                  <a:pt x="1445608" y="168474"/>
                  <a:pt x="1437274" y="156171"/>
                  <a:pt x="1435091" y="148234"/>
                </a:cubicBezTo>
                <a:cubicBezTo>
                  <a:pt x="1432908" y="140297"/>
                  <a:pt x="1442830" y="130374"/>
                  <a:pt x="1439853" y="120849"/>
                </a:cubicBezTo>
                <a:cubicBezTo>
                  <a:pt x="1436876" y="111324"/>
                  <a:pt x="1423780" y="98625"/>
                  <a:pt x="1417232" y="91084"/>
                </a:cubicBezTo>
                <a:cubicBezTo>
                  <a:pt x="1410684" y="83543"/>
                  <a:pt x="1405921" y="81161"/>
                  <a:pt x="1400563" y="75605"/>
                </a:cubicBezTo>
                <a:cubicBezTo>
                  <a:pt x="1395205" y="70049"/>
                  <a:pt x="1393816" y="58341"/>
                  <a:pt x="1385085" y="57746"/>
                </a:cubicBezTo>
                <a:cubicBezTo>
                  <a:pt x="1376354" y="57151"/>
                  <a:pt x="1357502" y="69653"/>
                  <a:pt x="1348175" y="72034"/>
                </a:cubicBezTo>
                <a:cubicBezTo>
                  <a:pt x="1338848" y="74415"/>
                  <a:pt x="1337261" y="74614"/>
                  <a:pt x="1329125" y="72034"/>
                </a:cubicBezTo>
                <a:cubicBezTo>
                  <a:pt x="1320989" y="69454"/>
                  <a:pt x="1305710" y="61317"/>
                  <a:pt x="1299360" y="56555"/>
                </a:cubicBezTo>
                <a:cubicBezTo>
                  <a:pt x="1293010" y="51793"/>
                  <a:pt x="1292811" y="48221"/>
                  <a:pt x="1291025" y="43459"/>
                </a:cubicBezTo>
                <a:cubicBezTo>
                  <a:pt x="1289239" y="38697"/>
                  <a:pt x="1293406" y="30758"/>
                  <a:pt x="1288644" y="27980"/>
                </a:cubicBezTo>
                <a:cubicBezTo>
                  <a:pt x="1283882" y="25202"/>
                  <a:pt x="1268403" y="30957"/>
                  <a:pt x="1262450" y="26790"/>
                </a:cubicBezTo>
                <a:cubicBezTo>
                  <a:pt x="1256497" y="22623"/>
                  <a:pt x="1258680" y="5954"/>
                  <a:pt x="1252925" y="2977"/>
                </a:cubicBezTo>
                <a:cubicBezTo>
                  <a:pt x="1247170" y="0"/>
                  <a:pt x="1235661" y="3374"/>
                  <a:pt x="1227922" y="8930"/>
                </a:cubicBezTo>
                <a:cubicBezTo>
                  <a:pt x="1220183" y="14486"/>
                  <a:pt x="1211849" y="33735"/>
                  <a:pt x="1206491" y="36315"/>
                </a:cubicBezTo>
                <a:cubicBezTo>
                  <a:pt x="1201133" y="38895"/>
                  <a:pt x="1202720" y="25997"/>
                  <a:pt x="1195775" y="24409"/>
                </a:cubicBezTo>
                <a:cubicBezTo>
                  <a:pt x="1188830" y="22821"/>
                  <a:pt x="1172756" y="27584"/>
                  <a:pt x="1164819" y="26790"/>
                </a:cubicBezTo>
                <a:cubicBezTo>
                  <a:pt x="1156882" y="25996"/>
                  <a:pt x="1153309" y="22821"/>
                  <a:pt x="1148150" y="19646"/>
                </a:cubicBezTo>
                <a:cubicBezTo>
                  <a:pt x="1142991" y="16471"/>
                  <a:pt x="1139022" y="3771"/>
                  <a:pt x="1133863" y="7740"/>
                </a:cubicBezTo>
                <a:cubicBezTo>
                  <a:pt x="1128704" y="11709"/>
                  <a:pt x="1129894" y="36315"/>
                  <a:pt x="1117194" y="43459"/>
                </a:cubicBezTo>
                <a:cubicBezTo>
                  <a:pt x="1104494" y="50603"/>
                  <a:pt x="1068775" y="49015"/>
                  <a:pt x="1057663" y="50602"/>
                </a:cubicBezTo>
                <a:cubicBezTo>
                  <a:pt x="1055249" y="51292"/>
                  <a:pt x="1052969" y="52439"/>
                  <a:pt x="1050519" y="52984"/>
                </a:cubicBezTo>
                <a:cubicBezTo>
                  <a:pt x="1045806" y="54031"/>
                  <a:pt x="1040916" y="54194"/>
                  <a:pt x="1036232" y="55365"/>
                </a:cubicBezTo>
                <a:cubicBezTo>
                  <a:pt x="1036204" y="55372"/>
                  <a:pt x="1018385" y="61314"/>
                  <a:pt x="1014800" y="62509"/>
                </a:cubicBezTo>
                <a:cubicBezTo>
                  <a:pt x="1012085" y="63414"/>
                  <a:pt x="1010287" y="66144"/>
                  <a:pt x="1007657" y="67271"/>
                </a:cubicBezTo>
                <a:cubicBezTo>
                  <a:pt x="996955" y="71857"/>
                  <a:pt x="1000271" y="67392"/>
                  <a:pt x="990988" y="72034"/>
                </a:cubicBezTo>
                <a:cubicBezTo>
                  <a:pt x="974640" y="80208"/>
                  <a:pt x="994904" y="74584"/>
                  <a:pt x="971938" y="79177"/>
                </a:cubicBezTo>
                <a:cubicBezTo>
                  <a:pt x="970350" y="81558"/>
                  <a:pt x="969199" y="84297"/>
                  <a:pt x="967175" y="86321"/>
                </a:cubicBezTo>
                <a:cubicBezTo>
                  <a:pt x="958972" y="94525"/>
                  <a:pt x="950519" y="92141"/>
                  <a:pt x="938600" y="93465"/>
                </a:cubicBezTo>
                <a:cubicBezTo>
                  <a:pt x="921460" y="99178"/>
                  <a:pt x="942880" y="92241"/>
                  <a:pt x="921932" y="98227"/>
                </a:cubicBezTo>
                <a:cubicBezTo>
                  <a:pt x="919518" y="98917"/>
                  <a:pt x="917169" y="99815"/>
                  <a:pt x="914788" y="100609"/>
                </a:cubicBezTo>
                <a:cubicBezTo>
                  <a:pt x="895260" y="94098"/>
                  <a:pt x="926073" y="103817"/>
                  <a:pt x="886213" y="95846"/>
                </a:cubicBezTo>
                <a:cubicBezTo>
                  <a:pt x="881290" y="94862"/>
                  <a:pt x="876688" y="92672"/>
                  <a:pt x="871925" y="91084"/>
                </a:cubicBezTo>
                <a:cubicBezTo>
                  <a:pt x="869544" y="90290"/>
                  <a:pt x="864782" y="88702"/>
                  <a:pt x="864782" y="88702"/>
                </a:cubicBezTo>
                <a:cubicBezTo>
                  <a:pt x="860019" y="90290"/>
                  <a:pt x="855257" y="91877"/>
                  <a:pt x="850494" y="93465"/>
                </a:cubicBezTo>
                <a:cubicBezTo>
                  <a:pt x="832206" y="99561"/>
                  <a:pt x="854007" y="97372"/>
                  <a:pt x="836207" y="100609"/>
                </a:cubicBezTo>
                <a:cubicBezTo>
                  <a:pt x="829911" y="101754"/>
                  <a:pt x="823507" y="102196"/>
                  <a:pt x="817157" y="102990"/>
                </a:cubicBezTo>
                <a:cubicBezTo>
                  <a:pt x="815569" y="105371"/>
                  <a:pt x="813399" y="107454"/>
                  <a:pt x="812394" y="110134"/>
                </a:cubicBezTo>
                <a:cubicBezTo>
                  <a:pt x="810973" y="113924"/>
                  <a:pt x="812258" y="118673"/>
                  <a:pt x="810013" y="122040"/>
                </a:cubicBezTo>
                <a:cubicBezTo>
                  <a:pt x="808621" y="124129"/>
                  <a:pt x="805339" y="123972"/>
                  <a:pt x="802869" y="124421"/>
                </a:cubicBezTo>
                <a:cubicBezTo>
                  <a:pt x="796573" y="125566"/>
                  <a:pt x="790169" y="126008"/>
                  <a:pt x="783819" y="126802"/>
                </a:cubicBezTo>
                <a:cubicBezTo>
                  <a:pt x="781438" y="128390"/>
                  <a:pt x="778699" y="129541"/>
                  <a:pt x="776675" y="131565"/>
                </a:cubicBezTo>
                <a:cubicBezTo>
                  <a:pt x="772060" y="136180"/>
                  <a:pt x="771468" y="140043"/>
                  <a:pt x="769532" y="145852"/>
                </a:cubicBezTo>
                <a:cubicBezTo>
                  <a:pt x="768738" y="154583"/>
                  <a:pt x="768390" y="163367"/>
                  <a:pt x="767150" y="172046"/>
                </a:cubicBezTo>
                <a:cubicBezTo>
                  <a:pt x="766795" y="174531"/>
                  <a:pt x="766337" y="177230"/>
                  <a:pt x="764769" y="179190"/>
                </a:cubicBezTo>
                <a:cubicBezTo>
                  <a:pt x="761861" y="182825"/>
                  <a:pt x="754793" y="185256"/>
                  <a:pt x="750482" y="186334"/>
                </a:cubicBezTo>
                <a:cubicBezTo>
                  <a:pt x="746555" y="187316"/>
                  <a:pt x="742544" y="187921"/>
                  <a:pt x="738575" y="188715"/>
                </a:cubicBezTo>
                <a:cubicBezTo>
                  <a:pt x="736194" y="190302"/>
                  <a:pt x="733991" y="192197"/>
                  <a:pt x="731432" y="193477"/>
                </a:cubicBezTo>
                <a:cubicBezTo>
                  <a:pt x="729187" y="194600"/>
                  <a:pt x="726063" y="194084"/>
                  <a:pt x="724288" y="195859"/>
                </a:cubicBezTo>
                <a:cubicBezTo>
                  <a:pt x="722513" y="197634"/>
                  <a:pt x="723475" y="201042"/>
                  <a:pt x="721907" y="203002"/>
                </a:cubicBezTo>
                <a:cubicBezTo>
                  <a:pt x="720119" y="205237"/>
                  <a:pt x="717144" y="206177"/>
                  <a:pt x="714763" y="207765"/>
                </a:cubicBezTo>
                <a:cubicBezTo>
                  <a:pt x="713175" y="210146"/>
                  <a:pt x="712235" y="213121"/>
                  <a:pt x="710000" y="214909"/>
                </a:cubicBezTo>
                <a:cubicBezTo>
                  <a:pt x="708040" y="216477"/>
                  <a:pt x="705333" y="216877"/>
                  <a:pt x="702857" y="217290"/>
                </a:cubicBezTo>
                <a:cubicBezTo>
                  <a:pt x="695767" y="218472"/>
                  <a:pt x="688569" y="218877"/>
                  <a:pt x="681425" y="219671"/>
                </a:cubicBezTo>
                <a:cubicBezTo>
                  <a:pt x="673082" y="218913"/>
                  <a:pt x="650465" y="218873"/>
                  <a:pt x="640944" y="212527"/>
                </a:cubicBezTo>
                <a:cubicBezTo>
                  <a:pt x="638563" y="210940"/>
                  <a:pt x="636181" y="209352"/>
                  <a:pt x="633800" y="207765"/>
                </a:cubicBezTo>
                <a:cubicBezTo>
                  <a:pt x="623944" y="222551"/>
                  <a:pt x="631190" y="209260"/>
                  <a:pt x="626657" y="238721"/>
                </a:cubicBezTo>
                <a:cubicBezTo>
                  <a:pt x="626275" y="241202"/>
                  <a:pt x="624884" y="243430"/>
                  <a:pt x="624275" y="245865"/>
                </a:cubicBezTo>
                <a:cubicBezTo>
                  <a:pt x="623293" y="249791"/>
                  <a:pt x="622688" y="253802"/>
                  <a:pt x="621894" y="257771"/>
                </a:cubicBezTo>
                <a:cubicBezTo>
                  <a:pt x="618719" y="256977"/>
                  <a:pt x="615092" y="257205"/>
                  <a:pt x="612369" y="255390"/>
                </a:cubicBezTo>
                <a:cubicBezTo>
                  <a:pt x="609988" y="253802"/>
                  <a:pt x="610034" y="249763"/>
                  <a:pt x="607607" y="248246"/>
                </a:cubicBezTo>
                <a:cubicBezTo>
                  <a:pt x="603350" y="245585"/>
                  <a:pt x="598082" y="245072"/>
                  <a:pt x="593319" y="243484"/>
                </a:cubicBezTo>
                <a:cubicBezTo>
                  <a:pt x="590938" y="242690"/>
                  <a:pt x="588556" y="241896"/>
                  <a:pt x="586175" y="241102"/>
                </a:cubicBezTo>
                <a:cubicBezTo>
                  <a:pt x="583794" y="240308"/>
                  <a:pt x="579032" y="238721"/>
                  <a:pt x="579032" y="238721"/>
                </a:cubicBezTo>
                <a:cubicBezTo>
                  <a:pt x="570301" y="239515"/>
                  <a:pt x="560557" y="236945"/>
                  <a:pt x="552838" y="241102"/>
                </a:cubicBezTo>
                <a:cubicBezTo>
                  <a:pt x="521690" y="257874"/>
                  <a:pt x="569298" y="251560"/>
                  <a:pt x="545694" y="267296"/>
                </a:cubicBezTo>
                <a:cubicBezTo>
                  <a:pt x="540369" y="270846"/>
                  <a:pt x="532994" y="268883"/>
                  <a:pt x="526644" y="269677"/>
                </a:cubicBezTo>
                <a:cubicBezTo>
                  <a:pt x="524263" y="270471"/>
                  <a:pt x="521275" y="270284"/>
                  <a:pt x="519500" y="272059"/>
                </a:cubicBezTo>
                <a:cubicBezTo>
                  <a:pt x="517725" y="273834"/>
                  <a:pt x="518241" y="276957"/>
                  <a:pt x="517119" y="279202"/>
                </a:cubicBezTo>
                <a:cubicBezTo>
                  <a:pt x="513150" y="287140"/>
                  <a:pt x="512357" y="286346"/>
                  <a:pt x="505213" y="291109"/>
                </a:cubicBezTo>
                <a:cubicBezTo>
                  <a:pt x="490625" y="286245"/>
                  <a:pt x="501882" y="292385"/>
                  <a:pt x="495688" y="269677"/>
                </a:cubicBezTo>
                <a:cubicBezTo>
                  <a:pt x="493634" y="262147"/>
                  <a:pt x="489009" y="262127"/>
                  <a:pt x="483782" y="257771"/>
                </a:cubicBezTo>
                <a:cubicBezTo>
                  <a:pt x="465461" y="242502"/>
                  <a:pt x="487219" y="257680"/>
                  <a:pt x="469494" y="245865"/>
                </a:cubicBezTo>
                <a:cubicBezTo>
                  <a:pt x="467907" y="248246"/>
                  <a:pt x="467292" y="251729"/>
                  <a:pt x="464732" y="253009"/>
                </a:cubicBezTo>
                <a:cubicBezTo>
                  <a:pt x="449565" y="260593"/>
                  <a:pt x="448087" y="248319"/>
                  <a:pt x="452825" y="262534"/>
                </a:cubicBezTo>
                <a:cubicBezTo>
                  <a:pt x="445161" y="285527"/>
                  <a:pt x="458574" y="250899"/>
                  <a:pt x="440919" y="274440"/>
                </a:cubicBezTo>
                <a:cubicBezTo>
                  <a:pt x="421083" y="300889"/>
                  <a:pt x="448412" y="280556"/>
                  <a:pt x="429013" y="293490"/>
                </a:cubicBezTo>
                <a:cubicBezTo>
                  <a:pt x="427425" y="295871"/>
                  <a:pt x="425530" y="298074"/>
                  <a:pt x="424250" y="300634"/>
                </a:cubicBezTo>
                <a:cubicBezTo>
                  <a:pt x="414386" y="320360"/>
                  <a:pt x="430761" y="294437"/>
                  <a:pt x="417107" y="314921"/>
                </a:cubicBezTo>
                <a:cubicBezTo>
                  <a:pt x="416313" y="318096"/>
                  <a:pt x="415188" y="321206"/>
                  <a:pt x="414725" y="324446"/>
                </a:cubicBezTo>
                <a:cubicBezTo>
                  <a:pt x="413597" y="332343"/>
                  <a:pt x="417130" y="341877"/>
                  <a:pt x="412344" y="348259"/>
                </a:cubicBezTo>
                <a:cubicBezTo>
                  <a:pt x="409332" y="352275"/>
                  <a:pt x="412345" y="335558"/>
                  <a:pt x="407582" y="333971"/>
                </a:cubicBezTo>
                <a:cubicBezTo>
                  <a:pt x="400438" y="331590"/>
                  <a:pt x="393294" y="329209"/>
                  <a:pt x="386150" y="326827"/>
                </a:cubicBezTo>
                <a:cubicBezTo>
                  <a:pt x="382311" y="325547"/>
                  <a:pt x="378213" y="325240"/>
                  <a:pt x="374244" y="324446"/>
                </a:cubicBezTo>
                <a:cubicBezTo>
                  <a:pt x="371863" y="322859"/>
                  <a:pt x="369923" y="320154"/>
                  <a:pt x="367100" y="319684"/>
                </a:cubicBezTo>
                <a:cubicBezTo>
                  <a:pt x="363157" y="319027"/>
                  <a:pt x="355300" y="325169"/>
                  <a:pt x="352813" y="326827"/>
                </a:cubicBezTo>
                <a:cubicBezTo>
                  <a:pt x="345669" y="324446"/>
                  <a:pt x="338525" y="322065"/>
                  <a:pt x="331382" y="319684"/>
                </a:cubicBezTo>
                <a:cubicBezTo>
                  <a:pt x="329001" y="318890"/>
                  <a:pt x="326327" y="318694"/>
                  <a:pt x="324238" y="317302"/>
                </a:cubicBezTo>
                <a:cubicBezTo>
                  <a:pt x="321857" y="315715"/>
                  <a:pt x="319709" y="313702"/>
                  <a:pt x="317094" y="312540"/>
                </a:cubicBezTo>
                <a:cubicBezTo>
                  <a:pt x="312507" y="310501"/>
                  <a:pt x="302807" y="307777"/>
                  <a:pt x="302807" y="307777"/>
                </a:cubicBezTo>
                <a:cubicBezTo>
                  <a:pt x="294289" y="309481"/>
                  <a:pt x="289888" y="308790"/>
                  <a:pt x="283757" y="314921"/>
                </a:cubicBezTo>
                <a:cubicBezTo>
                  <a:pt x="281733" y="316945"/>
                  <a:pt x="280582" y="319684"/>
                  <a:pt x="278994" y="322065"/>
                </a:cubicBezTo>
                <a:cubicBezTo>
                  <a:pt x="271850" y="321271"/>
                  <a:pt x="264653" y="320866"/>
                  <a:pt x="257563" y="319684"/>
                </a:cubicBezTo>
                <a:cubicBezTo>
                  <a:pt x="255087" y="319271"/>
                  <a:pt x="252508" y="318694"/>
                  <a:pt x="250419" y="317302"/>
                </a:cubicBezTo>
                <a:cubicBezTo>
                  <a:pt x="247617" y="315434"/>
                  <a:pt x="245933" y="312226"/>
                  <a:pt x="243275" y="310159"/>
                </a:cubicBezTo>
                <a:cubicBezTo>
                  <a:pt x="238757" y="306645"/>
                  <a:pt x="233750" y="303809"/>
                  <a:pt x="228988" y="300634"/>
                </a:cubicBezTo>
                <a:cubicBezTo>
                  <a:pt x="226607" y="299046"/>
                  <a:pt x="221844" y="295871"/>
                  <a:pt x="221844" y="295871"/>
                </a:cubicBezTo>
                <a:cubicBezTo>
                  <a:pt x="218669" y="296665"/>
                  <a:pt x="215575" y="297926"/>
                  <a:pt x="212319" y="298252"/>
                </a:cubicBezTo>
                <a:cubicBezTo>
                  <a:pt x="172205" y="302264"/>
                  <a:pt x="170098" y="288272"/>
                  <a:pt x="176600" y="307777"/>
                </a:cubicBezTo>
                <a:cubicBezTo>
                  <a:pt x="176723" y="309247"/>
                  <a:pt x="182037" y="349286"/>
                  <a:pt x="176600" y="355402"/>
                </a:cubicBezTo>
                <a:cubicBezTo>
                  <a:pt x="172871" y="359597"/>
                  <a:pt x="165488" y="356990"/>
                  <a:pt x="159932" y="357784"/>
                </a:cubicBezTo>
                <a:cubicBezTo>
                  <a:pt x="155922" y="359121"/>
                  <a:pt x="149654" y="362797"/>
                  <a:pt x="145644" y="357784"/>
                </a:cubicBezTo>
                <a:cubicBezTo>
                  <a:pt x="143600" y="355228"/>
                  <a:pt x="144727" y="351186"/>
                  <a:pt x="143263" y="348259"/>
                </a:cubicBezTo>
                <a:cubicBezTo>
                  <a:pt x="136317" y="334367"/>
                  <a:pt x="136417" y="335757"/>
                  <a:pt x="126594" y="329209"/>
                </a:cubicBezTo>
                <a:cubicBezTo>
                  <a:pt x="125007" y="326828"/>
                  <a:pt x="124489" y="323128"/>
                  <a:pt x="121832" y="322065"/>
                </a:cubicBezTo>
                <a:cubicBezTo>
                  <a:pt x="119501" y="321133"/>
                  <a:pt x="117138" y="323902"/>
                  <a:pt x="114688" y="324446"/>
                </a:cubicBezTo>
                <a:cubicBezTo>
                  <a:pt x="109975" y="325493"/>
                  <a:pt x="105163" y="326033"/>
                  <a:pt x="100400" y="326827"/>
                </a:cubicBezTo>
                <a:cubicBezTo>
                  <a:pt x="101194" y="329208"/>
                  <a:pt x="101007" y="332196"/>
                  <a:pt x="102782" y="333971"/>
                </a:cubicBezTo>
                <a:cubicBezTo>
                  <a:pt x="104557" y="335746"/>
                  <a:pt x="109570" y="333867"/>
                  <a:pt x="109925" y="336352"/>
                </a:cubicBezTo>
                <a:cubicBezTo>
                  <a:pt x="114370" y="367472"/>
                  <a:pt x="115660" y="364604"/>
                  <a:pt x="100400" y="369690"/>
                </a:cubicBezTo>
                <a:cubicBezTo>
                  <a:pt x="95638" y="368103"/>
                  <a:pt x="90875" y="364928"/>
                  <a:pt x="86113" y="369690"/>
                </a:cubicBezTo>
                <a:cubicBezTo>
                  <a:pt x="84338" y="371465"/>
                  <a:pt x="85300" y="374874"/>
                  <a:pt x="83732" y="376834"/>
                </a:cubicBezTo>
                <a:cubicBezTo>
                  <a:pt x="80375" y="381030"/>
                  <a:pt x="74149" y="382409"/>
                  <a:pt x="69444" y="383977"/>
                </a:cubicBezTo>
                <a:cubicBezTo>
                  <a:pt x="67857" y="386358"/>
                  <a:pt x="66917" y="389333"/>
                  <a:pt x="64682" y="391121"/>
                </a:cubicBezTo>
                <a:cubicBezTo>
                  <a:pt x="62722" y="392689"/>
                  <a:pt x="57538" y="393502"/>
                  <a:pt x="57538" y="393502"/>
                </a:cubicBezTo>
                <a:cubicBezTo>
                  <a:pt x="34183" y="401288"/>
                  <a:pt x="43667" y="393262"/>
                  <a:pt x="40869" y="426840"/>
                </a:cubicBezTo>
                <a:cubicBezTo>
                  <a:pt x="22742" y="420797"/>
                  <a:pt x="31504" y="421092"/>
                  <a:pt x="14675" y="424459"/>
                </a:cubicBezTo>
                <a:cubicBezTo>
                  <a:pt x="3043" y="441907"/>
                  <a:pt x="15389" y="420893"/>
                  <a:pt x="7532" y="460177"/>
                </a:cubicBezTo>
                <a:cubicBezTo>
                  <a:pt x="6971" y="462983"/>
                  <a:pt x="4357" y="464940"/>
                  <a:pt x="2769" y="467321"/>
                </a:cubicBezTo>
                <a:cubicBezTo>
                  <a:pt x="3563" y="474465"/>
                  <a:pt x="2481" y="482078"/>
                  <a:pt x="5150" y="488752"/>
                </a:cubicBezTo>
                <a:cubicBezTo>
                  <a:pt x="6082" y="491083"/>
                  <a:pt x="9818" y="490721"/>
                  <a:pt x="12294" y="491134"/>
                </a:cubicBezTo>
                <a:cubicBezTo>
                  <a:pt x="19384" y="492316"/>
                  <a:pt x="26581" y="492721"/>
                  <a:pt x="33725" y="493515"/>
                </a:cubicBezTo>
                <a:cubicBezTo>
                  <a:pt x="31344" y="494309"/>
                  <a:pt x="28357" y="494121"/>
                  <a:pt x="26582" y="495896"/>
                </a:cubicBezTo>
                <a:cubicBezTo>
                  <a:pt x="24807" y="497671"/>
                  <a:pt x="24809" y="500605"/>
                  <a:pt x="24200" y="503040"/>
                </a:cubicBezTo>
                <a:cubicBezTo>
                  <a:pt x="23218" y="506966"/>
                  <a:pt x="22801" y="511020"/>
                  <a:pt x="21819" y="514946"/>
                </a:cubicBezTo>
                <a:cubicBezTo>
                  <a:pt x="21210" y="517381"/>
                  <a:pt x="21213" y="520315"/>
                  <a:pt x="19438" y="522090"/>
                </a:cubicBezTo>
                <a:cubicBezTo>
                  <a:pt x="17663" y="523865"/>
                  <a:pt x="14675" y="523677"/>
                  <a:pt x="12294" y="524471"/>
                </a:cubicBezTo>
                <a:cubicBezTo>
                  <a:pt x="11500" y="526852"/>
                  <a:pt x="10405" y="529154"/>
                  <a:pt x="9913" y="531615"/>
                </a:cubicBezTo>
                <a:cubicBezTo>
                  <a:pt x="8812" y="537119"/>
                  <a:pt x="10042" y="543264"/>
                  <a:pt x="7532" y="548284"/>
                </a:cubicBezTo>
                <a:cubicBezTo>
                  <a:pt x="6409" y="550529"/>
                  <a:pt x="2769" y="549871"/>
                  <a:pt x="388" y="550665"/>
                </a:cubicBezTo>
                <a:cubicBezTo>
                  <a:pt x="1182" y="555427"/>
                  <a:pt x="0" y="560997"/>
                  <a:pt x="2769" y="564952"/>
                </a:cubicBezTo>
                <a:cubicBezTo>
                  <a:pt x="6052" y="569641"/>
                  <a:pt x="17057" y="574477"/>
                  <a:pt x="17057" y="574477"/>
                </a:cubicBezTo>
                <a:cubicBezTo>
                  <a:pt x="17851" y="580033"/>
                  <a:pt x="15243" y="587417"/>
                  <a:pt x="19438" y="591146"/>
                </a:cubicBezTo>
                <a:cubicBezTo>
                  <a:pt x="24221" y="595398"/>
                  <a:pt x="32546" y="591150"/>
                  <a:pt x="38488" y="593527"/>
                </a:cubicBezTo>
                <a:cubicBezTo>
                  <a:pt x="41145" y="594590"/>
                  <a:pt x="41663" y="598290"/>
                  <a:pt x="43250" y="600671"/>
                </a:cubicBezTo>
                <a:cubicBezTo>
                  <a:pt x="52330" y="598855"/>
                  <a:pt x="68670" y="594336"/>
                  <a:pt x="76588" y="600671"/>
                </a:cubicBezTo>
                <a:cubicBezTo>
                  <a:pt x="80971" y="604177"/>
                  <a:pt x="76689" y="612211"/>
                  <a:pt x="78969" y="617340"/>
                </a:cubicBezTo>
                <a:cubicBezTo>
                  <a:pt x="80131" y="619955"/>
                  <a:pt x="83732" y="620515"/>
                  <a:pt x="86113" y="622102"/>
                </a:cubicBezTo>
                <a:cubicBezTo>
                  <a:pt x="86907" y="624483"/>
                  <a:pt x="87885" y="626811"/>
                  <a:pt x="88494" y="629246"/>
                </a:cubicBezTo>
                <a:cubicBezTo>
                  <a:pt x="89476" y="633172"/>
                  <a:pt x="88013" y="638290"/>
                  <a:pt x="90875" y="641152"/>
                </a:cubicBezTo>
                <a:cubicBezTo>
                  <a:pt x="93737" y="644014"/>
                  <a:pt x="98813" y="642740"/>
                  <a:pt x="102782" y="643534"/>
                </a:cubicBezTo>
                <a:cubicBezTo>
                  <a:pt x="105163" y="641946"/>
                  <a:pt x="107085" y="639126"/>
                  <a:pt x="109925" y="638771"/>
                </a:cubicBezTo>
                <a:cubicBezTo>
                  <a:pt x="113941" y="638269"/>
                  <a:pt x="117784" y="641152"/>
                  <a:pt x="121832" y="641152"/>
                </a:cubicBezTo>
                <a:cubicBezTo>
                  <a:pt x="124342" y="641152"/>
                  <a:pt x="126594" y="639565"/>
                  <a:pt x="128975" y="638771"/>
                </a:cubicBezTo>
                <a:cubicBezTo>
                  <a:pt x="139730" y="641460"/>
                  <a:pt x="143338" y="641227"/>
                  <a:pt x="152788" y="650677"/>
                </a:cubicBezTo>
                <a:cubicBezTo>
                  <a:pt x="155169" y="653058"/>
                  <a:pt x="156988" y="656185"/>
                  <a:pt x="159932" y="657821"/>
                </a:cubicBezTo>
                <a:cubicBezTo>
                  <a:pt x="164320" y="660259"/>
                  <a:pt x="174219" y="662584"/>
                  <a:pt x="174219" y="662584"/>
                </a:cubicBezTo>
                <a:cubicBezTo>
                  <a:pt x="175013" y="666553"/>
                  <a:pt x="174592" y="670976"/>
                  <a:pt x="176600" y="674490"/>
                </a:cubicBezTo>
                <a:cubicBezTo>
                  <a:pt x="178020" y="676975"/>
                  <a:pt x="181720" y="677228"/>
                  <a:pt x="183744" y="679252"/>
                </a:cubicBezTo>
                <a:cubicBezTo>
                  <a:pt x="185768" y="681276"/>
                  <a:pt x="186919" y="684015"/>
                  <a:pt x="188507" y="686396"/>
                </a:cubicBezTo>
                <a:cubicBezTo>
                  <a:pt x="187713" y="698302"/>
                  <a:pt x="186125" y="710182"/>
                  <a:pt x="186125" y="722115"/>
                </a:cubicBezTo>
                <a:cubicBezTo>
                  <a:pt x="186125" y="724625"/>
                  <a:pt x="186579" y="727652"/>
                  <a:pt x="188507" y="729259"/>
                </a:cubicBezTo>
                <a:cubicBezTo>
                  <a:pt x="191791" y="731995"/>
                  <a:pt x="196266" y="732984"/>
                  <a:pt x="200413" y="734021"/>
                </a:cubicBezTo>
                <a:cubicBezTo>
                  <a:pt x="205858" y="735382"/>
                  <a:pt x="211526" y="735608"/>
                  <a:pt x="217082" y="736402"/>
                </a:cubicBezTo>
                <a:cubicBezTo>
                  <a:pt x="219463" y="735608"/>
                  <a:pt x="222450" y="735796"/>
                  <a:pt x="224225" y="734021"/>
                </a:cubicBezTo>
                <a:cubicBezTo>
                  <a:pt x="226000" y="732246"/>
                  <a:pt x="224172" y="727486"/>
                  <a:pt x="226607" y="726877"/>
                </a:cubicBezTo>
                <a:cubicBezTo>
                  <a:pt x="232052" y="725516"/>
                  <a:pt x="237719" y="728465"/>
                  <a:pt x="243275" y="729259"/>
                </a:cubicBezTo>
                <a:cubicBezTo>
                  <a:pt x="245656" y="730053"/>
                  <a:pt x="247984" y="731031"/>
                  <a:pt x="250419" y="731640"/>
                </a:cubicBezTo>
                <a:cubicBezTo>
                  <a:pt x="254345" y="732622"/>
                  <a:pt x="258957" y="731776"/>
                  <a:pt x="262325" y="734021"/>
                </a:cubicBezTo>
                <a:cubicBezTo>
                  <a:pt x="264414" y="735413"/>
                  <a:pt x="263913" y="738784"/>
                  <a:pt x="264707" y="741165"/>
                </a:cubicBezTo>
                <a:cubicBezTo>
                  <a:pt x="263913" y="748309"/>
                  <a:pt x="263507" y="755506"/>
                  <a:pt x="262325" y="762596"/>
                </a:cubicBezTo>
                <a:cubicBezTo>
                  <a:pt x="261912" y="765072"/>
                  <a:pt x="262189" y="768617"/>
                  <a:pt x="259944" y="769740"/>
                </a:cubicBezTo>
                <a:cubicBezTo>
                  <a:pt x="254924" y="772250"/>
                  <a:pt x="248831" y="771327"/>
                  <a:pt x="243275" y="772121"/>
                </a:cubicBezTo>
                <a:cubicBezTo>
                  <a:pt x="241688" y="776884"/>
                  <a:pt x="236926" y="781646"/>
                  <a:pt x="238513" y="786409"/>
                </a:cubicBezTo>
                <a:cubicBezTo>
                  <a:pt x="240100" y="791171"/>
                  <a:pt x="243275" y="800696"/>
                  <a:pt x="243275" y="800696"/>
                </a:cubicBezTo>
                <a:cubicBezTo>
                  <a:pt x="239103" y="803478"/>
                  <a:pt x="232600" y="805703"/>
                  <a:pt x="233750" y="812602"/>
                </a:cubicBezTo>
                <a:cubicBezTo>
                  <a:pt x="234220" y="815425"/>
                  <a:pt x="236086" y="818229"/>
                  <a:pt x="238513" y="819746"/>
                </a:cubicBezTo>
                <a:cubicBezTo>
                  <a:pt x="242770" y="822407"/>
                  <a:pt x="252800" y="824509"/>
                  <a:pt x="252800" y="824509"/>
                </a:cubicBezTo>
                <a:cubicBezTo>
                  <a:pt x="254388" y="826890"/>
                  <a:pt x="256436" y="829022"/>
                  <a:pt x="257563" y="831652"/>
                </a:cubicBezTo>
                <a:cubicBezTo>
                  <a:pt x="258852" y="834660"/>
                  <a:pt x="257221" y="839362"/>
                  <a:pt x="259944" y="841177"/>
                </a:cubicBezTo>
                <a:cubicBezTo>
                  <a:pt x="265390" y="844808"/>
                  <a:pt x="272644" y="844352"/>
                  <a:pt x="278994" y="845940"/>
                </a:cubicBezTo>
                <a:cubicBezTo>
                  <a:pt x="281375" y="845146"/>
                  <a:pt x="284363" y="845334"/>
                  <a:pt x="286138" y="843559"/>
                </a:cubicBezTo>
                <a:cubicBezTo>
                  <a:pt x="287913" y="841784"/>
                  <a:pt x="286105" y="837105"/>
                  <a:pt x="288519" y="836415"/>
                </a:cubicBezTo>
                <a:cubicBezTo>
                  <a:pt x="293162" y="835088"/>
                  <a:pt x="298044" y="838002"/>
                  <a:pt x="302807" y="838796"/>
                </a:cubicBezTo>
                <a:cubicBezTo>
                  <a:pt x="305188" y="839590"/>
                  <a:pt x="307500" y="840632"/>
                  <a:pt x="309950" y="841177"/>
                </a:cubicBezTo>
                <a:cubicBezTo>
                  <a:pt x="314663" y="842225"/>
                  <a:pt x="319919" y="841400"/>
                  <a:pt x="324238" y="843559"/>
                </a:cubicBezTo>
                <a:cubicBezTo>
                  <a:pt x="328786" y="845833"/>
                  <a:pt x="329504" y="854091"/>
                  <a:pt x="331382" y="857846"/>
                </a:cubicBezTo>
                <a:cubicBezTo>
                  <a:pt x="333579" y="862240"/>
                  <a:pt x="339337" y="869500"/>
                  <a:pt x="343288" y="872134"/>
                </a:cubicBezTo>
                <a:cubicBezTo>
                  <a:pt x="345470" y="873589"/>
                  <a:pt x="358514" y="876463"/>
                  <a:pt x="359957" y="876896"/>
                </a:cubicBezTo>
                <a:cubicBezTo>
                  <a:pt x="364765" y="878339"/>
                  <a:pt x="369482" y="880071"/>
                  <a:pt x="374244" y="881659"/>
                </a:cubicBezTo>
                <a:cubicBezTo>
                  <a:pt x="376625" y="882453"/>
                  <a:pt x="381388" y="884040"/>
                  <a:pt x="381388" y="884040"/>
                </a:cubicBezTo>
                <a:cubicBezTo>
                  <a:pt x="384563" y="883246"/>
                  <a:pt x="387640" y="881659"/>
                  <a:pt x="390913" y="881659"/>
                </a:cubicBezTo>
                <a:cubicBezTo>
                  <a:pt x="395367" y="881659"/>
                  <a:pt x="403091" y="885298"/>
                  <a:pt x="407582" y="886421"/>
                </a:cubicBezTo>
                <a:cubicBezTo>
                  <a:pt x="411508" y="887403"/>
                  <a:pt x="415519" y="888008"/>
                  <a:pt x="419488" y="888802"/>
                </a:cubicBezTo>
                <a:cubicBezTo>
                  <a:pt x="421075" y="891183"/>
                  <a:pt x="424250" y="895946"/>
                  <a:pt x="424250" y="895946"/>
                </a:cubicBezTo>
                <a:cubicBezTo>
                  <a:pt x="426631" y="896740"/>
                  <a:pt x="429826" y="896367"/>
                  <a:pt x="431394" y="898327"/>
                </a:cubicBezTo>
                <a:cubicBezTo>
                  <a:pt x="433438" y="900883"/>
                  <a:pt x="430848" y="906388"/>
                  <a:pt x="433775" y="907852"/>
                </a:cubicBezTo>
                <a:cubicBezTo>
                  <a:pt x="437395" y="909662"/>
                  <a:pt x="441713" y="906265"/>
                  <a:pt x="445682" y="905471"/>
                </a:cubicBezTo>
                <a:cubicBezTo>
                  <a:pt x="446476" y="903090"/>
                  <a:pt x="447373" y="900741"/>
                  <a:pt x="448063" y="898327"/>
                </a:cubicBezTo>
                <a:cubicBezTo>
                  <a:pt x="448962" y="895180"/>
                  <a:pt x="447669" y="890536"/>
                  <a:pt x="450444" y="888802"/>
                </a:cubicBezTo>
                <a:cubicBezTo>
                  <a:pt x="455204" y="885827"/>
                  <a:pt x="461557" y="887215"/>
                  <a:pt x="467113" y="886421"/>
                </a:cubicBezTo>
                <a:cubicBezTo>
                  <a:pt x="469494" y="884834"/>
                  <a:pt x="471697" y="882939"/>
                  <a:pt x="474257" y="881659"/>
                </a:cubicBezTo>
                <a:cubicBezTo>
                  <a:pt x="493974" y="871800"/>
                  <a:pt x="468070" y="888163"/>
                  <a:pt x="488544" y="874515"/>
                </a:cubicBezTo>
                <a:cubicBezTo>
                  <a:pt x="496661" y="862340"/>
                  <a:pt x="489343" y="868611"/>
                  <a:pt x="507594" y="869752"/>
                </a:cubicBezTo>
                <a:cubicBezTo>
                  <a:pt x="528207" y="871040"/>
                  <a:pt x="548869" y="871340"/>
                  <a:pt x="569507" y="872134"/>
                </a:cubicBezTo>
                <a:cubicBezTo>
                  <a:pt x="578238" y="872928"/>
                  <a:pt x="587021" y="873275"/>
                  <a:pt x="595700" y="874515"/>
                </a:cubicBezTo>
                <a:cubicBezTo>
                  <a:pt x="628763" y="879238"/>
                  <a:pt x="574994" y="873169"/>
                  <a:pt x="607607" y="884040"/>
                </a:cubicBezTo>
                <a:cubicBezTo>
                  <a:pt x="615175" y="886563"/>
                  <a:pt x="623482" y="885627"/>
                  <a:pt x="631419" y="886421"/>
                </a:cubicBezTo>
                <a:cubicBezTo>
                  <a:pt x="656665" y="894835"/>
                  <a:pt x="619628" y="885044"/>
                  <a:pt x="643325" y="881659"/>
                </a:cubicBezTo>
                <a:cubicBezTo>
                  <a:pt x="652787" y="880307"/>
                  <a:pt x="662375" y="883246"/>
                  <a:pt x="671900" y="884040"/>
                </a:cubicBezTo>
                <a:cubicBezTo>
                  <a:pt x="686189" y="888802"/>
                  <a:pt x="673487" y="887215"/>
                  <a:pt x="681425" y="879277"/>
                </a:cubicBezTo>
                <a:cubicBezTo>
                  <a:pt x="683200" y="877502"/>
                  <a:pt x="686188" y="877690"/>
                  <a:pt x="688569" y="876896"/>
                </a:cubicBezTo>
                <a:cubicBezTo>
                  <a:pt x="690157" y="874515"/>
                  <a:pt x="691308" y="871776"/>
                  <a:pt x="693332" y="869752"/>
                </a:cubicBezTo>
                <a:cubicBezTo>
                  <a:pt x="699463" y="863621"/>
                  <a:pt x="703863" y="864312"/>
                  <a:pt x="712382" y="862609"/>
                </a:cubicBezTo>
                <a:cubicBezTo>
                  <a:pt x="713176" y="860228"/>
                  <a:pt x="712569" y="856684"/>
                  <a:pt x="714763" y="855465"/>
                </a:cubicBezTo>
                <a:cubicBezTo>
                  <a:pt x="720485" y="852286"/>
                  <a:pt x="733813" y="850702"/>
                  <a:pt x="733813" y="850702"/>
                </a:cubicBezTo>
                <a:cubicBezTo>
                  <a:pt x="734607" y="848321"/>
                  <a:pt x="734234" y="845127"/>
                  <a:pt x="736194" y="843559"/>
                </a:cubicBezTo>
                <a:cubicBezTo>
                  <a:pt x="738750" y="841514"/>
                  <a:pt x="742572" y="842076"/>
                  <a:pt x="745719" y="841177"/>
                </a:cubicBezTo>
                <a:cubicBezTo>
                  <a:pt x="748133" y="840487"/>
                  <a:pt x="750482" y="839590"/>
                  <a:pt x="752863" y="838796"/>
                </a:cubicBezTo>
                <a:cubicBezTo>
                  <a:pt x="756554" y="824029"/>
                  <a:pt x="752469" y="826975"/>
                  <a:pt x="774294" y="831652"/>
                </a:cubicBezTo>
                <a:cubicBezTo>
                  <a:pt x="779203" y="832704"/>
                  <a:pt x="783819" y="834827"/>
                  <a:pt x="788582" y="836415"/>
                </a:cubicBezTo>
                <a:cubicBezTo>
                  <a:pt x="790963" y="837209"/>
                  <a:pt x="795725" y="838796"/>
                  <a:pt x="795725" y="838796"/>
                </a:cubicBezTo>
                <a:cubicBezTo>
                  <a:pt x="798900" y="838002"/>
                  <a:pt x="803286" y="839033"/>
                  <a:pt x="805250" y="836415"/>
                </a:cubicBezTo>
                <a:cubicBezTo>
                  <a:pt x="812576" y="826647"/>
                  <a:pt x="791575" y="831895"/>
                  <a:pt x="805250" y="822127"/>
                </a:cubicBezTo>
                <a:cubicBezTo>
                  <a:pt x="809335" y="819209"/>
                  <a:pt x="819538" y="817365"/>
                  <a:pt x="819538" y="817365"/>
                </a:cubicBezTo>
                <a:cubicBezTo>
                  <a:pt x="821919" y="818159"/>
                  <a:pt x="824907" y="821521"/>
                  <a:pt x="826682" y="819746"/>
                </a:cubicBezTo>
                <a:cubicBezTo>
                  <a:pt x="828457" y="817971"/>
                  <a:pt x="824300" y="815112"/>
                  <a:pt x="824300" y="812602"/>
                </a:cubicBezTo>
                <a:cubicBezTo>
                  <a:pt x="824300" y="807676"/>
                  <a:pt x="829038" y="801924"/>
                  <a:pt x="831444" y="798315"/>
                </a:cubicBezTo>
                <a:cubicBezTo>
                  <a:pt x="853083" y="801406"/>
                  <a:pt x="842788" y="798921"/>
                  <a:pt x="862400" y="805459"/>
                </a:cubicBezTo>
                <a:cubicBezTo>
                  <a:pt x="865115" y="806364"/>
                  <a:pt x="867163" y="808634"/>
                  <a:pt x="869544" y="810221"/>
                </a:cubicBezTo>
                <a:cubicBezTo>
                  <a:pt x="870338" y="812602"/>
                  <a:pt x="870150" y="815590"/>
                  <a:pt x="871925" y="817365"/>
                </a:cubicBezTo>
                <a:cubicBezTo>
                  <a:pt x="876949" y="822389"/>
                  <a:pt x="889482" y="818011"/>
                  <a:pt x="893357" y="817365"/>
                </a:cubicBezTo>
                <a:cubicBezTo>
                  <a:pt x="896532" y="815777"/>
                  <a:pt x="899350" y="812955"/>
                  <a:pt x="902882" y="812602"/>
                </a:cubicBezTo>
                <a:cubicBezTo>
                  <a:pt x="914039" y="811486"/>
                  <a:pt x="916680" y="814658"/>
                  <a:pt x="924313" y="819746"/>
                </a:cubicBezTo>
                <a:cubicBezTo>
                  <a:pt x="925900" y="822127"/>
                  <a:pt x="926840" y="825102"/>
                  <a:pt x="929075" y="826890"/>
                </a:cubicBezTo>
                <a:cubicBezTo>
                  <a:pt x="931515" y="828842"/>
                  <a:pt x="947533" y="831534"/>
                  <a:pt x="948125" y="831652"/>
                </a:cubicBezTo>
                <a:cubicBezTo>
                  <a:pt x="950506" y="833240"/>
                  <a:pt x="953481" y="834180"/>
                  <a:pt x="955269" y="836415"/>
                </a:cubicBezTo>
                <a:cubicBezTo>
                  <a:pt x="956837" y="838375"/>
                  <a:pt x="955607" y="842100"/>
                  <a:pt x="957650" y="843559"/>
                </a:cubicBezTo>
                <a:cubicBezTo>
                  <a:pt x="961735" y="846477"/>
                  <a:pt x="971938" y="848321"/>
                  <a:pt x="971938" y="848321"/>
                </a:cubicBezTo>
                <a:cubicBezTo>
                  <a:pt x="973525" y="845940"/>
                  <a:pt x="974273" y="842694"/>
                  <a:pt x="976700" y="841177"/>
                </a:cubicBezTo>
                <a:cubicBezTo>
                  <a:pt x="986412" y="835107"/>
                  <a:pt x="1005288" y="834985"/>
                  <a:pt x="1014800" y="834034"/>
                </a:cubicBezTo>
                <a:cubicBezTo>
                  <a:pt x="1015594" y="830065"/>
                  <a:pt x="1014937" y="825495"/>
                  <a:pt x="1017182" y="822127"/>
                </a:cubicBezTo>
                <a:cubicBezTo>
                  <a:pt x="1020645" y="816932"/>
                  <a:pt x="1028006" y="820973"/>
                  <a:pt x="1031469" y="822127"/>
                </a:cubicBezTo>
                <a:cubicBezTo>
                  <a:pt x="1033850" y="823715"/>
                  <a:pt x="1036825" y="824655"/>
                  <a:pt x="1038613" y="826890"/>
                </a:cubicBezTo>
                <a:cubicBezTo>
                  <a:pt x="1045229" y="835160"/>
                  <a:pt x="1035109" y="834453"/>
                  <a:pt x="1048138" y="838796"/>
                </a:cubicBezTo>
                <a:cubicBezTo>
                  <a:pt x="1052718" y="840323"/>
                  <a:pt x="1057663" y="840383"/>
                  <a:pt x="1062425" y="841177"/>
                </a:cubicBezTo>
                <a:cubicBezTo>
                  <a:pt x="1064806" y="841971"/>
                  <a:pt x="1067134" y="842950"/>
                  <a:pt x="1069569" y="843559"/>
                </a:cubicBezTo>
                <a:cubicBezTo>
                  <a:pt x="1073495" y="844541"/>
                  <a:pt x="1077685" y="844519"/>
                  <a:pt x="1081475" y="845940"/>
                </a:cubicBezTo>
                <a:cubicBezTo>
                  <a:pt x="1084155" y="846945"/>
                  <a:pt x="1085989" y="849575"/>
                  <a:pt x="1088619" y="850702"/>
                </a:cubicBezTo>
                <a:cubicBezTo>
                  <a:pt x="1091627" y="851991"/>
                  <a:pt x="1094969" y="852290"/>
                  <a:pt x="1098144" y="853084"/>
                </a:cubicBezTo>
                <a:cubicBezTo>
                  <a:pt x="1099732" y="850703"/>
                  <a:pt x="1100672" y="847728"/>
                  <a:pt x="1102907" y="845940"/>
                </a:cubicBezTo>
                <a:cubicBezTo>
                  <a:pt x="1105347" y="843988"/>
                  <a:pt x="1121367" y="841295"/>
                  <a:pt x="1121957" y="841177"/>
                </a:cubicBezTo>
                <a:cubicBezTo>
                  <a:pt x="1122751" y="837208"/>
                  <a:pt x="1121100" y="831699"/>
                  <a:pt x="1124338" y="829271"/>
                </a:cubicBezTo>
                <a:cubicBezTo>
                  <a:pt x="1147967" y="811550"/>
                  <a:pt x="1137777" y="843043"/>
                  <a:pt x="1143388" y="814984"/>
                </a:cubicBezTo>
                <a:cubicBezTo>
                  <a:pt x="1148150" y="815778"/>
                  <a:pt x="1153483" y="814970"/>
                  <a:pt x="1157675" y="817365"/>
                </a:cubicBezTo>
                <a:cubicBezTo>
                  <a:pt x="1159854" y="818610"/>
                  <a:pt x="1158665" y="822420"/>
                  <a:pt x="1160057" y="824509"/>
                </a:cubicBezTo>
                <a:cubicBezTo>
                  <a:pt x="1165153" y="832153"/>
                  <a:pt x="1166855" y="831537"/>
                  <a:pt x="1174344" y="834034"/>
                </a:cubicBezTo>
                <a:cubicBezTo>
                  <a:pt x="1175932" y="838796"/>
                  <a:pt x="1177519" y="843559"/>
                  <a:pt x="1179107" y="848321"/>
                </a:cubicBezTo>
                <a:cubicBezTo>
                  <a:pt x="1180695" y="853083"/>
                  <a:pt x="1193394" y="853084"/>
                  <a:pt x="1193394" y="853084"/>
                </a:cubicBezTo>
                <a:cubicBezTo>
                  <a:pt x="1194982" y="855465"/>
                  <a:pt x="1196877" y="857667"/>
                  <a:pt x="1198157" y="860227"/>
                </a:cubicBezTo>
                <a:cubicBezTo>
                  <a:pt x="1199280" y="862472"/>
                  <a:pt x="1198763" y="865596"/>
                  <a:pt x="1200538" y="867371"/>
                </a:cubicBezTo>
                <a:cubicBezTo>
                  <a:pt x="1201665" y="868498"/>
                  <a:pt x="1217140" y="872127"/>
                  <a:pt x="1217207" y="872134"/>
                </a:cubicBezTo>
                <a:cubicBezTo>
                  <a:pt x="1229074" y="873383"/>
                  <a:pt x="1241019" y="873721"/>
                  <a:pt x="1252925" y="874515"/>
                </a:cubicBezTo>
                <a:cubicBezTo>
                  <a:pt x="1256440" y="879788"/>
                  <a:pt x="1259330" y="885134"/>
                  <a:pt x="1264832" y="888802"/>
                </a:cubicBezTo>
                <a:cubicBezTo>
                  <a:pt x="1266920" y="890194"/>
                  <a:pt x="1269594" y="890390"/>
                  <a:pt x="1271975" y="891184"/>
                </a:cubicBezTo>
                <a:cubicBezTo>
                  <a:pt x="1276627" y="900486"/>
                  <a:pt x="1274906" y="900983"/>
                  <a:pt x="1283882" y="905471"/>
                </a:cubicBezTo>
                <a:cubicBezTo>
                  <a:pt x="1286127" y="906593"/>
                  <a:pt x="1291025" y="907852"/>
                  <a:pt x="1291025" y="907852"/>
                </a:cubicBezTo>
                <a:cubicBezTo>
                  <a:pt x="1294200" y="907058"/>
                  <a:pt x="1297511" y="904256"/>
                  <a:pt x="1300550" y="905471"/>
                </a:cubicBezTo>
                <a:cubicBezTo>
                  <a:pt x="1308334" y="908585"/>
                  <a:pt x="1296414" y="922394"/>
                  <a:pt x="1307694" y="905471"/>
                </a:cubicBezTo>
                <a:cubicBezTo>
                  <a:pt x="1310075" y="906265"/>
                  <a:pt x="1312878" y="906284"/>
                  <a:pt x="1314838" y="907852"/>
                </a:cubicBezTo>
                <a:cubicBezTo>
                  <a:pt x="1323911" y="915110"/>
                  <a:pt x="1314496" y="915676"/>
                  <a:pt x="1326744" y="919759"/>
                </a:cubicBezTo>
                <a:cubicBezTo>
                  <a:pt x="1329003" y="920512"/>
                  <a:pt x="1331507" y="919759"/>
                  <a:pt x="1333888" y="919759"/>
                </a:cubicBezTo>
                <a:cubicBezTo>
                  <a:pt x="1339444" y="914996"/>
                  <a:pt x="1344383" y="909400"/>
                  <a:pt x="1350557" y="905471"/>
                </a:cubicBezTo>
                <a:cubicBezTo>
                  <a:pt x="1353318" y="903714"/>
                  <a:pt x="1357768" y="900776"/>
                  <a:pt x="1360082" y="903090"/>
                </a:cubicBezTo>
                <a:cubicBezTo>
                  <a:pt x="1362106" y="905114"/>
                  <a:pt x="1355319" y="906265"/>
                  <a:pt x="1352938" y="907852"/>
                </a:cubicBezTo>
                <a:cubicBezTo>
                  <a:pt x="1352144" y="911821"/>
                  <a:pt x="1352802" y="916391"/>
                  <a:pt x="1350557" y="919759"/>
                </a:cubicBezTo>
                <a:cubicBezTo>
                  <a:pt x="1349165" y="921848"/>
                  <a:pt x="1344981" y="920180"/>
                  <a:pt x="1343413" y="922140"/>
                </a:cubicBezTo>
                <a:cubicBezTo>
                  <a:pt x="1341369" y="924696"/>
                  <a:pt x="1341826" y="928490"/>
                  <a:pt x="1341032" y="931665"/>
                </a:cubicBezTo>
                <a:cubicBezTo>
                  <a:pt x="1341826" y="934840"/>
                  <a:pt x="1341369" y="938634"/>
                  <a:pt x="1343413" y="941190"/>
                </a:cubicBezTo>
                <a:cubicBezTo>
                  <a:pt x="1354160" y="954623"/>
                  <a:pt x="1348542" y="930931"/>
                  <a:pt x="1352938" y="950715"/>
                </a:cubicBezTo>
                <a:cubicBezTo>
                  <a:pt x="1353985" y="955428"/>
                  <a:pt x="1352177" y="961336"/>
                  <a:pt x="1355319" y="965002"/>
                </a:cubicBezTo>
                <a:cubicBezTo>
                  <a:pt x="1357953" y="968075"/>
                  <a:pt x="1363243" y="966660"/>
                  <a:pt x="1367225" y="967384"/>
                </a:cubicBezTo>
                <a:cubicBezTo>
                  <a:pt x="1371975" y="968248"/>
                  <a:pt x="1376750" y="968971"/>
                  <a:pt x="1381513" y="969765"/>
                </a:cubicBezTo>
                <a:cubicBezTo>
                  <a:pt x="1382307" y="973734"/>
                  <a:pt x="1383894" y="977624"/>
                  <a:pt x="1383894" y="981671"/>
                </a:cubicBezTo>
                <a:cubicBezTo>
                  <a:pt x="1383894" y="989360"/>
                  <a:pt x="1380639" y="992507"/>
                  <a:pt x="1376750" y="998340"/>
                </a:cubicBezTo>
                <a:cubicBezTo>
                  <a:pt x="1393755" y="1009675"/>
                  <a:pt x="1384271" y="1005436"/>
                  <a:pt x="1421994" y="1000721"/>
                </a:cubicBezTo>
                <a:cubicBezTo>
                  <a:pt x="1428489" y="999909"/>
                  <a:pt x="1441044" y="995959"/>
                  <a:pt x="1441044" y="995959"/>
                </a:cubicBezTo>
                <a:cubicBezTo>
                  <a:pt x="1459093" y="1001974"/>
                  <a:pt x="1438871" y="997881"/>
                  <a:pt x="1450569" y="991196"/>
                </a:cubicBezTo>
                <a:cubicBezTo>
                  <a:pt x="1454761" y="988800"/>
                  <a:pt x="1460094" y="989609"/>
                  <a:pt x="1464857" y="988815"/>
                </a:cubicBezTo>
                <a:cubicBezTo>
                  <a:pt x="1476177" y="996362"/>
                  <a:pt x="1469285" y="992672"/>
                  <a:pt x="1486288" y="998340"/>
                </a:cubicBezTo>
                <a:cubicBezTo>
                  <a:pt x="1489003" y="999245"/>
                  <a:pt x="1490872" y="1001822"/>
                  <a:pt x="1493432" y="1003102"/>
                </a:cubicBezTo>
                <a:cubicBezTo>
                  <a:pt x="1495677" y="1004225"/>
                  <a:pt x="1498194" y="1004690"/>
                  <a:pt x="1500575" y="1005484"/>
                </a:cubicBezTo>
                <a:cubicBezTo>
                  <a:pt x="1510100" y="1004690"/>
                  <a:pt x="1519778" y="1004977"/>
                  <a:pt x="1529150" y="1003102"/>
                </a:cubicBezTo>
                <a:cubicBezTo>
                  <a:pt x="1531956" y="1002541"/>
                  <a:pt x="1533663" y="999467"/>
                  <a:pt x="1536294" y="998340"/>
                </a:cubicBezTo>
                <a:cubicBezTo>
                  <a:pt x="1539302" y="997051"/>
                  <a:pt x="1542644" y="996753"/>
                  <a:pt x="1545819" y="995959"/>
                </a:cubicBezTo>
                <a:cubicBezTo>
                  <a:pt x="1547407" y="993578"/>
                  <a:pt x="1548155" y="990332"/>
                  <a:pt x="1550582" y="988815"/>
                </a:cubicBezTo>
                <a:cubicBezTo>
                  <a:pt x="1554839" y="986154"/>
                  <a:pt x="1564869" y="984052"/>
                  <a:pt x="1564869" y="984052"/>
                </a:cubicBezTo>
                <a:cubicBezTo>
                  <a:pt x="1564075" y="981671"/>
                  <a:pt x="1563610" y="979154"/>
                  <a:pt x="1562488" y="976909"/>
                </a:cubicBezTo>
                <a:cubicBezTo>
                  <a:pt x="1561208" y="974349"/>
                  <a:pt x="1555701" y="971789"/>
                  <a:pt x="1557725" y="969765"/>
                </a:cubicBezTo>
                <a:cubicBezTo>
                  <a:pt x="1560039" y="967451"/>
                  <a:pt x="1564115" y="971206"/>
                  <a:pt x="1567250" y="972146"/>
                </a:cubicBezTo>
                <a:cubicBezTo>
                  <a:pt x="1572059" y="973589"/>
                  <a:pt x="1581538" y="976909"/>
                  <a:pt x="1581538" y="976909"/>
                </a:cubicBezTo>
                <a:cubicBezTo>
                  <a:pt x="1580744" y="974528"/>
                  <a:pt x="1578744" y="972241"/>
                  <a:pt x="1579157" y="969765"/>
                </a:cubicBezTo>
                <a:cubicBezTo>
                  <a:pt x="1579627" y="966942"/>
                  <a:pt x="1582639" y="965181"/>
                  <a:pt x="1583919" y="962621"/>
                </a:cubicBezTo>
                <a:cubicBezTo>
                  <a:pt x="1585041" y="960376"/>
                  <a:pt x="1584732" y="957437"/>
                  <a:pt x="1586300" y="955477"/>
                </a:cubicBezTo>
                <a:cubicBezTo>
                  <a:pt x="1588088" y="953242"/>
                  <a:pt x="1591245" y="952547"/>
                  <a:pt x="1593444" y="950715"/>
                </a:cubicBezTo>
                <a:cubicBezTo>
                  <a:pt x="1611779" y="935436"/>
                  <a:pt x="1589995" y="950632"/>
                  <a:pt x="1607732" y="938809"/>
                </a:cubicBezTo>
                <a:cubicBezTo>
                  <a:pt x="1606938" y="933253"/>
                  <a:pt x="1606612" y="927609"/>
                  <a:pt x="1605350" y="922140"/>
                </a:cubicBezTo>
                <a:cubicBezTo>
                  <a:pt x="1604221" y="917248"/>
                  <a:pt x="1600588" y="907852"/>
                  <a:pt x="1600588" y="907852"/>
                </a:cubicBezTo>
                <a:cubicBezTo>
                  <a:pt x="1604773" y="895298"/>
                  <a:pt x="1600203" y="905458"/>
                  <a:pt x="1610113" y="893565"/>
                </a:cubicBezTo>
                <a:cubicBezTo>
                  <a:pt x="1611945" y="891366"/>
                  <a:pt x="1612640" y="888209"/>
                  <a:pt x="1614875" y="886421"/>
                </a:cubicBezTo>
                <a:cubicBezTo>
                  <a:pt x="1616835" y="884853"/>
                  <a:pt x="1619638" y="884834"/>
                  <a:pt x="1622019" y="884040"/>
                </a:cubicBezTo>
                <a:cubicBezTo>
                  <a:pt x="1622813" y="879277"/>
                  <a:pt x="1621220" y="873386"/>
                  <a:pt x="1624400" y="869752"/>
                </a:cubicBezTo>
                <a:cubicBezTo>
                  <a:pt x="1626963" y="866823"/>
                  <a:pt x="1646313" y="863465"/>
                  <a:pt x="1650594" y="862609"/>
                </a:cubicBezTo>
                <a:cubicBezTo>
                  <a:pt x="1651388" y="856259"/>
                  <a:pt x="1650376" y="849407"/>
                  <a:pt x="1652975" y="843559"/>
                </a:cubicBezTo>
                <a:cubicBezTo>
                  <a:pt x="1653994" y="841265"/>
                  <a:pt x="1658551" y="843137"/>
                  <a:pt x="1660119" y="841177"/>
                </a:cubicBezTo>
                <a:cubicBezTo>
                  <a:pt x="1662163" y="838621"/>
                  <a:pt x="1661706" y="834827"/>
                  <a:pt x="1662500" y="831652"/>
                </a:cubicBezTo>
                <a:cubicBezTo>
                  <a:pt x="1660119" y="824508"/>
                  <a:pt x="1657738" y="817365"/>
                  <a:pt x="1655357" y="810221"/>
                </a:cubicBezTo>
                <a:cubicBezTo>
                  <a:pt x="1654563" y="807840"/>
                  <a:pt x="1655356" y="803871"/>
                  <a:pt x="1652975" y="803077"/>
                </a:cubicBezTo>
                <a:cubicBezTo>
                  <a:pt x="1650594" y="802283"/>
                  <a:pt x="1648213" y="801490"/>
                  <a:pt x="1645832" y="800696"/>
                </a:cubicBezTo>
                <a:cubicBezTo>
                  <a:pt x="1645038" y="798315"/>
                  <a:pt x="1644573" y="795797"/>
                  <a:pt x="1643450" y="793552"/>
                </a:cubicBezTo>
                <a:cubicBezTo>
                  <a:pt x="1642170" y="790993"/>
                  <a:pt x="1638688" y="789271"/>
                  <a:pt x="1638688" y="786409"/>
                </a:cubicBezTo>
                <a:cubicBezTo>
                  <a:pt x="1638688" y="781389"/>
                  <a:pt x="1641862" y="776884"/>
                  <a:pt x="1643450" y="772121"/>
                </a:cubicBezTo>
                <a:cubicBezTo>
                  <a:pt x="1645037" y="767359"/>
                  <a:pt x="1646626" y="762596"/>
                  <a:pt x="1648213" y="757834"/>
                </a:cubicBezTo>
                <a:cubicBezTo>
                  <a:pt x="1649800" y="753072"/>
                  <a:pt x="1657738" y="754659"/>
                  <a:pt x="1662500" y="753071"/>
                </a:cubicBezTo>
                <a:cubicBezTo>
                  <a:pt x="1665215" y="752166"/>
                  <a:pt x="1667014" y="749436"/>
                  <a:pt x="1669644" y="748309"/>
                </a:cubicBezTo>
                <a:cubicBezTo>
                  <a:pt x="1672652" y="747020"/>
                  <a:pt x="1675994" y="746721"/>
                  <a:pt x="1679169" y="745927"/>
                </a:cubicBezTo>
                <a:cubicBezTo>
                  <a:pt x="1680757" y="743546"/>
                  <a:pt x="1681697" y="740572"/>
                  <a:pt x="1683932" y="738784"/>
                </a:cubicBezTo>
                <a:cubicBezTo>
                  <a:pt x="1685892" y="737216"/>
                  <a:pt x="1688830" y="737525"/>
                  <a:pt x="1691075" y="736402"/>
                </a:cubicBezTo>
                <a:cubicBezTo>
                  <a:pt x="1693635" y="735122"/>
                  <a:pt x="1695838" y="733227"/>
                  <a:pt x="1698219" y="731640"/>
                </a:cubicBezTo>
                <a:cubicBezTo>
                  <a:pt x="1697425" y="723702"/>
                  <a:pt x="1697051" y="715712"/>
                  <a:pt x="1695838" y="707827"/>
                </a:cubicBezTo>
                <a:cubicBezTo>
                  <a:pt x="1695456" y="705346"/>
                  <a:pt x="1695232" y="702459"/>
                  <a:pt x="1693457" y="700684"/>
                </a:cubicBezTo>
                <a:cubicBezTo>
                  <a:pt x="1691682" y="698909"/>
                  <a:pt x="1688694" y="699096"/>
                  <a:pt x="1686313" y="698302"/>
                </a:cubicBezTo>
                <a:cubicBezTo>
                  <a:pt x="1687479" y="685470"/>
                  <a:pt x="1684312" y="674111"/>
                  <a:pt x="1693457" y="664965"/>
                </a:cubicBezTo>
                <a:cubicBezTo>
                  <a:pt x="1695481" y="662941"/>
                  <a:pt x="1698219" y="661790"/>
                  <a:pt x="1700600" y="660202"/>
                </a:cubicBezTo>
                <a:cubicBezTo>
                  <a:pt x="1701394" y="657821"/>
                  <a:pt x="1701207" y="654834"/>
                  <a:pt x="1702982" y="653059"/>
                </a:cubicBezTo>
                <a:cubicBezTo>
                  <a:pt x="1707029" y="649012"/>
                  <a:pt x="1717269" y="643534"/>
                  <a:pt x="1717269" y="643534"/>
                </a:cubicBezTo>
                <a:cubicBezTo>
                  <a:pt x="1725683" y="618289"/>
                  <a:pt x="1715892" y="655324"/>
                  <a:pt x="1712507" y="631627"/>
                </a:cubicBezTo>
                <a:cubicBezTo>
                  <a:pt x="1711155" y="622165"/>
                  <a:pt x="1712330" y="612261"/>
                  <a:pt x="1714888" y="603052"/>
                </a:cubicBezTo>
                <a:cubicBezTo>
                  <a:pt x="1716420" y="597537"/>
                  <a:pt x="1724413" y="588765"/>
                  <a:pt x="1724413" y="588765"/>
                </a:cubicBezTo>
                <a:cubicBezTo>
                  <a:pt x="1723619" y="586384"/>
                  <a:pt x="1723600" y="583581"/>
                  <a:pt x="1722032" y="581621"/>
                </a:cubicBezTo>
                <a:cubicBezTo>
                  <a:pt x="1720244" y="579386"/>
                  <a:pt x="1716912" y="578883"/>
                  <a:pt x="1714888" y="576859"/>
                </a:cubicBezTo>
                <a:cubicBezTo>
                  <a:pt x="1712864" y="574835"/>
                  <a:pt x="1711713" y="572096"/>
                  <a:pt x="1710125" y="569715"/>
                </a:cubicBezTo>
                <a:cubicBezTo>
                  <a:pt x="1706504" y="558849"/>
                  <a:pt x="1701973" y="552683"/>
                  <a:pt x="1707744" y="541140"/>
                </a:cubicBezTo>
                <a:cubicBezTo>
                  <a:pt x="1709024" y="538580"/>
                  <a:pt x="1712689" y="538209"/>
                  <a:pt x="1714888" y="536377"/>
                </a:cubicBezTo>
                <a:cubicBezTo>
                  <a:pt x="1717475" y="534221"/>
                  <a:pt x="1719651" y="531615"/>
                  <a:pt x="1722032" y="529234"/>
                </a:cubicBezTo>
                <a:cubicBezTo>
                  <a:pt x="1716042" y="511270"/>
                  <a:pt x="1724123" y="533419"/>
                  <a:pt x="1714888" y="514946"/>
                </a:cubicBezTo>
                <a:cubicBezTo>
                  <a:pt x="1712012" y="509193"/>
                  <a:pt x="1713433" y="505210"/>
                  <a:pt x="1707744" y="500659"/>
                </a:cubicBezTo>
                <a:cubicBezTo>
                  <a:pt x="1705784" y="499091"/>
                  <a:pt x="1702981" y="499071"/>
                  <a:pt x="1700600" y="498277"/>
                </a:cubicBezTo>
                <a:cubicBezTo>
                  <a:pt x="1699806" y="495896"/>
                  <a:pt x="1699611" y="493222"/>
                  <a:pt x="1698219" y="491134"/>
                </a:cubicBezTo>
                <a:cubicBezTo>
                  <a:pt x="1690739" y="479915"/>
                  <a:pt x="1691508" y="488535"/>
                  <a:pt x="1686313" y="476846"/>
                </a:cubicBezTo>
                <a:cubicBezTo>
                  <a:pt x="1684274" y="472259"/>
                  <a:pt x="1683138" y="467321"/>
                  <a:pt x="1681550" y="462559"/>
                </a:cubicBezTo>
                <a:cubicBezTo>
                  <a:pt x="1679962" y="457796"/>
                  <a:pt x="1678375" y="453034"/>
                  <a:pt x="1676788" y="448271"/>
                </a:cubicBezTo>
                <a:cubicBezTo>
                  <a:pt x="1675994" y="445890"/>
                  <a:pt x="1674407" y="441127"/>
                  <a:pt x="1674407" y="441127"/>
                </a:cubicBezTo>
                <a:cubicBezTo>
                  <a:pt x="1678804" y="427935"/>
                  <a:pt x="1677609" y="439178"/>
                  <a:pt x="1669644" y="429221"/>
                </a:cubicBezTo>
                <a:cubicBezTo>
                  <a:pt x="1656501" y="412792"/>
                  <a:pt x="1680590" y="430960"/>
                  <a:pt x="1660119" y="417315"/>
                </a:cubicBezTo>
                <a:cubicBezTo>
                  <a:pt x="1654549" y="400602"/>
                  <a:pt x="1652706" y="401726"/>
                  <a:pt x="1657738" y="381596"/>
                </a:cubicBezTo>
                <a:cubicBezTo>
                  <a:pt x="1658432" y="378820"/>
                  <a:pt x="1661220" y="377012"/>
                  <a:pt x="1662500" y="374452"/>
                </a:cubicBezTo>
                <a:cubicBezTo>
                  <a:pt x="1661822" y="365663"/>
                  <a:pt x="1673613" y="333971"/>
                  <a:pt x="1664882" y="295871"/>
                </a:cubicBezTo>
                <a:cubicBezTo>
                  <a:pt x="1670438" y="278012"/>
                  <a:pt x="1690679" y="279202"/>
                  <a:pt x="1695838" y="267296"/>
                </a:cubicBezTo>
                <a:cubicBezTo>
                  <a:pt x="1700997" y="255390"/>
                  <a:pt x="1697029" y="235149"/>
                  <a:pt x="1695838" y="224434"/>
                </a:cubicBezTo>
                <a:cubicBezTo>
                  <a:pt x="1694647" y="213719"/>
                  <a:pt x="1702188" y="213916"/>
                  <a:pt x="1688694" y="203002"/>
                </a:cubicBezTo>
                <a:cubicBezTo>
                  <a:pt x="1675200" y="192088"/>
                  <a:pt x="1631246" y="170855"/>
                  <a:pt x="1614875" y="158949"/>
                </a:cubicBezTo>
              </a:path>
            </a:pathLst>
          </a:custGeom>
          <a:noFill/>
          <a:ln w="9525">
            <a:solidFill>
              <a:srgbClr val="000000"/>
            </a:solidFill>
            <a:round/>
            <a:headEnd/>
            <a:tailEnd/>
          </a:ln>
        </p:spPr>
        <p:txBody>
          <a:bodyPr bIns="36576" lIns="36576" rIns="36576" tIns="36576"/>
          <a:lstStyle/>
          <a:p>
            <a:endParaRPr lang="es-ES"/>
          </a:p>
        </p:txBody>
      </p:sp>
      <p:sp>
        <p:nvSpPr>
          <p:cNvPr id="110620" name="Freeform 28"/>
          <p:cNvSpPr>
            <a:spLocks/>
          </p:cNvSpPr>
          <p:nvPr/>
        </p:nvSpPr>
        <p:spPr bwMode="auto">
          <a:xfrm>
            <a:off x="3640138" y="3963988"/>
            <a:ext cx="1328737" cy="1422400"/>
          </a:xfrm>
          <a:custGeom>
            <a:avLst/>
            <a:gdLst>
              <a:gd fmla="*/ 862885 w 1329441" name="T0"/>
              <a:gd fmla="*/ 29649 h 1423143" name="T1"/>
              <a:gd fmla="*/ 775309 w 1329441" name="T2"/>
              <a:gd fmla="*/ 101771 h 1423143" name="T3"/>
              <a:gd fmla="*/ 731520 w 1329441" name="T4"/>
              <a:gd fmla="*/ 88892 h 1423143" name="T5"/>
              <a:gd fmla="*/ 638793 w 1329441" name="T6"/>
              <a:gd fmla="*/ 52831 h 1423143" name="T7"/>
              <a:gd fmla="*/ 582125 w 1329441" name="T8"/>
              <a:gd fmla="*/ 32225 h 1423143" name="T9"/>
              <a:gd fmla="*/ 548640 w 1329441" name="T10"/>
              <a:gd fmla="*/ 76013 h 1423143" name="T11"/>
              <a:gd fmla="*/ 481670 w 1329441" name="T12"/>
              <a:gd fmla="*/ 106923 h 1423143" name="T13"/>
              <a:gd fmla="*/ 440458 w 1329441" name="T14"/>
              <a:gd fmla="*/ 142983 h 1423143" name="T15"/>
              <a:gd fmla="*/ 355457 w 1329441" name="T16"/>
              <a:gd fmla="*/ 106923 h 1423143" name="T17"/>
              <a:gd fmla="*/ 298790 w 1329441" name="T18"/>
              <a:gd fmla="*/ 114650 h 1423143" name="T19"/>
              <a:gd fmla="*/ 252426 w 1329441" name="T20"/>
              <a:gd fmla="*/ 150711 h 1423143" name="T21"/>
              <a:gd fmla="*/ 206062 w 1329441" name="T22"/>
              <a:gd fmla="*/ 215105 h 1423143" name="T23"/>
              <a:gd fmla="*/ 126213 w 1329441" name="T24"/>
              <a:gd fmla="*/ 212529 h 1423143" name="T25"/>
              <a:gd fmla="*/ 23182 w 1329441" name="T26"/>
              <a:gd fmla="*/ 251166 h 1423143" name="T27"/>
              <a:gd fmla="*/ 43789 w 1329441" name="T28"/>
              <a:gd fmla="*/ 297530 h 1423143" name="T29"/>
              <a:gd fmla="*/ 79849 w 1329441" name="T30"/>
              <a:gd fmla="*/ 349045 h 1423143" name="T31"/>
              <a:gd fmla="*/ 97880 w 1329441" name="T32"/>
              <a:gd fmla="*/ 441773 h 1423143" name="T33"/>
              <a:gd fmla="*/ 61819 w 1329441" name="T34"/>
              <a:gd fmla="*/ 529350 h 1423143" name="T35"/>
              <a:gd fmla="*/ 23182 w 1329441" name="T36"/>
              <a:gd fmla="*/ 593744 h 1423143" name="T37"/>
              <a:gd fmla="*/ 25758 w 1329441" name="T38"/>
              <a:gd fmla="*/ 650411 h 1423143" name="T39"/>
              <a:gd fmla="*/ 41213 w 1329441" name="T40"/>
              <a:gd fmla="*/ 694199 h 1423143" name="T41"/>
              <a:gd fmla="*/ 69546 w 1329441" name="T42"/>
              <a:gd fmla="*/ 722533 h 1423143" name="T43"/>
              <a:gd fmla="*/ 23182 w 1329441" name="T44"/>
              <a:gd fmla="*/ 774048 h 1423143" name="T45"/>
              <a:gd fmla="*/ 28334 w 1329441" name="T46"/>
              <a:gd fmla="*/ 835867 h 1423143" name="T47"/>
              <a:gd fmla="*/ 48940 w 1329441" name="T48"/>
              <a:gd fmla="*/ 907989 h 1423143" name="T49"/>
              <a:gd fmla="*/ 103031 w 1329441" name="T50"/>
              <a:gd fmla="*/ 936322 h 1423143" name="T51"/>
              <a:gd fmla="*/ 157123 w 1329441" name="T52"/>
              <a:gd fmla="*/ 967231 h 1423143" name="T53"/>
              <a:gd fmla="*/ 221517 w 1329441" name="T54"/>
              <a:gd fmla="*/ 1008444 h 1423143" name="T55"/>
              <a:gd fmla="*/ 298790 w 1329441" name="T56"/>
              <a:gd fmla="*/ 1036777 h 1423143" name="T57"/>
              <a:gd fmla="*/ 358033 w 1329441" name="T58"/>
              <a:gd fmla="*/ 1077990 h 1423143" name="T59"/>
              <a:gd fmla="*/ 453337 w 1329441" name="T60"/>
              <a:gd fmla="*/ 1108899 h 1423143" name="T61"/>
              <a:gd fmla="*/ 533186 w 1329441" name="T62"/>
              <a:gd fmla="*/ 1144960 h 1423143" name="T63"/>
              <a:gd fmla="*/ 579550 w 1329441" name="T64"/>
              <a:gd fmla="*/ 1162990 h 1423143" name="T65"/>
              <a:gd fmla="*/ 620762 w 1329441" name="T66"/>
              <a:gd fmla="*/ 1199051 h 1423143" name="T67"/>
              <a:gd fmla="*/ 698035 w 1329441" name="T68"/>
              <a:gd fmla="*/ 1235112 h 1423143" name="T69"/>
              <a:gd fmla="*/ 772733 w 1329441" name="T70"/>
              <a:gd fmla="*/ 1273749 h 1423143" name="T71"/>
              <a:gd fmla="*/ 844854 w 1329441" name="T72"/>
              <a:gd fmla="*/ 1289203 h 1423143" name="T73"/>
              <a:gd fmla="*/ 896370 w 1329441" name="T74"/>
              <a:gd fmla="*/ 1322688 h 1423143" name="T75"/>
              <a:gd fmla="*/ 986522 w 1329441" name="T76"/>
              <a:gd fmla="*/ 1363901 h 1423143" name="T77"/>
              <a:gd fmla="*/ 1053492 w 1329441" name="T78"/>
              <a:gd fmla="*/ 1412840 h 1423143" name="T79"/>
              <a:gd fmla="*/ 1141069 w 1329441" name="T80"/>
              <a:gd fmla="*/ 1397386 h 1423143" name="T81"/>
              <a:gd fmla="*/ 1184857 w 1329441" name="T82"/>
              <a:gd fmla="*/ 1330416 h 1423143" name="T83"/>
              <a:gd fmla="*/ 1238948 w 1329441" name="T84"/>
              <a:gd fmla="*/ 1296931 h 1423143" name="T85"/>
              <a:gd fmla="*/ 1300767 w 1329441" name="T86"/>
              <a:gd fmla="*/ 1222233 h 1423143" name="T87"/>
              <a:gd fmla="*/ 1251827 w 1329441" name="T88"/>
              <a:gd fmla="*/ 1188748 h 1423143" name="T89"/>
              <a:gd fmla="*/ 1244100 w 1329441" name="T90"/>
              <a:gd fmla="*/ 1129505 h 1423143" name="T91"/>
              <a:gd fmla="*/ 1298191 w 1329441" name="T92"/>
              <a:gd fmla="*/ 1103747 h 1423143" name="T93"/>
              <a:gd fmla="*/ 1326524 w 1329441" name="T94"/>
              <a:gd fmla="*/ 1011020 h 1423143" name="T95"/>
              <a:gd fmla="*/ 1287888 w 1329441" name="T96"/>
              <a:gd fmla="*/ 895110 h 1423143" name="T97"/>
              <a:gd fmla="*/ 1238948 w 1329441" name="T98"/>
              <a:gd fmla="*/ 822988 h 1423143" name="T99"/>
              <a:gd fmla="*/ 1184857 w 1329441" name="T100"/>
              <a:gd fmla="*/ 784351 h 1423143" name="T101"/>
              <a:gd fmla="*/ 1171978 w 1329441" name="T102"/>
              <a:gd fmla="*/ 722533 h 1423143" name="T103"/>
              <a:gd fmla="*/ 1159099 w 1329441" name="T104"/>
              <a:gd fmla="*/ 650411 h 1423143" name="T105"/>
              <a:gd fmla="*/ 1215766 w 1329441" name="T106"/>
              <a:gd fmla="*/ 567986 h 1423143" name="T107"/>
              <a:gd fmla="*/ 1197736 w 1329441" name="T108"/>
              <a:gd fmla="*/ 467531 h 1423143" name="T109"/>
              <a:gd fmla="*/ 1171978 w 1329441" name="T110"/>
              <a:gd fmla="*/ 423743 h 1423143" name="T111"/>
              <a:gd fmla="*/ 1146220 w 1329441" name="T112"/>
              <a:gd fmla="*/ 346470 h 1423143" name="T113"/>
              <a:gd fmla="*/ 1125614 w 1329441" name="T114"/>
              <a:gd fmla="*/ 271772 h 1423143" name="T115"/>
              <a:gd fmla="*/ 1079250 w 1329441" name="T116"/>
              <a:gd fmla="*/ 282075 h 1423143" name="T117"/>
              <a:gd fmla="*/ 937582 w 1329441" name="T118"/>
              <a:gd fmla="*/ 251166 h 1423143" name="T119"/>
              <a:gd fmla="*/ 945310 w 1329441" name="T120"/>
              <a:gd fmla="*/ 145559 h 1423143" name="T121"/>
              <a:gd fmla="*/ 911825 w 1329441" name="T122"/>
              <a:gd fmla="*/ 24498 h 142314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329441" name="T186"/>
              <a:gd fmla="*/ 0 h 1423143" name="T187"/>
              <a:gd fmla="*/ 1329441 w 1329441" name="T188"/>
              <a:gd fmla="*/ 1423143 h 1423143" name="T1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423143" w="1329441">
                <a:moveTo>
                  <a:pt x="901522" y="14195"/>
                </a:moveTo>
                <a:cubicBezTo>
                  <a:pt x="898788" y="5994"/>
                  <a:pt x="899630" y="0"/>
                  <a:pt x="886067" y="9043"/>
                </a:cubicBezTo>
                <a:cubicBezTo>
                  <a:pt x="883808" y="10549"/>
                  <a:pt x="885920" y="15557"/>
                  <a:pt x="883491" y="16771"/>
                </a:cubicBezTo>
                <a:cubicBezTo>
                  <a:pt x="878061" y="19486"/>
                  <a:pt x="871471" y="18488"/>
                  <a:pt x="865461" y="19346"/>
                </a:cubicBezTo>
                <a:cubicBezTo>
                  <a:pt x="864602" y="22780"/>
                  <a:pt x="866351" y="28927"/>
                  <a:pt x="862885" y="29649"/>
                </a:cubicBezTo>
                <a:cubicBezTo>
                  <a:pt x="792594" y="44293"/>
                  <a:pt x="815852" y="13909"/>
                  <a:pt x="798491" y="39952"/>
                </a:cubicBezTo>
                <a:cubicBezTo>
                  <a:pt x="797632" y="46821"/>
                  <a:pt x="798486" y="54132"/>
                  <a:pt x="795915" y="60559"/>
                </a:cubicBezTo>
                <a:cubicBezTo>
                  <a:pt x="794765" y="63433"/>
                  <a:pt x="789828" y="63085"/>
                  <a:pt x="788187" y="65710"/>
                </a:cubicBezTo>
                <a:cubicBezTo>
                  <a:pt x="780355" y="78241"/>
                  <a:pt x="785147" y="81546"/>
                  <a:pt x="780460" y="94044"/>
                </a:cubicBezTo>
                <a:cubicBezTo>
                  <a:pt x="779373" y="96942"/>
                  <a:pt x="776693" y="99002"/>
                  <a:pt x="775309" y="101771"/>
                </a:cubicBezTo>
                <a:cubicBezTo>
                  <a:pt x="774095" y="104199"/>
                  <a:pt x="773592" y="106922"/>
                  <a:pt x="772733" y="109498"/>
                </a:cubicBezTo>
                <a:cubicBezTo>
                  <a:pt x="767830" y="108518"/>
                  <a:pt x="757410" y="106988"/>
                  <a:pt x="752127" y="104347"/>
                </a:cubicBezTo>
                <a:cubicBezTo>
                  <a:pt x="749358" y="102962"/>
                  <a:pt x="746975" y="100912"/>
                  <a:pt x="744399" y="99195"/>
                </a:cubicBezTo>
                <a:cubicBezTo>
                  <a:pt x="742682" y="96619"/>
                  <a:pt x="741665" y="93402"/>
                  <a:pt x="739248" y="91468"/>
                </a:cubicBezTo>
                <a:cubicBezTo>
                  <a:pt x="737128" y="89772"/>
                  <a:pt x="734192" y="89378"/>
                  <a:pt x="731520" y="88892"/>
                </a:cubicBezTo>
                <a:cubicBezTo>
                  <a:pt x="724710" y="87654"/>
                  <a:pt x="717783" y="87175"/>
                  <a:pt x="710914" y="86316"/>
                </a:cubicBezTo>
                <a:cubicBezTo>
                  <a:pt x="709197" y="83740"/>
                  <a:pt x="707952" y="80778"/>
                  <a:pt x="705763" y="78589"/>
                </a:cubicBezTo>
                <a:cubicBezTo>
                  <a:pt x="693403" y="66230"/>
                  <a:pt x="670795" y="71735"/>
                  <a:pt x="656823" y="70862"/>
                </a:cubicBezTo>
                <a:cubicBezTo>
                  <a:pt x="654247" y="70003"/>
                  <a:pt x="651016" y="70206"/>
                  <a:pt x="649096" y="68286"/>
                </a:cubicBezTo>
                <a:cubicBezTo>
                  <a:pt x="644718" y="63908"/>
                  <a:pt x="640751" y="58705"/>
                  <a:pt x="638793" y="52831"/>
                </a:cubicBezTo>
                <a:cubicBezTo>
                  <a:pt x="636092" y="44729"/>
                  <a:pt x="636759" y="42890"/>
                  <a:pt x="628489" y="37377"/>
                </a:cubicBezTo>
                <a:cubicBezTo>
                  <a:pt x="626230" y="35871"/>
                  <a:pt x="623135" y="36120"/>
                  <a:pt x="620762" y="34801"/>
                </a:cubicBezTo>
                <a:cubicBezTo>
                  <a:pt x="615350" y="31794"/>
                  <a:pt x="605307" y="24498"/>
                  <a:pt x="605307" y="24498"/>
                </a:cubicBezTo>
                <a:cubicBezTo>
                  <a:pt x="600156" y="26215"/>
                  <a:pt x="595004" y="27932"/>
                  <a:pt x="589853" y="29649"/>
                </a:cubicBezTo>
                <a:cubicBezTo>
                  <a:pt x="587277" y="30508"/>
                  <a:pt x="582125" y="32225"/>
                  <a:pt x="582125" y="32225"/>
                </a:cubicBezTo>
                <a:cubicBezTo>
                  <a:pt x="581267" y="34801"/>
                  <a:pt x="581470" y="38032"/>
                  <a:pt x="579550" y="39952"/>
                </a:cubicBezTo>
                <a:cubicBezTo>
                  <a:pt x="577630" y="41872"/>
                  <a:pt x="573400" y="40318"/>
                  <a:pt x="571822" y="42528"/>
                </a:cubicBezTo>
                <a:cubicBezTo>
                  <a:pt x="568666" y="46947"/>
                  <a:pt x="568388" y="52831"/>
                  <a:pt x="566671" y="57983"/>
                </a:cubicBezTo>
                <a:cubicBezTo>
                  <a:pt x="565812" y="60559"/>
                  <a:pt x="564954" y="63134"/>
                  <a:pt x="564095" y="65710"/>
                </a:cubicBezTo>
                <a:cubicBezTo>
                  <a:pt x="562137" y="71584"/>
                  <a:pt x="548640" y="76013"/>
                  <a:pt x="548640" y="76013"/>
                </a:cubicBezTo>
                <a:cubicBezTo>
                  <a:pt x="542798" y="93546"/>
                  <a:pt x="549709" y="80673"/>
                  <a:pt x="517731" y="86316"/>
                </a:cubicBezTo>
                <a:cubicBezTo>
                  <a:pt x="512383" y="87260"/>
                  <a:pt x="502276" y="91468"/>
                  <a:pt x="502276" y="91468"/>
                </a:cubicBezTo>
                <a:cubicBezTo>
                  <a:pt x="499700" y="93185"/>
                  <a:pt x="497318" y="95236"/>
                  <a:pt x="494549" y="96620"/>
                </a:cubicBezTo>
                <a:cubicBezTo>
                  <a:pt x="492121" y="97834"/>
                  <a:pt x="488942" y="97499"/>
                  <a:pt x="486822" y="99195"/>
                </a:cubicBezTo>
                <a:cubicBezTo>
                  <a:pt x="484404" y="101129"/>
                  <a:pt x="484295" y="105282"/>
                  <a:pt x="481670" y="106923"/>
                </a:cubicBezTo>
                <a:cubicBezTo>
                  <a:pt x="477065" y="109801"/>
                  <a:pt x="466216" y="112074"/>
                  <a:pt x="466216" y="112074"/>
                </a:cubicBezTo>
                <a:cubicBezTo>
                  <a:pt x="465357" y="118084"/>
                  <a:pt x="466355" y="124675"/>
                  <a:pt x="463640" y="130105"/>
                </a:cubicBezTo>
                <a:cubicBezTo>
                  <a:pt x="462426" y="132533"/>
                  <a:pt x="458523" y="131934"/>
                  <a:pt x="455913" y="132680"/>
                </a:cubicBezTo>
                <a:cubicBezTo>
                  <a:pt x="452509" y="133652"/>
                  <a:pt x="449044" y="134397"/>
                  <a:pt x="445609" y="135256"/>
                </a:cubicBezTo>
                <a:cubicBezTo>
                  <a:pt x="443892" y="137832"/>
                  <a:pt x="443227" y="141599"/>
                  <a:pt x="440458" y="142983"/>
                </a:cubicBezTo>
                <a:cubicBezTo>
                  <a:pt x="429463" y="148480"/>
                  <a:pt x="401191" y="143574"/>
                  <a:pt x="394094" y="142983"/>
                </a:cubicBezTo>
                <a:cubicBezTo>
                  <a:pt x="390660" y="137832"/>
                  <a:pt x="387225" y="132680"/>
                  <a:pt x="383791" y="127529"/>
                </a:cubicBezTo>
                <a:cubicBezTo>
                  <a:pt x="380357" y="122377"/>
                  <a:pt x="368336" y="117226"/>
                  <a:pt x="368336" y="117226"/>
                </a:cubicBezTo>
                <a:cubicBezTo>
                  <a:pt x="366619" y="114650"/>
                  <a:pt x="365602" y="111432"/>
                  <a:pt x="363185" y="109498"/>
                </a:cubicBezTo>
                <a:cubicBezTo>
                  <a:pt x="361065" y="107802"/>
                  <a:pt x="357886" y="108137"/>
                  <a:pt x="355457" y="106923"/>
                </a:cubicBezTo>
                <a:cubicBezTo>
                  <a:pt x="352688" y="105539"/>
                  <a:pt x="350306" y="103488"/>
                  <a:pt x="347730" y="101771"/>
                </a:cubicBezTo>
                <a:cubicBezTo>
                  <a:pt x="352231" y="108522"/>
                  <a:pt x="356630" y="112994"/>
                  <a:pt x="355457" y="122377"/>
                </a:cubicBezTo>
                <a:cubicBezTo>
                  <a:pt x="355073" y="125449"/>
                  <a:pt x="352023" y="127529"/>
                  <a:pt x="350306" y="130105"/>
                </a:cubicBezTo>
                <a:cubicBezTo>
                  <a:pt x="339144" y="129246"/>
                  <a:pt x="327647" y="130378"/>
                  <a:pt x="316821" y="127529"/>
                </a:cubicBezTo>
                <a:cubicBezTo>
                  <a:pt x="309372" y="125569"/>
                  <a:pt x="303976" y="119836"/>
                  <a:pt x="298790" y="114650"/>
                </a:cubicBezTo>
                <a:cubicBezTo>
                  <a:pt x="296214" y="115509"/>
                  <a:pt x="293746" y="116813"/>
                  <a:pt x="291063" y="117226"/>
                </a:cubicBezTo>
                <a:cubicBezTo>
                  <a:pt x="282535" y="118538"/>
                  <a:pt x="273552" y="117263"/>
                  <a:pt x="265305" y="119801"/>
                </a:cubicBezTo>
                <a:cubicBezTo>
                  <a:pt x="261149" y="121080"/>
                  <a:pt x="254704" y="131839"/>
                  <a:pt x="252426" y="135256"/>
                </a:cubicBezTo>
                <a:cubicBezTo>
                  <a:pt x="253285" y="137832"/>
                  <a:pt x="255002" y="140268"/>
                  <a:pt x="255002" y="142983"/>
                </a:cubicBezTo>
                <a:cubicBezTo>
                  <a:pt x="255002" y="145698"/>
                  <a:pt x="254122" y="148591"/>
                  <a:pt x="252426" y="150711"/>
                </a:cubicBezTo>
                <a:cubicBezTo>
                  <a:pt x="248796" y="155249"/>
                  <a:pt x="242061" y="156741"/>
                  <a:pt x="236972" y="158438"/>
                </a:cubicBezTo>
                <a:cubicBezTo>
                  <a:pt x="229605" y="180536"/>
                  <a:pt x="240881" y="145373"/>
                  <a:pt x="231820" y="181620"/>
                </a:cubicBezTo>
                <a:cubicBezTo>
                  <a:pt x="230503" y="186888"/>
                  <a:pt x="231937" y="195758"/>
                  <a:pt x="226669" y="197075"/>
                </a:cubicBezTo>
                <a:cubicBezTo>
                  <a:pt x="223234" y="197934"/>
                  <a:pt x="219800" y="198792"/>
                  <a:pt x="216365" y="199651"/>
                </a:cubicBezTo>
                <a:cubicBezTo>
                  <a:pt x="212931" y="204802"/>
                  <a:pt x="209496" y="209954"/>
                  <a:pt x="206062" y="215105"/>
                </a:cubicBezTo>
                <a:cubicBezTo>
                  <a:pt x="202628" y="220256"/>
                  <a:pt x="190608" y="225408"/>
                  <a:pt x="190608" y="225408"/>
                </a:cubicBezTo>
                <a:cubicBezTo>
                  <a:pt x="185518" y="223711"/>
                  <a:pt x="178784" y="222220"/>
                  <a:pt x="175153" y="217681"/>
                </a:cubicBezTo>
                <a:cubicBezTo>
                  <a:pt x="165162" y="205192"/>
                  <a:pt x="181709" y="212999"/>
                  <a:pt x="164850" y="207378"/>
                </a:cubicBezTo>
                <a:cubicBezTo>
                  <a:pt x="154547" y="208237"/>
                  <a:pt x="144189" y="208588"/>
                  <a:pt x="133941" y="209954"/>
                </a:cubicBezTo>
                <a:cubicBezTo>
                  <a:pt x="131250" y="210313"/>
                  <a:pt x="128864" y="211940"/>
                  <a:pt x="126213" y="212529"/>
                </a:cubicBezTo>
                <a:cubicBezTo>
                  <a:pt x="121115" y="213662"/>
                  <a:pt x="115880" y="214081"/>
                  <a:pt x="110759" y="215105"/>
                </a:cubicBezTo>
                <a:cubicBezTo>
                  <a:pt x="107288" y="215799"/>
                  <a:pt x="103990" y="217467"/>
                  <a:pt x="100456" y="217681"/>
                </a:cubicBezTo>
                <a:cubicBezTo>
                  <a:pt x="75588" y="219188"/>
                  <a:pt x="50657" y="219398"/>
                  <a:pt x="25758" y="220257"/>
                </a:cubicBezTo>
                <a:cubicBezTo>
                  <a:pt x="19628" y="238648"/>
                  <a:pt x="17595" y="231193"/>
                  <a:pt x="25758" y="243439"/>
                </a:cubicBezTo>
                <a:cubicBezTo>
                  <a:pt x="24899" y="246015"/>
                  <a:pt x="23182" y="251166"/>
                  <a:pt x="23182" y="251166"/>
                </a:cubicBezTo>
                <a:cubicBezTo>
                  <a:pt x="24899" y="253742"/>
                  <a:pt x="27114" y="256048"/>
                  <a:pt x="28334" y="258893"/>
                </a:cubicBezTo>
                <a:cubicBezTo>
                  <a:pt x="29729" y="262147"/>
                  <a:pt x="28699" y="266432"/>
                  <a:pt x="30910" y="269196"/>
                </a:cubicBezTo>
                <a:cubicBezTo>
                  <a:pt x="32606" y="271316"/>
                  <a:pt x="36061" y="270913"/>
                  <a:pt x="38637" y="271772"/>
                </a:cubicBezTo>
                <a:cubicBezTo>
                  <a:pt x="39496" y="274348"/>
                  <a:pt x="40680" y="276837"/>
                  <a:pt x="41213" y="279500"/>
                </a:cubicBezTo>
                <a:cubicBezTo>
                  <a:pt x="42404" y="285453"/>
                  <a:pt x="40062" y="292738"/>
                  <a:pt x="43789" y="297530"/>
                </a:cubicBezTo>
                <a:cubicBezTo>
                  <a:pt x="47123" y="301816"/>
                  <a:pt x="59243" y="302681"/>
                  <a:pt x="59243" y="302681"/>
                </a:cubicBezTo>
                <a:cubicBezTo>
                  <a:pt x="60102" y="305257"/>
                  <a:pt x="61230" y="307758"/>
                  <a:pt x="61819" y="310409"/>
                </a:cubicBezTo>
                <a:cubicBezTo>
                  <a:pt x="62952" y="315507"/>
                  <a:pt x="61804" y="321329"/>
                  <a:pt x="64395" y="325863"/>
                </a:cubicBezTo>
                <a:cubicBezTo>
                  <a:pt x="65742" y="328220"/>
                  <a:pt x="69546" y="327580"/>
                  <a:pt x="72122" y="328439"/>
                </a:cubicBezTo>
                <a:cubicBezTo>
                  <a:pt x="73518" y="335419"/>
                  <a:pt x="73533" y="343992"/>
                  <a:pt x="79849" y="349045"/>
                </a:cubicBezTo>
                <a:cubicBezTo>
                  <a:pt x="81969" y="350741"/>
                  <a:pt x="85001" y="350762"/>
                  <a:pt x="87577" y="351621"/>
                </a:cubicBezTo>
                <a:cubicBezTo>
                  <a:pt x="86718" y="355914"/>
                  <a:pt x="83798" y="360290"/>
                  <a:pt x="85001" y="364500"/>
                </a:cubicBezTo>
                <a:cubicBezTo>
                  <a:pt x="85851" y="367477"/>
                  <a:pt x="90794" y="367235"/>
                  <a:pt x="92728" y="369652"/>
                </a:cubicBezTo>
                <a:cubicBezTo>
                  <a:pt x="94424" y="371772"/>
                  <a:pt x="94445" y="374803"/>
                  <a:pt x="95304" y="377379"/>
                </a:cubicBezTo>
                <a:cubicBezTo>
                  <a:pt x="96163" y="398844"/>
                  <a:pt x="98460" y="420299"/>
                  <a:pt x="97880" y="441773"/>
                </a:cubicBezTo>
                <a:cubicBezTo>
                  <a:pt x="97598" y="452215"/>
                  <a:pt x="103069" y="471206"/>
                  <a:pt x="92728" y="472683"/>
                </a:cubicBezTo>
                <a:cubicBezTo>
                  <a:pt x="86718" y="473541"/>
                  <a:pt x="80708" y="474400"/>
                  <a:pt x="74698" y="475258"/>
                </a:cubicBezTo>
                <a:cubicBezTo>
                  <a:pt x="67626" y="496472"/>
                  <a:pt x="68778" y="485337"/>
                  <a:pt x="72122" y="508743"/>
                </a:cubicBezTo>
                <a:cubicBezTo>
                  <a:pt x="71263" y="513895"/>
                  <a:pt x="71882" y="519527"/>
                  <a:pt x="69546" y="524198"/>
                </a:cubicBezTo>
                <a:cubicBezTo>
                  <a:pt x="68162" y="526967"/>
                  <a:pt x="62669" y="526373"/>
                  <a:pt x="61819" y="529350"/>
                </a:cubicBezTo>
                <a:cubicBezTo>
                  <a:pt x="58979" y="539291"/>
                  <a:pt x="63867" y="551012"/>
                  <a:pt x="59243" y="560259"/>
                </a:cubicBezTo>
                <a:cubicBezTo>
                  <a:pt x="56815" y="565116"/>
                  <a:pt x="48940" y="563694"/>
                  <a:pt x="43789" y="565411"/>
                </a:cubicBezTo>
                <a:cubicBezTo>
                  <a:pt x="41213" y="566270"/>
                  <a:pt x="36061" y="567986"/>
                  <a:pt x="36061" y="567986"/>
                </a:cubicBezTo>
                <a:cubicBezTo>
                  <a:pt x="33485" y="569703"/>
                  <a:pt x="29870" y="570450"/>
                  <a:pt x="28334" y="573138"/>
                </a:cubicBezTo>
                <a:cubicBezTo>
                  <a:pt x="27371" y="574824"/>
                  <a:pt x="25812" y="590456"/>
                  <a:pt x="23182" y="593744"/>
                </a:cubicBezTo>
                <a:cubicBezTo>
                  <a:pt x="21248" y="596161"/>
                  <a:pt x="18031" y="597179"/>
                  <a:pt x="15455" y="598896"/>
                </a:cubicBezTo>
                <a:cubicBezTo>
                  <a:pt x="14596" y="601472"/>
                  <a:pt x="12879" y="603908"/>
                  <a:pt x="12879" y="606623"/>
                </a:cubicBezTo>
                <a:cubicBezTo>
                  <a:pt x="12879" y="614769"/>
                  <a:pt x="18537" y="616504"/>
                  <a:pt x="23182" y="622078"/>
                </a:cubicBezTo>
                <a:cubicBezTo>
                  <a:pt x="25164" y="624456"/>
                  <a:pt x="26617" y="627229"/>
                  <a:pt x="28334" y="629805"/>
                </a:cubicBezTo>
                <a:cubicBezTo>
                  <a:pt x="27475" y="636674"/>
                  <a:pt x="26567" y="643536"/>
                  <a:pt x="25758" y="650411"/>
                </a:cubicBezTo>
                <a:cubicBezTo>
                  <a:pt x="24849" y="658133"/>
                  <a:pt x="24460" y="665924"/>
                  <a:pt x="23182" y="673593"/>
                </a:cubicBezTo>
                <a:cubicBezTo>
                  <a:pt x="22736" y="676271"/>
                  <a:pt x="22303" y="679200"/>
                  <a:pt x="20607" y="681320"/>
                </a:cubicBezTo>
                <a:cubicBezTo>
                  <a:pt x="15554" y="687637"/>
                  <a:pt x="6982" y="687652"/>
                  <a:pt x="0" y="689048"/>
                </a:cubicBezTo>
                <a:cubicBezTo>
                  <a:pt x="9445" y="689906"/>
                  <a:pt x="18924" y="690447"/>
                  <a:pt x="28334" y="691623"/>
                </a:cubicBezTo>
                <a:cubicBezTo>
                  <a:pt x="32678" y="692166"/>
                  <a:pt x="36966" y="693137"/>
                  <a:pt x="41213" y="694199"/>
                </a:cubicBezTo>
                <a:cubicBezTo>
                  <a:pt x="43847" y="694858"/>
                  <a:pt x="46257" y="696362"/>
                  <a:pt x="48940" y="696775"/>
                </a:cubicBezTo>
                <a:cubicBezTo>
                  <a:pt x="57468" y="698087"/>
                  <a:pt x="66112" y="698492"/>
                  <a:pt x="74698" y="699351"/>
                </a:cubicBezTo>
                <a:cubicBezTo>
                  <a:pt x="91259" y="703492"/>
                  <a:pt x="85101" y="699252"/>
                  <a:pt x="77274" y="707078"/>
                </a:cubicBezTo>
                <a:cubicBezTo>
                  <a:pt x="75085" y="709267"/>
                  <a:pt x="73839" y="712229"/>
                  <a:pt x="72122" y="714805"/>
                </a:cubicBezTo>
                <a:cubicBezTo>
                  <a:pt x="71263" y="717381"/>
                  <a:pt x="71666" y="720837"/>
                  <a:pt x="69546" y="722533"/>
                </a:cubicBezTo>
                <a:cubicBezTo>
                  <a:pt x="63004" y="727767"/>
                  <a:pt x="55482" y="724169"/>
                  <a:pt x="48940" y="722533"/>
                </a:cubicBezTo>
                <a:cubicBezTo>
                  <a:pt x="47223" y="725109"/>
                  <a:pt x="45771" y="727882"/>
                  <a:pt x="43789" y="730260"/>
                </a:cubicBezTo>
                <a:cubicBezTo>
                  <a:pt x="37593" y="737695"/>
                  <a:pt x="35930" y="738075"/>
                  <a:pt x="28334" y="743139"/>
                </a:cubicBezTo>
                <a:cubicBezTo>
                  <a:pt x="27475" y="748291"/>
                  <a:pt x="27410" y="753639"/>
                  <a:pt x="25758" y="758594"/>
                </a:cubicBezTo>
                <a:cubicBezTo>
                  <a:pt x="20765" y="773573"/>
                  <a:pt x="18169" y="759005"/>
                  <a:pt x="23182" y="774048"/>
                </a:cubicBezTo>
                <a:cubicBezTo>
                  <a:pt x="22324" y="777482"/>
                  <a:pt x="20106" y="780847"/>
                  <a:pt x="20607" y="784351"/>
                </a:cubicBezTo>
                <a:cubicBezTo>
                  <a:pt x="21045" y="787416"/>
                  <a:pt x="23569" y="789890"/>
                  <a:pt x="25758" y="792079"/>
                </a:cubicBezTo>
                <a:cubicBezTo>
                  <a:pt x="29397" y="795719"/>
                  <a:pt x="39751" y="800363"/>
                  <a:pt x="43789" y="802382"/>
                </a:cubicBezTo>
                <a:cubicBezTo>
                  <a:pt x="44647" y="804958"/>
                  <a:pt x="47223" y="807533"/>
                  <a:pt x="46364" y="810109"/>
                </a:cubicBezTo>
                <a:cubicBezTo>
                  <a:pt x="45095" y="813915"/>
                  <a:pt x="31861" y="831164"/>
                  <a:pt x="28334" y="835867"/>
                </a:cubicBezTo>
                <a:cubicBezTo>
                  <a:pt x="29193" y="841018"/>
                  <a:pt x="29259" y="846367"/>
                  <a:pt x="30910" y="851321"/>
                </a:cubicBezTo>
                <a:cubicBezTo>
                  <a:pt x="35903" y="866300"/>
                  <a:pt x="38500" y="851734"/>
                  <a:pt x="33485" y="866776"/>
                </a:cubicBezTo>
                <a:cubicBezTo>
                  <a:pt x="34344" y="871069"/>
                  <a:pt x="34999" y="875408"/>
                  <a:pt x="36061" y="879655"/>
                </a:cubicBezTo>
                <a:cubicBezTo>
                  <a:pt x="37652" y="886020"/>
                  <a:pt x="38549" y="887205"/>
                  <a:pt x="41213" y="892534"/>
                </a:cubicBezTo>
                <a:cubicBezTo>
                  <a:pt x="43789" y="897686"/>
                  <a:pt x="46143" y="902954"/>
                  <a:pt x="48940" y="907989"/>
                </a:cubicBezTo>
                <a:cubicBezTo>
                  <a:pt x="50443" y="910695"/>
                  <a:pt x="51675" y="913782"/>
                  <a:pt x="54092" y="915716"/>
                </a:cubicBezTo>
                <a:cubicBezTo>
                  <a:pt x="56212" y="917412"/>
                  <a:pt x="59125" y="917955"/>
                  <a:pt x="61819" y="918292"/>
                </a:cubicBezTo>
                <a:cubicBezTo>
                  <a:pt x="72927" y="919680"/>
                  <a:pt x="84142" y="920009"/>
                  <a:pt x="95304" y="920867"/>
                </a:cubicBezTo>
                <a:cubicBezTo>
                  <a:pt x="97021" y="923443"/>
                  <a:pt x="99072" y="925826"/>
                  <a:pt x="100456" y="928595"/>
                </a:cubicBezTo>
                <a:cubicBezTo>
                  <a:pt x="101670" y="931023"/>
                  <a:pt x="100822" y="934744"/>
                  <a:pt x="103031" y="936322"/>
                </a:cubicBezTo>
                <a:cubicBezTo>
                  <a:pt x="107450" y="939478"/>
                  <a:pt x="118486" y="941474"/>
                  <a:pt x="118486" y="941474"/>
                </a:cubicBezTo>
                <a:cubicBezTo>
                  <a:pt x="120203" y="944050"/>
                  <a:pt x="121656" y="946823"/>
                  <a:pt x="123638" y="949201"/>
                </a:cubicBezTo>
                <a:cubicBezTo>
                  <a:pt x="125970" y="951999"/>
                  <a:pt x="129345" y="953897"/>
                  <a:pt x="131365" y="956928"/>
                </a:cubicBezTo>
                <a:cubicBezTo>
                  <a:pt x="132871" y="959187"/>
                  <a:pt x="131420" y="963648"/>
                  <a:pt x="133941" y="964656"/>
                </a:cubicBezTo>
                <a:cubicBezTo>
                  <a:pt x="141160" y="967543"/>
                  <a:pt x="149396" y="966373"/>
                  <a:pt x="157123" y="967231"/>
                </a:cubicBezTo>
                <a:cubicBezTo>
                  <a:pt x="162274" y="968948"/>
                  <a:pt x="167426" y="970666"/>
                  <a:pt x="172577" y="972383"/>
                </a:cubicBezTo>
                <a:cubicBezTo>
                  <a:pt x="175153" y="973242"/>
                  <a:pt x="180305" y="974959"/>
                  <a:pt x="180305" y="974959"/>
                </a:cubicBezTo>
                <a:cubicBezTo>
                  <a:pt x="187866" y="982520"/>
                  <a:pt x="199820" y="995202"/>
                  <a:pt x="208638" y="998141"/>
                </a:cubicBezTo>
                <a:cubicBezTo>
                  <a:pt x="211214" y="998999"/>
                  <a:pt x="213789" y="999858"/>
                  <a:pt x="216365" y="1000716"/>
                </a:cubicBezTo>
                <a:cubicBezTo>
                  <a:pt x="218082" y="1003292"/>
                  <a:pt x="219100" y="1006510"/>
                  <a:pt x="221517" y="1008444"/>
                </a:cubicBezTo>
                <a:cubicBezTo>
                  <a:pt x="223637" y="1010140"/>
                  <a:pt x="226582" y="1010488"/>
                  <a:pt x="229244" y="1011020"/>
                </a:cubicBezTo>
                <a:cubicBezTo>
                  <a:pt x="235197" y="1012211"/>
                  <a:pt x="241286" y="1012597"/>
                  <a:pt x="247275" y="1013595"/>
                </a:cubicBezTo>
                <a:cubicBezTo>
                  <a:pt x="259706" y="1015667"/>
                  <a:pt x="257930" y="1015429"/>
                  <a:pt x="267881" y="1018747"/>
                </a:cubicBezTo>
                <a:cubicBezTo>
                  <a:pt x="272734" y="1023600"/>
                  <a:pt x="276881" y="1028757"/>
                  <a:pt x="283336" y="1031626"/>
                </a:cubicBezTo>
                <a:cubicBezTo>
                  <a:pt x="288298" y="1033831"/>
                  <a:pt x="293639" y="1035060"/>
                  <a:pt x="298790" y="1036777"/>
                </a:cubicBezTo>
                <a:cubicBezTo>
                  <a:pt x="301366" y="1037636"/>
                  <a:pt x="306518" y="1039353"/>
                  <a:pt x="306518" y="1039353"/>
                </a:cubicBezTo>
                <a:cubicBezTo>
                  <a:pt x="309094" y="1041929"/>
                  <a:pt x="311913" y="1044282"/>
                  <a:pt x="314245" y="1047080"/>
                </a:cubicBezTo>
                <a:cubicBezTo>
                  <a:pt x="323459" y="1058137"/>
                  <a:pt x="314804" y="1052268"/>
                  <a:pt x="327124" y="1062535"/>
                </a:cubicBezTo>
                <a:cubicBezTo>
                  <a:pt x="333784" y="1068085"/>
                  <a:pt x="334831" y="1067680"/>
                  <a:pt x="342578" y="1070262"/>
                </a:cubicBezTo>
                <a:cubicBezTo>
                  <a:pt x="357426" y="1080161"/>
                  <a:pt x="343106" y="1071593"/>
                  <a:pt x="358033" y="1077990"/>
                </a:cubicBezTo>
                <a:cubicBezTo>
                  <a:pt x="361562" y="1079502"/>
                  <a:pt x="364571" y="1082388"/>
                  <a:pt x="368336" y="1083141"/>
                </a:cubicBezTo>
                <a:cubicBezTo>
                  <a:pt x="377635" y="1085001"/>
                  <a:pt x="387225" y="1084858"/>
                  <a:pt x="396670" y="1085717"/>
                </a:cubicBezTo>
                <a:cubicBezTo>
                  <a:pt x="406973" y="1089152"/>
                  <a:pt x="417276" y="1092585"/>
                  <a:pt x="427579" y="1096020"/>
                </a:cubicBezTo>
                <a:cubicBezTo>
                  <a:pt x="430516" y="1096999"/>
                  <a:pt x="432618" y="1099636"/>
                  <a:pt x="435306" y="1101172"/>
                </a:cubicBezTo>
                <a:cubicBezTo>
                  <a:pt x="444215" y="1106263"/>
                  <a:pt x="444670" y="1106010"/>
                  <a:pt x="453337" y="1108899"/>
                </a:cubicBezTo>
                <a:cubicBezTo>
                  <a:pt x="454196" y="1111475"/>
                  <a:pt x="453993" y="1114706"/>
                  <a:pt x="455913" y="1116626"/>
                </a:cubicBezTo>
                <a:cubicBezTo>
                  <a:pt x="464307" y="1125020"/>
                  <a:pt x="475649" y="1129287"/>
                  <a:pt x="486822" y="1132081"/>
                </a:cubicBezTo>
                <a:cubicBezTo>
                  <a:pt x="490256" y="1132940"/>
                  <a:pt x="493734" y="1133640"/>
                  <a:pt x="497125" y="1134657"/>
                </a:cubicBezTo>
                <a:cubicBezTo>
                  <a:pt x="502326" y="1136217"/>
                  <a:pt x="507255" y="1138743"/>
                  <a:pt x="512580" y="1139808"/>
                </a:cubicBezTo>
                <a:cubicBezTo>
                  <a:pt x="517479" y="1140788"/>
                  <a:pt x="527906" y="1142320"/>
                  <a:pt x="533186" y="1144960"/>
                </a:cubicBezTo>
                <a:cubicBezTo>
                  <a:pt x="535955" y="1146344"/>
                  <a:pt x="538084" y="1148854"/>
                  <a:pt x="540913" y="1150111"/>
                </a:cubicBezTo>
                <a:cubicBezTo>
                  <a:pt x="545875" y="1152316"/>
                  <a:pt x="551216" y="1153546"/>
                  <a:pt x="556368" y="1155263"/>
                </a:cubicBezTo>
                <a:cubicBezTo>
                  <a:pt x="558944" y="1156122"/>
                  <a:pt x="561519" y="1156980"/>
                  <a:pt x="564095" y="1157839"/>
                </a:cubicBezTo>
                <a:cubicBezTo>
                  <a:pt x="566671" y="1158697"/>
                  <a:pt x="569246" y="1159556"/>
                  <a:pt x="571822" y="1160414"/>
                </a:cubicBezTo>
                <a:cubicBezTo>
                  <a:pt x="574398" y="1161273"/>
                  <a:pt x="579550" y="1162990"/>
                  <a:pt x="579550" y="1162990"/>
                </a:cubicBezTo>
                <a:cubicBezTo>
                  <a:pt x="582126" y="1164707"/>
                  <a:pt x="584223" y="1167633"/>
                  <a:pt x="587277" y="1168142"/>
                </a:cubicBezTo>
                <a:cubicBezTo>
                  <a:pt x="589955" y="1168588"/>
                  <a:pt x="593657" y="1163209"/>
                  <a:pt x="595004" y="1165566"/>
                </a:cubicBezTo>
                <a:cubicBezTo>
                  <a:pt x="598438" y="1171576"/>
                  <a:pt x="595009" y="1179745"/>
                  <a:pt x="597580" y="1186172"/>
                </a:cubicBezTo>
                <a:cubicBezTo>
                  <a:pt x="599426" y="1190786"/>
                  <a:pt x="609510" y="1192138"/>
                  <a:pt x="613035" y="1193900"/>
                </a:cubicBezTo>
                <a:cubicBezTo>
                  <a:pt x="615804" y="1195284"/>
                  <a:pt x="617933" y="1197794"/>
                  <a:pt x="620762" y="1199051"/>
                </a:cubicBezTo>
                <a:cubicBezTo>
                  <a:pt x="634850" y="1205312"/>
                  <a:pt x="636940" y="1203832"/>
                  <a:pt x="651671" y="1206778"/>
                </a:cubicBezTo>
                <a:cubicBezTo>
                  <a:pt x="655142" y="1207472"/>
                  <a:pt x="658540" y="1208495"/>
                  <a:pt x="661974" y="1209354"/>
                </a:cubicBezTo>
                <a:cubicBezTo>
                  <a:pt x="682584" y="1223094"/>
                  <a:pt x="657680" y="1205060"/>
                  <a:pt x="674853" y="1222233"/>
                </a:cubicBezTo>
                <a:cubicBezTo>
                  <a:pt x="679847" y="1227227"/>
                  <a:pt x="684022" y="1227865"/>
                  <a:pt x="690308" y="1229960"/>
                </a:cubicBezTo>
                <a:cubicBezTo>
                  <a:pt x="692884" y="1231677"/>
                  <a:pt x="695266" y="1233727"/>
                  <a:pt x="698035" y="1235112"/>
                </a:cubicBezTo>
                <a:cubicBezTo>
                  <a:pt x="700464" y="1236326"/>
                  <a:pt x="703405" y="1236341"/>
                  <a:pt x="705763" y="1237688"/>
                </a:cubicBezTo>
                <a:cubicBezTo>
                  <a:pt x="709490" y="1239818"/>
                  <a:pt x="712549" y="1242953"/>
                  <a:pt x="716066" y="1245415"/>
                </a:cubicBezTo>
                <a:cubicBezTo>
                  <a:pt x="740238" y="1262335"/>
                  <a:pt x="722557" y="1250166"/>
                  <a:pt x="741824" y="1260870"/>
                </a:cubicBezTo>
                <a:cubicBezTo>
                  <a:pt x="746200" y="1263301"/>
                  <a:pt x="750224" y="1266358"/>
                  <a:pt x="754702" y="1268597"/>
                </a:cubicBezTo>
                <a:cubicBezTo>
                  <a:pt x="758080" y="1270286"/>
                  <a:pt x="769845" y="1273130"/>
                  <a:pt x="772733" y="1273749"/>
                </a:cubicBezTo>
                <a:cubicBezTo>
                  <a:pt x="781295" y="1275584"/>
                  <a:pt x="789996" y="1276776"/>
                  <a:pt x="798491" y="1278900"/>
                </a:cubicBezTo>
                <a:cubicBezTo>
                  <a:pt x="801925" y="1279759"/>
                  <a:pt x="805311" y="1280843"/>
                  <a:pt x="808794" y="1281476"/>
                </a:cubicBezTo>
                <a:cubicBezTo>
                  <a:pt x="814767" y="1282562"/>
                  <a:pt x="820814" y="1283193"/>
                  <a:pt x="826824" y="1284052"/>
                </a:cubicBezTo>
                <a:cubicBezTo>
                  <a:pt x="829400" y="1284910"/>
                  <a:pt x="831941" y="1285881"/>
                  <a:pt x="834551" y="1286627"/>
                </a:cubicBezTo>
                <a:cubicBezTo>
                  <a:pt x="837955" y="1287599"/>
                  <a:pt x="841688" y="1287620"/>
                  <a:pt x="844854" y="1289203"/>
                </a:cubicBezTo>
                <a:cubicBezTo>
                  <a:pt x="844866" y="1289209"/>
                  <a:pt x="864167" y="1302078"/>
                  <a:pt x="868036" y="1304658"/>
                </a:cubicBezTo>
                <a:cubicBezTo>
                  <a:pt x="870295" y="1306164"/>
                  <a:pt x="873188" y="1306375"/>
                  <a:pt x="875764" y="1307234"/>
                </a:cubicBezTo>
                <a:cubicBezTo>
                  <a:pt x="877481" y="1309810"/>
                  <a:pt x="878498" y="1313027"/>
                  <a:pt x="880915" y="1314961"/>
                </a:cubicBezTo>
                <a:cubicBezTo>
                  <a:pt x="883035" y="1316657"/>
                  <a:pt x="886214" y="1316323"/>
                  <a:pt x="888643" y="1317537"/>
                </a:cubicBezTo>
                <a:cubicBezTo>
                  <a:pt x="891412" y="1318921"/>
                  <a:pt x="893601" y="1321304"/>
                  <a:pt x="896370" y="1322688"/>
                </a:cubicBezTo>
                <a:cubicBezTo>
                  <a:pt x="900506" y="1324756"/>
                  <a:pt x="905190" y="1325626"/>
                  <a:pt x="909249" y="1327840"/>
                </a:cubicBezTo>
                <a:cubicBezTo>
                  <a:pt x="925476" y="1336691"/>
                  <a:pt x="919483" y="1337482"/>
                  <a:pt x="932431" y="1340719"/>
                </a:cubicBezTo>
                <a:cubicBezTo>
                  <a:pt x="940110" y="1342639"/>
                  <a:pt x="947964" y="1343830"/>
                  <a:pt x="955613" y="1345870"/>
                </a:cubicBezTo>
                <a:cubicBezTo>
                  <a:pt x="960860" y="1347269"/>
                  <a:pt x="971067" y="1351022"/>
                  <a:pt x="971067" y="1351022"/>
                </a:cubicBezTo>
                <a:cubicBezTo>
                  <a:pt x="993653" y="1373605"/>
                  <a:pt x="964998" y="1345963"/>
                  <a:pt x="986522" y="1363901"/>
                </a:cubicBezTo>
                <a:cubicBezTo>
                  <a:pt x="999384" y="1374620"/>
                  <a:pt x="988397" y="1369677"/>
                  <a:pt x="1001977" y="1374204"/>
                </a:cubicBezTo>
                <a:cubicBezTo>
                  <a:pt x="1005411" y="1377638"/>
                  <a:pt x="1008115" y="1382008"/>
                  <a:pt x="1012280" y="1384507"/>
                </a:cubicBezTo>
                <a:cubicBezTo>
                  <a:pt x="1016936" y="1387301"/>
                  <a:pt x="1027734" y="1389658"/>
                  <a:pt x="1027734" y="1389658"/>
                </a:cubicBezTo>
                <a:cubicBezTo>
                  <a:pt x="1028523" y="1391235"/>
                  <a:pt x="1035391" y="1406034"/>
                  <a:pt x="1038038" y="1407689"/>
                </a:cubicBezTo>
                <a:cubicBezTo>
                  <a:pt x="1042643" y="1410567"/>
                  <a:pt x="1053492" y="1412840"/>
                  <a:pt x="1053492" y="1412840"/>
                </a:cubicBezTo>
                <a:cubicBezTo>
                  <a:pt x="1055209" y="1415416"/>
                  <a:pt x="1056226" y="1418634"/>
                  <a:pt x="1058644" y="1420568"/>
                </a:cubicBezTo>
                <a:cubicBezTo>
                  <a:pt x="1060764" y="1422264"/>
                  <a:pt x="1063656" y="1423143"/>
                  <a:pt x="1066371" y="1423143"/>
                </a:cubicBezTo>
                <a:cubicBezTo>
                  <a:pt x="1083564" y="1423143"/>
                  <a:pt x="1100715" y="1421426"/>
                  <a:pt x="1117887" y="1420568"/>
                </a:cubicBezTo>
                <a:cubicBezTo>
                  <a:pt x="1122978" y="1418871"/>
                  <a:pt x="1129709" y="1417380"/>
                  <a:pt x="1133341" y="1412840"/>
                </a:cubicBezTo>
                <a:cubicBezTo>
                  <a:pt x="1141636" y="1402471"/>
                  <a:pt x="1129006" y="1407036"/>
                  <a:pt x="1141069" y="1397386"/>
                </a:cubicBezTo>
                <a:cubicBezTo>
                  <a:pt x="1143189" y="1395690"/>
                  <a:pt x="1146220" y="1395669"/>
                  <a:pt x="1148796" y="1394810"/>
                </a:cubicBezTo>
                <a:cubicBezTo>
                  <a:pt x="1150633" y="1389300"/>
                  <a:pt x="1151825" y="1383466"/>
                  <a:pt x="1156523" y="1379355"/>
                </a:cubicBezTo>
                <a:cubicBezTo>
                  <a:pt x="1161182" y="1375278"/>
                  <a:pt x="1171978" y="1369052"/>
                  <a:pt x="1171978" y="1369052"/>
                </a:cubicBezTo>
                <a:cubicBezTo>
                  <a:pt x="1183765" y="1351370"/>
                  <a:pt x="1170951" y="1373157"/>
                  <a:pt x="1179705" y="1338143"/>
                </a:cubicBezTo>
                <a:cubicBezTo>
                  <a:pt x="1180456" y="1335140"/>
                  <a:pt x="1181983" y="1331566"/>
                  <a:pt x="1184857" y="1330416"/>
                </a:cubicBezTo>
                <a:cubicBezTo>
                  <a:pt x="1191284" y="1327845"/>
                  <a:pt x="1198610" y="1328819"/>
                  <a:pt x="1205463" y="1327840"/>
                </a:cubicBezTo>
                <a:cubicBezTo>
                  <a:pt x="1210633" y="1327101"/>
                  <a:pt x="1215766" y="1326123"/>
                  <a:pt x="1220918" y="1325264"/>
                </a:cubicBezTo>
                <a:cubicBezTo>
                  <a:pt x="1227388" y="1305850"/>
                  <a:pt x="1218662" y="1329774"/>
                  <a:pt x="1228645" y="1309809"/>
                </a:cubicBezTo>
                <a:cubicBezTo>
                  <a:pt x="1229859" y="1307381"/>
                  <a:pt x="1229525" y="1304202"/>
                  <a:pt x="1231221" y="1302082"/>
                </a:cubicBezTo>
                <a:cubicBezTo>
                  <a:pt x="1233155" y="1299665"/>
                  <a:pt x="1236179" y="1298315"/>
                  <a:pt x="1238948" y="1296931"/>
                </a:cubicBezTo>
                <a:cubicBezTo>
                  <a:pt x="1248860" y="1291975"/>
                  <a:pt x="1267765" y="1292438"/>
                  <a:pt x="1275009" y="1291779"/>
                </a:cubicBezTo>
                <a:cubicBezTo>
                  <a:pt x="1275868" y="1281476"/>
                  <a:pt x="1275558" y="1271008"/>
                  <a:pt x="1277585" y="1260870"/>
                </a:cubicBezTo>
                <a:cubicBezTo>
                  <a:pt x="1278192" y="1257834"/>
                  <a:pt x="1282087" y="1256169"/>
                  <a:pt x="1282736" y="1253142"/>
                </a:cubicBezTo>
                <a:cubicBezTo>
                  <a:pt x="1284723" y="1243869"/>
                  <a:pt x="1280533" y="1233000"/>
                  <a:pt x="1285312" y="1224809"/>
                </a:cubicBezTo>
                <a:cubicBezTo>
                  <a:pt x="1287944" y="1220298"/>
                  <a:pt x="1295615" y="1223092"/>
                  <a:pt x="1300767" y="1222233"/>
                </a:cubicBezTo>
                <a:cubicBezTo>
                  <a:pt x="1299908" y="1219657"/>
                  <a:pt x="1300111" y="1216426"/>
                  <a:pt x="1298191" y="1214506"/>
                </a:cubicBezTo>
                <a:cubicBezTo>
                  <a:pt x="1290812" y="1207128"/>
                  <a:pt x="1284078" y="1204218"/>
                  <a:pt x="1275009" y="1201627"/>
                </a:cubicBezTo>
                <a:cubicBezTo>
                  <a:pt x="1271605" y="1200654"/>
                  <a:pt x="1268110" y="1200024"/>
                  <a:pt x="1264706" y="1199051"/>
                </a:cubicBezTo>
                <a:cubicBezTo>
                  <a:pt x="1262095" y="1198305"/>
                  <a:pt x="1259554" y="1197334"/>
                  <a:pt x="1256978" y="1196475"/>
                </a:cubicBezTo>
                <a:cubicBezTo>
                  <a:pt x="1255261" y="1193899"/>
                  <a:pt x="1254016" y="1190937"/>
                  <a:pt x="1251827" y="1188748"/>
                </a:cubicBezTo>
                <a:cubicBezTo>
                  <a:pt x="1249638" y="1186559"/>
                  <a:pt x="1246034" y="1186013"/>
                  <a:pt x="1244100" y="1183596"/>
                </a:cubicBezTo>
                <a:cubicBezTo>
                  <a:pt x="1242404" y="1181476"/>
                  <a:pt x="1242738" y="1178297"/>
                  <a:pt x="1241524" y="1175869"/>
                </a:cubicBezTo>
                <a:cubicBezTo>
                  <a:pt x="1240139" y="1173100"/>
                  <a:pt x="1238089" y="1170718"/>
                  <a:pt x="1236372" y="1168142"/>
                </a:cubicBezTo>
                <a:cubicBezTo>
                  <a:pt x="1237231" y="1160415"/>
                  <a:pt x="1237423" y="1152584"/>
                  <a:pt x="1238948" y="1144960"/>
                </a:cubicBezTo>
                <a:cubicBezTo>
                  <a:pt x="1240013" y="1139635"/>
                  <a:pt x="1238948" y="1131222"/>
                  <a:pt x="1244100" y="1129505"/>
                </a:cubicBezTo>
                <a:cubicBezTo>
                  <a:pt x="1249251" y="1127788"/>
                  <a:pt x="1259554" y="1124354"/>
                  <a:pt x="1259554" y="1124354"/>
                </a:cubicBezTo>
                <a:cubicBezTo>
                  <a:pt x="1261271" y="1121778"/>
                  <a:pt x="1262288" y="1118560"/>
                  <a:pt x="1264706" y="1116626"/>
                </a:cubicBezTo>
                <a:cubicBezTo>
                  <a:pt x="1266826" y="1114930"/>
                  <a:pt x="1269823" y="1114797"/>
                  <a:pt x="1272433" y="1114051"/>
                </a:cubicBezTo>
                <a:cubicBezTo>
                  <a:pt x="1295055" y="1107588"/>
                  <a:pt x="1271949" y="1115071"/>
                  <a:pt x="1290464" y="1108899"/>
                </a:cubicBezTo>
                <a:cubicBezTo>
                  <a:pt x="1293040" y="1107182"/>
                  <a:pt x="1296002" y="1105936"/>
                  <a:pt x="1298191" y="1103747"/>
                </a:cubicBezTo>
                <a:cubicBezTo>
                  <a:pt x="1303183" y="1098754"/>
                  <a:pt x="1303823" y="1094577"/>
                  <a:pt x="1305918" y="1088293"/>
                </a:cubicBezTo>
                <a:cubicBezTo>
                  <a:pt x="1306777" y="1079707"/>
                  <a:pt x="1307182" y="1071063"/>
                  <a:pt x="1308494" y="1062535"/>
                </a:cubicBezTo>
                <a:cubicBezTo>
                  <a:pt x="1308907" y="1059852"/>
                  <a:pt x="1310733" y="1057502"/>
                  <a:pt x="1311070" y="1054808"/>
                </a:cubicBezTo>
                <a:cubicBezTo>
                  <a:pt x="1311843" y="1048626"/>
                  <a:pt x="1307999" y="1022233"/>
                  <a:pt x="1318797" y="1013595"/>
                </a:cubicBezTo>
                <a:cubicBezTo>
                  <a:pt x="1320917" y="1011899"/>
                  <a:pt x="1323948" y="1011878"/>
                  <a:pt x="1326524" y="1011020"/>
                </a:cubicBezTo>
                <a:cubicBezTo>
                  <a:pt x="1316721" y="981600"/>
                  <a:pt x="1329441" y="1022149"/>
                  <a:pt x="1321373" y="941474"/>
                </a:cubicBezTo>
                <a:cubicBezTo>
                  <a:pt x="1320118" y="928929"/>
                  <a:pt x="1312557" y="920523"/>
                  <a:pt x="1305918" y="910564"/>
                </a:cubicBezTo>
                <a:cubicBezTo>
                  <a:pt x="1304412" y="908305"/>
                  <a:pt x="1305262" y="904757"/>
                  <a:pt x="1303342" y="902837"/>
                </a:cubicBezTo>
                <a:cubicBezTo>
                  <a:pt x="1301422" y="900917"/>
                  <a:pt x="1298043" y="901475"/>
                  <a:pt x="1295615" y="900261"/>
                </a:cubicBezTo>
                <a:cubicBezTo>
                  <a:pt x="1292846" y="898877"/>
                  <a:pt x="1290464" y="896827"/>
                  <a:pt x="1287888" y="895110"/>
                </a:cubicBezTo>
                <a:cubicBezTo>
                  <a:pt x="1273122" y="872961"/>
                  <a:pt x="1292784" y="899026"/>
                  <a:pt x="1275009" y="884807"/>
                </a:cubicBezTo>
                <a:cubicBezTo>
                  <a:pt x="1272591" y="882873"/>
                  <a:pt x="1271839" y="879457"/>
                  <a:pt x="1269857" y="877079"/>
                </a:cubicBezTo>
                <a:cubicBezTo>
                  <a:pt x="1267525" y="874281"/>
                  <a:pt x="1264706" y="871928"/>
                  <a:pt x="1262130" y="869352"/>
                </a:cubicBezTo>
                <a:cubicBezTo>
                  <a:pt x="1257596" y="855751"/>
                  <a:pt x="1261060" y="863884"/>
                  <a:pt x="1249251" y="846170"/>
                </a:cubicBezTo>
                <a:cubicBezTo>
                  <a:pt x="1244301" y="838744"/>
                  <a:pt x="1246440" y="828982"/>
                  <a:pt x="1238948" y="822988"/>
                </a:cubicBezTo>
                <a:cubicBezTo>
                  <a:pt x="1236828" y="821292"/>
                  <a:pt x="1233649" y="821626"/>
                  <a:pt x="1231221" y="820412"/>
                </a:cubicBezTo>
                <a:cubicBezTo>
                  <a:pt x="1211741" y="810673"/>
                  <a:pt x="1239963" y="817320"/>
                  <a:pt x="1202887" y="812685"/>
                </a:cubicBezTo>
                <a:cubicBezTo>
                  <a:pt x="1200311" y="810968"/>
                  <a:pt x="1197094" y="809950"/>
                  <a:pt x="1195160" y="807533"/>
                </a:cubicBezTo>
                <a:cubicBezTo>
                  <a:pt x="1193464" y="805413"/>
                  <a:pt x="1193798" y="802234"/>
                  <a:pt x="1192584" y="799806"/>
                </a:cubicBezTo>
                <a:cubicBezTo>
                  <a:pt x="1182599" y="779836"/>
                  <a:pt x="1191331" y="803773"/>
                  <a:pt x="1184857" y="784351"/>
                </a:cubicBezTo>
                <a:cubicBezTo>
                  <a:pt x="1183998" y="774048"/>
                  <a:pt x="1185121" y="763383"/>
                  <a:pt x="1182281" y="753442"/>
                </a:cubicBezTo>
                <a:cubicBezTo>
                  <a:pt x="1181431" y="750466"/>
                  <a:pt x="1176488" y="750708"/>
                  <a:pt x="1174554" y="748291"/>
                </a:cubicBezTo>
                <a:cubicBezTo>
                  <a:pt x="1172858" y="746171"/>
                  <a:pt x="1173192" y="742992"/>
                  <a:pt x="1171978" y="740563"/>
                </a:cubicBezTo>
                <a:cubicBezTo>
                  <a:pt x="1170593" y="737794"/>
                  <a:pt x="1168543" y="735412"/>
                  <a:pt x="1166826" y="732836"/>
                </a:cubicBezTo>
                <a:cubicBezTo>
                  <a:pt x="1162128" y="718737"/>
                  <a:pt x="1162941" y="729764"/>
                  <a:pt x="1171978" y="722533"/>
                </a:cubicBezTo>
                <a:cubicBezTo>
                  <a:pt x="1174395" y="720599"/>
                  <a:pt x="1175412" y="717381"/>
                  <a:pt x="1177129" y="714805"/>
                </a:cubicBezTo>
                <a:cubicBezTo>
                  <a:pt x="1176390" y="707417"/>
                  <a:pt x="1176620" y="690603"/>
                  <a:pt x="1171978" y="681320"/>
                </a:cubicBezTo>
                <a:cubicBezTo>
                  <a:pt x="1170593" y="678551"/>
                  <a:pt x="1168543" y="676169"/>
                  <a:pt x="1166826" y="673593"/>
                </a:cubicBezTo>
                <a:cubicBezTo>
                  <a:pt x="1165109" y="668441"/>
                  <a:pt x="1163392" y="663290"/>
                  <a:pt x="1161675" y="658138"/>
                </a:cubicBezTo>
                <a:cubicBezTo>
                  <a:pt x="1160816" y="655562"/>
                  <a:pt x="1159099" y="650411"/>
                  <a:pt x="1159099" y="650411"/>
                </a:cubicBezTo>
                <a:cubicBezTo>
                  <a:pt x="1177491" y="644281"/>
                  <a:pt x="1171542" y="649779"/>
                  <a:pt x="1179705" y="637532"/>
                </a:cubicBezTo>
                <a:cubicBezTo>
                  <a:pt x="1180966" y="623658"/>
                  <a:pt x="1177541" y="611363"/>
                  <a:pt x="1187433" y="601471"/>
                </a:cubicBezTo>
                <a:cubicBezTo>
                  <a:pt x="1189622" y="599282"/>
                  <a:pt x="1192584" y="598037"/>
                  <a:pt x="1195160" y="596320"/>
                </a:cubicBezTo>
                <a:cubicBezTo>
                  <a:pt x="1196019" y="591168"/>
                  <a:pt x="1196084" y="585820"/>
                  <a:pt x="1197736" y="580865"/>
                </a:cubicBezTo>
                <a:cubicBezTo>
                  <a:pt x="1200942" y="571246"/>
                  <a:pt x="1206749" y="571367"/>
                  <a:pt x="1215766" y="567986"/>
                </a:cubicBezTo>
                <a:cubicBezTo>
                  <a:pt x="1218308" y="567033"/>
                  <a:pt x="1220917" y="566269"/>
                  <a:pt x="1223493" y="565411"/>
                </a:cubicBezTo>
                <a:cubicBezTo>
                  <a:pt x="1225194" y="539891"/>
                  <a:pt x="1228686" y="532090"/>
                  <a:pt x="1223493" y="511319"/>
                </a:cubicBezTo>
                <a:cubicBezTo>
                  <a:pt x="1222176" y="506051"/>
                  <a:pt x="1221354" y="500383"/>
                  <a:pt x="1218342" y="495865"/>
                </a:cubicBezTo>
                <a:cubicBezTo>
                  <a:pt x="1214908" y="490713"/>
                  <a:pt x="1209997" y="486284"/>
                  <a:pt x="1208039" y="480410"/>
                </a:cubicBezTo>
                <a:cubicBezTo>
                  <a:pt x="1204484" y="469746"/>
                  <a:pt x="1207722" y="474189"/>
                  <a:pt x="1197736" y="467531"/>
                </a:cubicBezTo>
                <a:cubicBezTo>
                  <a:pt x="1196019" y="464955"/>
                  <a:pt x="1194773" y="461993"/>
                  <a:pt x="1192584" y="459804"/>
                </a:cubicBezTo>
                <a:cubicBezTo>
                  <a:pt x="1190395" y="457615"/>
                  <a:pt x="1186791" y="457069"/>
                  <a:pt x="1184857" y="454652"/>
                </a:cubicBezTo>
                <a:cubicBezTo>
                  <a:pt x="1183161" y="452532"/>
                  <a:pt x="1183495" y="449353"/>
                  <a:pt x="1182281" y="446925"/>
                </a:cubicBezTo>
                <a:cubicBezTo>
                  <a:pt x="1180896" y="444156"/>
                  <a:pt x="1178846" y="441774"/>
                  <a:pt x="1177129" y="439198"/>
                </a:cubicBezTo>
                <a:cubicBezTo>
                  <a:pt x="1175412" y="434046"/>
                  <a:pt x="1173695" y="428895"/>
                  <a:pt x="1171978" y="423743"/>
                </a:cubicBezTo>
                <a:cubicBezTo>
                  <a:pt x="1166542" y="407432"/>
                  <a:pt x="1170892" y="389356"/>
                  <a:pt x="1169402" y="372227"/>
                </a:cubicBezTo>
                <a:cubicBezTo>
                  <a:pt x="1169167" y="369522"/>
                  <a:pt x="1168522" y="366620"/>
                  <a:pt x="1166826" y="364500"/>
                </a:cubicBezTo>
                <a:cubicBezTo>
                  <a:pt x="1164892" y="362083"/>
                  <a:pt x="1161675" y="361066"/>
                  <a:pt x="1159099" y="359349"/>
                </a:cubicBezTo>
                <a:cubicBezTo>
                  <a:pt x="1157382" y="356773"/>
                  <a:pt x="1156136" y="353810"/>
                  <a:pt x="1153947" y="351621"/>
                </a:cubicBezTo>
                <a:cubicBezTo>
                  <a:pt x="1151758" y="349432"/>
                  <a:pt x="1147861" y="349095"/>
                  <a:pt x="1146220" y="346470"/>
                </a:cubicBezTo>
                <a:cubicBezTo>
                  <a:pt x="1143342" y="341865"/>
                  <a:pt x="1142786" y="336167"/>
                  <a:pt x="1141069" y="331015"/>
                </a:cubicBezTo>
                <a:cubicBezTo>
                  <a:pt x="1140210" y="328439"/>
                  <a:pt x="1139352" y="325864"/>
                  <a:pt x="1138493" y="323288"/>
                </a:cubicBezTo>
                <a:cubicBezTo>
                  <a:pt x="1137514" y="320351"/>
                  <a:pt x="1133341" y="319853"/>
                  <a:pt x="1130765" y="318136"/>
                </a:cubicBezTo>
                <a:cubicBezTo>
                  <a:pt x="1124635" y="299744"/>
                  <a:pt x="1128626" y="307199"/>
                  <a:pt x="1120462" y="294954"/>
                </a:cubicBezTo>
                <a:cubicBezTo>
                  <a:pt x="1120488" y="294795"/>
                  <a:pt x="1122944" y="275109"/>
                  <a:pt x="1125614" y="271772"/>
                </a:cubicBezTo>
                <a:cubicBezTo>
                  <a:pt x="1127548" y="269355"/>
                  <a:pt x="1136110" y="268005"/>
                  <a:pt x="1133341" y="266621"/>
                </a:cubicBezTo>
                <a:cubicBezTo>
                  <a:pt x="1129425" y="264663"/>
                  <a:pt x="1124686" y="268044"/>
                  <a:pt x="1120462" y="269196"/>
                </a:cubicBezTo>
                <a:cubicBezTo>
                  <a:pt x="1115223" y="270625"/>
                  <a:pt x="1110159" y="272631"/>
                  <a:pt x="1105008" y="274348"/>
                </a:cubicBezTo>
                <a:cubicBezTo>
                  <a:pt x="1101650" y="275468"/>
                  <a:pt x="1098096" y="275907"/>
                  <a:pt x="1094705" y="276924"/>
                </a:cubicBezTo>
                <a:cubicBezTo>
                  <a:pt x="1089504" y="278484"/>
                  <a:pt x="1079250" y="282075"/>
                  <a:pt x="1079250" y="282075"/>
                </a:cubicBezTo>
                <a:cubicBezTo>
                  <a:pt x="1075816" y="280358"/>
                  <a:pt x="1072281" y="278829"/>
                  <a:pt x="1068947" y="276924"/>
                </a:cubicBezTo>
                <a:cubicBezTo>
                  <a:pt x="1066259" y="275388"/>
                  <a:pt x="1064297" y="272114"/>
                  <a:pt x="1061220" y="271772"/>
                </a:cubicBezTo>
                <a:cubicBezTo>
                  <a:pt x="1040722" y="269494"/>
                  <a:pt x="1020007" y="270055"/>
                  <a:pt x="999401" y="269196"/>
                </a:cubicBezTo>
                <a:cubicBezTo>
                  <a:pt x="994249" y="265762"/>
                  <a:pt x="989098" y="262327"/>
                  <a:pt x="983946" y="258893"/>
                </a:cubicBezTo>
                <a:cubicBezTo>
                  <a:pt x="965479" y="246583"/>
                  <a:pt x="979306" y="253948"/>
                  <a:pt x="937582" y="251166"/>
                </a:cubicBezTo>
                <a:cubicBezTo>
                  <a:pt x="936237" y="237712"/>
                  <a:pt x="939242" y="227068"/>
                  <a:pt x="929855" y="217681"/>
                </a:cubicBezTo>
                <a:cubicBezTo>
                  <a:pt x="927666" y="215492"/>
                  <a:pt x="924704" y="214246"/>
                  <a:pt x="922128" y="212529"/>
                </a:cubicBezTo>
                <a:cubicBezTo>
                  <a:pt x="930652" y="186959"/>
                  <a:pt x="916349" y="226024"/>
                  <a:pt x="932431" y="197075"/>
                </a:cubicBezTo>
                <a:cubicBezTo>
                  <a:pt x="943358" y="177405"/>
                  <a:pt x="929971" y="184157"/>
                  <a:pt x="945310" y="179044"/>
                </a:cubicBezTo>
                <a:cubicBezTo>
                  <a:pt x="951508" y="160445"/>
                  <a:pt x="945310" y="182556"/>
                  <a:pt x="945310" y="145559"/>
                </a:cubicBezTo>
                <a:cubicBezTo>
                  <a:pt x="945310" y="97635"/>
                  <a:pt x="939343" y="109434"/>
                  <a:pt x="953037" y="88892"/>
                </a:cubicBezTo>
                <a:cubicBezTo>
                  <a:pt x="951320" y="78589"/>
                  <a:pt x="950760" y="66010"/>
                  <a:pt x="942734" y="57983"/>
                </a:cubicBezTo>
                <a:cubicBezTo>
                  <a:pt x="940545" y="55794"/>
                  <a:pt x="937583" y="54548"/>
                  <a:pt x="935007" y="52831"/>
                </a:cubicBezTo>
                <a:cubicBezTo>
                  <a:pt x="922987" y="34801"/>
                  <a:pt x="929855" y="40811"/>
                  <a:pt x="916976" y="32225"/>
                </a:cubicBezTo>
                <a:cubicBezTo>
                  <a:pt x="915259" y="29649"/>
                  <a:pt x="914242" y="26432"/>
                  <a:pt x="911825" y="24498"/>
                </a:cubicBezTo>
                <a:cubicBezTo>
                  <a:pt x="899337" y="14508"/>
                  <a:pt x="907140" y="31053"/>
                  <a:pt x="901522" y="14195"/>
                </a:cubicBezTo>
                <a:close/>
              </a:path>
            </a:pathLst>
          </a:custGeom>
          <a:noFill/>
          <a:ln w="9525">
            <a:solidFill>
              <a:srgbClr val="000000"/>
            </a:solidFill>
            <a:round/>
            <a:headEnd/>
            <a:tailEnd/>
          </a:ln>
        </p:spPr>
        <p:txBody>
          <a:bodyPr bIns="36576" lIns="36576" rIns="36576" tIns="36576"/>
          <a:lstStyle/>
          <a:p>
            <a:endParaRPr lang="es-ES"/>
          </a:p>
        </p:txBody>
      </p:sp>
      <p:sp>
        <p:nvSpPr>
          <p:cNvPr id="110621" name="Freeform 29"/>
          <p:cNvSpPr>
            <a:spLocks/>
          </p:cNvSpPr>
          <p:nvPr/>
        </p:nvSpPr>
        <p:spPr bwMode="auto">
          <a:xfrm>
            <a:off x="4170363" y="5075238"/>
            <a:ext cx="684212" cy="323850"/>
          </a:xfrm>
          <a:custGeom>
            <a:avLst/>
            <a:gdLst>
              <a:gd fmla="*/ 266159 w 685252" name="T0"/>
              <a:gd fmla="*/ 167450 h 323434" name="T1"/>
              <a:gd fmla="*/ 154240 w 685252" name="T2"/>
              <a:gd fmla="*/ 117443 h 323434" name="T3"/>
              <a:gd fmla="*/ 67324 w 685252" name="T4"/>
              <a:gd fmla="*/ 78153 h 323434" name="T5"/>
              <a:gd fmla="*/ 33987 w 685252" name="T6"/>
              <a:gd fmla="*/ 46006 h 323434" name="T7"/>
              <a:gd fmla="*/ 18126 w 685252" name="T8"/>
              <a:gd fmla="*/ 25530 h 323434" name="T9"/>
              <a:gd fmla="*/ 96 w 685252" name="T10"/>
              <a:gd fmla="*/ 12652 h 323434" name="T11"/>
              <a:gd fmla="*/ 36157 w 685252" name="T12"/>
              <a:gd fmla="*/ 12652 h 323434" name="T13"/>
              <a:gd fmla="*/ 72218 w 685252" name="T14"/>
              <a:gd fmla="*/ 40985 h 323434" name="T15"/>
              <a:gd fmla="*/ 108279 w 685252" name="T16"/>
              <a:gd fmla="*/ 46137 h 323434" name="T17"/>
              <a:gd fmla="*/ 139188 w 685252" name="T18"/>
              <a:gd fmla="*/ 64167 h 323434" name="T19"/>
              <a:gd fmla="*/ 154642 w 685252" name="T20"/>
              <a:gd fmla="*/ 71894 h 323434" name="T21"/>
              <a:gd fmla="*/ 175249 w 685252" name="T22"/>
              <a:gd fmla="*/ 30682 h 323434" name="T23"/>
              <a:gd fmla="*/ 216461 w 685252" name="T24"/>
              <a:gd fmla="*/ 25530 h 323434" name="T25"/>
              <a:gd fmla="*/ 226764 w 685252" name="T26"/>
              <a:gd fmla="*/ 4924 h 323434" name="T27"/>
              <a:gd fmla="*/ 255098 w 685252" name="T28"/>
              <a:gd fmla="*/ 15227 h 323434" name="T29"/>
              <a:gd fmla="*/ 275704 w 685252" name="T30"/>
              <a:gd fmla="*/ 20379 h 323434" name="T31"/>
              <a:gd fmla="*/ 265401 w 685252" name="T32"/>
              <a:gd fmla="*/ 35834 h 323434" name="T33"/>
              <a:gd fmla="*/ 267977 w 685252" name="T34"/>
              <a:gd fmla="*/ 48712 h 323434" name="T35"/>
              <a:gd fmla="*/ 298886 w 685252" name="T36"/>
              <a:gd fmla="*/ 51288 h 323434" name="T37"/>
              <a:gd fmla="*/ 319492 w 685252" name="T38"/>
              <a:gd fmla="*/ 38409 h 323434" name="T39"/>
              <a:gd fmla="*/ 337522 w 685252" name="T40"/>
              <a:gd fmla="*/ 25530 h 323434" name="T41"/>
              <a:gd fmla="*/ 422523 w 685252" name="T42"/>
              <a:gd fmla="*/ 48712 h 323434" name="T43"/>
              <a:gd fmla="*/ 448281 w 685252" name="T44"/>
              <a:gd fmla="*/ 61591 h 323434" name="T45"/>
              <a:gd fmla="*/ 456008 w 685252" name="T46"/>
              <a:gd fmla="*/ 87349 h 323434" name="T47"/>
              <a:gd fmla="*/ 466311 w 685252" name="T48"/>
              <a:gd fmla="*/ 97652 h 323434" name="T49"/>
              <a:gd fmla="*/ 479190 w 685252" name="T50"/>
              <a:gd fmla="*/ 118258 h 323434" name="T51"/>
              <a:gd fmla="*/ 507524 w 685252" name="T52"/>
              <a:gd fmla="*/ 128561 h 323434" name="T53"/>
              <a:gd fmla="*/ 538433 w 685252" name="T54"/>
              <a:gd fmla="*/ 141440 h 323434" name="T55"/>
              <a:gd fmla="*/ 533281 w 685252" name="T56"/>
              <a:gd fmla="*/ 118258 h 323434" name="T57"/>
              <a:gd fmla="*/ 497220 w 685252" name="T58"/>
              <a:gd fmla="*/ 95076 h 323434" name="T59"/>
              <a:gd fmla="*/ 512675 w 685252" name="T60"/>
              <a:gd fmla="*/ 89925 h 323434" name="T61"/>
              <a:gd fmla="*/ 543584 w 685252" name="T62"/>
              <a:gd fmla="*/ 64167 h 323434" name="T63"/>
              <a:gd fmla="*/ 553888 w 685252" name="T64"/>
              <a:gd fmla="*/ 128561 h 323434" name="T65"/>
              <a:gd fmla="*/ 571918 w 685252" name="T66"/>
              <a:gd fmla="*/ 138865 h 323434" name="T67"/>
              <a:gd fmla="*/ 597676 w 685252" name="T68"/>
              <a:gd fmla="*/ 118258 h 323434" name="T69"/>
              <a:gd fmla="*/ 607979 w 685252" name="T70"/>
              <a:gd fmla="*/ 141440 h 323434" name="T71"/>
              <a:gd fmla="*/ 654343 w 685252" name="T72"/>
              <a:gd fmla="*/ 149168 h 323434" name="T73"/>
              <a:gd fmla="*/ 682676 w 685252" name="T74"/>
              <a:gd fmla="*/ 167198 h 323434" name="T75"/>
              <a:gd fmla="*/ 682676 w 685252" name="T76"/>
              <a:gd fmla="*/ 190380 h 323434" name="T77"/>
              <a:gd fmla="*/ 662070 w 685252" name="T78"/>
              <a:gd fmla="*/ 213562 h 323434" name="T79"/>
              <a:gd fmla="*/ 654343 w 685252" name="T80"/>
              <a:gd fmla="*/ 229017 h 323434" name="T81"/>
              <a:gd fmla="*/ 641464 w 685252" name="T82"/>
              <a:gd fmla="*/ 259926 h 323434" name="T83"/>
              <a:gd fmla="*/ 618282 w 685252" name="T84"/>
              <a:gd fmla="*/ 265078 h 323434" name="T85"/>
              <a:gd fmla="*/ 607979 w 685252" name="T86"/>
              <a:gd fmla="*/ 290835 h 323434" name="T87"/>
              <a:gd fmla="*/ 603106 w 685252" name="T88"/>
              <a:gd fmla="*/ 298418 h 323434" name="T89"/>
              <a:gd fmla="*/ 571918 w 685252" name="T90"/>
              <a:gd fmla="*/ 301138 h 323434" name="T91"/>
              <a:gd fmla="*/ 510099 w 685252" name="T92"/>
              <a:gd fmla="*/ 311441 h 323434" name="T93"/>
              <a:gd fmla="*/ 489493 w 685252" name="T94"/>
              <a:gd fmla="*/ 288259 h 323434" name="T95"/>
              <a:gd fmla="*/ 456008 w 685252" name="T96"/>
              <a:gd fmla="*/ 265078 h 323434" name="T97"/>
              <a:gd fmla="*/ 440553 w 685252" name="T98"/>
              <a:gd fmla="*/ 244471 h 323434" name="T99"/>
              <a:gd fmla="*/ 386462 w 685252" name="T100"/>
              <a:gd fmla="*/ 226441 h 323434" name="T101"/>
              <a:gd fmla="*/ 355553 w 685252" name="T102"/>
              <a:gd fmla="*/ 208410 h 323434" name="T103"/>
              <a:gd fmla="*/ 334947 w 685252" name="T104"/>
              <a:gd fmla="*/ 195532 h 323434" name="T105"/>
              <a:gd fmla="*/ 311765 w 685252" name="T106"/>
              <a:gd fmla="*/ 182653 h 32343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685252" name="T162"/>
              <a:gd fmla="*/ 0 h 323434" name="T163"/>
              <a:gd fmla="*/ 685252 w 685252" name="T164"/>
              <a:gd fmla="*/ 323434 h 323434" name="T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323434" w="685252">
                <a:moveTo>
                  <a:pt x="301878" y="175784"/>
                </a:moveTo>
                <a:cubicBezTo>
                  <a:pt x="297694" y="173836"/>
                  <a:pt x="313451" y="192492"/>
                  <a:pt x="266159" y="167450"/>
                </a:cubicBezTo>
                <a:cubicBezTo>
                  <a:pt x="253856" y="164474"/>
                  <a:pt x="246712" y="166260"/>
                  <a:pt x="228059" y="157925"/>
                </a:cubicBezTo>
                <a:cubicBezTo>
                  <a:pt x="209406" y="149590"/>
                  <a:pt x="176267" y="129151"/>
                  <a:pt x="154240" y="117443"/>
                </a:cubicBezTo>
                <a:cubicBezTo>
                  <a:pt x="132213" y="105735"/>
                  <a:pt x="110385" y="94226"/>
                  <a:pt x="95899" y="87678"/>
                </a:cubicBezTo>
                <a:cubicBezTo>
                  <a:pt x="81413" y="81130"/>
                  <a:pt x="73674" y="83312"/>
                  <a:pt x="67324" y="78153"/>
                </a:cubicBezTo>
                <a:cubicBezTo>
                  <a:pt x="60974" y="72994"/>
                  <a:pt x="63355" y="62080"/>
                  <a:pt x="57799" y="56722"/>
                </a:cubicBezTo>
                <a:cubicBezTo>
                  <a:pt x="52243" y="51364"/>
                  <a:pt x="40535" y="49181"/>
                  <a:pt x="33987" y="46006"/>
                </a:cubicBezTo>
                <a:cubicBezTo>
                  <a:pt x="27439" y="42831"/>
                  <a:pt x="21152" y="41085"/>
                  <a:pt x="18509" y="37672"/>
                </a:cubicBezTo>
                <a:cubicBezTo>
                  <a:pt x="15866" y="34259"/>
                  <a:pt x="18619" y="28842"/>
                  <a:pt x="18126" y="25530"/>
                </a:cubicBezTo>
                <a:cubicBezTo>
                  <a:pt x="16430" y="23410"/>
                  <a:pt x="17760" y="19381"/>
                  <a:pt x="15551" y="17803"/>
                </a:cubicBezTo>
                <a:cubicBezTo>
                  <a:pt x="11132" y="14647"/>
                  <a:pt x="96" y="12652"/>
                  <a:pt x="96" y="12652"/>
                </a:cubicBezTo>
                <a:cubicBezTo>
                  <a:pt x="955" y="10076"/>
                  <a:pt x="0" y="5410"/>
                  <a:pt x="2672" y="4924"/>
                </a:cubicBezTo>
                <a:cubicBezTo>
                  <a:pt x="29751" y="0"/>
                  <a:pt x="21882" y="5514"/>
                  <a:pt x="36157" y="12652"/>
                </a:cubicBezTo>
                <a:cubicBezTo>
                  <a:pt x="43347" y="16247"/>
                  <a:pt x="55279" y="16855"/>
                  <a:pt x="61915" y="17803"/>
                </a:cubicBezTo>
                <a:cubicBezTo>
                  <a:pt x="79636" y="23711"/>
                  <a:pt x="60568" y="14772"/>
                  <a:pt x="72218" y="40985"/>
                </a:cubicBezTo>
                <a:cubicBezTo>
                  <a:pt x="73321" y="43466"/>
                  <a:pt x="77257" y="43177"/>
                  <a:pt x="79945" y="43561"/>
                </a:cubicBezTo>
                <a:cubicBezTo>
                  <a:pt x="89333" y="44902"/>
                  <a:pt x="98842" y="45193"/>
                  <a:pt x="108279" y="46137"/>
                </a:cubicBezTo>
                <a:cubicBezTo>
                  <a:pt x="116015" y="46911"/>
                  <a:pt x="123733" y="47854"/>
                  <a:pt x="131460" y="48712"/>
                </a:cubicBezTo>
                <a:cubicBezTo>
                  <a:pt x="133157" y="53803"/>
                  <a:pt x="134648" y="60535"/>
                  <a:pt x="139188" y="64167"/>
                </a:cubicBezTo>
                <a:cubicBezTo>
                  <a:pt x="141308" y="65863"/>
                  <a:pt x="144487" y="65529"/>
                  <a:pt x="146915" y="66743"/>
                </a:cubicBezTo>
                <a:cubicBezTo>
                  <a:pt x="149684" y="68127"/>
                  <a:pt x="152066" y="70177"/>
                  <a:pt x="154642" y="71894"/>
                </a:cubicBezTo>
                <a:cubicBezTo>
                  <a:pt x="179071" y="65789"/>
                  <a:pt x="156411" y="74920"/>
                  <a:pt x="167521" y="33258"/>
                </a:cubicBezTo>
                <a:cubicBezTo>
                  <a:pt x="168221" y="30634"/>
                  <a:pt x="172598" y="31271"/>
                  <a:pt x="175249" y="30682"/>
                </a:cubicBezTo>
                <a:cubicBezTo>
                  <a:pt x="180347" y="29549"/>
                  <a:pt x="185521" y="28754"/>
                  <a:pt x="190703" y="28106"/>
                </a:cubicBezTo>
                <a:cubicBezTo>
                  <a:pt x="199265" y="27036"/>
                  <a:pt x="207875" y="26389"/>
                  <a:pt x="216461" y="25530"/>
                </a:cubicBezTo>
                <a:cubicBezTo>
                  <a:pt x="217320" y="19520"/>
                  <a:pt x="216322" y="12930"/>
                  <a:pt x="219037" y="7500"/>
                </a:cubicBezTo>
                <a:cubicBezTo>
                  <a:pt x="220251" y="5072"/>
                  <a:pt x="224049" y="4924"/>
                  <a:pt x="226764" y="4924"/>
                </a:cubicBezTo>
                <a:cubicBezTo>
                  <a:pt x="235393" y="4924"/>
                  <a:pt x="243936" y="6641"/>
                  <a:pt x="252522" y="7500"/>
                </a:cubicBezTo>
                <a:cubicBezTo>
                  <a:pt x="253381" y="10076"/>
                  <a:pt x="253178" y="13307"/>
                  <a:pt x="255098" y="15227"/>
                </a:cubicBezTo>
                <a:cubicBezTo>
                  <a:pt x="257018" y="17147"/>
                  <a:pt x="260191" y="17144"/>
                  <a:pt x="262825" y="17803"/>
                </a:cubicBezTo>
                <a:cubicBezTo>
                  <a:pt x="267072" y="18865"/>
                  <a:pt x="271411" y="19520"/>
                  <a:pt x="275704" y="20379"/>
                </a:cubicBezTo>
                <a:cubicBezTo>
                  <a:pt x="274845" y="24672"/>
                  <a:pt x="275556" y="29615"/>
                  <a:pt x="273128" y="33258"/>
                </a:cubicBezTo>
                <a:cubicBezTo>
                  <a:pt x="271622" y="35517"/>
                  <a:pt x="267521" y="34138"/>
                  <a:pt x="265401" y="35834"/>
                </a:cubicBezTo>
                <a:cubicBezTo>
                  <a:pt x="262984" y="37768"/>
                  <a:pt x="261966" y="40985"/>
                  <a:pt x="260249" y="43561"/>
                </a:cubicBezTo>
                <a:cubicBezTo>
                  <a:pt x="262825" y="45278"/>
                  <a:pt x="265148" y="47455"/>
                  <a:pt x="267977" y="48712"/>
                </a:cubicBezTo>
                <a:cubicBezTo>
                  <a:pt x="272939" y="50917"/>
                  <a:pt x="283431" y="53864"/>
                  <a:pt x="283431" y="53864"/>
                </a:cubicBezTo>
                <a:cubicBezTo>
                  <a:pt x="288583" y="53005"/>
                  <a:pt x="294351" y="53879"/>
                  <a:pt x="298886" y="51288"/>
                </a:cubicBezTo>
                <a:cubicBezTo>
                  <a:pt x="301243" y="49941"/>
                  <a:pt x="299542" y="45481"/>
                  <a:pt x="301462" y="43561"/>
                </a:cubicBezTo>
                <a:cubicBezTo>
                  <a:pt x="302694" y="42329"/>
                  <a:pt x="319403" y="38431"/>
                  <a:pt x="319492" y="38409"/>
                </a:cubicBezTo>
                <a:cubicBezTo>
                  <a:pt x="320351" y="35833"/>
                  <a:pt x="319859" y="32260"/>
                  <a:pt x="322068" y="30682"/>
                </a:cubicBezTo>
                <a:cubicBezTo>
                  <a:pt x="326487" y="27526"/>
                  <a:pt x="337522" y="25530"/>
                  <a:pt x="337522" y="25530"/>
                </a:cubicBezTo>
                <a:cubicBezTo>
                  <a:pt x="364273" y="28874"/>
                  <a:pt x="354289" y="22346"/>
                  <a:pt x="368432" y="43561"/>
                </a:cubicBezTo>
                <a:cubicBezTo>
                  <a:pt x="378478" y="58631"/>
                  <a:pt x="422523" y="48712"/>
                  <a:pt x="422523" y="48712"/>
                </a:cubicBezTo>
                <a:cubicBezTo>
                  <a:pt x="428237" y="65853"/>
                  <a:pt x="419688" y="48655"/>
                  <a:pt x="443129" y="53864"/>
                </a:cubicBezTo>
                <a:cubicBezTo>
                  <a:pt x="446151" y="54535"/>
                  <a:pt x="446564" y="59015"/>
                  <a:pt x="448281" y="61591"/>
                </a:cubicBezTo>
                <a:cubicBezTo>
                  <a:pt x="442270" y="79622"/>
                  <a:pt x="437977" y="75329"/>
                  <a:pt x="450857" y="79622"/>
                </a:cubicBezTo>
                <a:cubicBezTo>
                  <a:pt x="452574" y="82198"/>
                  <a:pt x="454624" y="84580"/>
                  <a:pt x="456008" y="87349"/>
                </a:cubicBezTo>
                <a:cubicBezTo>
                  <a:pt x="457222" y="89777"/>
                  <a:pt x="456664" y="93156"/>
                  <a:pt x="458584" y="95076"/>
                </a:cubicBezTo>
                <a:cubicBezTo>
                  <a:pt x="460504" y="96996"/>
                  <a:pt x="463735" y="96793"/>
                  <a:pt x="466311" y="97652"/>
                </a:cubicBezTo>
                <a:cubicBezTo>
                  <a:pt x="468028" y="102804"/>
                  <a:pt x="466945" y="110095"/>
                  <a:pt x="471463" y="113107"/>
                </a:cubicBezTo>
                <a:cubicBezTo>
                  <a:pt x="474039" y="114824"/>
                  <a:pt x="476292" y="117171"/>
                  <a:pt x="479190" y="118258"/>
                </a:cubicBezTo>
                <a:cubicBezTo>
                  <a:pt x="490954" y="122669"/>
                  <a:pt x="490258" y="118641"/>
                  <a:pt x="499796" y="123410"/>
                </a:cubicBezTo>
                <a:cubicBezTo>
                  <a:pt x="502565" y="124794"/>
                  <a:pt x="504695" y="127304"/>
                  <a:pt x="507524" y="128561"/>
                </a:cubicBezTo>
                <a:cubicBezTo>
                  <a:pt x="512486" y="130766"/>
                  <a:pt x="518460" y="130701"/>
                  <a:pt x="522978" y="133713"/>
                </a:cubicBezTo>
                <a:cubicBezTo>
                  <a:pt x="532965" y="140371"/>
                  <a:pt x="527769" y="137886"/>
                  <a:pt x="538433" y="141440"/>
                </a:cubicBezTo>
                <a:cubicBezTo>
                  <a:pt x="540150" y="138864"/>
                  <a:pt x="543146" y="136777"/>
                  <a:pt x="543584" y="133713"/>
                </a:cubicBezTo>
                <a:cubicBezTo>
                  <a:pt x="545031" y="123588"/>
                  <a:pt x="539781" y="122591"/>
                  <a:pt x="533281" y="118258"/>
                </a:cubicBezTo>
                <a:cubicBezTo>
                  <a:pt x="523763" y="103981"/>
                  <a:pt x="533576" y="115274"/>
                  <a:pt x="520402" y="107955"/>
                </a:cubicBezTo>
                <a:cubicBezTo>
                  <a:pt x="493831" y="93193"/>
                  <a:pt x="514706" y="100905"/>
                  <a:pt x="497220" y="95076"/>
                </a:cubicBezTo>
                <a:cubicBezTo>
                  <a:pt x="496362" y="92500"/>
                  <a:pt x="492069" y="88207"/>
                  <a:pt x="494645" y="87349"/>
                </a:cubicBezTo>
                <a:cubicBezTo>
                  <a:pt x="500405" y="85429"/>
                  <a:pt x="506604" y="89925"/>
                  <a:pt x="512675" y="89925"/>
                </a:cubicBezTo>
                <a:cubicBezTo>
                  <a:pt x="522159" y="89925"/>
                  <a:pt x="531564" y="88208"/>
                  <a:pt x="541009" y="87349"/>
                </a:cubicBezTo>
                <a:cubicBezTo>
                  <a:pt x="541867" y="79622"/>
                  <a:pt x="538464" y="70018"/>
                  <a:pt x="543584" y="64167"/>
                </a:cubicBezTo>
                <a:cubicBezTo>
                  <a:pt x="547023" y="60236"/>
                  <a:pt x="557565" y="61732"/>
                  <a:pt x="559039" y="66743"/>
                </a:cubicBezTo>
                <a:cubicBezTo>
                  <a:pt x="561148" y="73915"/>
                  <a:pt x="555596" y="114891"/>
                  <a:pt x="553888" y="128561"/>
                </a:cubicBezTo>
                <a:cubicBezTo>
                  <a:pt x="557458" y="153556"/>
                  <a:pt x="551127" y="147971"/>
                  <a:pt x="564191" y="141440"/>
                </a:cubicBezTo>
                <a:cubicBezTo>
                  <a:pt x="566619" y="140226"/>
                  <a:pt x="569342" y="139723"/>
                  <a:pt x="571918" y="138865"/>
                </a:cubicBezTo>
                <a:cubicBezTo>
                  <a:pt x="574831" y="106823"/>
                  <a:pt x="566163" y="97452"/>
                  <a:pt x="613130" y="113107"/>
                </a:cubicBezTo>
                <a:cubicBezTo>
                  <a:pt x="618281" y="114824"/>
                  <a:pt x="597676" y="118258"/>
                  <a:pt x="597676" y="118258"/>
                </a:cubicBezTo>
                <a:cubicBezTo>
                  <a:pt x="595460" y="124907"/>
                  <a:pt x="591755" y="131760"/>
                  <a:pt x="597676" y="138865"/>
                </a:cubicBezTo>
                <a:cubicBezTo>
                  <a:pt x="599942" y="141584"/>
                  <a:pt x="604575" y="140468"/>
                  <a:pt x="607979" y="141440"/>
                </a:cubicBezTo>
                <a:cubicBezTo>
                  <a:pt x="628797" y="147388"/>
                  <a:pt x="598700" y="142470"/>
                  <a:pt x="644040" y="146592"/>
                </a:cubicBezTo>
                <a:cubicBezTo>
                  <a:pt x="647474" y="147451"/>
                  <a:pt x="651398" y="147204"/>
                  <a:pt x="654343" y="149168"/>
                </a:cubicBezTo>
                <a:cubicBezTo>
                  <a:pt x="676665" y="164050"/>
                  <a:pt x="641462" y="150598"/>
                  <a:pt x="667222" y="162047"/>
                </a:cubicBezTo>
                <a:cubicBezTo>
                  <a:pt x="672184" y="164252"/>
                  <a:pt x="682676" y="167198"/>
                  <a:pt x="682676" y="167198"/>
                </a:cubicBezTo>
                <a:cubicBezTo>
                  <a:pt x="683535" y="169774"/>
                  <a:pt x="685252" y="172210"/>
                  <a:pt x="685252" y="174925"/>
                </a:cubicBezTo>
                <a:cubicBezTo>
                  <a:pt x="685252" y="180148"/>
                  <a:pt x="685012" y="185709"/>
                  <a:pt x="682676" y="190380"/>
                </a:cubicBezTo>
                <a:cubicBezTo>
                  <a:pt x="680678" y="194376"/>
                  <a:pt x="670881" y="196888"/>
                  <a:pt x="667222" y="198107"/>
                </a:cubicBezTo>
                <a:cubicBezTo>
                  <a:pt x="665505" y="203259"/>
                  <a:pt x="665082" y="209044"/>
                  <a:pt x="662070" y="213562"/>
                </a:cubicBezTo>
                <a:cubicBezTo>
                  <a:pt x="660353" y="216138"/>
                  <a:pt x="658303" y="218520"/>
                  <a:pt x="656919" y="221289"/>
                </a:cubicBezTo>
                <a:cubicBezTo>
                  <a:pt x="655705" y="223718"/>
                  <a:pt x="656463" y="227321"/>
                  <a:pt x="654343" y="229017"/>
                </a:cubicBezTo>
                <a:cubicBezTo>
                  <a:pt x="651579" y="231228"/>
                  <a:pt x="647474" y="230734"/>
                  <a:pt x="644040" y="231592"/>
                </a:cubicBezTo>
                <a:cubicBezTo>
                  <a:pt x="643181" y="241037"/>
                  <a:pt x="644463" y="250929"/>
                  <a:pt x="641464" y="259926"/>
                </a:cubicBezTo>
                <a:cubicBezTo>
                  <a:pt x="640605" y="262502"/>
                  <a:pt x="636387" y="261913"/>
                  <a:pt x="633737" y="262502"/>
                </a:cubicBezTo>
                <a:cubicBezTo>
                  <a:pt x="628639" y="263635"/>
                  <a:pt x="623434" y="264219"/>
                  <a:pt x="618282" y="265078"/>
                </a:cubicBezTo>
                <a:cubicBezTo>
                  <a:pt x="617423" y="272805"/>
                  <a:pt x="618593" y="281041"/>
                  <a:pt x="615706" y="288259"/>
                </a:cubicBezTo>
                <a:cubicBezTo>
                  <a:pt x="614698" y="290780"/>
                  <a:pt x="610650" y="290349"/>
                  <a:pt x="607979" y="290835"/>
                </a:cubicBezTo>
                <a:cubicBezTo>
                  <a:pt x="601169" y="292073"/>
                  <a:pt x="594497" y="308275"/>
                  <a:pt x="587628" y="309134"/>
                </a:cubicBezTo>
                <a:cubicBezTo>
                  <a:pt x="590204" y="309993"/>
                  <a:pt x="603106" y="295703"/>
                  <a:pt x="603106" y="298418"/>
                </a:cubicBezTo>
                <a:cubicBezTo>
                  <a:pt x="603106" y="301133"/>
                  <a:pt x="584324" y="303783"/>
                  <a:pt x="581674" y="304372"/>
                </a:cubicBezTo>
                <a:cubicBezTo>
                  <a:pt x="576576" y="305505"/>
                  <a:pt x="577070" y="300280"/>
                  <a:pt x="571918" y="301138"/>
                </a:cubicBezTo>
                <a:cubicBezTo>
                  <a:pt x="570201" y="303714"/>
                  <a:pt x="568955" y="306677"/>
                  <a:pt x="566766" y="308866"/>
                </a:cubicBezTo>
                <a:cubicBezTo>
                  <a:pt x="552198" y="323434"/>
                  <a:pt x="526498" y="312304"/>
                  <a:pt x="510099" y="311441"/>
                </a:cubicBezTo>
                <a:cubicBezTo>
                  <a:pt x="504089" y="293411"/>
                  <a:pt x="510099" y="297704"/>
                  <a:pt x="497220" y="293411"/>
                </a:cubicBezTo>
                <a:cubicBezTo>
                  <a:pt x="494644" y="291694"/>
                  <a:pt x="492322" y="289516"/>
                  <a:pt x="489493" y="288259"/>
                </a:cubicBezTo>
                <a:cubicBezTo>
                  <a:pt x="461903" y="275996"/>
                  <a:pt x="483802" y="289617"/>
                  <a:pt x="466311" y="277956"/>
                </a:cubicBezTo>
                <a:cubicBezTo>
                  <a:pt x="459835" y="258532"/>
                  <a:pt x="469324" y="281723"/>
                  <a:pt x="456008" y="265078"/>
                </a:cubicBezTo>
                <a:cubicBezTo>
                  <a:pt x="441790" y="247305"/>
                  <a:pt x="467848" y="266960"/>
                  <a:pt x="445705" y="252199"/>
                </a:cubicBezTo>
                <a:cubicBezTo>
                  <a:pt x="443988" y="249623"/>
                  <a:pt x="442742" y="246660"/>
                  <a:pt x="440553" y="244471"/>
                </a:cubicBezTo>
                <a:cubicBezTo>
                  <a:pt x="429666" y="233584"/>
                  <a:pt x="413654" y="237845"/>
                  <a:pt x="399341" y="236744"/>
                </a:cubicBezTo>
                <a:cubicBezTo>
                  <a:pt x="381941" y="230943"/>
                  <a:pt x="400801" y="238988"/>
                  <a:pt x="386462" y="226441"/>
                </a:cubicBezTo>
                <a:cubicBezTo>
                  <a:pt x="375561" y="216902"/>
                  <a:pt x="373894" y="217100"/>
                  <a:pt x="363280" y="213562"/>
                </a:cubicBezTo>
                <a:cubicBezTo>
                  <a:pt x="360704" y="211845"/>
                  <a:pt x="358382" y="209667"/>
                  <a:pt x="355553" y="208410"/>
                </a:cubicBezTo>
                <a:cubicBezTo>
                  <a:pt x="350591" y="206205"/>
                  <a:pt x="340098" y="203259"/>
                  <a:pt x="340098" y="203259"/>
                </a:cubicBezTo>
                <a:cubicBezTo>
                  <a:pt x="338381" y="200683"/>
                  <a:pt x="337136" y="197721"/>
                  <a:pt x="334947" y="195532"/>
                </a:cubicBezTo>
                <a:cubicBezTo>
                  <a:pt x="327566" y="188151"/>
                  <a:pt x="327871" y="191994"/>
                  <a:pt x="319492" y="187804"/>
                </a:cubicBezTo>
                <a:cubicBezTo>
                  <a:pt x="316723" y="186420"/>
                  <a:pt x="314143" y="184635"/>
                  <a:pt x="311765" y="182653"/>
                </a:cubicBezTo>
                <a:cubicBezTo>
                  <a:pt x="301763" y="174318"/>
                  <a:pt x="308073" y="174925"/>
                  <a:pt x="301462" y="174925"/>
                </a:cubicBezTo>
              </a:path>
            </a:pathLst>
          </a:custGeom>
          <a:noFill/>
          <a:ln w="9525">
            <a:solidFill>
              <a:srgbClr val="000000"/>
            </a:solidFill>
            <a:round/>
            <a:headEnd/>
            <a:tailEnd/>
          </a:ln>
        </p:spPr>
        <p:txBody>
          <a:bodyPr bIns="36576" lIns="36576" rIns="36576" tIns="36576"/>
          <a:lstStyle/>
          <a:p>
            <a:endParaRPr lang="es-ES"/>
          </a:p>
        </p:txBody>
      </p:sp>
      <p:sp>
        <p:nvSpPr>
          <p:cNvPr id="110622" name="Freeform 30"/>
          <p:cNvSpPr>
            <a:spLocks/>
          </p:cNvSpPr>
          <p:nvPr/>
        </p:nvSpPr>
        <p:spPr bwMode="auto">
          <a:xfrm>
            <a:off x="5821363" y="3651250"/>
            <a:ext cx="379412" cy="314325"/>
          </a:xfrm>
          <a:custGeom>
            <a:avLst/>
            <a:gdLst>
              <a:gd fmla="*/ 32236 w 380443" name="T0"/>
              <a:gd fmla="*/ 0 h 313881" name="T1"/>
              <a:gd fmla="*/ 36998 w 380443" name="T2"/>
              <a:gd fmla="*/ 14288 h 313881" name="T3"/>
              <a:gd fmla="*/ 46523 w 380443" name="T4"/>
              <a:gd fmla="*/ 28575 h 313881" name="T5"/>
              <a:gd fmla="*/ 36998 w 380443" name="T6"/>
              <a:gd fmla="*/ 90488 h 313881" name="T7"/>
              <a:gd fmla="*/ 65573 w 380443" name="T8"/>
              <a:gd fmla="*/ 100013 h 313881" name="T9"/>
              <a:gd fmla="*/ 70336 w 380443" name="T10"/>
              <a:gd fmla="*/ 114300 h 313881" name="T11"/>
              <a:gd fmla="*/ 122723 w 380443" name="T12"/>
              <a:gd fmla="*/ 128588 h 313881" name="T13"/>
              <a:gd fmla="*/ 137011 w 380443" name="T14"/>
              <a:gd fmla="*/ 138113 h 313881" name="T15"/>
              <a:gd fmla="*/ 141773 w 380443" name="T16"/>
              <a:gd fmla="*/ 152400 h 313881" name="T17"/>
              <a:gd fmla="*/ 156061 w 380443" name="T18"/>
              <a:gd fmla="*/ 123825 h 313881" name="T19"/>
              <a:gd fmla="*/ 170348 w 380443" name="T20"/>
              <a:gd fmla="*/ 128588 h 313881" name="T21"/>
              <a:gd fmla="*/ 184636 w 380443" name="T22"/>
              <a:gd fmla="*/ 123825 h 313881" name="T23"/>
              <a:gd fmla="*/ 208448 w 380443" name="T24"/>
              <a:gd fmla="*/ 119063 h 313881" name="T25"/>
              <a:gd fmla="*/ 232261 w 380443" name="T26"/>
              <a:gd fmla="*/ 123825 h 313881" name="T27"/>
              <a:gd fmla="*/ 246548 w 380443" name="T28"/>
              <a:gd fmla="*/ 128588 h 313881" name="T29"/>
              <a:gd fmla="*/ 256073 w 380443" name="T30"/>
              <a:gd fmla="*/ 142875 h 313881" name="T31"/>
              <a:gd fmla="*/ 241786 w 380443" name="T32"/>
              <a:gd fmla="*/ 138113 h 313881" name="T33"/>
              <a:gd fmla="*/ 232261 w 380443" name="T34"/>
              <a:gd fmla="*/ 123825 h 313881" name="T35"/>
              <a:gd fmla="*/ 213211 w 380443" name="T36"/>
              <a:gd fmla="*/ 128588 h 313881" name="T37"/>
              <a:gd fmla="*/ 179873 w 380443" name="T38"/>
              <a:gd fmla="*/ 138113 h 313881" name="T39"/>
              <a:gd fmla="*/ 175111 w 380443" name="T40"/>
              <a:gd fmla="*/ 185738 h 313881" name="T41"/>
              <a:gd fmla="*/ 189398 w 380443" name="T42"/>
              <a:gd fmla="*/ 190500 h 313881" name="T43"/>
              <a:gd fmla="*/ 198923 w 380443" name="T44"/>
              <a:gd fmla="*/ 204788 h 313881" name="T45"/>
              <a:gd fmla="*/ 246548 w 380443" name="T46"/>
              <a:gd fmla="*/ 195263 h 313881" name="T47"/>
              <a:gd fmla="*/ 260836 w 380443" name="T48"/>
              <a:gd fmla="*/ 200025 h 313881" name="T49"/>
              <a:gd fmla="*/ 275123 w 380443" name="T50"/>
              <a:gd fmla="*/ 228600 h 313881" name="T51"/>
              <a:gd fmla="*/ 327511 w 380443" name="T52"/>
              <a:gd fmla="*/ 233363 h 313881" name="T53"/>
              <a:gd fmla="*/ 341798 w 380443" name="T54"/>
              <a:gd fmla="*/ 261938 h 313881" name="T55"/>
              <a:gd fmla="*/ 313223 w 380443" name="T56"/>
              <a:gd fmla="*/ 257175 h 313881" name="T57"/>
              <a:gd fmla="*/ 298936 w 380443" name="T58"/>
              <a:gd fmla="*/ 247650 h 313881" name="T59"/>
              <a:gd fmla="*/ 289411 w 380443" name="T60"/>
              <a:gd fmla="*/ 233363 h 313881" name="T61"/>
              <a:gd fmla="*/ 275123 w 380443" name="T62"/>
              <a:gd fmla="*/ 228600 h 313881" name="T63"/>
              <a:gd fmla="*/ 256073 w 380443" name="T64"/>
              <a:gd fmla="*/ 204788 h 313881" name="T65"/>
              <a:gd fmla="*/ 251311 w 380443" name="T66"/>
              <a:gd fmla="*/ 219075 h 313881" name="T67"/>
              <a:gd fmla="*/ 246548 w 380443" name="T68"/>
              <a:gd fmla="*/ 257175 h 313881" name="T69"/>
              <a:gd fmla="*/ 208448 w 380443" name="T70"/>
              <a:gd fmla="*/ 242888 h 313881" name="T71"/>
              <a:gd fmla="*/ 203686 w 380443" name="T72"/>
              <a:gd fmla="*/ 257175 h 313881" name="T73"/>
              <a:gd fmla="*/ 175111 w 380443" name="T74"/>
              <a:gd fmla="*/ 238125 h 313881" name="T75"/>
              <a:gd fmla="*/ 170348 w 380443" name="T76"/>
              <a:gd fmla="*/ 276225 h 313881" name="T77"/>
              <a:gd fmla="*/ 165586 w 380443" name="T78"/>
              <a:gd fmla="*/ 300038 h 313881" name="T79"/>
              <a:gd fmla="*/ 94148 w 380443" name="T80"/>
              <a:gd fmla="*/ 304800 h 313881" name="T81"/>
              <a:gd fmla="*/ 65573 w 380443" name="T82"/>
              <a:gd fmla="*/ 309563 h 313881" name="T83"/>
              <a:gd fmla="*/ 75098 w 380443" name="T84"/>
              <a:gd fmla="*/ 295275 h 313881" name="T85"/>
              <a:gd fmla="*/ 103673 w 380443" name="T86"/>
              <a:gd fmla="*/ 280988 h 313881" name="T87"/>
              <a:gd fmla="*/ 79861 w 380443" name="T88"/>
              <a:gd fmla="*/ 238125 h 313881" name="T89"/>
              <a:gd fmla="*/ 65573 w 380443" name="T90"/>
              <a:gd fmla="*/ 228600 h 313881" name="T91"/>
              <a:gd fmla="*/ 60811 w 380443" name="T92"/>
              <a:gd fmla="*/ 214313 h 313881" name="T93"/>
              <a:gd fmla="*/ 89386 w 380443" name="T94"/>
              <a:gd fmla="*/ 219075 h 313881" name="T95"/>
              <a:gd fmla="*/ 89386 w 380443" name="T96"/>
              <a:gd fmla="*/ 171450 h 313881" name="T97"/>
              <a:gd fmla="*/ 84623 w 380443" name="T98"/>
              <a:gd fmla="*/ 157163 h 313881" name="T99"/>
              <a:gd fmla="*/ 56048 w 380443" name="T100"/>
              <a:gd fmla="*/ 138113 h 313881" name="T101"/>
              <a:gd fmla="*/ 41761 w 380443" name="T102"/>
              <a:gd fmla="*/ 142875 h 313881" name="T103"/>
              <a:gd fmla="*/ 22711 w 380443" name="T104"/>
              <a:gd fmla="*/ 152400 h 313881" name="T105"/>
              <a:gd fmla="*/ 8423 w 380443" name="T106"/>
              <a:gd fmla="*/ 138113 h 313881" name="T107"/>
              <a:gd fmla="*/ 8423 w 380443" name="T108"/>
              <a:gd fmla="*/ 104775 h 313881" name="T109"/>
              <a:gd fmla="*/ 22711 w 380443" name="T110"/>
              <a:gd fmla="*/ 76200 h 313881" name="T111"/>
              <a:gd fmla="*/ 27473 w 380443" name="T112"/>
              <a:gd fmla="*/ 33338 h 31388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80443" name="T171"/>
              <a:gd fmla="*/ 0 h 313881" name="T172"/>
              <a:gd fmla="*/ 380443 w 380443" name="T173"/>
              <a:gd fmla="*/ 313881 h 313881" name="T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13881" w="380443">
                <a:moveTo>
                  <a:pt x="32236" y="0"/>
                </a:moveTo>
                <a:cubicBezTo>
                  <a:pt x="33823" y="4763"/>
                  <a:pt x="34753" y="9798"/>
                  <a:pt x="36998" y="14288"/>
                </a:cubicBezTo>
                <a:cubicBezTo>
                  <a:pt x="39558" y="19407"/>
                  <a:pt x="46084" y="22868"/>
                  <a:pt x="46523" y="28575"/>
                </a:cubicBezTo>
                <a:cubicBezTo>
                  <a:pt x="48826" y="58505"/>
                  <a:pt x="44426" y="68205"/>
                  <a:pt x="36998" y="90488"/>
                </a:cubicBezTo>
                <a:cubicBezTo>
                  <a:pt x="46523" y="93663"/>
                  <a:pt x="62398" y="90488"/>
                  <a:pt x="65573" y="100013"/>
                </a:cubicBezTo>
                <a:cubicBezTo>
                  <a:pt x="67161" y="104775"/>
                  <a:pt x="66251" y="111382"/>
                  <a:pt x="70336" y="114300"/>
                </a:cubicBezTo>
                <a:cubicBezTo>
                  <a:pt x="79734" y="121013"/>
                  <a:pt x="110717" y="126187"/>
                  <a:pt x="122723" y="128588"/>
                </a:cubicBezTo>
                <a:cubicBezTo>
                  <a:pt x="127486" y="131763"/>
                  <a:pt x="133435" y="133643"/>
                  <a:pt x="137011" y="138113"/>
                </a:cubicBezTo>
                <a:cubicBezTo>
                  <a:pt x="140147" y="142033"/>
                  <a:pt x="136753" y="152400"/>
                  <a:pt x="141773" y="152400"/>
                </a:cubicBezTo>
                <a:cubicBezTo>
                  <a:pt x="147928" y="152400"/>
                  <a:pt x="154887" y="127348"/>
                  <a:pt x="156061" y="123825"/>
                </a:cubicBezTo>
                <a:cubicBezTo>
                  <a:pt x="160823" y="125413"/>
                  <a:pt x="165328" y="128588"/>
                  <a:pt x="170348" y="128588"/>
                </a:cubicBezTo>
                <a:cubicBezTo>
                  <a:pt x="175368" y="128588"/>
                  <a:pt x="179766" y="125043"/>
                  <a:pt x="184636" y="123825"/>
                </a:cubicBezTo>
                <a:cubicBezTo>
                  <a:pt x="192489" y="121862"/>
                  <a:pt x="200511" y="120650"/>
                  <a:pt x="208448" y="119063"/>
                </a:cubicBezTo>
                <a:cubicBezTo>
                  <a:pt x="233560" y="102323"/>
                  <a:pt x="213500" y="108816"/>
                  <a:pt x="232261" y="123825"/>
                </a:cubicBezTo>
                <a:cubicBezTo>
                  <a:pt x="236181" y="126961"/>
                  <a:pt x="241786" y="127000"/>
                  <a:pt x="246548" y="128588"/>
                </a:cubicBezTo>
                <a:cubicBezTo>
                  <a:pt x="249723" y="133350"/>
                  <a:pt x="258632" y="137755"/>
                  <a:pt x="256073" y="142875"/>
                </a:cubicBezTo>
                <a:cubicBezTo>
                  <a:pt x="253828" y="147365"/>
                  <a:pt x="245706" y="141249"/>
                  <a:pt x="241786" y="138113"/>
                </a:cubicBezTo>
                <a:cubicBezTo>
                  <a:pt x="237316" y="134537"/>
                  <a:pt x="235436" y="128588"/>
                  <a:pt x="232261" y="123825"/>
                </a:cubicBezTo>
                <a:cubicBezTo>
                  <a:pt x="225911" y="125413"/>
                  <a:pt x="219505" y="126790"/>
                  <a:pt x="213211" y="128588"/>
                </a:cubicBezTo>
                <a:cubicBezTo>
                  <a:pt x="165384" y="142253"/>
                  <a:pt x="239426" y="123223"/>
                  <a:pt x="179873" y="138113"/>
                </a:cubicBezTo>
                <a:cubicBezTo>
                  <a:pt x="168180" y="155652"/>
                  <a:pt x="161579" y="158673"/>
                  <a:pt x="175111" y="185738"/>
                </a:cubicBezTo>
                <a:cubicBezTo>
                  <a:pt x="177356" y="190228"/>
                  <a:pt x="184636" y="188913"/>
                  <a:pt x="189398" y="190500"/>
                </a:cubicBezTo>
                <a:cubicBezTo>
                  <a:pt x="192573" y="195263"/>
                  <a:pt x="193335" y="203546"/>
                  <a:pt x="198923" y="204788"/>
                </a:cubicBezTo>
                <a:cubicBezTo>
                  <a:pt x="212055" y="207706"/>
                  <a:pt x="232870" y="199822"/>
                  <a:pt x="246548" y="195263"/>
                </a:cubicBezTo>
                <a:cubicBezTo>
                  <a:pt x="251311" y="196850"/>
                  <a:pt x="257286" y="196475"/>
                  <a:pt x="260836" y="200025"/>
                </a:cubicBezTo>
                <a:cubicBezTo>
                  <a:pt x="267803" y="206992"/>
                  <a:pt x="262363" y="224674"/>
                  <a:pt x="275123" y="228600"/>
                </a:cubicBezTo>
                <a:cubicBezTo>
                  <a:pt x="291882" y="233757"/>
                  <a:pt x="310048" y="231775"/>
                  <a:pt x="327511" y="233363"/>
                </a:cubicBezTo>
                <a:cubicBezTo>
                  <a:pt x="328056" y="233499"/>
                  <a:pt x="380443" y="239855"/>
                  <a:pt x="341798" y="261938"/>
                </a:cubicBezTo>
                <a:cubicBezTo>
                  <a:pt x="333414" y="266729"/>
                  <a:pt x="322748" y="258763"/>
                  <a:pt x="313223" y="257175"/>
                </a:cubicBezTo>
                <a:cubicBezTo>
                  <a:pt x="308461" y="254000"/>
                  <a:pt x="302983" y="251697"/>
                  <a:pt x="298936" y="247650"/>
                </a:cubicBezTo>
                <a:cubicBezTo>
                  <a:pt x="294889" y="243603"/>
                  <a:pt x="293880" y="236939"/>
                  <a:pt x="289411" y="233363"/>
                </a:cubicBezTo>
                <a:cubicBezTo>
                  <a:pt x="285491" y="230227"/>
                  <a:pt x="279886" y="230188"/>
                  <a:pt x="275123" y="228600"/>
                </a:cubicBezTo>
                <a:cubicBezTo>
                  <a:pt x="273118" y="222585"/>
                  <a:pt x="269330" y="201474"/>
                  <a:pt x="256073" y="204788"/>
                </a:cubicBezTo>
                <a:cubicBezTo>
                  <a:pt x="251203" y="206005"/>
                  <a:pt x="252898" y="214313"/>
                  <a:pt x="251311" y="219075"/>
                </a:cubicBezTo>
                <a:cubicBezTo>
                  <a:pt x="249723" y="231775"/>
                  <a:pt x="254877" y="247457"/>
                  <a:pt x="246548" y="257175"/>
                </a:cubicBezTo>
                <a:cubicBezTo>
                  <a:pt x="239058" y="265913"/>
                  <a:pt x="213960" y="246563"/>
                  <a:pt x="208448" y="242888"/>
                </a:cubicBezTo>
                <a:cubicBezTo>
                  <a:pt x="206861" y="247650"/>
                  <a:pt x="208347" y="255311"/>
                  <a:pt x="203686" y="257175"/>
                </a:cubicBezTo>
                <a:cubicBezTo>
                  <a:pt x="187499" y="263650"/>
                  <a:pt x="180907" y="246819"/>
                  <a:pt x="175111" y="238125"/>
                </a:cubicBezTo>
                <a:cubicBezTo>
                  <a:pt x="173523" y="250825"/>
                  <a:pt x="172294" y="263575"/>
                  <a:pt x="170348" y="276225"/>
                </a:cubicBezTo>
                <a:cubicBezTo>
                  <a:pt x="169117" y="284226"/>
                  <a:pt x="173165" y="297196"/>
                  <a:pt x="165586" y="300038"/>
                </a:cubicBezTo>
                <a:cubicBezTo>
                  <a:pt x="143240" y="308418"/>
                  <a:pt x="117961" y="303213"/>
                  <a:pt x="94148" y="304800"/>
                </a:cubicBezTo>
                <a:cubicBezTo>
                  <a:pt x="84623" y="306388"/>
                  <a:pt x="74210" y="313881"/>
                  <a:pt x="65573" y="309563"/>
                </a:cubicBezTo>
                <a:cubicBezTo>
                  <a:pt x="60453" y="307003"/>
                  <a:pt x="71051" y="299322"/>
                  <a:pt x="75098" y="295275"/>
                </a:cubicBezTo>
                <a:cubicBezTo>
                  <a:pt x="84330" y="286043"/>
                  <a:pt x="92053" y="284861"/>
                  <a:pt x="103673" y="280988"/>
                </a:cubicBezTo>
                <a:cubicBezTo>
                  <a:pt x="95291" y="255840"/>
                  <a:pt x="101696" y="270877"/>
                  <a:pt x="79861" y="238125"/>
                </a:cubicBezTo>
                <a:cubicBezTo>
                  <a:pt x="76686" y="233362"/>
                  <a:pt x="70336" y="231775"/>
                  <a:pt x="65573" y="228600"/>
                </a:cubicBezTo>
                <a:cubicBezTo>
                  <a:pt x="63986" y="223838"/>
                  <a:pt x="58566" y="218803"/>
                  <a:pt x="60811" y="214313"/>
                </a:cubicBezTo>
                <a:cubicBezTo>
                  <a:pt x="68205" y="199525"/>
                  <a:pt x="84972" y="216132"/>
                  <a:pt x="89386" y="219075"/>
                </a:cubicBezTo>
                <a:cubicBezTo>
                  <a:pt x="95030" y="190855"/>
                  <a:pt x="96441" y="199671"/>
                  <a:pt x="89386" y="171450"/>
                </a:cubicBezTo>
                <a:cubicBezTo>
                  <a:pt x="88168" y="166580"/>
                  <a:pt x="88173" y="160713"/>
                  <a:pt x="84623" y="157163"/>
                </a:cubicBezTo>
                <a:cubicBezTo>
                  <a:pt x="76528" y="149068"/>
                  <a:pt x="56048" y="138113"/>
                  <a:pt x="56048" y="138113"/>
                </a:cubicBezTo>
                <a:cubicBezTo>
                  <a:pt x="51286" y="139700"/>
                  <a:pt x="45311" y="139325"/>
                  <a:pt x="41761" y="142875"/>
                </a:cubicBezTo>
                <a:cubicBezTo>
                  <a:pt x="25886" y="158750"/>
                  <a:pt x="51285" y="161926"/>
                  <a:pt x="22711" y="152400"/>
                </a:cubicBezTo>
                <a:cubicBezTo>
                  <a:pt x="17948" y="147638"/>
                  <a:pt x="12159" y="143717"/>
                  <a:pt x="8423" y="138113"/>
                </a:cubicBezTo>
                <a:cubicBezTo>
                  <a:pt x="0" y="125479"/>
                  <a:pt x="4518" y="118443"/>
                  <a:pt x="8423" y="104775"/>
                </a:cubicBezTo>
                <a:cubicBezTo>
                  <a:pt x="13352" y="87525"/>
                  <a:pt x="12277" y="91852"/>
                  <a:pt x="22711" y="76200"/>
                </a:cubicBezTo>
                <a:cubicBezTo>
                  <a:pt x="24298" y="61913"/>
                  <a:pt x="27473" y="33338"/>
                  <a:pt x="27473" y="33338"/>
                </a:cubicBezTo>
              </a:path>
            </a:pathLst>
          </a:custGeom>
          <a:solidFill>
            <a:srgbClr val="0000FF"/>
          </a:solidFill>
          <a:ln w="9525">
            <a:solidFill>
              <a:srgbClr val="000000"/>
            </a:solidFill>
            <a:round/>
            <a:headEnd/>
            <a:tailEnd/>
          </a:ln>
        </p:spPr>
        <p:txBody>
          <a:bodyPr bIns="36576" lIns="36576" rIns="36576" tIns="36576"/>
          <a:lstStyle/>
          <a:p>
            <a:endParaRPr lang="es-ES"/>
          </a:p>
        </p:txBody>
      </p:sp>
      <p:sp>
        <p:nvSpPr>
          <p:cNvPr id="110623" name="Freeform 31"/>
          <p:cNvSpPr>
            <a:spLocks/>
          </p:cNvSpPr>
          <p:nvPr/>
        </p:nvSpPr>
        <p:spPr bwMode="auto">
          <a:xfrm>
            <a:off x="4556125" y="3503613"/>
            <a:ext cx="1358900" cy="1962150"/>
          </a:xfrm>
          <a:custGeom>
            <a:avLst/>
            <a:gdLst>
              <a:gd fmla="*/ 1349651 w 1359176" name="T0"/>
              <a:gd fmla="*/ 376237 h 1962150" name="T1"/>
              <a:gd fmla="*/ 1349651 w 1359176" name="T2"/>
              <a:gd fmla="*/ 319087 h 1962150" name="T3"/>
              <a:gd fmla="*/ 1263926 w 1359176" name="T4"/>
              <a:gd fmla="*/ 266700 h 1962150" name="T5"/>
              <a:gd fmla="*/ 1230589 w 1359176" name="T6"/>
              <a:gd fmla="*/ 195262 h 1962150" name="T7"/>
              <a:gd fmla="*/ 1149626 w 1359176" name="T8"/>
              <a:gd fmla="*/ 200025 h 1962150" name="T9"/>
              <a:gd fmla="*/ 1078189 w 1359176" name="T10"/>
              <a:gd fmla="*/ 185737 h 1962150" name="T11"/>
              <a:gd fmla="*/ 1030564 w 1359176" name="T12"/>
              <a:gd fmla="*/ 114300 h 1962150" name="T13"/>
              <a:gd fmla="*/ 935314 w 1359176" name="T14"/>
              <a:gd fmla="*/ 80962 h 1962150" name="T15"/>
              <a:gd fmla="*/ 868639 w 1359176" name="T16"/>
              <a:gd fmla="*/ 47625 h 1962150" name="T17"/>
              <a:gd fmla="*/ 768626 w 1359176" name="T18"/>
              <a:gd fmla="*/ 42862 h 1962150" name="T19"/>
              <a:gd fmla="*/ 701951 w 1359176" name="T20"/>
              <a:gd fmla="*/ 47625 h 1962150" name="T21"/>
              <a:gd fmla="*/ 530501 w 1359176" name="T22"/>
              <a:gd fmla="*/ 4762 h 1962150" name="T23"/>
              <a:gd fmla="*/ 487639 w 1359176" name="T24"/>
              <a:gd fmla="*/ 23812 h 1962150" name="T25"/>
              <a:gd fmla="*/ 430489 w 1359176" name="T26"/>
              <a:gd fmla="*/ 47625 h 1962150" name="T27"/>
              <a:gd fmla="*/ 373339 w 1359176" name="T28"/>
              <a:gd fmla="*/ 76200 h 1962150" name="T29"/>
              <a:gd fmla="*/ 216176 w 1359176" name="T30"/>
              <a:gd fmla="*/ 66675 h 1962150" name="T31"/>
              <a:gd fmla="*/ 125689 w 1359176" name="T32"/>
              <a:gd fmla="*/ 109537 h 1962150" name="T33"/>
              <a:gd fmla="*/ 130451 w 1359176" name="T34"/>
              <a:gd fmla="*/ 219075 h 1962150" name="T35"/>
              <a:gd fmla="*/ 97114 w 1359176" name="T36"/>
              <a:gd fmla="*/ 300037 h 1962150" name="T37"/>
              <a:gd fmla="*/ 116164 w 1359176" name="T38"/>
              <a:gd fmla="*/ 357187 h 1962150" name="T39"/>
              <a:gd fmla="*/ 82826 w 1359176" name="T40"/>
              <a:gd fmla="*/ 414337 h 1962150" name="T41"/>
              <a:gd fmla="*/ 6626 w 1359176" name="T42"/>
              <a:gd fmla="*/ 471487 h 1962150" name="T43"/>
              <a:gd fmla="*/ 16151 w 1359176" name="T44"/>
              <a:gd fmla="*/ 600075 h 1962150" name="T45"/>
              <a:gd fmla="*/ 25676 w 1359176" name="T46"/>
              <a:gd fmla="*/ 709612 h 1962150" name="T47"/>
              <a:gd fmla="*/ 201889 w 1359176" name="T48"/>
              <a:gd fmla="*/ 738187 h 1962150" name="T49"/>
              <a:gd fmla="*/ 225701 w 1359176" name="T50"/>
              <a:gd fmla="*/ 804862 h 1962150" name="T51"/>
              <a:gd fmla="*/ 263801 w 1359176" name="T52"/>
              <a:gd fmla="*/ 904875 h 1962150" name="T53"/>
              <a:gd fmla="*/ 306664 w 1359176" name="T54"/>
              <a:gd fmla="*/ 957262 h 1962150" name="T55"/>
              <a:gd fmla="*/ 268564 w 1359176" name="T56"/>
              <a:gd fmla="*/ 1095375 h 1962150" name="T57"/>
              <a:gd fmla="*/ 249514 w 1359176" name="T58"/>
              <a:gd fmla="*/ 1176337 h 1962150" name="T59"/>
              <a:gd fmla="*/ 278089 w 1359176" name="T60"/>
              <a:gd fmla="*/ 1247775 h 1962150" name="T61"/>
              <a:gd fmla="*/ 349526 w 1359176" name="T62"/>
              <a:gd fmla="*/ 1333500 h 1962150" name="T63"/>
              <a:gd fmla="*/ 401914 w 1359176" name="T64"/>
              <a:gd fmla="*/ 1400175 h 1962150" name="T65"/>
              <a:gd fmla="*/ 406676 w 1359176" name="T66"/>
              <a:gd fmla="*/ 1485900 h 1962150" name="T67"/>
              <a:gd fmla="*/ 359051 w 1359176" name="T68"/>
              <a:gd fmla="*/ 1581150 h 1962150" name="T69"/>
              <a:gd fmla="*/ 344764 w 1359176" name="T70"/>
              <a:gd fmla="*/ 1662112 h 1962150" name="T71"/>
              <a:gd fmla="*/ 320951 w 1359176" name="T72"/>
              <a:gd fmla="*/ 1747837 h 1962150" name="T73"/>
              <a:gd fmla="*/ 287614 w 1359176" name="T74"/>
              <a:gd fmla="*/ 1795462 h 1962150" name="T75"/>
              <a:gd fmla="*/ 225701 w 1359176" name="T76"/>
              <a:gd fmla="*/ 1843087 h 1962150" name="T77"/>
              <a:gd fmla="*/ 230464 w 1359176" name="T78"/>
              <a:gd fmla="*/ 1914525 h 1962150" name="T79"/>
              <a:gd fmla="*/ 311426 w 1359176" name="T80"/>
              <a:gd fmla="*/ 1962150 h 1962150" name="T81"/>
              <a:gd fmla="*/ 335239 w 1359176" name="T82"/>
              <a:gd fmla="*/ 1871662 h 1962150" name="T83"/>
              <a:gd fmla="*/ 449539 w 1359176" name="T84"/>
              <a:gd fmla="*/ 1828800 h 1962150" name="T85"/>
              <a:gd fmla="*/ 516214 w 1359176" name="T86"/>
              <a:gd fmla="*/ 1709737 h 1962150" name="T87"/>
              <a:gd fmla="*/ 601939 w 1359176" name="T88"/>
              <a:gd fmla="*/ 1614487 h 1962150" name="T89"/>
              <a:gd fmla="*/ 611464 w 1359176" name="T90"/>
              <a:gd fmla="*/ 1428750 h 1962150" name="T91"/>
              <a:gd fmla="*/ 668614 w 1359176" name="T92"/>
              <a:gd fmla="*/ 1352550 h 1962150" name="T93"/>
              <a:gd fmla="*/ 744814 w 1359176" name="T94"/>
              <a:gd fmla="*/ 1247775 h 1962150" name="T95"/>
              <a:gd fmla="*/ 778151 w 1359176" name="T96"/>
              <a:gd fmla="*/ 1033462 h 1962150" name="T97"/>
              <a:gd fmla="*/ 825776 w 1359176" name="T98"/>
              <a:gd fmla="*/ 895350 h 1962150" name="T99"/>
              <a:gd fmla="*/ 906739 w 1359176" name="T100"/>
              <a:gd fmla="*/ 823912 h 1962150" name="T101"/>
              <a:gd fmla="*/ 1121051 w 1359176" name="T102"/>
              <a:gd fmla="*/ 733425 h 1962150" name="T103"/>
              <a:gd fmla="*/ 1178201 w 1359176" name="T104"/>
              <a:gd fmla="*/ 638175 h 1962150" name="T105"/>
              <a:gd fmla="*/ 1216301 w 1359176" name="T106"/>
              <a:gd fmla="*/ 576262 h 1962150" name="T107"/>
              <a:gd fmla="*/ 1254401 w 1359176" name="T108"/>
              <a:gd fmla="*/ 485775 h 1962150" name="T109"/>
              <a:gd fmla="*/ 1321076 w 1359176" name="T110"/>
              <a:gd fmla="*/ 466725 h 196215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359176" name="T168"/>
              <a:gd fmla="*/ 0 h 1962150" name="T169"/>
              <a:gd fmla="*/ 1359176 w 1359176" name="T170"/>
              <a:gd fmla="*/ 1962150 h 1962150" name="T1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962150" w="1359176">
                <a:moveTo>
                  <a:pt x="1321076" y="466725"/>
                </a:moveTo>
                <a:cubicBezTo>
                  <a:pt x="1327426" y="465137"/>
                  <a:pt x="1334443" y="465209"/>
                  <a:pt x="1340126" y="461962"/>
                </a:cubicBezTo>
                <a:cubicBezTo>
                  <a:pt x="1354817" y="453567"/>
                  <a:pt x="1354630" y="447027"/>
                  <a:pt x="1359176" y="433387"/>
                </a:cubicBezTo>
                <a:cubicBezTo>
                  <a:pt x="1357667" y="419801"/>
                  <a:pt x="1357631" y="392196"/>
                  <a:pt x="1349651" y="376237"/>
                </a:cubicBezTo>
                <a:cubicBezTo>
                  <a:pt x="1347091" y="371118"/>
                  <a:pt x="1344595" y="365526"/>
                  <a:pt x="1340126" y="361950"/>
                </a:cubicBezTo>
                <a:cubicBezTo>
                  <a:pt x="1336206" y="358814"/>
                  <a:pt x="1330601" y="358775"/>
                  <a:pt x="1325839" y="357187"/>
                </a:cubicBezTo>
                <a:cubicBezTo>
                  <a:pt x="1335364" y="350837"/>
                  <a:pt x="1357191" y="349243"/>
                  <a:pt x="1354414" y="338137"/>
                </a:cubicBezTo>
                <a:cubicBezTo>
                  <a:pt x="1352826" y="331787"/>
                  <a:pt x="1353282" y="324533"/>
                  <a:pt x="1349651" y="319087"/>
                </a:cubicBezTo>
                <a:cubicBezTo>
                  <a:pt x="1346476" y="314325"/>
                  <a:pt x="1340625" y="311817"/>
                  <a:pt x="1335364" y="309562"/>
                </a:cubicBezTo>
                <a:cubicBezTo>
                  <a:pt x="1329348" y="306984"/>
                  <a:pt x="1322608" y="306598"/>
                  <a:pt x="1316314" y="304800"/>
                </a:cubicBezTo>
                <a:cubicBezTo>
                  <a:pt x="1283481" y="295419"/>
                  <a:pt x="1325028" y="303870"/>
                  <a:pt x="1273451" y="295275"/>
                </a:cubicBezTo>
                <a:cubicBezTo>
                  <a:pt x="1270276" y="285750"/>
                  <a:pt x="1267101" y="276225"/>
                  <a:pt x="1263926" y="266700"/>
                </a:cubicBezTo>
                <a:cubicBezTo>
                  <a:pt x="1259439" y="253240"/>
                  <a:pt x="1268515" y="229124"/>
                  <a:pt x="1273451" y="214312"/>
                </a:cubicBezTo>
                <a:cubicBezTo>
                  <a:pt x="1271864" y="201612"/>
                  <a:pt x="1278321" y="184640"/>
                  <a:pt x="1268689" y="176212"/>
                </a:cubicBezTo>
                <a:cubicBezTo>
                  <a:pt x="1260241" y="168820"/>
                  <a:pt x="1245391" y="175955"/>
                  <a:pt x="1235351" y="180975"/>
                </a:cubicBezTo>
                <a:cubicBezTo>
                  <a:pt x="1230861" y="183220"/>
                  <a:pt x="1234139" y="191712"/>
                  <a:pt x="1230589" y="195262"/>
                </a:cubicBezTo>
                <a:cubicBezTo>
                  <a:pt x="1227039" y="198812"/>
                  <a:pt x="1221224" y="199040"/>
                  <a:pt x="1216301" y="200025"/>
                </a:cubicBezTo>
                <a:cubicBezTo>
                  <a:pt x="1205294" y="202226"/>
                  <a:pt x="1194076" y="203200"/>
                  <a:pt x="1182964" y="204787"/>
                </a:cubicBezTo>
                <a:cubicBezTo>
                  <a:pt x="1179331" y="199338"/>
                  <a:pt x="1171258" y="180894"/>
                  <a:pt x="1159151" y="185737"/>
                </a:cubicBezTo>
                <a:cubicBezTo>
                  <a:pt x="1153836" y="187863"/>
                  <a:pt x="1154096" y="196449"/>
                  <a:pt x="1149626" y="200025"/>
                </a:cubicBezTo>
                <a:cubicBezTo>
                  <a:pt x="1143457" y="204960"/>
                  <a:pt x="1107052" y="209502"/>
                  <a:pt x="1106764" y="209550"/>
                </a:cubicBezTo>
                <a:cubicBezTo>
                  <a:pt x="1094064" y="207962"/>
                  <a:pt x="1080360" y="209985"/>
                  <a:pt x="1068664" y="204787"/>
                </a:cubicBezTo>
                <a:cubicBezTo>
                  <a:pt x="1064077" y="202748"/>
                  <a:pt x="1061656" y="194990"/>
                  <a:pt x="1063901" y="190500"/>
                </a:cubicBezTo>
                <a:cubicBezTo>
                  <a:pt x="1066146" y="186010"/>
                  <a:pt x="1073426" y="187325"/>
                  <a:pt x="1078189" y="185737"/>
                </a:cubicBezTo>
                <a:cubicBezTo>
                  <a:pt x="1048130" y="140650"/>
                  <a:pt x="1093547" y="201833"/>
                  <a:pt x="1049614" y="166687"/>
                </a:cubicBezTo>
                <a:cubicBezTo>
                  <a:pt x="1045694" y="163551"/>
                  <a:pt x="1047096" y="156890"/>
                  <a:pt x="1044851" y="152400"/>
                </a:cubicBezTo>
                <a:cubicBezTo>
                  <a:pt x="1042291" y="147280"/>
                  <a:pt x="1038501" y="142875"/>
                  <a:pt x="1035326" y="138112"/>
                </a:cubicBezTo>
                <a:cubicBezTo>
                  <a:pt x="1035326" y="138112"/>
                  <a:pt x="1062313" y="107951"/>
                  <a:pt x="1030564" y="114300"/>
                </a:cubicBezTo>
                <a:cubicBezTo>
                  <a:pt x="1024951" y="115422"/>
                  <a:pt x="1024214" y="123825"/>
                  <a:pt x="1021039" y="128587"/>
                </a:cubicBezTo>
                <a:cubicBezTo>
                  <a:pt x="987018" y="105906"/>
                  <a:pt x="1003570" y="112313"/>
                  <a:pt x="973414" y="104775"/>
                </a:cubicBezTo>
                <a:cubicBezTo>
                  <a:pt x="970239" y="100012"/>
                  <a:pt x="968743" y="93521"/>
                  <a:pt x="963889" y="90487"/>
                </a:cubicBezTo>
                <a:cubicBezTo>
                  <a:pt x="955375" y="85166"/>
                  <a:pt x="944839" y="84137"/>
                  <a:pt x="935314" y="80962"/>
                </a:cubicBezTo>
                <a:cubicBezTo>
                  <a:pt x="930551" y="79375"/>
                  <a:pt x="925789" y="77788"/>
                  <a:pt x="921026" y="76200"/>
                </a:cubicBezTo>
                <a:cubicBezTo>
                  <a:pt x="916264" y="74613"/>
                  <a:pt x="911609" y="72654"/>
                  <a:pt x="906739" y="71437"/>
                </a:cubicBezTo>
                <a:cubicBezTo>
                  <a:pt x="882819" y="65458"/>
                  <a:pt x="893898" y="68745"/>
                  <a:pt x="873401" y="61912"/>
                </a:cubicBezTo>
                <a:cubicBezTo>
                  <a:pt x="871814" y="57150"/>
                  <a:pt x="872189" y="51175"/>
                  <a:pt x="868639" y="47625"/>
                </a:cubicBezTo>
                <a:cubicBezTo>
                  <a:pt x="860544" y="39530"/>
                  <a:pt x="840064" y="28575"/>
                  <a:pt x="840064" y="28575"/>
                </a:cubicBezTo>
                <a:cubicBezTo>
                  <a:pt x="833714" y="30162"/>
                  <a:pt x="827308" y="31539"/>
                  <a:pt x="821014" y="33337"/>
                </a:cubicBezTo>
                <a:cubicBezTo>
                  <a:pt x="816187" y="34716"/>
                  <a:pt x="811665" y="37202"/>
                  <a:pt x="806726" y="38100"/>
                </a:cubicBezTo>
                <a:cubicBezTo>
                  <a:pt x="794134" y="40390"/>
                  <a:pt x="781326" y="41275"/>
                  <a:pt x="768626" y="42862"/>
                </a:cubicBezTo>
                <a:cubicBezTo>
                  <a:pt x="767039" y="47625"/>
                  <a:pt x="768834" y="56440"/>
                  <a:pt x="763864" y="57150"/>
                </a:cubicBezTo>
                <a:cubicBezTo>
                  <a:pt x="753925" y="58570"/>
                  <a:pt x="744814" y="50800"/>
                  <a:pt x="735289" y="47625"/>
                </a:cubicBezTo>
                <a:cubicBezTo>
                  <a:pt x="715572" y="41053"/>
                  <a:pt x="725177" y="45646"/>
                  <a:pt x="706714" y="33337"/>
                </a:cubicBezTo>
                <a:cubicBezTo>
                  <a:pt x="705126" y="38100"/>
                  <a:pt x="706913" y="46862"/>
                  <a:pt x="701951" y="47625"/>
                </a:cubicBezTo>
                <a:cubicBezTo>
                  <a:pt x="611666" y="61515"/>
                  <a:pt x="668920" y="47739"/>
                  <a:pt x="630514" y="33337"/>
                </a:cubicBezTo>
                <a:cubicBezTo>
                  <a:pt x="622935" y="30495"/>
                  <a:pt x="614639" y="30162"/>
                  <a:pt x="606701" y="28575"/>
                </a:cubicBezTo>
                <a:cubicBezTo>
                  <a:pt x="579063" y="10149"/>
                  <a:pt x="605946" y="25103"/>
                  <a:pt x="559076" y="14287"/>
                </a:cubicBezTo>
                <a:cubicBezTo>
                  <a:pt x="549293" y="12029"/>
                  <a:pt x="540026" y="7937"/>
                  <a:pt x="530501" y="4762"/>
                </a:cubicBezTo>
                <a:cubicBezTo>
                  <a:pt x="525739" y="3175"/>
                  <a:pt x="516214" y="0"/>
                  <a:pt x="516214" y="0"/>
                </a:cubicBezTo>
                <a:cubicBezTo>
                  <a:pt x="517801" y="4762"/>
                  <a:pt x="523221" y="9797"/>
                  <a:pt x="520976" y="14287"/>
                </a:cubicBezTo>
                <a:cubicBezTo>
                  <a:pt x="518731" y="18777"/>
                  <a:pt x="511516" y="17671"/>
                  <a:pt x="506689" y="19050"/>
                </a:cubicBezTo>
                <a:cubicBezTo>
                  <a:pt x="500395" y="20848"/>
                  <a:pt x="493989" y="22225"/>
                  <a:pt x="487639" y="23812"/>
                </a:cubicBezTo>
                <a:cubicBezTo>
                  <a:pt x="486051" y="28575"/>
                  <a:pt x="487537" y="36236"/>
                  <a:pt x="482876" y="38100"/>
                </a:cubicBezTo>
                <a:cubicBezTo>
                  <a:pt x="476799" y="40531"/>
                  <a:pt x="470095" y="35218"/>
                  <a:pt x="463826" y="33337"/>
                </a:cubicBezTo>
                <a:cubicBezTo>
                  <a:pt x="454209" y="30452"/>
                  <a:pt x="435251" y="23812"/>
                  <a:pt x="435251" y="23812"/>
                </a:cubicBezTo>
                <a:cubicBezTo>
                  <a:pt x="433664" y="31750"/>
                  <a:pt x="436213" y="41901"/>
                  <a:pt x="430489" y="47625"/>
                </a:cubicBezTo>
                <a:cubicBezTo>
                  <a:pt x="424765" y="53349"/>
                  <a:pt x="414529" y="50424"/>
                  <a:pt x="406676" y="52387"/>
                </a:cubicBezTo>
                <a:cubicBezTo>
                  <a:pt x="401806" y="53605"/>
                  <a:pt x="397151" y="55562"/>
                  <a:pt x="392389" y="57150"/>
                </a:cubicBezTo>
                <a:cubicBezTo>
                  <a:pt x="390801" y="61912"/>
                  <a:pt x="391176" y="67887"/>
                  <a:pt x="387626" y="71437"/>
                </a:cubicBezTo>
                <a:cubicBezTo>
                  <a:pt x="384076" y="74987"/>
                  <a:pt x="378262" y="75215"/>
                  <a:pt x="373339" y="76200"/>
                </a:cubicBezTo>
                <a:cubicBezTo>
                  <a:pt x="362332" y="78401"/>
                  <a:pt x="351114" y="79375"/>
                  <a:pt x="340001" y="80962"/>
                </a:cubicBezTo>
                <a:cubicBezTo>
                  <a:pt x="303079" y="93271"/>
                  <a:pt x="314509" y="91426"/>
                  <a:pt x="244751" y="80962"/>
                </a:cubicBezTo>
                <a:cubicBezTo>
                  <a:pt x="239091" y="80113"/>
                  <a:pt x="235583" y="73997"/>
                  <a:pt x="230464" y="71437"/>
                </a:cubicBezTo>
                <a:cubicBezTo>
                  <a:pt x="225974" y="69192"/>
                  <a:pt x="220939" y="68262"/>
                  <a:pt x="216176" y="66675"/>
                </a:cubicBezTo>
                <a:cubicBezTo>
                  <a:pt x="201889" y="68262"/>
                  <a:pt x="186824" y="66524"/>
                  <a:pt x="173314" y="71437"/>
                </a:cubicBezTo>
                <a:cubicBezTo>
                  <a:pt x="167935" y="73393"/>
                  <a:pt x="168643" y="82691"/>
                  <a:pt x="163789" y="85725"/>
                </a:cubicBezTo>
                <a:cubicBezTo>
                  <a:pt x="155275" y="91046"/>
                  <a:pt x="135214" y="95250"/>
                  <a:pt x="135214" y="95250"/>
                </a:cubicBezTo>
                <a:cubicBezTo>
                  <a:pt x="132039" y="100012"/>
                  <a:pt x="126399" y="103858"/>
                  <a:pt x="125689" y="109537"/>
                </a:cubicBezTo>
                <a:cubicBezTo>
                  <a:pt x="124644" y="117900"/>
                  <a:pt x="132103" y="138305"/>
                  <a:pt x="135214" y="147637"/>
                </a:cubicBezTo>
                <a:cubicBezTo>
                  <a:pt x="121178" y="168691"/>
                  <a:pt x="123322" y="158419"/>
                  <a:pt x="130451" y="190500"/>
                </a:cubicBezTo>
                <a:cubicBezTo>
                  <a:pt x="131540" y="195400"/>
                  <a:pt x="135214" y="204787"/>
                  <a:pt x="135214" y="204787"/>
                </a:cubicBezTo>
                <a:cubicBezTo>
                  <a:pt x="133626" y="209550"/>
                  <a:pt x="131540" y="214174"/>
                  <a:pt x="130451" y="219075"/>
                </a:cubicBezTo>
                <a:cubicBezTo>
                  <a:pt x="128356" y="228501"/>
                  <a:pt x="131302" y="239792"/>
                  <a:pt x="125689" y="247650"/>
                </a:cubicBezTo>
                <a:cubicBezTo>
                  <a:pt x="121885" y="252976"/>
                  <a:pt x="112989" y="250825"/>
                  <a:pt x="106639" y="252412"/>
                </a:cubicBezTo>
                <a:cubicBezTo>
                  <a:pt x="105051" y="257175"/>
                  <a:pt x="102861" y="261777"/>
                  <a:pt x="101876" y="266700"/>
                </a:cubicBezTo>
                <a:cubicBezTo>
                  <a:pt x="99675" y="277707"/>
                  <a:pt x="102134" y="289997"/>
                  <a:pt x="97114" y="300037"/>
                </a:cubicBezTo>
                <a:cubicBezTo>
                  <a:pt x="94869" y="304527"/>
                  <a:pt x="87589" y="303212"/>
                  <a:pt x="82826" y="304800"/>
                </a:cubicBezTo>
                <a:cubicBezTo>
                  <a:pt x="84414" y="317500"/>
                  <a:pt x="82391" y="331204"/>
                  <a:pt x="87589" y="342900"/>
                </a:cubicBezTo>
                <a:cubicBezTo>
                  <a:pt x="89628" y="347487"/>
                  <a:pt x="97386" y="345417"/>
                  <a:pt x="101876" y="347662"/>
                </a:cubicBezTo>
                <a:cubicBezTo>
                  <a:pt x="106996" y="350222"/>
                  <a:pt x="111401" y="354012"/>
                  <a:pt x="116164" y="357187"/>
                </a:cubicBezTo>
                <a:cubicBezTo>
                  <a:pt x="112989" y="361950"/>
                  <a:pt x="108649" y="366116"/>
                  <a:pt x="106639" y="371475"/>
                </a:cubicBezTo>
                <a:cubicBezTo>
                  <a:pt x="103797" y="379054"/>
                  <a:pt x="103839" y="387434"/>
                  <a:pt x="101876" y="395287"/>
                </a:cubicBezTo>
                <a:cubicBezTo>
                  <a:pt x="100658" y="400157"/>
                  <a:pt x="100664" y="406025"/>
                  <a:pt x="97114" y="409575"/>
                </a:cubicBezTo>
                <a:cubicBezTo>
                  <a:pt x="93564" y="413125"/>
                  <a:pt x="87788" y="413574"/>
                  <a:pt x="82826" y="414337"/>
                </a:cubicBezTo>
                <a:cubicBezTo>
                  <a:pt x="67057" y="416763"/>
                  <a:pt x="51076" y="417512"/>
                  <a:pt x="35201" y="419100"/>
                </a:cubicBezTo>
                <a:cubicBezTo>
                  <a:pt x="32026" y="423862"/>
                  <a:pt x="27486" y="427957"/>
                  <a:pt x="25676" y="433387"/>
                </a:cubicBezTo>
                <a:cubicBezTo>
                  <a:pt x="22622" y="442548"/>
                  <a:pt x="25232" y="453325"/>
                  <a:pt x="20914" y="461962"/>
                </a:cubicBezTo>
                <a:cubicBezTo>
                  <a:pt x="18354" y="467082"/>
                  <a:pt x="11389" y="468312"/>
                  <a:pt x="6626" y="471487"/>
                </a:cubicBezTo>
                <a:cubicBezTo>
                  <a:pt x="5039" y="476250"/>
                  <a:pt x="0" y="481114"/>
                  <a:pt x="1864" y="485775"/>
                </a:cubicBezTo>
                <a:cubicBezTo>
                  <a:pt x="3990" y="491089"/>
                  <a:pt x="12104" y="491253"/>
                  <a:pt x="16151" y="495300"/>
                </a:cubicBezTo>
                <a:cubicBezTo>
                  <a:pt x="20198" y="499347"/>
                  <a:pt x="22501" y="504825"/>
                  <a:pt x="25676" y="509587"/>
                </a:cubicBezTo>
                <a:cubicBezTo>
                  <a:pt x="25239" y="516587"/>
                  <a:pt x="28048" y="576283"/>
                  <a:pt x="16151" y="600075"/>
                </a:cubicBezTo>
                <a:cubicBezTo>
                  <a:pt x="13591" y="605194"/>
                  <a:pt x="9801" y="609600"/>
                  <a:pt x="6626" y="614362"/>
                </a:cubicBezTo>
                <a:cubicBezTo>
                  <a:pt x="18221" y="649147"/>
                  <a:pt x="18586" y="633196"/>
                  <a:pt x="11389" y="661987"/>
                </a:cubicBezTo>
                <a:cubicBezTo>
                  <a:pt x="14564" y="671512"/>
                  <a:pt x="18479" y="680821"/>
                  <a:pt x="20914" y="690562"/>
                </a:cubicBezTo>
                <a:cubicBezTo>
                  <a:pt x="22501" y="696912"/>
                  <a:pt x="20706" y="705352"/>
                  <a:pt x="25676" y="709612"/>
                </a:cubicBezTo>
                <a:cubicBezTo>
                  <a:pt x="33299" y="716146"/>
                  <a:pt x="44726" y="715962"/>
                  <a:pt x="54251" y="719137"/>
                </a:cubicBezTo>
                <a:cubicBezTo>
                  <a:pt x="73301" y="725487"/>
                  <a:pt x="92351" y="731837"/>
                  <a:pt x="111401" y="738187"/>
                </a:cubicBezTo>
                <a:cubicBezTo>
                  <a:pt x="135545" y="746234"/>
                  <a:pt x="162201" y="741362"/>
                  <a:pt x="187601" y="742950"/>
                </a:cubicBezTo>
                <a:cubicBezTo>
                  <a:pt x="192364" y="741362"/>
                  <a:pt x="197062" y="739566"/>
                  <a:pt x="201889" y="738187"/>
                </a:cubicBezTo>
                <a:cubicBezTo>
                  <a:pt x="208183" y="736389"/>
                  <a:pt x="218012" y="739279"/>
                  <a:pt x="220939" y="733425"/>
                </a:cubicBezTo>
                <a:cubicBezTo>
                  <a:pt x="223184" y="728935"/>
                  <a:pt x="211414" y="730250"/>
                  <a:pt x="206651" y="728662"/>
                </a:cubicBezTo>
                <a:cubicBezTo>
                  <a:pt x="215185" y="813994"/>
                  <a:pt x="201416" y="751527"/>
                  <a:pt x="220939" y="790575"/>
                </a:cubicBezTo>
                <a:cubicBezTo>
                  <a:pt x="223184" y="795065"/>
                  <a:pt x="222565" y="800942"/>
                  <a:pt x="225701" y="804862"/>
                </a:cubicBezTo>
                <a:cubicBezTo>
                  <a:pt x="229277" y="809332"/>
                  <a:pt x="235226" y="811212"/>
                  <a:pt x="239989" y="814387"/>
                </a:cubicBezTo>
                <a:cubicBezTo>
                  <a:pt x="243164" y="823912"/>
                  <a:pt x="248515" y="832972"/>
                  <a:pt x="249514" y="842962"/>
                </a:cubicBezTo>
                <a:cubicBezTo>
                  <a:pt x="251101" y="858837"/>
                  <a:pt x="250689" y="875041"/>
                  <a:pt x="254276" y="890587"/>
                </a:cubicBezTo>
                <a:cubicBezTo>
                  <a:pt x="255563" y="896164"/>
                  <a:pt x="259493" y="901106"/>
                  <a:pt x="263801" y="904875"/>
                </a:cubicBezTo>
                <a:cubicBezTo>
                  <a:pt x="272416" y="912413"/>
                  <a:pt x="292376" y="923925"/>
                  <a:pt x="292376" y="923925"/>
                </a:cubicBezTo>
                <a:cubicBezTo>
                  <a:pt x="254203" y="933467"/>
                  <a:pt x="278048" y="923884"/>
                  <a:pt x="287614" y="933450"/>
                </a:cubicBezTo>
                <a:cubicBezTo>
                  <a:pt x="291164" y="937000"/>
                  <a:pt x="289240" y="943817"/>
                  <a:pt x="292376" y="947737"/>
                </a:cubicBezTo>
                <a:cubicBezTo>
                  <a:pt x="295952" y="952207"/>
                  <a:pt x="301901" y="954087"/>
                  <a:pt x="306664" y="957262"/>
                </a:cubicBezTo>
                <a:cubicBezTo>
                  <a:pt x="305076" y="969962"/>
                  <a:pt x="304583" y="982847"/>
                  <a:pt x="301901" y="995362"/>
                </a:cubicBezTo>
                <a:cubicBezTo>
                  <a:pt x="299797" y="1005179"/>
                  <a:pt x="295551" y="1014412"/>
                  <a:pt x="292376" y="1023937"/>
                </a:cubicBezTo>
                <a:cubicBezTo>
                  <a:pt x="286026" y="1042987"/>
                  <a:pt x="279676" y="1062037"/>
                  <a:pt x="273326" y="1081087"/>
                </a:cubicBezTo>
                <a:cubicBezTo>
                  <a:pt x="271738" y="1085850"/>
                  <a:pt x="270151" y="1090612"/>
                  <a:pt x="268564" y="1095375"/>
                </a:cubicBezTo>
                <a:cubicBezTo>
                  <a:pt x="266005" y="1103054"/>
                  <a:pt x="268291" y="1112452"/>
                  <a:pt x="263801" y="1119187"/>
                </a:cubicBezTo>
                <a:cubicBezTo>
                  <a:pt x="261016" y="1123364"/>
                  <a:pt x="254276" y="1122362"/>
                  <a:pt x="249514" y="1123950"/>
                </a:cubicBezTo>
                <a:cubicBezTo>
                  <a:pt x="246339" y="1128712"/>
                  <a:pt x="239989" y="1132513"/>
                  <a:pt x="239989" y="1138237"/>
                </a:cubicBezTo>
                <a:cubicBezTo>
                  <a:pt x="239989" y="1151328"/>
                  <a:pt x="246947" y="1163500"/>
                  <a:pt x="249514" y="1176337"/>
                </a:cubicBezTo>
                <a:cubicBezTo>
                  <a:pt x="251101" y="1184275"/>
                  <a:pt x="252945" y="1192165"/>
                  <a:pt x="254276" y="1200150"/>
                </a:cubicBezTo>
                <a:cubicBezTo>
                  <a:pt x="256121" y="1211222"/>
                  <a:pt x="252147" y="1224626"/>
                  <a:pt x="259039" y="1233487"/>
                </a:cubicBezTo>
                <a:cubicBezTo>
                  <a:pt x="265203" y="1241412"/>
                  <a:pt x="296594" y="1238521"/>
                  <a:pt x="287614" y="1243012"/>
                </a:cubicBezTo>
                <a:cubicBezTo>
                  <a:pt x="284439" y="1244600"/>
                  <a:pt x="281264" y="1246187"/>
                  <a:pt x="278089" y="1247775"/>
                </a:cubicBezTo>
                <a:cubicBezTo>
                  <a:pt x="279676" y="1257300"/>
                  <a:pt x="278060" y="1267966"/>
                  <a:pt x="282851" y="1276350"/>
                </a:cubicBezTo>
                <a:cubicBezTo>
                  <a:pt x="285342" y="1280709"/>
                  <a:pt x="292962" y="1278327"/>
                  <a:pt x="297139" y="1281112"/>
                </a:cubicBezTo>
                <a:cubicBezTo>
                  <a:pt x="332814" y="1304895"/>
                  <a:pt x="291740" y="1288839"/>
                  <a:pt x="325714" y="1300162"/>
                </a:cubicBezTo>
                <a:cubicBezTo>
                  <a:pt x="336826" y="1333499"/>
                  <a:pt x="325714" y="1325562"/>
                  <a:pt x="349526" y="1333500"/>
                </a:cubicBezTo>
                <a:cubicBezTo>
                  <a:pt x="352701" y="1338262"/>
                  <a:pt x="356491" y="1342668"/>
                  <a:pt x="359051" y="1347787"/>
                </a:cubicBezTo>
                <a:cubicBezTo>
                  <a:pt x="361296" y="1352277"/>
                  <a:pt x="359637" y="1359290"/>
                  <a:pt x="363814" y="1362075"/>
                </a:cubicBezTo>
                <a:cubicBezTo>
                  <a:pt x="370549" y="1366565"/>
                  <a:pt x="379689" y="1365250"/>
                  <a:pt x="387626" y="1366837"/>
                </a:cubicBezTo>
                <a:cubicBezTo>
                  <a:pt x="395402" y="1378502"/>
                  <a:pt x="401914" y="1384799"/>
                  <a:pt x="401914" y="1400175"/>
                </a:cubicBezTo>
                <a:cubicBezTo>
                  <a:pt x="401914" y="1405195"/>
                  <a:pt x="398739" y="1409700"/>
                  <a:pt x="397151" y="1414462"/>
                </a:cubicBezTo>
                <a:cubicBezTo>
                  <a:pt x="403883" y="1448120"/>
                  <a:pt x="399354" y="1430596"/>
                  <a:pt x="411439" y="1466850"/>
                </a:cubicBezTo>
                <a:cubicBezTo>
                  <a:pt x="413249" y="1472280"/>
                  <a:pt x="417789" y="1476375"/>
                  <a:pt x="420964" y="1481137"/>
                </a:cubicBezTo>
                <a:cubicBezTo>
                  <a:pt x="416201" y="1482725"/>
                  <a:pt x="410226" y="1482350"/>
                  <a:pt x="406676" y="1485900"/>
                </a:cubicBezTo>
                <a:cubicBezTo>
                  <a:pt x="403126" y="1489450"/>
                  <a:pt x="404159" y="1495697"/>
                  <a:pt x="401914" y="1500187"/>
                </a:cubicBezTo>
                <a:cubicBezTo>
                  <a:pt x="383446" y="1537123"/>
                  <a:pt x="399600" y="1492845"/>
                  <a:pt x="387626" y="1528762"/>
                </a:cubicBezTo>
                <a:cubicBezTo>
                  <a:pt x="377384" y="1600465"/>
                  <a:pt x="396410" y="1540786"/>
                  <a:pt x="363814" y="1566862"/>
                </a:cubicBezTo>
                <a:cubicBezTo>
                  <a:pt x="359894" y="1569998"/>
                  <a:pt x="362187" y="1577230"/>
                  <a:pt x="359051" y="1581150"/>
                </a:cubicBezTo>
                <a:cubicBezTo>
                  <a:pt x="350828" y="1591429"/>
                  <a:pt x="337154" y="1592577"/>
                  <a:pt x="325714" y="1595437"/>
                </a:cubicBezTo>
                <a:cubicBezTo>
                  <a:pt x="318307" y="1617655"/>
                  <a:pt x="320481" y="1602611"/>
                  <a:pt x="325714" y="1628775"/>
                </a:cubicBezTo>
                <a:cubicBezTo>
                  <a:pt x="327608" y="1638244"/>
                  <a:pt x="325685" y="1648966"/>
                  <a:pt x="330476" y="1657350"/>
                </a:cubicBezTo>
                <a:cubicBezTo>
                  <a:pt x="332967" y="1661709"/>
                  <a:pt x="340001" y="1660525"/>
                  <a:pt x="344764" y="1662112"/>
                </a:cubicBezTo>
                <a:cubicBezTo>
                  <a:pt x="349526" y="1665287"/>
                  <a:pt x="355004" y="1667590"/>
                  <a:pt x="359051" y="1671637"/>
                </a:cubicBezTo>
                <a:cubicBezTo>
                  <a:pt x="373903" y="1686489"/>
                  <a:pt x="373249" y="1702795"/>
                  <a:pt x="363814" y="1724025"/>
                </a:cubicBezTo>
                <a:cubicBezTo>
                  <a:pt x="361775" y="1728613"/>
                  <a:pt x="354289" y="1727200"/>
                  <a:pt x="349526" y="1728787"/>
                </a:cubicBezTo>
                <a:cubicBezTo>
                  <a:pt x="338641" y="1761447"/>
                  <a:pt x="355433" y="1724849"/>
                  <a:pt x="320951" y="1747837"/>
                </a:cubicBezTo>
                <a:cubicBezTo>
                  <a:pt x="316774" y="1750622"/>
                  <a:pt x="319739" y="1758575"/>
                  <a:pt x="316189" y="1762125"/>
                </a:cubicBezTo>
                <a:cubicBezTo>
                  <a:pt x="312639" y="1765675"/>
                  <a:pt x="306664" y="1765300"/>
                  <a:pt x="301901" y="1766887"/>
                </a:cubicBezTo>
                <a:cubicBezTo>
                  <a:pt x="298726" y="1771650"/>
                  <a:pt x="294936" y="1776055"/>
                  <a:pt x="292376" y="1781175"/>
                </a:cubicBezTo>
                <a:cubicBezTo>
                  <a:pt x="290131" y="1785665"/>
                  <a:pt x="292104" y="1793217"/>
                  <a:pt x="287614" y="1795462"/>
                </a:cubicBezTo>
                <a:cubicBezTo>
                  <a:pt x="277574" y="1800482"/>
                  <a:pt x="265389" y="1798637"/>
                  <a:pt x="254276" y="1800225"/>
                </a:cubicBezTo>
                <a:cubicBezTo>
                  <a:pt x="252689" y="1808162"/>
                  <a:pt x="254004" y="1817302"/>
                  <a:pt x="249514" y="1824037"/>
                </a:cubicBezTo>
                <a:cubicBezTo>
                  <a:pt x="246729" y="1828214"/>
                  <a:pt x="239146" y="1825664"/>
                  <a:pt x="235226" y="1828800"/>
                </a:cubicBezTo>
                <a:cubicBezTo>
                  <a:pt x="230757" y="1832376"/>
                  <a:pt x="228876" y="1838325"/>
                  <a:pt x="225701" y="1843087"/>
                </a:cubicBezTo>
                <a:cubicBezTo>
                  <a:pt x="224114" y="1851025"/>
                  <a:pt x="223781" y="1859321"/>
                  <a:pt x="220939" y="1866900"/>
                </a:cubicBezTo>
                <a:cubicBezTo>
                  <a:pt x="218929" y="1872259"/>
                  <a:pt x="213974" y="1876068"/>
                  <a:pt x="211414" y="1881187"/>
                </a:cubicBezTo>
                <a:cubicBezTo>
                  <a:pt x="191696" y="1920621"/>
                  <a:pt x="224422" y="1868819"/>
                  <a:pt x="197126" y="1909762"/>
                </a:cubicBezTo>
                <a:cubicBezTo>
                  <a:pt x="208239" y="1911350"/>
                  <a:pt x="219987" y="1910495"/>
                  <a:pt x="230464" y="1914525"/>
                </a:cubicBezTo>
                <a:cubicBezTo>
                  <a:pt x="241149" y="1918635"/>
                  <a:pt x="248179" y="1929955"/>
                  <a:pt x="259039" y="1933575"/>
                </a:cubicBezTo>
                <a:cubicBezTo>
                  <a:pt x="263801" y="1935162"/>
                  <a:pt x="268564" y="1936750"/>
                  <a:pt x="273326" y="1938337"/>
                </a:cubicBezTo>
                <a:cubicBezTo>
                  <a:pt x="276501" y="1943100"/>
                  <a:pt x="277997" y="1949591"/>
                  <a:pt x="282851" y="1952625"/>
                </a:cubicBezTo>
                <a:cubicBezTo>
                  <a:pt x="291365" y="1957946"/>
                  <a:pt x="311426" y="1962150"/>
                  <a:pt x="311426" y="1962150"/>
                </a:cubicBezTo>
                <a:cubicBezTo>
                  <a:pt x="308109" y="1957175"/>
                  <a:pt x="295824" y="1941462"/>
                  <a:pt x="297139" y="1933575"/>
                </a:cubicBezTo>
                <a:cubicBezTo>
                  <a:pt x="298080" y="1927929"/>
                  <a:pt x="303489" y="1924050"/>
                  <a:pt x="306664" y="1919287"/>
                </a:cubicBezTo>
                <a:cubicBezTo>
                  <a:pt x="308251" y="1911350"/>
                  <a:pt x="308584" y="1903054"/>
                  <a:pt x="311426" y="1895475"/>
                </a:cubicBezTo>
                <a:cubicBezTo>
                  <a:pt x="315479" y="1884666"/>
                  <a:pt x="324835" y="1876121"/>
                  <a:pt x="335239" y="1871662"/>
                </a:cubicBezTo>
                <a:cubicBezTo>
                  <a:pt x="344278" y="1867788"/>
                  <a:pt x="376423" y="1863211"/>
                  <a:pt x="382864" y="1862137"/>
                </a:cubicBezTo>
                <a:cubicBezTo>
                  <a:pt x="387626" y="1858962"/>
                  <a:pt x="393976" y="1857374"/>
                  <a:pt x="397151" y="1852612"/>
                </a:cubicBezTo>
                <a:cubicBezTo>
                  <a:pt x="400782" y="1847166"/>
                  <a:pt x="395955" y="1836270"/>
                  <a:pt x="401914" y="1833562"/>
                </a:cubicBezTo>
                <a:cubicBezTo>
                  <a:pt x="416438" y="1826960"/>
                  <a:pt x="433664" y="1830387"/>
                  <a:pt x="449539" y="1828800"/>
                </a:cubicBezTo>
                <a:cubicBezTo>
                  <a:pt x="464980" y="1782476"/>
                  <a:pt x="447375" y="1809894"/>
                  <a:pt x="473351" y="1795462"/>
                </a:cubicBezTo>
                <a:cubicBezTo>
                  <a:pt x="483358" y="1789902"/>
                  <a:pt x="501926" y="1776412"/>
                  <a:pt x="501926" y="1776412"/>
                </a:cubicBezTo>
                <a:cubicBezTo>
                  <a:pt x="508537" y="1756581"/>
                  <a:pt x="506852" y="1763605"/>
                  <a:pt x="511451" y="1738312"/>
                </a:cubicBezTo>
                <a:cubicBezTo>
                  <a:pt x="513178" y="1728811"/>
                  <a:pt x="511896" y="1718374"/>
                  <a:pt x="516214" y="1709737"/>
                </a:cubicBezTo>
                <a:cubicBezTo>
                  <a:pt x="518774" y="1704618"/>
                  <a:pt x="525739" y="1703387"/>
                  <a:pt x="530501" y="1700212"/>
                </a:cubicBezTo>
                <a:cubicBezTo>
                  <a:pt x="542224" y="1682628"/>
                  <a:pt x="553703" y="1657471"/>
                  <a:pt x="578126" y="1652587"/>
                </a:cubicBezTo>
                <a:cubicBezTo>
                  <a:pt x="586064" y="1651000"/>
                  <a:pt x="594001" y="1649412"/>
                  <a:pt x="601939" y="1647825"/>
                </a:cubicBezTo>
                <a:cubicBezTo>
                  <a:pt x="608288" y="1628776"/>
                  <a:pt x="608548" y="1636518"/>
                  <a:pt x="601939" y="1614487"/>
                </a:cubicBezTo>
                <a:cubicBezTo>
                  <a:pt x="599054" y="1604870"/>
                  <a:pt x="592414" y="1585912"/>
                  <a:pt x="592414" y="1585912"/>
                </a:cubicBezTo>
                <a:cubicBezTo>
                  <a:pt x="594001" y="1543050"/>
                  <a:pt x="594323" y="1500122"/>
                  <a:pt x="597176" y="1457325"/>
                </a:cubicBezTo>
                <a:cubicBezTo>
                  <a:pt x="597510" y="1452316"/>
                  <a:pt x="599694" y="1447527"/>
                  <a:pt x="601939" y="1443037"/>
                </a:cubicBezTo>
                <a:cubicBezTo>
                  <a:pt x="604499" y="1437918"/>
                  <a:pt x="608289" y="1433512"/>
                  <a:pt x="611464" y="1428750"/>
                </a:cubicBezTo>
                <a:cubicBezTo>
                  <a:pt x="613051" y="1423987"/>
                  <a:pt x="613090" y="1418382"/>
                  <a:pt x="616226" y="1414462"/>
                </a:cubicBezTo>
                <a:cubicBezTo>
                  <a:pt x="622940" y="1406069"/>
                  <a:pt x="635389" y="1403312"/>
                  <a:pt x="644801" y="1400175"/>
                </a:cubicBezTo>
                <a:cubicBezTo>
                  <a:pt x="645435" y="1397639"/>
                  <a:pt x="651595" y="1370933"/>
                  <a:pt x="654326" y="1366837"/>
                </a:cubicBezTo>
                <a:cubicBezTo>
                  <a:pt x="658062" y="1361233"/>
                  <a:pt x="664479" y="1357866"/>
                  <a:pt x="668614" y="1352550"/>
                </a:cubicBezTo>
                <a:cubicBezTo>
                  <a:pt x="675642" y="1343514"/>
                  <a:pt x="687664" y="1323975"/>
                  <a:pt x="687664" y="1323975"/>
                </a:cubicBezTo>
                <a:cubicBezTo>
                  <a:pt x="691211" y="1313333"/>
                  <a:pt x="696060" y="1290435"/>
                  <a:pt x="706714" y="1281112"/>
                </a:cubicBezTo>
                <a:cubicBezTo>
                  <a:pt x="715329" y="1273574"/>
                  <a:pt x="735289" y="1262062"/>
                  <a:pt x="735289" y="1262062"/>
                </a:cubicBezTo>
                <a:cubicBezTo>
                  <a:pt x="738464" y="1257300"/>
                  <a:pt x="740767" y="1251822"/>
                  <a:pt x="744814" y="1247775"/>
                </a:cubicBezTo>
                <a:cubicBezTo>
                  <a:pt x="748861" y="1243728"/>
                  <a:pt x="755525" y="1242719"/>
                  <a:pt x="759101" y="1238250"/>
                </a:cubicBezTo>
                <a:cubicBezTo>
                  <a:pt x="762237" y="1234330"/>
                  <a:pt x="762646" y="1228832"/>
                  <a:pt x="763864" y="1223962"/>
                </a:cubicBezTo>
                <a:cubicBezTo>
                  <a:pt x="775358" y="1177985"/>
                  <a:pt x="762501" y="1218523"/>
                  <a:pt x="773389" y="1185862"/>
                </a:cubicBezTo>
                <a:cubicBezTo>
                  <a:pt x="774976" y="1135062"/>
                  <a:pt x="771521" y="1083852"/>
                  <a:pt x="778151" y="1033462"/>
                </a:cubicBezTo>
                <a:cubicBezTo>
                  <a:pt x="779644" y="1022112"/>
                  <a:pt x="793580" y="1015747"/>
                  <a:pt x="797201" y="1004887"/>
                </a:cubicBezTo>
                <a:cubicBezTo>
                  <a:pt x="798789" y="1000125"/>
                  <a:pt x="800376" y="995362"/>
                  <a:pt x="801964" y="990600"/>
                </a:cubicBezTo>
                <a:cubicBezTo>
                  <a:pt x="803551" y="960437"/>
                  <a:pt x="799401" y="929415"/>
                  <a:pt x="806726" y="900112"/>
                </a:cubicBezTo>
                <a:cubicBezTo>
                  <a:pt x="808313" y="893762"/>
                  <a:pt x="819296" y="896276"/>
                  <a:pt x="825776" y="895350"/>
                </a:cubicBezTo>
                <a:cubicBezTo>
                  <a:pt x="841570" y="893094"/>
                  <a:pt x="857526" y="892175"/>
                  <a:pt x="873401" y="890587"/>
                </a:cubicBezTo>
                <a:cubicBezTo>
                  <a:pt x="878164" y="887412"/>
                  <a:pt x="884655" y="885916"/>
                  <a:pt x="887689" y="881062"/>
                </a:cubicBezTo>
                <a:cubicBezTo>
                  <a:pt x="893010" y="872548"/>
                  <a:pt x="894039" y="862012"/>
                  <a:pt x="897214" y="852487"/>
                </a:cubicBezTo>
                <a:cubicBezTo>
                  <a:pt x="897215" y="852483"/>
                  <a:pt x="906737" y="823915"/>
                  <a:pt x="906739" y="823912"/>
                </a:cubicBezTo>
                <a:cubicBezTo>
                  <a:pt x="909914" y="819150"/>
                  <a:pt x="913089" y="814387"/>
                  <a:pt x="916264" y="809625"/>
                </a:cubicBezTo>
                <a:cubicBezTo>
                  <a:pt x="917851" y="801687"/>
                  <a:pt x="919063" y="793665"/>
                  <a:pt x="921026" y="785812"/>
                </a:cubicBezTo>
                <a:cubicBezTo>
                  <a:pt x="932467" y="740048"/>
                  <a:pt x="946553" y="770536"/>
                  <a:pt x="1025801" y="766762"/>
                </a:cubicBezTo>
                <a:cubicBezTo>
                  <a:pt x="1058968" y="717012"/>
                  <a:pt x="1033426" y="738901"/>
                  <a:pt x="1121051" y="733425"/>
                </a:cubicBezTo>
                <a:cubicBezTo>
                  <a:pt x="1125814" y="730250"/>
                  <a:pt x="1132305" y="728754"/>
                  <a:pt x="1135339" y="723900"/>
                </a:cubicBezTo>
                <a:cubicBezTo>
                  <a:pt x="1143855" y="710275"/>
                  <a:pt x="1145773" y="686926"/>
                  <a:pt x="1149626" y="671512"/>
                </a:cubicBezTo>
                <a:cubicBezTo>
                  <a:pt x="1151783" y="662886"/>
                  <a:pt x="1156641" y="648756"/>
                  <a:pt x="1163914" y="642937"/>
                </a:cubicBezTo>
                <a:cubicBezTo>
                  <a:pt x="1167834" y="639801"/>
                  <a:pt x="1173439" y="639762"/>
                  <a:pt x="1178201" y="638175"/>
                </a:cubicBezTo>
                <a:cubicBezTo>
                  <a:pt x="1186536" y="632619"/>
                  <a:pt x="1200030" y="626269"/>
                  <a:pt x="1202014" y="614362"/>
                </a:cubicBezTo>
                <a:cubicBezTo>
                  <a:pt x="1202839" y="609410"/>
                  <a:pt x="1198839" y="604837"/>
                  <a:pt x="1197251" y="600075"/>
                </a:cubicBezTo>
                <a:cubicBezTo>
                  <a:pt x="1198839" y="595312"/>
                  <a:pt x="1198878" y="589707"/>
                  <a:pt x="1202014" y="585787"/>
                </a:cubicBezTo>
                <a:cubicBezTo>
                  <a:pt x="1205590" y="581318"/>
                  <a:pt x="1213268" y="581116"/>
                  <a:pt x="1216301" y="576262"/>
                </a:cubicBezTo>
                <a:cubicBezTo>
                  <a:pt x="1221622" y="567748"/>
                  <a:pt x="1222651" y="557212"/>
                  <a:pt x="1225826" y="547687"/>
                </a:cubicBezTo>
                <a:cubicBezTo>
                  <a:pt x="1229446" y="536827"/>
                  <a:pt x="1244876" y="519112"/>
                  <a:pt x="1244876" y="519112"/>
                </a:cubicBezTo>
                <a:cubicBezTo>
                  <a:pt x="1219476" y="481014"/>
                  <a:pt x="1243289" y="527049"/>
                  <a:pt x="1249639" y="495300"/>
                </a:cubicBezTo>
                <a:cubicBezTo>
                  <a:pt x="1252332" y="481837"/>
                  <a:pt x="1221526" y="474815"/>
                  <a:pt x="1254401" y="485775"/>
                </a:cubicBezTo>
                <a:cubicBezTo>
                  <a:pt x="1255989" y="493712"/>
                  <a:pt x="1251648" y="506581"/>
                  <a:pt x="1259164" y="509587"/>
                </a:cubicBezTo>
                <a:cubicBezTo>
                  <a:pt x="1273666" y="515388"/>
                  <a:pt x="1300035" y="505489"/>
                  <a:pt x="1316314" y="500062"/>
                </a:cubicBezTo>
                <a:cubicBezTo>
                  <a:pt x="1303613" y="461965"/>
                  <a:pt x="1313139" y="506412"/>
                  <a:pt x="1325839" y="481012"/>
                </a:cubicBezTo>
                <a:cubicBezTo>
                  <a:pt x="1328084" y="476522"/>
                  <a:pt x="1322664" y="471487"/>
                  <a:pt x="1321076" y="466725"/>
                </a:cubicBezTo>
                <a:close/>
              </a:path>
            </a:pathLst>
          </a:custGeom>
          <a:noFill/>
          <a:ln w="9525">
            <a:solidFill>
              <a:srgbClr val="000000"/>
            </a:solidFill>
            <a:round/>
            <a:headEnd/>
            <a:tailEnd/>
          </a:ln>
        </p:spPr>
        <p:txBody>
          <a:bodyPr bIns="36576" lIns="36576" rIns="36576" tIns="36576"/>
          <a:lstStyle/>
          <a:p>
            <a:endParaRPr lang="es-ES"/>
          </a:p>
        </p:txBody>
      </p:sp>
      <p:sp>
        <p:nvSpPr>
          <p:cNvPr id="110624" name="Freeform 32"/>
          <p:cNvSpPr>
            <a:spLocks/>
          </p:cNvSpPr>
          <p:nvPr/>
        </p:nvSpPr>
        <p:spPr bwMode="auto">
          <a:xfrm>
            <a:off x="4854575" y="3887788"/>
            <a:ext cx="2400300" cy="1881187"/>
          </a:xfrm>
          <a:custGeom>
            <a:avLst/>
            <a:gdLst>
              <a:gd fmla="*/ 1197000 w 2399492" name="T0"/>
              <a:gd fmla="*/ 26670 h 1882161" name="T1"/>
              <a:gd fmla="*/ 1052220 w 2399492" name="T2"/>
              <a:gd fmla="*/ 83820 h 1882161" name="T3"/>
              <a:gd fmla="*/ 907440 w 2399492" name="T4"/>
              <a:gd fmla="*/ 167640 h 1882161" name="T5"/>
              <a:gd fmla="*/ 835050 w 2399492" name="T6"/>
              <a:gd fmla="*/ 323850 h 1882161" name="T7"/>
              <a:gd fmla="*/ 655980 w 2399492" name="T8"/>
              <a:gd fmla="*/ 377190 h 1882161" name="T9"/>
              <a:gd fmla="*/ 556920 w 2399492" name="T10"/>
              <a:gd fmla="*/ 499110 h 1882161" name="T11"/>
              <a:gd fmla="*/ 495960 w 2399492" name="T12"/>
              <a:gd fmla="*/ 598170 h 1882161" name="T13"/>
              <a:gd fmla="*/ 465480 w 2399492" name="T14"/>
              <a:gd fmla="*/ 792480 h 1882161" name="T15"/>
              <a:gd fmla="*/ 457860 w 2399492" name="T16"/>
              <a:gd fmla="*/ 910590 h 1882161" name="T17"/>
              <a:gd fmla="*/ 332130 w 2399492" name="T18"/>
              <a:gd fmla="*/ 1017270 h 1882161" name="T19"/>
              <a:gd fmla="*/ 286410 w 2399492" name="T20"/>
              <a:gd fmla="*/ 1196340 h 1882161" name="T21"/>
              <a:gd fmla="*/ 233070 w 2399492" name="T22"/>
              <a:gd fmla="*/ 1299210 h 1882161" name="T23"/>
              <a:gd fmla="*/ 164490 w 2399492" name="T24"/>
              <a:gd fmla="*/ 1409700 h 1882161" name="T25"/>
              <a:gd fmla="*/ 27330 w 2399492" name="T26"/>
              <a:gd fmla="*/ 1474470 h 1882161" name="T27"/>
              <a:gd fmla="*/ 73050 w 2399492" name="T28"/>
              <a:gd fmla="*/ 1600200 h 1882161" name="T29"/>
              <a:gd fmla="*/ 301650 w 2399492" name="T30"/>
              <a:gd fmla="*/ 1657350 h 1882161" name="T31"/>
              <a:gd fmla="*/ 587400 w 2399492" name="T32"/>
              <a:gd fmla="*/ 1691640 h 1882161" name="T33"/>
              <a:gd fmla="*/ 751230 w 2399492" name="T34"/>
              <a:gd fmla="*/ 1714500 h 1882161" name="T35"/>
              <a:gd fmla="*/ 846480 w 2399492" name="T36"/>
              <a:gd fmla="*/ 1756410 h 1882161" name="T37"/>
              <a:gd fmla="*/ 920537 w 2399492" name="T38"/>
              <a:gd fmla="*/ 1774746 h 1882161" name="T39"/>
              <a:gd fmla="*/ 1090320 w 2399492" name="T40"/>
              <a:gd fmla="*/ 1832610 h 1882161" name="T41"/>
              <a:gd fmla="*/ 1197000 w 2399492" name="T42"/>
              <a:gd fmla="*/ 1832610 h 1882161" name="T43"/>
              <a:gd fmla="*/ 1102703 w 2399492" name="T44"/>
              <a:gd fmla="*/ 1759268 h 1882161" name="T45"/>
              <a:gd fmla="*/ 979830 w 2399492" name="T46"/>
              <a:gd fmla="*/ 1725930 h 1882161" name="T47"/>
              <a:gd fmla="*/ 766470 w 2399492" name="T48"/>
              <a:gd fmla="*/ 1661160 h 1882161" name="T49"/>
              <a:gd fmla="*/ 652170 w 2399492" name="T50"/>
              <a:gd fmla="*/ 1611630 h 1882161" name="T51"/>
              <a:gd fmla="*/ 469290 w 2399492" name="T52"/>
              <a:gd fmla="*/ 1543050 h 1882161" name="T53"/>
              <a:gd fmla="*/ 655980 w 2399492" name="T54"/>
              <a:gd fmla="*/ 1428750 h 1882161" name="T55"/>
              <a:gd fmla="*/ 842670 w 2399492" name="T56"/>
              <a:gd fmla="*/ 1497330 h 1882161" name="T57"/>
              <a:gd fmla="*/ 915060 w 2399492" name="T58"/>
              <a:gd fmla="*/ 1596390 h 1882161" name="T59"/>
              <a:gd fmla="*/ 1014120 w 2399492" name="T60"/>
              <a:gd fmla="*/ 1657350 h 1882161" name="T61"/>
              <a:gd fmla="*/ 1052220 w 2399492" name="T62"/>
              <a:gd fmla="*/ 1710690 h 1882161" name="T63"/>
              <a:gd fmla="*/ 1303680 w 2399492" name="T64"/>
              <a:gd fmla="*/ 1676400 h 1882161" name="T65"/>
              <a:gd fmla="*/ 1299870 w 2399492" name="T66"/>
              <a:gd fmla="*/ 1817370 h 1882161" name="T67"/>
              <a:gd fmla="*/ 1513230 w 2399492" name="T68"/>
              <a:gd fmla="*/ 1809750 h 1882161" name="T69"/>
              <a:gd fmla="*/ 1631340 w 2399492" name="T70"/>
              <a:gd fmla="*/ 1798320 h 1882161" name="T71"/>
              <a:gd fmla="*/ 1947570 w 2399492" name="T72"/>
              <a:gd fmla="*/ 1863090 h 1882161" name="T73"/>
              <a:gd fmla="*/ 2294518 w 2399492" name="T74"/>
              <a:gd fmla="*/ 1847374 h 1882161" name="T75"/>
              <a:gd fmla="*/ 2338571 w 2399492" name="T76"/>
              <a:gd fmla="*/ 1772364 h 1882161" name="T77"/>
              <a:gd fmla="*/ 2249274 w 2399492" name="T78"/>
              <a:gd fmla="*/ 1674733 h 1882161" name="T79"/>
              <a:gd fmla="*/ 2080206 w 2399492" name="T80"/>
              <a:gd fmla="*/ 1627108 h 1882161" name="T81"/>
              <a:gd fmla="*/ 2113543 w 2399492" name="T82"/>
              <a:gd fmla="*/ 1512808 h 1882161" name="T83"/>
              <a:gd fmla="*/ 2061870 w 2399492" name="T84"/>
              <a:gd fmla="*/ 1440180 h 1882161" name="T85"/>
              <a:gd fmla="*/ 1909470 w 2399492" name="T86"/>
              <a:gd fmla="*/ 1356360 h 1882161" name="T87"/>
              <a:gd fmla="*/ 1799218 w 2399492" name="T88"/>
              <a:gd fmla="*/ 1316355 h 1882161" name="T89"/>
              <a:gd fmla="*/ 1784931 w 2399492" name="T90"/>
              <a:gd fmla="*/ 1235393 h 1882161" name="T91"/>
              <a:gd fmla="*/ 1608480 w 2399492" name="T92"/>
              <a:gd fmla="*/ 1234440 h 1882161" name="T93"/>
              <a:gd fmla="*/ 1536090 w 2399492" name="T94"/>
              <a:gd fmla="*/ 1146810 h 1882161" name="T95"/>
              <a:gd fmla="*/ 1524660 w 2399492" name="T96"/>
              <a:gd fmla="*/ 1062990 h 1882161" name="T97"/>
              <a:gd fmla="*/ 1494180 w 2399492" name="T98"/>
              <a:gd fmla="*/ 914400 h 1882161" name="T99"/>
              <a:gd fmla="*/ 1421790 w 2399492" name="T100"/>
              <a:gd fmla="*/ 807720 h 1882161" name="T101"/>
              <a:gd fmla="*/ 1536090 w 2399492" name="T102"/>
              <a:gd fmla="*/ 693420 h 1882161" name="T103"/>
              <a:gd fmla="*/ 1513230 w 2399492" name="T104"/>
              <a:gd fmla="*/ 563880 h 1882161" name="T105"/>
              <a:gd fmla="*/ 1478940 w 2399492" name="T106"/>
              <a:gd fmla="*/ 430530 h 1882161" name="T107"/>
              <a:gd fmla="*/ 1532280 w 2399492" name="T108"/>
              <a:gd fmla="*/ 342900 h 1882161" name="T109"/>
              <a:gd fmla="*/ 1513230 w 2399492" name="T110"/>
              <a:gd fmla="*/ 247650 h 1882161" name="T111"/>
              <a:gd fmla="*/ 1497990 w 2399492" name="T112"/>
              <a:gd fmla="*/ 80010 h 1882161" name="T113"/>
              <a:gd fmla="*/ 1417980 w 2399492" name="T114"/>
              <a:gd fmla="*/ 118110 h 1882161" name="T115"/>
              <a:gd fmla="*/ 1299870 w 2399492" name="T116"/>
              <a:gd fmla="*/ 34290 h 188216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399492" name="T177"/>
              <a:gd fmla="*/ 0 h 1882161" name="T178"/>
              <a:gd fmla="*/ 2399492 w 2399492" name="T179"/>
              <a:gd fmla="*/ 1882161 h 1882161" name="T1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882161" w="2399492">
                <a:moveTo>
                  <a:pt x="1299870" y="34290"/>
                </a:moveTo>
                <a:cubicBezTo>
                  <a:pt x="1285783" y="29594"/>
                  <a:pt x="1287987" y="32222"/>
                  <a:pt x="1277010" y="19050"/>
                </a:cubicBezTo>
                <a:cubicBezTo>
                  <a:pt x="1274079" y="15532"/>
                  <a:pt x="1273273" y="10047"/>
                  <a:pt x="1269390" y="7620"/>
                </a:cubicBezTo>
                <a:cubicBezTo>
                  <a:pt x="1262579" y="3363"/>
                  <a:pt x="1246530" y="0"/>
                  <a:pt x="1246530" y="0"/>
                </a:cubicBezTo>
                <a:cubicBezTo>
                  <a:pt x="1238910" y="2540"/>
                  <a:pt x="1231290" y="5080"/>
                  <a:pt x="1223670" y="7620"/>
                </a:cubicBezTo>
                <a:cubicBezTo>
                  <a:pt x="1216050" y="10160"/>
                  <a:pt x="1216050" y="30480"/>
                  <a:pt x="1216050" y="30480"/>
                </a:cubicBezTo>
                <a:cubicBezTo>
                  <a:pt x="1209700" y="29210"/>
                  <a:pt x="1203063" y="28944"/>
                  <a:pt x="1197000" y="26670"/>
                </a:cubicBezTo>
                <a:cubicBezTo>
                  <a:pt x="1192713" y="25062"/>
                  <a:pt x="1190087" y="19803"/>
                  <a:pt x="1185570" y="19050"/>
                </a:cubicBezTo>
                <a:cubicBezTo>
                  <a:pt x="1177381" y="17685"/>
                  <a:pt x="1168834" y="28184"/>
                  <a:pt x="1162710" y="30480"/>
                </a:cubicBezTo>
                <a:cubicBezTo>
                  <a:pt x="1156647" y="32754"/>
                  <a:pt x="1150010" y="33020"/>
                  <a:pt x="1143660" y="34290"/>
                </a:cubicBezTo>
                <a:cubicBezTo>
                  <a:pt x="1141120" y="38100"/>
                  <a:pt x="1137900" y="41536"/>
                  <a:pt x="1136040" y="45720"/>
                </a:cubicBezTo>
                <a:cubicBezTo>
                  <a:pt x="1125694" y="68997"/>
                  <a:pt x="1136910" y="69598"/>
                  <a:pt x="1113180" y="72390"/>
                </a:cubicBezTo>
                <a:cubicBezTo>
                  <a:pt x="1096735" y="74325"/>
                  <a:pt x="1080160" y="74930"/>
                  <a:pt x="1063650" y="76200"/>
                </a:cubicBezTo>
                <a:cubicBezTo>
                  <a:pt x="1059840" y="78740"/>
                  <a:pt x="1056316" y="81772"/>
                  <a:pt x="1052220" y="83820"/>
                </a:cubicBezTo>
                <a:cubicBezTo>
                  <a:pt x="1041580" y="89140"/>
                  <a:pt x="1023949" y="90036"/>
                  <a:pt x="1014120" y="91440"/>
                </a:cubicBezTo>
                <a:cubicBezTo>
                  <a:pt x="1003204" y="95079"/>
                  <a:pt x="999378" y="93755"/>
                  <a:pt x="995070" y="106680"/>
                </a:cubicBezTo>
                <a:cubicBezTo>
                  <a:pt x="992627" y="114009"/>
                  <a:pt x="998170" y="126085"/>
                  <a:pt x="991260" y="129540"/>
                </a:cubicBezTo>
                <a:cubicBezTo>
                  <a:pt x="976449" y="136945"/>
                  <a:pt x="958240" y="132080"/>
                  <a:pt x="941730" y="133350"/>
                </a:cubicBezTo>
                <a:cubicBezTo>
                  <a:pt x="939190" y="137160"/>
                  <a:pt x="937348" y="141542"/>
                  <a:pt x="934110" y="144780"/>
                </a:cubicBezTo>
                <a:cubicBezTo>
                  <a:pt x="930872" y="148018"/>
                  <a:pt x="925541" y="148824"/>
                  <a:pt x="922680" y="152400"/>
                </a:cubicBezTo>
                <a:cubicBezTo>
                  <a:pt x="907902" y="170873"/>
                  <a:pt x="932378" y="159327"/>
                  <a:pt x="907440" y="167640"/>
                </a:cubicBezTo>
                <a:cubicBezTo>
                  <a:pt x="904900" y="175260"/>
                  <a:pt x="900354" y="182486"/>
                  <a:pt x="899820" y="190500"/>
                </a:cubicBezTo>
                <a:cubicBezTo>
                  <a:pt x="898550" y="209550"/>
                  <a:pt x="900383" y="229065"/>
                  <a:pt x="896010" y="247650"/>
                </a:cubicBezTo>
                <a:cubicBezTo>
                  <a:pt x="894753" y="252993"/>
                  <a:pt x="877071" y="257773"/>
                  <a:pt x="873150" y="259080"/>
                </a:cubicBezTo>
                <a:cubicBezTo>
                  <a:pt x="868070" y="266700"/>
                  <a:pt x="862990" y="274320"/>
                  <a:pt x="857910" y="281940"/>
                </a:cubicBezTo>
                <a:cubicBezTo>
                  <a:pt x="853455" y="288623"/>
                  <a:pt x="852830" y="297180"/>
                  <a:pt x="850290" y="304800"/>
                </a:cubicBezTo>
                <a:cubicBezTo>
                  <a:pt x="849020" y="308610"/>
                  <a:pt x="847750" y="312420"/>
                  <a:pt x="846480" y="316230"/>
                </a:cubicBezTo>
                <a:cubicBezTo>
                  <a:pt x="845032" y="320574"/>
                  <a:pt x="838860" y="321310"/>
                  <a:pt x="835050" y="323850"/>
                </a:cubicBezTo>
                <a:cubicBezTo>
                  <a:pt x="829970" y="331470"/>
                  <a:pt x="827430" y="341630"/>
                  <a:pt x="819810" y="346710"/>
                </a:cubicBezTo>
                <a:cubicBezTo>
                  <a:pt x="812190" y="351790"/>
                  <a:pt x="796950" y="361950"/>
                  <a:pt x="796950" y="361950"/>
                </a:cubicBezTo>
                <a:cubicBezTo>
                  <a:pt x="777598" y="359531"/>
                  <a:pt x="755342" y="354209"/>
                  <a:pt x="735990" y="361950"/>
                </a:cubicBezTo>
                <a:cubicBezTo>
                  <a:pt x="731738" y="363651"/>
                  <a:pt x="731608" y="370142"/>
                  <a:pt x="728370" y="373380"/>
                </a:cubicBezTo>
                <a:cubicBezTo>
                  <a:pt x="720984" y="380766"/>
                  <a:pt x="714806" y="381711"/>
                  <a:pt x="705510" y="384810"/>
                </a:cubicBezTo>
                <a:cubicBezTo>
                  <a:pt x="692810" y="383540"/>
                  <a:pt x="680025" y="382941"/>
                  <a:pt x="667410" y="381000"/>
                </a:cubicBezTo>
                <a:cubicBezTo>
                  <a:pt x="663441" y="380389"/>
                  <a:pt x="659996" y="377190"/>
                  <a:pt x="655980" y="377190"/>
                </a:cubicBezTo>
                <a:cubicBezTo>
                  <a:pt x="648255" y="377190"/>
                  <a:pt x="640740" y="379730"/>
                  <a:pt x="633120" y="381000"/>
                </a:cubicBezTo>
                <a:cubicBezTo>
                  <a:pt x="629310" y="383540"/>
                  <a:pt x="624928" y="385382"/>
                  <a:pt x="621690" y="388620"/>
                </a:cubicBezTo>
                <a:cubicBezTo>
                  <a:pt x="609817" y="400493"/>
                  <a:pt x="608990" y="419099"/>
                  <a:pt x="606450" y="434340"/>
                </a:cubicBezTo>
                <a:cubicBezTo>
                  <a:pt x="605180" y="450850"/>
                  <a:pt x="609642" y="468865"/>
                  <a:pt x="602640" y="483870"/>
                </a:cubicBezTo>
                <a:cubicBezTo>
                  <a:pt x="599243" y="491149"/>
                  <a:pt x="587400" y="488950"/>
                  <a:pt x="579780" y="491490"/>
                </a:cubicBezTo>
                <a:cubicBezTo>
                  <a:pt x="575970" y="492760"/>
                  <a:pt x="572160" y="494030"/>
                  <a:pt x="568350" y="495300"/>
                </a:cubicBezTo>
                <a:cubicBezTo>
                  <a:pt x="564540" y="496570"/>
                  <a:pt x="560262" y="496882"/>
                  <a:pt x="556920" y="499110"/>
                </a:cubicBezTo>
                <a:cubicBezTo>
                  <a:pt x="547769" y="505211"/>
                  <a:pt x="544905" y="508568"/>
                  <a:pt x="534060" y="510540"/>
                </a:cubicBezTo>
                <a:cubicBezTo>
                  <a:pt x="523986" y="512372"/>
                  <a:pt x="513740" y="513080"/>
                  <a:pt x="503580" y="514350"/>
                </a:cubicBezTo>
                <a:cubicBezTo>
                  <a:pt x="499221" y="517256"/>
                  <a:pt x="484466" y="523714"/>
                  <a:pt x="488340" y="533400"/>
                </a:cubicBezTo>
                <a:cubicBezTo>
                  <a:pt x="490041" y="537652"/>
                  <a:pt x="495960" y="538480"/>
                  <a:pt x="499770" y="541020"/>
                </a:cubicBezTo>
                <a:cubicBezTo>
                  <a:pt x="501040" y="544830"/>
                  <a:pt x="503580" y="548434"/>
                  <a:pt x="503580" y="552450"/>
                </a:cubicBezTo>
                <a:cubicBezTo>
                  <a:pt x="503580" y="564751"/>
                  <a:pt x="498372" y="569787"/>
                  <a:pt x="492150" y="579120"/>
                </a:cubicBezTo>
                <a:cubicBezTo>
                  <a:pt x="493420" y="585470"/>
                  <a:pt x="494389" y="591888"/>
                  <a:pt x="495960" y="598170"/>
                </a:cubicBezTo>
                <a:cubicBezTo>
                  <a:pt x="496934" y="602066"/>
                  <a:pt x="499770" y="605584"/>
                  <a:pt x="499770" y="609600"/>
                </a:cubicBezTo>
                <a:cubicBezTo>
                  <a:pt x="499770" y="621100"/>
                  <a:pt x="497001" y="632437"/>
                  <a:pt x="495960" y="643890"/>
                </a:cubicBezTo>
                <a:cubicBezTo>
                  <a:pt x="494461" y="660381"/>
                  <a:pt x="496364" y="677406"/>
                  <a:pt x="492150" y="693420"/>
                </a:cubicBezTo>
                <a:cubicBezTo>
                  <a:pt x="489819" y="702277"/>
                  <a:pt x="476910" y="716280"/>
                  <a:pt x="476910" y="716280"/>
                </a:cubicBezTo>
                <a:cubicBezTo>
                  <a:pt x="475640" y="727710"/>
                  <a:pt x="475889" y="739413"/>
                  <a:pt x="473100" y="750570"/>
                </a:cubicBezTo>
                <a:cubicBezTo>
                  <a:pt x="465864" y="779513"/>
                  <a:pt x="460608" y="742513"/>
                  <a:pt x="469290" y="777240"/>
                </a:cubicBezTo>
                <a:cubicBezTo>
                  <a:pt x="468020" y="782320"/>
                  <a:pt x="465480" y="787244"/>
                  <a:pt x="465480" y="792480"/>
                </a:cubicBezTo>
                <a:cubicBezTo>
                  <a:pt x="465480" y="801675"/>
                  <a:pt x="470094" y="813941"/>
                  <a:pt x="473100" y="822960"/>
                </a:cubicBezTo>
                <a:cubicBezTo>
                  <a:pt x="466211" y="864293"/>
                  <a:pt x="478800" y="833550"/>
                  <a:pt x="442620" y="849630"/>
                </a:cubicBezTo>
                <a:cubicBezTo>
                  <a:pt x="438436" y="851490"/>
                  <a:pt x="438576" y="858199"/>
                  <a:pt x="435000" y="861060"/>
                </a:cubicBezTo>
                <a:cubicBezTo>
                  <a:pt x="431864" y="863569"/>
                  <a:pt x="427380" y="863600"/>
                  <a:pt x="423570" y="864870"/>
                </a:cubicBezTo>
                <a:cubicBezTo>
                  <a:pt x="418678" y="879547"/>
                  <a:pt x="408411" y="907439"/>
                  <a:pt x="415950" y="918210"/>
                </a:cubicBezTo>
                <a:cubicBezTo>
                  <a:pt x="421822" y="926598"/>
                  <a:pt x="436270" y="915670"/>
                  <a:pt x="446430" y="914400"/>
                </a:cubicBezTo>
                <a:cubicBezTo>
                  <a:pt x="450240" y="913130"/>
                  <a:pt x="453899" y="909930"/>
                  <a:pt x="457860" y="910590"/>
                </a:cubicBezTo>
                <a:cubicBezTo>
                  <a:pt x="462377" y="911343"/>
                  <a:pt x="469290" y="918210"/>
                  <a:pt x="469290" y="918210"/>
                </a:cubicBezTo>
                <a:cubicBezTo>
                  <a:pt x="442620" y="925830"/>
                  <a:pt x="415908" y="933304"/>
                  <a:pt x="389280" y="941070"/>
                </a:cubicBezTo>
                <a:cubicBezTo>
                  <a:pt x="385425" y="942195"/>
                  <a:pt x="381442" y="943084"/>
                  <a:pt x="377850" y="944880"/>
                </a:cubicBezTo>
                <a:cubicBezTo>
                  <a:pt x="373754" y="946928"/>
                  <a:pt x="370230" y="949960"/>
                  <a:pt x="366420" y="952500"/>
                </a:cubicBezTo>
                <a:cubicBezTo>
                  <a:pt x="362610" y="963930"/>
                  <a:pt x="358800" y="975360"/>
                  <a:pt x="354990" y="986790"/>
                </a:cubicBezTo>
                <a:cubicBezTo>
                  <a:pt x="351891" y="996086"/>
                  <a:pt x="350946" y="1002264"/>
                  <a:pt x="343560" y="1009650"/>
                </a:cubicBezTo>
                <a:cubicBezTo>
                  <a:pt x="340322" y="1012888"/>
                  <a:pt x="335940" y="1014730"/>
                  <a:pt x="332130" y="1017270"/>
                </a:cubicBezTo>
                <a:cubicBezTo>
                  <a:pt x="330860" y="1029970"/>
                  <a:pt x="330261" y="1042755"/>
                  <a:pt x="328320" y="1055370"/>
                </a:cubicBezTo>
                <a:cubicBezTo>
                  <a:pt x="327709" y="1059339"/>
                  <a:pt x="327019" y="1063664"/>
                  <a:pt x="324510" y="1066800"/>
                </a:cubicBezTo>
                <a:cubicBezTo>
                  <a:pt x="321649" y="1070376"/>
                  <a:pt x="316890" y="1071880"/>
                  <a:pt x="313080" y="1074420"/>
                </a:cubicBezTo>
                <a:cubicBezTo>
                  <a:pt x="308000" y="1082040"/>
                  <a:pt x="298851" y="1088178"/>
                  <a:pt x="297840" y="1097280"/>
                </a:cubicBezTo>
                <a:cubicBezTo>
                  <a:pt x="296526" y="1109108"/>
                  <a:pt x="299214" y="1132757"/>
                  <a:pt x="286410" y="1143000"/>
                </a:cubicBezTo>
                <a:cubicBezTo>
                  <a:pt x="283274" y="1145509"/>
                  <a:pt x="278790" y="1145540"/>
                  <a:pt x="274980" y="1146810"/>
                </a:cubicBezTo>
                <a:cubicBezTo>
                  <a:pt x="279926" y="1181431"/>
                  <a:pt x="275950" y="1164961"/>
                  <a:pt x="286410" y="1196340"/>
                </a:cubicBezTo>
                <a:cubicBezTo>
                  <a:pt x="287858" y="1200684"/>
                  <a:pt x="291982" y="1203674"/>
                  <a:pt x="294030" y="1207770"/>
                </a:cubicBezTo>
                <a:cubicBezTo>
                  <a:pt x="295826" y="1211362"/>
                  <a:pt x="296570" y="1215390"/>
                  <a:pt x="297840" y="1219200"/>
                </a:cubicBezTo>
                <a:cubicBezTo>
                  <a:pt x="296570" y="1228090"/>
                  <a:pt x="296610" y="1237268"/>
                  <a:pt x="294030" y="1245870"/>
                </a:cubicBezTo>
                <a:cubicBezTo>
                  <a:pt x="292714" y="1250256"/>
                  <a:pt x="287521" y="1252858"/>
                  <a:pt x="286410" y="1257300"/>
                </a:cubicBezTo>
                <a:cubicBezTo>
                  <a:pt x="283621" y="1268457"/>
                  <a:pt x="286871" y="1280912"/>
                  <a:pt x="282600" y="1291590"/>
                </a:cubicBezTo>
                <a:cubicBezTo>
                  <a:pt x="281108" y="1295319"/>
                  <a:pt x="275139" y="1294789"/>
                  <a:pt x="271170" y="1295400"/>
                </a:cubicBezTo>
                <a:cubicBezTo>
                  <a:pt x="258555" y="1297341"/>
                  <a:pt x="245770" y="1297940"/>
                  <a:pt x="233070" y="1299210"/>
                </a:cubicBezTo>
                <a:cubicBezTo>
                  <a:pt x="231800" y="1303020"/>
                  <a:pt x="230131" y="1306720"/>
                  <a:pt x="229260" y="1310640"/>
                </a:cubicBezTo>
                <a:cubicBezTo>
                  <a:pt x="227584" y="1318181"/>
                  <a:pt x="228905" y="1326590"/>
                  <a:pt x="225450" y="1333500"/>
                </a:cubicBezTo>
                <a:cubicBezTo>
                  <a:pt x="223402" y="1337596"/>
                  <a:pt x="217830" y="1338580"/>
                  <a:pt x="214020" y="1341120"/>
                </a:cubicBezTo>
                <a:cubicBezTo>
                  <a:pt x="207598" y="1350753"/>
                  <a:pt x="204843" y="1352713"/>
                  <a:pt x="202590" y="1363980"/>
                </a:cubicBezTo>
                <a:cubicBezTo>
                  <a:pt x="200829" y="1372786"/>
                  <a:pt x="202796" y="1382618"/>
                  <a:pt x="198780" y="1390650"/>
                </a:cubicBezTo>
                <a:cubicBezTo>
                  <a:pt x="196984" y="1394242"/>
                  <a:pt x="190861" y="1392510"/>
                  <a:pt x="187350" y="1394460"/>
                </a:cubicBezTo>
                <a:cubicBezTo>
                  <a:pt x="179344" y="1398908"/>
                  <a:pt x="164490" y="1409700"/>
                  <a:pt x="164490" y="1409700"/>
                </a:cubicBezTo>
                <a:cubicBezTo>
                  <a:pt x="161950" y="1413510"/>
                  <a:pt x="158918" y="1417034"/>
                  <a:pt x="156870" y="1421130"/>
                </a:cubicBezTo>
                <a:cubicBezTo>
                  <a:pt x="155074" y="1424722"/>
                  <a:pt x="155900" y="1429720"/>
                  <a:pt x="153060" y="1432560"/>
                </a:cubicBezTo>
                <a:cubicBezTo>
                  <a:pt x="150220" y="1435400"/>
                  <a:pt x="145619" y="1435901"/>
                  <a:pt x="141630" y="1436370"/>
                </a:cubicBezTo>
                <a:cubicBezTo>
                  <a:pt x="123927" y="1438453"/>
                  <a:pt x="106070" y="1438910"/>
                  <a:pt x="88290" y="1440180"/>
                </a:cubicBezTo>
                <a:cubicBezTo>
                  <a:pt x="62559" y="1448757"/>
                  <a:pt x="90931" y="1435558"/>
                  <a:pt x="73050" y="1466850"/>
                </a:cubicBezTo>
                <a:cubicBezTo>
                  <a:pt x="71057" y="1470337"/>
                  <a:pt x="65581" y="1470000"/>
                  <a:pt x="61620" y="1470660"/>
                </a:cubicBezTo>
                <a:cubicBezTo>
                  <a:pt x="50276" y="1472551"/>
                  <a:pt x="38760" y="1473200"/>
                  <a:pt x="27330" y="1474470"/>
                </a:cubicBezTo>
                <a:cubicBezTo>
                  <a:pt x="25926" y="1484299"/>
                  <a:pt x="25030" y="1501930"/>
                  <a:pt x="19710" y="1512570"/>
                </a:cubicBezTo>
                <a:cubicBezTo>
                  <a:pt x="17662" y="1516666"/>
                  <a:pt x="14630" y="1520190"/>
                  <a:pt x="12090" y="1524000"/>
                </a:cubicBezTo>
                <a:cubicBezTo>
                  <a:pt x="10820" y="1536700"/>
                  <a:pt x="11150" y="1549664"/>
                  <a:pt x="8280" y="1562100"/>
                </a:cubicBezTo>
                <a:cubicBezTo>
                  <a:pt x="7250" y="1566562"/>
                  <a:pt x="1413" y="1569013"/>
                  <a:pt x="660" y="1573530"/>
                </a:cubicBezTo>
                <a:cubicBezTo>
                  <a:pt x="0" y="1577491"/>
                  <a:pt x="4470" y="1584960"/>
                  <a:pt x="4470" y="1584960"/>
                </a:cubicBezTo>
                <a:cubicBezTo>
                  <a:pt x="15918" y="1586595"/>
                  <a:pt x="37933" y="1589237"/>
                  <a:pt x="50190" y="1592580"/>
                </a:cubicBezTo>
                <a:cubicBezTo>
                  <a:pt x="57939" y="1594693"/>
                  <a:pt x="65430" y="1597660"/>
                  <a:pt x="73050" y="1600200"/>
                </a:cubicBezTo>
                <a:cubicBezTo>
                  <a:pt x="106765" y="1611438"/>
                  <a:pt x="63521" y="1605152"/>
                  <a:pt x="95910" y="1611630"/>
                </a:cubicBezTo>
                <a:cubicBezTo>
                  <a:pt x="109501" y="1614348"/>
                  <a:pt x="144984" y="1617929"/>
                  <a:pt x="156870" y="1619250"/>
                </a:cubicBezTo>
                <a:cubicBezTo>
                  <a:pt x="174983" y="1631325"/>
                  <a:pt x="163956" y="1625422"/>
                  <a:pt x="191160" y="1634490"/>
                </a:cubicBezTo>
                <a:cubicBezTo>
                  <a:pt x="194970" y="1635760"/>
                  <a:pt x="202590" y="1638300"/>
                  <a:pt x="202590" y="1638300"/>
                </a:cubicBezTo>
                <a:cubicBezTo>
                  <a:pt x="205130" y="1642110"/>
                  <a:pt x="206972" y="1646492"/>
                  <a:pt x="210210" y="1649730"/>
                </a:cubicBezTo>
                <a:cubicBezTo>
                  <a:pt x="224248" y="1663768"/>
                  <a:pt x="230314" y="1656266"/>
                  <a:pt x="252120" y="1653540"/>
                </a:cubicBezTo>
                <a:cubicBezTo>
                  <a:pt x="268630" y="1654810"/>
                  <a:pt x="285126" y="1656284"/>
                  <a:pt x="301650" y="1657350"/>
                </a:cubicBezTo>
                <a:cubicBezTo>
                  <a:pt x="324498" y="1658824"/>
                  <a:pt x="347512" y="1658320"/>
                  <a:pt x="370230" y="1661160"/>
                </a:cubicBezTo>
                <a:cubicBezTo>
                  <a:pt x="378200" y="1662156"/>
                  <a:pt x="385073" y="1668279"/>
                  <a:pt x="393090" y="1668780"/>
                </a:cubicBezTo>
                <a:cubicBezTo>
                  <a:pt x="413410" y="1670050"/>
                  <a:pt x="433730" y="1671320"/>
                  <a:pt x="454050" y="1672590"/>
                </a:cubicBezTo>
                <a:cubicBezTo>
                  <a:pt x="457860" y="1675130"/>
                  <a:pt x="461296" y="1678350"/>
                  <a:pt x="465480" y="1680210"/>
                </a:cubicBezTo>
                <a:cubicBezTo>
                  <a:pt x="472820" y="1683472"/>
                  <a:pt x="488340" y="1687830"/>
                  <a:pt x="488340" y="1687830"/>
                </a:cubicBezTo>
                <a:cubicBezTo>
                  <a:pt x="495960" y="1686560"/>
                  <a:pt x="503475" y="1684020"/>
                  <a:pt x="511200" y="1684020"/>
                </a:cubicBezTo>
                <a:cubicBezTo>
                  <a:pt x="529841" y="1684020"/>
                  <a:pt x="566707" y="1689053"/>
                  <a:pt x="587400" y="1691640"/>
                </a:cubicBezTo>
                <a:cubicBezTo>
                  <a:pt x="614196" y="1700572"/>
                  <a:pt x="582078" y="1690753"/>
                  <a:pt x="633120" y="1699260"/>
                </a:cubicBezTo>
                <a:cubicBezTo>
                  <a:pt x="637081" y="1699920"/>
                  <a:pt x="640654" y="1702096"/>
                  <a:pt x="644550" y="1703070"/>
                </a:cubicBezTo>
                <a:cubicBezTo>
                  <a:pt x="650832" y="1704641"/>
                  <a:pt x="657318" y="1705309"/>
                  <a:pt x="663600" y="1706880"/>
                </a:cubicBezTo>
                <a:cubicBezTo>
                  <a:pt x="667496" y="1707854"/>
                  <a:pt x="671061" y="1710079"/>
                  <a:pt x="675030" y="1710690"/>
                </a:cubicBezTo>
                <a:cubicBezTo>
                  <a:pt x="687645" y="1712631"/>
                  <a:pt x="700430" y="1713230"/>
                  <a:pt x="713130" y="1714500"/>
                </a:cubicBezTo>
                <a:cubicBezTo>
                  <a:pt x="722020" y="1712595"/>
                  <a:pt x="728449" y="1721168"/>
                  <a:pt x="734799" y="1721168"/>
                </a:cubicBezTo>
                <a:cubicBezTo>
                  <a:pt x="742419" y="1726248"/>
                  <a:pt x="743610" y="1709420"/>
                  <a:pt x="751230" y="1714500"/>
                </a:cubicBezTo>
                <a:cubicBezTo>
                  <a:pt x="755040" y="1717040"/>
                  <a:pt x="754967" y="1723503"/>
                  <a:pt x="758850" y="1725930"/>
                </a:cubicBezTo>
                <a:cubicBezTo>
                  <a:pt x="765661" y="1730187"/>
                  <a:pt x="774090" y="1731010"/>
                  <a:pt x="781710" y="1733550"/>
                </a:cubicBezTo>
                <a:cubicBezTo>
                  <a:pt x="785520" y="1734820"/>
                  <a:pt x="793140" y="1737360"/>
                  <a:pt x="793140" y="1737360"/>
                </a:cubicBezTo>
                <a:cubicBezTo>
                  <a:pt x="795218" y="1729047"/>
                  <a:pt x="792491" y="1734481"/>
                  <a:pt x="809809" y="1741408"/>
                </a:cubicBezTo>
                <a:cubicBezTo>
                  <a:pt x="813538" y="1742900"/>
                  <a:pt x="813160" y="1726900"/>
                  <a:pt x="816000" y="1729740"/>
                </a:cubicBezTo>
                <a:cubicBezTo>
                  <a:pt x="820445" y="1734185"/>
                  <a:pt x="833780" y="1740535"/>
                  <a:pt x="838860" y="1744980"/>
                </a:cubicBezTo>
                <a:cubicBezTo>
                  <a:pt x="841791" y="1748498"/>
                  <a:pt x="841901" y="1756410"/>
                  <a:pt x="846480" y="1756410"/>
                </a:cubicBezTo>
                <a:cubicBezTo>
                  <a:pt x="850496" y="1756410"/>
                  <a:pt x="839328" y="1747208"/>
                  <a:pt x="842670" y="1744980"/>
                </a:cubicBezTo>
                <a:cubicBezTo>
                  <a:pt x="839495" y="1741805"/>
                  <a:pt x="828065" y="1737995"/>
                  <a:pt x="827430" y="1737360"/>
                </a:cubicBezTo>
                <a:cubicBezTo>
                  <a:pt x="829226" y="1740952"/>
                  <a:pt x="835268" y="1739374"/>
                  <a:pt x="838860" y="1741170"/>
                </a:cubicBezTo>
                <a:cubicBezTo>
                  <a:pt x="842956" y="1743218"/>
                  <a:pt x="846480" y="1746250"/>
                  <a:pt x="850290" y="1748790"/>
                </a:cubicBezTo>
                <a:cubicBezTo>
                  <a:pt x="852830" y="1752600"/>
                  <a:pt x="870657" y="1751490"/>
                  <a:pt x="874103" y="1754505"/>
                </a:cubicBezTo>
                <a:cubicBezTo>
                  <a:pt x="880995" y="1760536"/>
                  <a:pt x="889104" y="1761331"/>
                  <a:pt x="896724" y="1766411"/>
                </a:cubicBezTo>
                <a:cubicBezTo>
                  <a:pt x="901207" y="1769400"/>
                  <a:pt x="916054" y="1771757"/>
                  <a:pt x="920537" y="1774746"/>
                </a:cubicBezTo>
                <a:cubicBezTo>
                  <a:pt x="923879" y="1776974"/>
                  <a:pt x="937966" y="1780365"/>
                  <a:pt x="941968" y="1780699"/>
                </a:cubicBezTo>
                <a:cubicBezTo>
                  <a:pt x="968576" y="1782916"/>
                  <a:pt x="956970" y="1793240"/>
                  <a:pt x="983640" y="1794510"/>
                </a:cubicBezTo>
                <a:cubicBezTo>
                  <a:pt x="991260" y="1797050"/>
                  <a:pt x="999817" y="1797675"/>
                  <a:pt x="1006500" y="1802130"/>
                </a:cubicBezTo>
                <a:cubicBezTo>
                  <a:pt x="1014120" y="1807210"/>
                  <a:pt x="1022577" y="1802806"/>
                  <a:pt x="1031265" y="1805702"/>
                </a:cubicBezTo>
                <a:cubicBezTo>
                  <a:pt x="1035075" y="1806972"/>
                  <a:pt x="1049104" y="1809859"/>
                  <a:pt x="1052696" y="1811655"/>
                </a:cubicBezTo>
                <a:cubicBezTo>
                  <a:pt x="1056792" y="1813703"/>
                  <a:pt x="1067284" y="1820150"/>
                  <a:pt x="1071746" y="1821180"/>
                </a:cubicBezTo>
                <a:cubicBezTo>
                  <a:pt x="1084182" y="1824050"/>
                  <a:pt x="1077620" y="1831340"/>
                  <a:pt x="1090320" y="1832610"/>
                </a:cubicBezTo>
                <a:cubicBezTo>
                  <a:pt x="1123316" y="1840859"/>
                  <a:pt x="1087594" y="1830758"/>
                  <a:pt x="1120800" y="1844040"/>
                </a:cubicBezTo>
                <a:cubicBezTo>
                  <a:pt x="1128258" y="1847023"/>
                  <a:pt x="1136040" y="1849120"/>
                  <a:pt x="1143660" y="1851660"/>
                </a:cubicBezTo>
                <a:cubicBezTo>
                  <a:pt x="1148628" y="1853316"/>
                  <a:pt x="1153865" y="1854031"/>
                  <a:pt x="1158900" y="1855470"/>
                </a:cubicBezTo>
                <a:cubicBezTo>
                  <a:pt x="1162762" y="1856573"/>
                  <a:pt x="1166434" y="1858306"/>
                  <a:pt x="1170330" y="1859280"/>
                </a:cubicBezTo>
                <a:cubicBezTo>
                  <a:pt x="1207111" y="1868475"/>
                  <a:pt x="1155157" y="1843427"/>
                  <a:pt x="1181284" y="1852136"/>
                </a:cubicBezTo>
                <a:cubicBezTo>
                  <a:pt x="1183824" y="1848326"/>
                  <a:pt x="1188865" y="1845938"/>
                  <a:pt x="1189618" y="1841421"/>
                </a:cubicBezTo>
                <a:cubicBezTo>
                  <a:pt x="1190815" y="1834239"/>
                  <a:pt x="1199488" y="1837586"/>
                  <a:pt x="1197000" y="1832610"/>
                </a:cubicBezTo>
                <a:cubicBezTo>
                  <a:pt x="1195204" y="1829018"/>
                  <a:pt x="1196030" y="1824020"/>
                  <a:pt x="1193190" y="1821180"/>
                </a:cubicBezTo>
                <a:cubicBezTo>
                  <a:pt x="1189959" y="1817427"/>
                  <a:pt x="1183903" y="1798717"/>
                  <a:pt x="1180093" y="1796177"/>
                </a:cubicBezTo>
                <a:cubicBezTo>
                  <a:pt x="1176283" y="1793637"/>
                  <a:pt x="1175132" y="1801138"/>
                  <a:pt x="1170330" y="1805940"/>
                </a:cubicBezTo>
                <a:cubicBezTo>
                  <a:pt x="1165885" y="1812608"/>
                  <a:pt x="1160805" y="1823402"/>
                  <a:pt x="1151280" y="1824990"/>
                </a:cubicBezTo>
                <a:cubicBezTo>
                  <a:pt x="1147319" y="1825650"/>
                  <a:pt x="1143361" y="1823130"/>
                  <a:pt x="1139850" y="1821180"/>
                </a:cubicBezTo>
                <a:cubicBezTo>
                  <a:pt x="1131844" y="1816732"/>
                  <a:pt x="1121753" y="1793796"/>
                  <a:pt x="1121753" y="1793796"/>
                </a:cubicBezTo>
                <a:cubicBezTo>
                  <a:pt x="1119035" y="1785643"/>
                  <a:pt x="1109654" y="1765350"/>
                  <a:pt x="1102703" y="1759268"/>
                </a:cubicBezTo>
                <a:cubicBezTo>
                  <a:pt x="1095811" y="1753237"/>
                  <a:pt x="1082700" y="1767840"/>
                  <a:pt x="1082700" y="1767840"/>
                </a:cubicBezTo>
                <a:cubicBezTo>
                  <a:pt x="1080160" y="1764030"/>
                  <a:pt x="1078318" y="1759648"/>
                  <a:pt x="1075080" y="1756410"/>
                </a:cubicBezTo>
                <a:cubicBezTo>
                  <a:pt x="1067694" y="1749024"/>
                  <a:pt x="1061516" y="1748079"/>
                  <a:pt x="1052220" y="1744980"/>
                </a:cubicBezTo>
                <a:cubicBezTo>
                  <a:pt x="1039520" y="1746250"/>
                  <a:pt x="1026735" y="1746849"/>
                  <a:pt x="1014120" y="1748790"/>
                </a:cubicBezTo>
                <a:cubicBezTo>
                  <a:pt x="1010151" y="1749401"/>
                  <a:pt x="1006706" y="1752600"/>
                  <a:pt x="1002690" y="1752600"/>
                </a:cubicBezTo>
                <a:cubicBezTo>
                  <a:pt x="998674" y="1752600"/>
                  <a:pt x="995070" y="1750060"/>
                  <a:pt x="991260" y="1748790"/>
                </a:cubicBezTo>
                <a:cubicBezTo>
                  <a:pt x="969422" y="1716033"/>
                  <a:pt x="995604" y="1757478"/>
                  <a:pt x="979830" y="1725930"/>
                </a:cubicBezTo>
                <a:cubicBezTo>
                  <a:pt x="977782" y="1721834"/>
                  <a:pt x="976715" y="1715319"/>
                  <a:pt x="972210" y="1714500"/>
                </a:cubicBezTo>
                <a:cubicBezTo>
                  <a:pt x="947188" y="1709951"/>
                  <a:pt x="921410" y="1711960"/>
                  <a:pt x="896010" y="1710690"/>
                </a:cubicBezTo>
                <a:cubicBezTo>
                  <a:pt x="888390" y="1708150"/>
                  <a:pt x="879833" y="1707525"/>
                  <a:pt x="873150" y="1703070"/>
                </a:cubicBezTo>
                <a:cubicBezTo>
                  <a:pt x="864593" y="1697365"/>
                  <a:pt x="851240" y="1685568"/>
                  <a:pt x="838860" y="1684020"/>
                </a:cubicBezTo>
                <a:cubicBezTo>
                  <a:pt x="822429" y="1681966"/>
                  <a:pt x="805840" y="1681480"/>
                  <a:pt x="789330" y="1680210"/>
                </a:cubicBezTo>
                <a:cubicBezTo>
                  <a:pt x="785520" y="1677670"/>
                  <a:pt x="781418" y="1675521"/>
                  <a:pt x="777900" y="1672590"/>
                </a:cubicBezTo>
                <a:cubicBezTo>
                  <a:pt x="773761" y="1669141"/>
                  <a:pt x="770953" y="1664149"/>
                  <a:pt x="766470" y="1661160"/>
                </a:cubicBezTo>
                <a:cubicBezTo>
                  <a:pt x="763128" y="1658932"/>
                  <a:pt x="758850" y="1658620"/>
                  <a:pt x="755040" y="1657350"/>
                </a:cubicBezTo>
                <a:cubicBezTo>
                  <a:pt x="748690" y="1658620"/>
                  <a:pt x="742466" y="1661160"/>
                  <a:pt x="735990" y="1661160"/>
                </a:cubicBezTo>
                <a:cubicBezTo>
                  <a:pt x="728970" y="1661160"/>
                  <a:pt x="707274" y="1658232"/>
                  <a:pt x="697890" y="1653540"/>
                </a:cubicBezTo>
                <a:cubicBezTo>
                  <a:pt x="693794" y="1651492"/>
                  <a:pt x="690270" y="1648460"/>
                  <a:pt x="686460" y="1645920"/>
                </a:cubicBezTo>
                <a:cubicBezTo>
                  <a:pt x="679043" y="1623668"/>
                  <a:pt x="688454" y="1644104"/>
                  <a:pt x="671220" y="1626870"/>
                </a:cubicBezTo>
                <a:cubicBezTo>
                  <a:pt x="667982" y="1623632"/>
                  <a:pt x="667176" y="1618301"/>
                  <a:pt x="663600" y="1615440"/>
                </a:cubicBezTo>
                <a:cubicBezTo>
                  <a:pt x="660464" y="1612931"/>
                  <a:pt x="655762" y="1613426"/>
                  <a:pt x="652170" y="1611630"/>
                </a:cubicBezTo>
                <a:cubicBezTo>
                  <a:pt x="648074" y="1609582"/>
                  <a:pt x="644836" y="1606058"/>
                  <a:pt x="640740" y="1604010"/>
                </a:cubicBezTo>
                <a:cubicBezTo>
                  <a:pt x="637148" y="1602214"/>
                  <a:pt x="633313" y="1600520"/>
                  <a:pt x="629310" y="1600200"/>
                </a:cubicBezTo>
                <a:cubicBezTo>
                  <a:pt x="601430" y="1597970"/>
                  <a:pt x="573430" y="1597660"/>
                  <a:pt x="545490" y="1596390"/>
                </a:cubicBezTo>
                <a:cubicBezTo>
                  <a:pt x="537806" y="1594853"/>
                  <a:pt x="518820" y="1595726"/>
                  <a:pt x="518820" y="1581150"/>
                </a:cubicBezTo>
                <a:cubicBezTo>
                  <a:pt x="518820" y="1576571"/>
                  <a:pt x="523900" y="1573530"/>
                  <a:pt x="526440" y="1569720"/>
                </a:cubicBezTo>
                <a:cubicBezTo>
                  <a:pt x="515010" y="1565910"/>
                  <a:pt x="503580" y="1562100"/>
                  <a:pt x="492150" y="1558290"/>
                </a:cubicBezTo>
                <a:cubicBezTo>
                  <a:pt x="483462" y="1555394"/>
                  <a:pt x="469290" y="1543050"/>
                  <a:pt x="469290" y="1543050"/>
                </a:cubicBezTo>
                <a:cubicBezTo>
                  <a:pt x="464774" y="1536277"/>
                  <a:pt x="452216" y="1525693"/>
                  <a:pt x="473100" y="1524000"/>
                </a:cubicBezTo>
                <a:cubicBezTo>
                  <a:pt x="516157" y="1520509"/>
                  <a:pt x="559460" y="1521460"/>
                  <a:pt x="602640" y="1520190"/>
                </a:cubicBezTo>
                <a:cubicBezTo>
                  <a:pt x="603910" y="1508760"/>
                  <a:pt x="602520" y="1496708"/>
                  <a:pt x="606450" y="1485900"/>
                </a:cubicBezTo>
                <a:cubicBezTo>
                  <a:pt x="608015" y="1481597"/>
                  <a:pt x="614642" y="1481518"/>
                  <a:pt x="617880" y="1478280"/>
                </a:cubicBezTo>
                <a:cubicBezTo>
                  <a:pt x="621118" y="1475042"/>
                  <a:pt x="622960" y="1470660"/>
                  <a:pt x="625500" y="1466850"/>
                </a:cubicBezTo>
                <a:cubicBezTo>
                  <a:pt x="625749" y="1465854"/>
                  <a:pt x="631132" y="1442664"/>
                  <a:pt x="633120" y="1440180"/>
                </a:cubicBezTo>
                <a:cubicBezTo>
                  <a:pt x="638491" y="1433466"/>
                  <a:pt x="648450" y="1431260"/>
                  <a:pt x="655980" y="1428750"/>
                </a:cubicBezTo>
                <a:cubicBezTo>
                  <a:pt x="714957" y="1448409"/>
                  <a:pt x="654044" y="1425877"/>
                  <a:pt x="690270" y="1443990"/>
                </a:cubicBezTo>
                <a:cubicBezTo>
                  <a:pt x="696672" y="1447191"/>
                  <a:pt x="710836" y="1449779"/>
                  <a:pt x="716940" y="1451610"/>
                </a:cubicBezTo>
                <a:cubicBezTo>
                  <a:pt x="724633" y="1453918"/>
                  <a:pt x="732180" y="1456690"/>
                  <a:pt x="739800" y="1459230"/>
                </a:cubicBezTo>
                <a:cubicBezTo>
                  <a:pt x="748488" y="1462126"/>
                  <a:pt x="755040" y="1469390"/>
                  <a:pt x="762660" y="1474470"/>
                </a:cubicBezTo>
                <a:cubicBezTo>
                  <a:pt x="771437" y="1480321"/>
                  <a:pt x="775004" y="1484147"/>
                  <a:pt x="785520" y="1485900"/>
                </a:cubicBezTo>
                <a:cubicBezTo>
                  <a:pt x="796864" y="1487791"/>
                  <a:pt x="808380" y="1488440"/>
                  <a:pt x="819810" y="1489710"/>
                </a:cubicBezTo>
                <a:cubicBezTo>
                  <a:pt x="827430" y="1492250"/>
                  <a:pt x="835050" y="1494790"/>
                  <a:pt x="842670" y="1497330"/>
                </a:cubicBezTo>
                <a:cubicBezTo>
                  <a:pt x="846480" y="1498600"/>
                  <a:pt x="850508" y="1499344"/>
                  <a:pt x="854100" y="1501140"/>
                </a:cubicBezTo>
                <a:cubicBezTo>
                  <a:pt x="859180" y="1503680"/>
                  <a:pt x="864434" y="1505898"/>
                  <a:pt x="869340" y="1508760"/>
                </a:cubicBezTo>
                <a:cubicBezTo>
                  <a:pt x="886522" y="1518783"/>
                  <a:pt x="896418" y="1525542"/>
                  <a:pt x="911250" y="1535430"/>
                </a:cubicBezTo>
                <a:cubicBezTo>
                  <a:pt x="908710" y="1539240"/>
                  <a:pt x="906868" y="1543622"/>
                  <a:pt x="903630" y="1546860"/>
                </a:cubicBezTo>
                <a:cubicBezTo>
                  <a:pt x="895710" y="1554780"/>
                  <a:pt x="884743" y="1551826"/>
                  <a:pt x="896010" y="1565910"/>
                </a:cubicBezTo>
                <a:cubicBezTo>
                  <a:pt x="898871" y="1569486"/>
                  <a:pt x="903630" y="1570990"/>
                  <a:pt x="907440" y="1573530"/>
                </a:cubicBezTo>
                <a:cubicBezTo>
                  <a:pt x="909980" y="1581150"/>
                  <a:pt x="912520" y="1588770"/>
                  <a:pt x="915060" y="1596390"/>
                </a:cubicBezTo>
                <a:cubicBezTo>
                  <a:pt x="916330" y="1600200"/>
                  <a:pt x="915528" y="1605592"/>
                  <a:pt x="918870" y="1607820"/>
                </a:cubicBezTo>
                <a:cubicBezTo>
                  <a:pt x="922680" y="1610360"/>
                  <a:pt x="926116" y="1613580"/>
                  <a:pt x="930300" y="1615440"/>
                </a:cubicBezTo>
                <a:cubicBezTo>
                  <a:pt x="951318" y="1624781"/>
                  <a:pt x="951722" y="1621748"/>
                  <a:pt x="972210" y="1626870"/>
                </a:cubicBezTo>
                <a:cubicBezTo>
                  <a:pt x="976106" y="1627844"/>
                  <a:pt x="979744" y="1629706"/>
                  <a:pt x="983640" y="1630680"/>
                </a:cubicBezTo>
                <a:cubicBezTo>
                  <a:pt x="989922" y="1632251"/>
                  <a:pt x="996340" y="1633220"/>
                  <a:pt x="1002690" y="1634490"/>
                </a:cubicBezTo>
                <a:cubicBezTo>
                  <a:pt x="1005230" y="1638300"/>
                  <a:pt x="1008262" y="1641824"/>
                  <a:pt x="1010310" y="1645920"/>
                </a:cubicBezTo>
                <a:cubicBezTo>
                  <a:pt x="1012106" y="1649512"/>
                  <a:pt x="1017712" y="1655554"/>
                  <a:pt x="1014120" y="1657350"/>
                </a:cubicBezTo>
                <a:cubicBezTo>
                  <a:pt x="1008328" y="1660246"/>
                  <a:pt x="1001420" y="1654810"/>
                  <a:pt x="995070" y="1653540"/>
                </a:cubicBezTo>
                <a:cubicBezTo>
                  <a:pt x="991260" y="1656080"/>
                  <a:pt x="986501" y="1657584"/>
                  <a:pt x="983640" y="1661160"/>
                </a:cubicBezTo>
                <a:cubicBezTo>
                  <a:pt x="974651" y="1672397"/>
                  <a:pt x="980743" y="1675536"/>
                  <a:pt x="991260" y="1680210"/>
                </a:cubicBezTo>
                <a:cubicBezTo>
                  <a:pt x="998600" y="1683472"/>
                  <a:pt x="1007437" y="1683375"/>
                  <a:pt x="1014120" y="1687830"/>
                </a:cubicBezTo>
                <a:cubicBezTo>
                  <a:pt x="1017930" y="1690370"/>
                  <a:pt x="1021574" y="1693178"/>
                  <a:pt x="1025550" y="1695450"/>
                </a:cubicBezTo>
                <a:cubicBezTo>
                  <a:pt x="1030481" y="1698268"/>
                  <a:pt x="1035859" y="1700252"/>
                  <a:pt x="1040790" y="1703070"/>
                </a:cubicBezTo>
                <a:cubicBezTo>
                  <a:pt x="1044766" y="1705342"/>
                  <a:pt x="1047676" y="1710122"/>
                  <a:pt x="1052220" y="1710690"/>
                </a:cubicBezTo>
                <a:cubicBezTo>
                  <a:pt x="1078714" y="1714002"/>
                  <a:pt x="1105560" y="1713230"/>
                  <a:pt x="1132230" y="1714500"/>
                </a:cubicBezTo>
                <a:cubicBezTo>
                  <a:pt x="1162710" y="1713230"/>
                  <a:pt x="1194600" y="1719940"/>
                  <a:pt x="1223670" y="1710690"/>
                </a:cubicBezTo>
                <a:cubicBezTo>
                  <a:pt x="1231324" y="1708255"/>
                  <a:pt x="1216050" y="1687830"/>
                  <a:pt x="1216050" y="1687830"/>
                </a:cubicBezTo>
                <a:cubicBezTo>
                  <a:pt x="1217320" y="1678940"/>
                  <a:pt x="1216213" y="1669366"/>
                  <a:pt x="1219860" y="1661160"/>
                </a:cubicBezTo>
                <a:cubicBezTo>
                  <a:pt x="1222429" y="1655380"/>
                  <a:pt x="1237648" y="1651421"/>
                  <a:pt x="1242720" y="1649730"/>
                </a:cubicBezTo>
                <a:cubicBezTo>
                  <a:pt x="1266845" y="1655761"/>
                  <a:pt x="1253603" y="1650635"/>
                  <a:pt x="1280820" y="1668780"/>
                </a:cubicBezTo>
                <a:cubicBezTo>
                  <a:pt x="1287503" y="1673235"/>
                  <a:pt x="1303680" y="1676400"/>
                  <a:pt x="1303680" y="1676400"/>
                </a:cubicBezTo>
                <a:cubicBezTo>
                  <a:pt x="1306220" y="1680210"/>
                  <a:pt x="1309440" y="1683646"/>
                  <a:pt x="1311300" y="1687830"/>
                </a:cubicBezTo>
                <a:cubicBezTo>
                  <a:pt x="1314562" y="1695170"/>
                  <a:pt x="1318920" y="1710690"/>
                  <a:pt x="1318920" y="1710690"/>
                </a:cubicBezTo>
                <a:cubicBezTo>
                  <a:pt x="1317650" y="1714500"/>
                  <a:pt x="1317950" y="1719280"/>
                  <a:pt x="1315110" y="1722120"/>
                </a:cubicBezTo>
                <a:cubicBezTo>
                  <a:pt x="1293138" y="1744092"/>
                  <a:pt x="1312974" y="1703532"/>
                  <a:pt x="1296060" y="1737360"/>
                </a:cubicBezTo>
                <a:cubicBezTo>
                  <a:pt x="1290914" y="1747652"/>
                  <a:pt x="1290781" y="1761114"/>
                  <a:pt x="1288440" y="1771650"/>
                </a:cubicBezTo>
                <a:cubicBezTo>
                  <a:pt x="1287569" y="1775570"/>
                  <a:pt x="1285900" y="1779270"/>
                  <a:pt x="1284630" y="1783080"/>
                </a:cubicBezTo>
                <a:cubicBezTo>
                  <a:pt x="1293698" y="1810284"/>
                  <a:pt x="1287795" y="1799257"/>
                  <a:pt x="1299870" y="1817370"/>
                </a:cubicBezTo>
                <a:cubicBezTo>
                  <a:pt x="1298600" y="1821180"/>
                  <a:pt x="1296060" y="1824784"/>
                  <a:pt x="1296060" y="1828800"/>
                </a:cubicBezTo>
                <a:cubicBezTo>
                  <a:pt x="1296060" y="1846254"/>
                  <a:pt x="1313085" y="1840230"/>
                  <a:pt x="1280820" y="1840230"/>
                </a:cubicBezTo>
                <a:cubicBezTo>
                  <a:pt x="1327810" y="1844040"/>
                  <a:pt x="1374646" y="1851660"/>
                  <a:pt x="1421790" y="1851660"/>
                </a:cubicBezTo>
                <a:cubicBezTo>
                  <a:pt x="1425806" y="1851660"/>
                  <a:pt x="1422258" y="1842458"/>
                  <a:pt x="1425600" y="1840230"/>
                </a:cubicBezTo>
                <a:cubicBezTo>
                  <a:pt x="1430988" y="1836638"/>
                  <a:pt x="1438300" y="1837690"/>
                  <a:pt x="1444650" y="1836420"/>
                </a:cubicBezTo>
                <a:cubicBezTo>
                  <a:pt x="1465032" y="1805848"/>
                  <a:pt x="1438649" y="1838873"/>
                  <a:pt x="1509420" y="1821180"/>
                </a:cubicBezTo>
                <a:cubicBezTo>
                  <a:pt x="1513316" y="1820206"/>
                  <a:pt x="1510721" y="1812886"/>
                  <a:pt x="1513230" y="1809750"/>
                </a:cubicBezTo>
                <a:cubicBezTo>
                  <a:pt x="1516091" y="1806174"/>
                  <a:pt x="1520850" y="1804670"/>
                  <a:pt x="1524660" y="1802130"/>
                </a:cubicBezTo>
                <a:cubicBezTo>
                  <a:pt x="1528083" y="1802619"/>
                  <a:pt x="1563910" y="1810756"/>
                  <a:pt x="1570380" y="1802130"/>
                </a:cubicBezTo>
                <a:cubicBezTo>
                  <a:pt x="1612727" y="1745667"/>
                  <a:pt x="1547398" y="1793321"/>
                  <a:pt x="1585620" y="1767840"/>
                </a:cubicBezTo>
                <a:cubicBezTo>
                  <a:pt x="1594510" y="1769110"/>
                  <a:pt x="1603344" y="1770872"/>
                  <a:pt x="1612290" y="1771650"/>
                </a:cubicBezTo>
                <a:cubicBezTo>
                  <a:pt x="1632573" y="1773414"/>
                  <a:pt x="1653749" y="1769610"/>
                  <a:pt x="1673250" y="1775460"/>
                </a:cubicBezTo>
                <a:cubicBezTo>
                  <a:pt x="1680943" y="1777768"/>
                  <a:pt x="1650390" y="1783080"/>
                  <a:pt x="1650390" y="1783080"/>
                </a:cubicBezTo>
                <a:cubicBezTo>
                  <a:pt x="1628552" y="1815837"/>
                  <a:pt x="1657630" y="1777288"/>
                  <a:pt x="1631340" y="1798320"/>
                </a:cubicBezTo>
                <a:cubicBezTo>
                  <a:pt x="1606721" y="1818015"/>
                  <a:pt x="1641020" y="1803983"/>
                  <a:pt x="1612290" y="1813560"/>
                </a:cubicBezTo>
                <a:cubicBezTo>
                  <a:pt x="1611020" y="1817370"/>
                  <a:pt x="1611748" y="1822656"/>
                  <a:pt x="1608480" y="1824990"/>
                </a:cubicBezTo>
                <a:cubicBezTo>
                  <a:pt x="1601944" y="1829659"/>
                  <a:pt x="1585620" y="1832610"/>
                  <a:pt x="1585620" y="1832610"/>
                </a:cubicBezTo>
                <a:cubicBezTo>
                  <a:pt x="1587840" y="1840650"/>
                  <a:pt x="1598717" y="1837690"/>
                  <a:pt x="1644437" y="1840230"/>
                </a:cubicBezTo>
                <a:cubicBezTo>
                  <a:pt x="1690157" y="1842770"/>
                  <a:pt x="1813228" y="1845945"/>
                  <a:pt x="1859940" y="1847850"/>
                </a:cubicBezTo>
                <a:cubicBezTo>
                  <a:pt x="1881562" y="1848347"/>
                  <a:pt x="1903120" y="1850390"/>
                  <a:pt x="1924710" y="1851660"/>
                </a:cubicBezTo>
                <a:cubicBezTo>
                  <a:pt x="1966395" y="1865555"/>
                  <a:pt x="1903255" y="1843395"/>
                  <a:pt x="1947570" y="1863090"/>
                </a:cubicBezTo>
                <a:cubicBezTo>
                  <a:pt x="1947570" y="1863090"/>
                  <a:pt x="1976145" y="1872615"/>
                  <a:pt x="1981860" y="1874520"/>
                </a:cubicBezTo>
                <a:cubicBezTo>
                  <a:pt x="2004783" y="1882161"/>
                  <a:pt x="2030120" y="1877060"/>
                  <a:pt x="2054250" y="1878330"/>
                </a:cubicBezTo>
                <a:cubicBezTo>
                  <a:pt x="2103780" y="1877060"/>
                  <a:pt x="2156922" y="1852112"/>
                  <a:pt x="2206412" y="1849755"/>
                </a:cubicBezTo>
                <a:cubicBezTo>
                  <a:pt x="2210424" y="1849564"/>
                  <a:pt x="2227417" y="1856089"/>
                  <a:pt x="2231415" y="1855708"/>
                </a:cubicBezTo>
                <a:cubicBezTo>
                  <a:pt x="2237140" y="1852964"/>
                  <a:pt x="2240345" y="1828125"/>
                  <a:pt x="2244512" y="1827133"/>
                </a:cubicBezTo>
                <a:cubicBezTo>
                  <a:pt x="2248679" y="1826141"/>
                  <a:pt x="2248084" y="1846381"/>
                  <a:pt x="2256418" y="1849755"/>
                </a:cubicBezTo>
                <a:cubicBezTo>
                  <a:pt x="2277268" y="1842805"/>
                  <a:pt x="2286065" y="1864280"/>
                  <a:pt x="2294518" y="1847374"/>
                </a:cubicBezTo>
                <a:cubicBezTo>
                  <a:pt x="2296314" y="1843782"/>
                  <a:pt x="2315870" y="1853565"/>
                  <a:pt x="2317140" y="1849755"/>
                </a:cubicBezTo>
                <a:cubicBezTo>
                  <a:pt x="2323991" y="1851416"/>
                  <a:pt x="2335397" y="1846381"/>
                  <a:pt x="2340953" y="1848564"/>
                </a:cubicBezTo>
                <a:cubicBezTo>
                  <a:pt x="2346509" y="1850747"/>
                  <a:pt x="2344723" y="1860868"/>
                  <a:pt x="2350478" y="1862852"/>
                </a:cubicBezTo>
                <a:cubicBezTo>
                  <a:pt x="2356233" y="1864836"/>
                  <a:pt x="2367543" y="1862059"/>
                  <a:pt x="2375481" y="1860471"/>
                </a:cubicBezTo>
                <a:cubicBezTo>
                  <a:pt x="2383419" y="1858883"/>
                  <a:pt x="2399492" y="1864241"/>
                  <a:pt x="2398103" y="1853327"/>
                </a:cubicBezTo>
                <a:cubicBezTo>
                  <a:pt x="2396714" y="1842413"/>
                  <a:pt x="2377068" y="1808480"/>
                  <a:pt x="2367146" y="1794986"/>
                </a:cubicBezTo>
                <a:cubicBezTo>
                  <a:pt x="2365876" y="1791176"/>
                  <a:pt x="2338571" y="1772364"/>
                  <a:pt x="2338571" y="1772364"/>
                </a:cubicBezTo>
                <a:cubicBezTo>
                  <a:pt x="2337520" y="1763322"/>
                  <a:pt x="2330633" y="1750933"/>
                  <a:pt x="2325474" y="1743789"/>
                </a:cubicBezTo>
                <a:cubicBezTo>
                  <a:pt x="2320315" y="1736645"/>
                  <a:pt x="2310790" y="1733471"/>
                  <a:pt x="2307615" y="1729502"/>
                </a:cubicBezTo>
                <a:cubicBezTo>
                  <a:pt x="2307171" y="1725510"/>
                  <a:pt x="2308933" y="1723113"/>
                  <a:pt x="2306424" y="1719977"/>
                </a:cubicBezTo>
                <a:cubicBezTo>
                  <a:pt x="2303563" y="1716401"/>
                  <a:pt x="2301328" y="1712499"/>
                  <a:pt x="2298090" y="1709261"/>
                </a:cubicBezTo>
                <a:cubicBezTo>
                  <a:pt x="2293600" y="1704771"/>
                  <a:pt x="2288624" y="1699107"/>
                  <a:pt x="2283803" y="1694974"/>
                </a:cubicBezTo>
                <a:cubicBezTo>
                  <a:pt x="2279491" y="1691278"/>
                  <a:pt x="2266454" y="1689939"/>
                  <a:pt x="2261181" y="1687830"/>
                </a:cubicBezTo>
                <a:cubicBezTo>
                  <a:pt x="2253723" y="1684847"/>
                  <a:pt x="2256894" y="1677273"/>
                  <a:pt x="2249274" y="1674733"/>
                </a:cubicBezTo>
                <a:cubicBezTo>
                  <a:pt x="2241950" y="1672292"/>
                  <a:pt x="2236372" y="1666496"/>
                  <a:pt x="2229034" y="1662827"/>
                </a:cubicBezTo>
                <a:cubicBezTo>
                  <a:pt x="2224938" y="1660779"/>
                  <a:pt x="2218842" y="1652969"/>
                  <a:pt x="2214746" y="1650921"/>
                </a:cubicBezTo>
                <a:cubicBezTo>
                  <a:pt x="2211154" y="1649125"/>
                  <a:pt x="2195635" y="1646918"/>
                  <a:pt x="2192124" y="1644968"/>
                </a:cubicBezTo>
                <a:cubicBezTo>
                  <a:pt x="2184118" y="1640520"/>
                  <a:pt x="2169618" y="1652626"/>
                  <a:pt x="2160930" y="1649730"/>
                </a:cubicBezTo>
                <a:cubicBezTo>
                  <a:pt x="2158787" y="1627108"/>
                  <a:pt x="2154045" y="1638429"/>
                  <a:pt x="2150453" y="1636633"/>
                </a:cubicBezTo>
                <a:cubicBezTo>
                  <a:pt x="2139388" y="1631101"/>
                  <a:pt x="2130829" y="1628581"/>
                  <a:pt x="2118306" y="1627108"/>
                </a:cubicBezTo>
                <a:cubicBezTo>
                  <a:pt x="2100603" y="1625025"/>
                  <a:pt x="2097986" y="1628378"/>
                  <a:pt x="2080206" y="1627108"/>
                </a:cubicBezTo>
                <a:cubicBezTo>
                  <a:pt x="2072053" y="1624390"/>
                  <a:pt x="2066047" y="1623344"/>
                  <a:pt x="2059965" y="1616393"/>
                </a:cubicBezTo>
                <a:cubicBezTo>
                  <a:pt x="2053934" y="1609501"/>
                  <a:pt x="2035200" y="1596390"/>
                  <a:pt x="2035200" y="1596390"/>
                </a:cubicBezTo>
                <a:cubicBezTo>
                  <a:pt x="2036470" y="1587500"/>
                  <a:pt x="2049597" y="1586675"/>
                  <a:pt x="2052821" y="1578293"/>
                </a:cubicBezTo>
                <a:cubicBezTo>
                  <a:pt x="2057416" y="1566345"/>
                  <a:pt x="2058223" y="1556247"/>
                  <a:pt x="2070681" y="1550908"/>
                </a:cubicBezTo>
                <a:cubicBezTo>
                  <a:pt x="2075494" y="1548845"/>
                  <a:pt x="2075885" y="1536869"/>
                  <a:pt x="2080920" y="1535430"/>
                </a:cubicBezTo>
                <a:cubicBezTo>
                  <a:pt x="2084782" y="1534327"/>
                  <a:pt x="2088430" y="1532491"/>
                  <a:pt x="2092350" y="1531620"/>
                </a:cubicBezTo>
                <a:cubicBezTo>
                  <a:pt x="2099891" y="1529944"/>
                  <a:pt x="2105942" y="1514190"/>
                  <a:pt x="2113543" y="1512808"/>
                </a:cubicBezTo>
                <a:cubicBezTo>
                  <a:pt x="2131278" y="1509583"/>
                  <a:pt x="2119858" y="1508551"/>
                  <a:pt x="2136165" y="1504474"/>
                </a:cubicBezTo>
                <a:cubicBezTo>
                  <a:pt x="2142606" y="1499470"/>
                  <a:pt x="2161327" y="1479789"/>
                  <a:pt x="2163549" y="1473518"/>
                </a:cubicBezTo>
                <a:cubicBezTo>
                  <a:pt x="2165771" y="1467247"/>
                  <a:pt x="2156445" y="1470422"/>
                  <a:pt x="2149500" y="1466850"/>
                </a:cubicBezTo>
                <a:cubicBezTo>
                  <a:pt x="2142650" y="1459239"/>
                  <a:pt x="2132038" y="1450816"/>
                  <a:pt x="2121878" y="1452086"/>
                </a:cubicBezTo>
                <a:cubicBezTo>
                  <a:pt x="2111718" y="1455473"/>
                  <a:pt x="2104337" y="1465431"/>
                  <a:pt x="2093303" y="1456849"/>
                </a:cubicBezTo>
                <a:cubicBezTo>
                  <a:pt x="2086074" y="1451226"/>
                  <a:pt x="2078380" y="1455420"/>
                  <a:pt x="2073300" y="1447800"/>
                </a:cubicBezTo>
                <a:cubicBezTo>
                  <a:pt x="2070760" y="1443990"/>
                  <a:pt x="2065680" y="1442720"/>
                  <a:pt x="2061870" y="1440180"/>
                </a:cubicBezTo>
                <a:cubicBezTo>
                  <a:pt x="2041550" y="1409700"/>
                  <a:pt x="2074649" y="1438196"/>
                  <a:pt x="2049249" y="1412796"/>
                </a:cubicBezTo>
                <a:cubicBezTo>
                  <a:pt x="2040192" y="1403739"/>
                  <a:pt x="2035163" y="1386014"/>
                  <a:pt x="2031390" y="1374696"/>
                </a:cubicBezTo>
                <a:cubicBezTo>
                  <a:pt x="2028850" y="1367076"/>
                  <a:pt x="2018769" y="1359376"/>
                  <a:pt x="2011149" y="1356836"/>
                </a:cubicBezTo>
                <a:cubicBezTo>
                  <a:pt x="2002783" y="1355368"/>
                  <a:pt x="1994282" y="1376362"/>
                  <a:pt x="1984956" y="1379458"/>
                </a:cubicBezTo>
                <a:cubicBezTo>
                  <a:pt x="1975630" y="1382554"/>
                  <a:pt x="1965866" y="1378625"/>
                  <a:pt x="1955190" y="1375410"/>
                </a:cubicBezTo>
                <a:cubicBezTo>
                  <a:pt x="1937077" y="1363335"/>
                  <a:pt x="1948104" y="1369238"/>
                  <a:pt x="1920900" y="1360170"/>
                </a:cubicBezTo>
                <a:cubicBezTo>
                  <a:pt x="1917090" y="1358900"/>
                  <a:pt x="1913280" y="1357630"/>
                  <a:pt x="1909470" y="1356360"/>
                </a:cubicBezTo>
                <a:cubicBezTo>
                  <a:pt x="1905660" y="1355090"/>
                  <a:pt x="1898040" y="1352550"/>
                  <a:pt x="1898040" y="1352550"/>
                </a:cubicBezTo>
                <a:cubicBezTo>
                  <a:pt x="1887880" y="1353820"/>
                  <a:pt x="1877729" y="1355164"/>
                  <a:pt x="1867560" y="1356360"/>
                </a:cubicBezTo>
                <a:cubicBezTo>
                  <a:pt x="1856138" y="1357704"/>
                  <a:pt x="1844655" y="1358544"/>
                  <a:pt x="1833270" y="1360170"/>
                </a:cubicBezTo>
                <a:cubicBezTo>
                  <a:pt x="1826859" y="1361086"/>
                  <a:pt x="1820570" y="1362710"/>
                  <a:pt x="1814220" y="1363980"/>
                </a:cubicBezTo>
                <a:cubicBezTo>
                  <a:pt x="1807870" y="1362710"/>
                  <a:pt x="1811337" y="1357410"/>
                  <a:pt x="1806362" y="1353264"/>
                </a:cubicBezTo>
                <a:cubicBezTo>
                  <a:pt x="1802339" y="1349912"/>
                  <a:pt x="1807553" y="1344213"/>
                  <a:pt x="1807553" y="1338977"/>
                </a:cubicBezTo>
                <a:cubicBezTo>
                  <a:pt x="1806567" y="1333111"/>
                  <a:pt x="1802393" y="1322308"/>
                  <a:pt x="1799218" y="1316355"/>
                </a:cubicBezTo>
                <a:cubicBezTo>
                  <a:pt x="1796043" y="1310402"/>
                  <a:pt x="1787908" y="1309290"/>
                  <a:pt x="1788503" y="1303258"/>
                </a:cubicBezTo>
                <a:cubicBezTo>
                  <a:pt x="1789098" y="1297226"/>
                  <a:pt x="1798504" y="1285280"/>
                  <a:pt x="1802790" y="1280160"/>
                </a:cubicBezTo>
                <a:cubicBezTo>
                  <a:pt x="1804238" y="1275816"/>
                  <a:pt x="1810410" y="1275080"/>
                  <a:pt x="1814220" y="1272540"/>
                </a:cubicBezTo>
                <a:cubicBezTo>
                  <a:pt x="1816118" y="1269034"/>
                  <a:pt x="1820094" y="1254046"/>
                  <a:pt x="1819459" y="1250871"/>
                </a:cubicBezTo>
                <a:cubicBezTo>
                  <a:pt x="1818824" y="1247696"/>
                  <a:pt x="1815569" y="1253887"/>
                  <a:pt x="1810410" y="1253490"/>
                </a:cubicBezTo>
                <a:cubicBezTo>
                  <a:pt x="1807538" y="1247635"/>
                  <a:pt x="1792749" y="1251505"/>
                  <a:pt x="1788503" y="1248489"/>
                </a:cubicBezTo>
                <a:cubicBezTo>
                  <a:pt x="1784257" y="1245473"/>
                  <a:pt x="1788304" y="1237179"/>
                  <a:pt x="1784931" y="1235393"/>
                </a:cubicBezTo>
                <a:cubicBezTo>
                  <a:pt x="1781558" y="1233607"/>
                  <a:pt x="1772826" y="1235194"/>
                  <a:pt x="1768262" y="1237774"/>
                </a:cubicBezTo>
                <a:cubicBezTo>
                  <a:pt x="1763698" y="1240354"/>
                  <a:pt x="1774651" y="1248887"/>
                  <a:pt x="1757546" y="1250871"/>
                </a:cubicBezTo>
                <a:cubicBezTo>
                  <a:pt x="1740441" y="1252855"/>
                  <a:pt x="1682854" y="1250513"/>
                  <a:pt x="1665630" y="1249680"/>
                </a:cubicBezTo>
                <a:cubicBezTo>
                  <a:pt x="1661619" y="1249484"/>
                  <a:pt x="1658010" y="1247140"/>
                  <a:pt x="1654200" y="1245870"/>
                </a:cubicBezTo>
                <a:cubicBezTo>
                  <a:pt x="1644040" y="1247140"/>
                  <a:pt x="1633598" y="1246986"/>
                  <a:pt x="1623720" y="1249680"/>
                </a:cubicBezTo>
                <a:cubicBezTo>
                  <a:pt x="1619302" y="1250885"/>
                  <a:pt x="1615528" y="1260538"/>
                  <a:pt x="1612290" y="1257300"/>
                </a:cubicBezTo>
                <a:cubicBezTo>
                  <a:pt x="1606828" y="1251838"/>
                  <a:pt x="1610156" y="1241981"/>
                  <a:pt x="1608480" y="1234440"/>
                </a:cubicBezTo>
                <a:cubicBezTo>
                  <a:pt x="1607609" y="1230520"/>
                  <a:pt x="1605541" y="1226930"/>
                  <a:pt x="1604670" y="1223010"/>
                </a:cubicBezTo>
                <a:cubicBezTo>
                  <a:pt x="1602994" y="1215469"/>
                  <a:pt x="1604315" y="1207060"/>
                  <a:pt x="1600860" y="1200150"/>
                </a:cubicBezTo>
                <a:cubicBezTo>
                  <a:pt x="1598812" y="1196054"/>
                  <a:pt x="1593240" y="1195070"/>
                  <a:pt x="1589430" y="1192530"/>
                </a:cubicBezTo>
                <a:cubicBezTo>
                  <a:pt x="1584350" y="1184910"/>
                  <a:pt x="1579270" y="1177290"/>
                  <a:pt x="1574190" y="1169670"/>
                </a:cubicBezTo>
                <a:cubicBezTo>
                  <a:pt x="1569735" y="1162987"/>
                  <a:pt x="1558950" y="1164590"/>
                  <a:pt x="1551330" y="1162050"/>
                </a:cubicBezTo>
                <a:cubicBezTo>
                  <a:pt x="1547520" y="1160780"/>
                  <a:pt x="1539900" y="1158240"/>
                  <a:pt x="1539900" y="1158240"/>
                </a:cubicBezTo>
                <a:cubicBezTo>
                  <a:pt x="1538630" y="1154430"/>
                  <a:pt x="1539226" y="1149319"/>
                  <a:pt x="1536090" y="1146810"/>
                </a:cubicBezTo>
                <a:cubicBezTo>
                  <a:pt x="1532001" y="1143539"/>
                  <a:pt x="1525885" y="1144439"/>
                  <a:pt x="1520850" y="1143000"/>
                </a:cubicBezTo>
                <a:cubicBezTo>
                  <a:pt x="1507048" y="1139056"/>
                  <a:pt x="1510513" y="1139919"/>
                  <a:pt x="1497990" y="1131570"/>
                </a:cubicBezTo>
                <a:cubicBezTo>
                  <a:pt x="1480522" y="1105368"/>
                  <a:pt x="1485646" y="1117398"/>
                  <a:pt x="1478940" y="1097280"/>
                </a:cubicBezTo>
                <a:cubicBezTo>
                  <a:pt x="1480210" y="1093470"/>
                  <a:pt x="1479158" y="1087646"/>
                  <a:pt x="1482750" y="1085850"/>
                </a:cubicBezTo>
                <a:cubicBezTo>
                  <a:pt x="1490782" y="1081834"/>
                  <a:pt x="1500818" y="1084620"/>
                  <a:pt x="1509420" y="1082040"/>
                </a:cubicBezTo>
                <a:cubicBezTo>
                  <a:pt x="1513806" y="1080724"/>
                  <a:pt x="1517040" y="1076960"/>
                  <a:pt x="1520850" y="1074420"/>
                </a:cubicBezTo>
                <a:cubicBezTo>
                  <a:pt x="1522120" y="1070610"/>
                  <a:pt x="1524660" y="1067006"/>
                  <a:pt x="1524660" y="1062990"/>
                </a:cubicBezTo>
                <a:cubicBezTo>
                  <a:pt x="1524660" y="1058974"/>
                  <a:pt x="1523690" y="1054400"/>
                  <a:pt x="1520850" y="1051560"/>
                </a:cubicBezTo>
                <a:cubicBezTo>
                  <a:pt x="1497111" y="1027821"/>
                  <a:pt x="1503795" y="1043732"/>
                  <a:pt x="1482750" y="1028700"/>
                </a:cubicBezTo>
                <a:cubicBezTo>
                  <a:pt x="1473416" y="1022033"/>
                  <a:pt x="1469776" y="1014954"/>
                  <a:pt x="1463700" y="1005840"/>
                </a:cubicBezTo>
                <a:cubicBezTo>
                  <a:pt x="1464970" y="999490"/>
                  <a:pt x="1467510" y="993266"/>
                  <a:pt x="1467510" y="986790"/>
                </a:cubicBezTo>
                <a:cubicBezTo>
                  <a:pt x="1467510" y="965891"/>
                  <a:pt x="1444855" y="978052"/>
                  <a:pt x="1490370" y="971550"/>
                </a:cubicBezTo>
                <a:cubicBezTo>
                  <a:pt x="1495450" y="963930"/>
                  <a:pt x="1507116" y="957723"/>
                  <a:pt x="1505610" y="948690"/>
                </a:cubicBezTo>
                <a:cubicBezTo>
                  <a:pt x="1503751" y="937535"/>
                  <a:pt x="1504483" y="922642"/>
                  <a:pt x="1494180" y="914400"/>
                </a:cubicBezTo>
                <a:cubicBezTo>
                  <a:pt x="1491044" y="911891"/>
                  <a:pt x="1486560" y="911860"/>
                  <a:pt x="1482750" y="910590"/>
                </a:cubicBezTo>
                <a:cubicBezTo>
                  <a:pt x="1472590" y="911860"/>
                  <a:pt x="1462148" y="911706"/>
                  <a:pt x="1452270" y="914400"/>
                </a:cubicBezTo>
                <a:cubicBezTo>
                  <a:pt x="1447852" y="915605"/>
                  <a:pt x="1441951" y="926462"/>
                  <a:pt x="1440840" y="922020"/>
                </a:cubicBezTo>
                <a:cubicBezTo>
                  <a:pt x="1438892" y="914228"/>
                  <a:pt x="1448460" y="899160"/>
                  <a:pt x="1448460" y="899160"/>
                </a:cubicBezTo>
                <a:cubicBezTo>
                  <a:pt x="1446986" y="885898"/>
                  <a:pt x="1446035" y="855518"/>
                  <a:pt x="1437030" y="842010"/>
                </a:cubicBezTo>
                <a:cubicBezTo>
                  <a:pt x="1434490" y="838200"/>
                  <a:pt x="1431270" y="834764"/>
                  <a:pt x="1429410" y="830580"/>
                </a:cubicBezTo>
                <a:cubicBezTo>
                  <a:pt x="1426148" y="823240"/>
                  <a:pt x="1421790" y="807720"/>
                  <a:pt x="1421790" y="807720"/>
                </a:cubicBezTo>
                <a:cubicBezTo>
                  <a:pt x="1423060" y="797560"/>
                  <a:pt x="1416676" y="782260"/>
                  <a:pt x="1425600" y="777240"/>
                </a:cubicBezTo>
                <a:cubicBezTo>
                  <a:pt x="1432565" y="769237"/>
                  <a:pt x="1452667" y="772398"/>
                  <a:pt x="1463462" y="769858"/>
                </a:cubicBezTo>
                <a:cubicBezTo>
                  <a:pt x="1474257" y="767318"/>
                  <a:pt x="1486203" y="771327"/>
                  <a:pt x="1490370" y="762000"/>
                </a:cubicBezTo>
                <a:cubicBezTo>
                  <a:pt x="1495351" y="754408"/>
                  <a:pt x="1487195" y="722789"/>
                  <a:pt x="1488465" y="713899"/>
                </a:cubicBezTo>
                <a:cubicBezTo>
                  <a:pt x="1490727" y="706081"/>
                  <a:pt x="1499379" y="716478"/>
                  <a:pt x="1503943" y="715089"/>
                </a:cubicBezTo>
                <a:cubicBezTo>
                  <a:pt x="1505991" y="710993"/>
                  <a:pt x="1511597" y="707265"/>
                  <a:pt x="1515849" y="705564"/>
                </a:cubicBezTo>
                <a:cubicBezTo>
                  <a:pt x="1525356" y="701761"/>
                  <a:pt x="1525930" y="694690"/>
                  <a:pt x="1536090" y="693420"/>
                </a:cubicBezTo>
                <a:cubicBezTo>
                  <a:pt x="1534902" y="687479"/>
                  <a:pt x="1534599" y="663296"/>
                  <a:pt x="1530137" y="660321"/>
                </a:cubicBezTo>
                <a:cubicBezTo>
                  <a:pt x="1526327" y="657781"/>
                  <a:pt x="1535138" y="648573"/>
                  <a:pt x="1531328" y="646033"/>
                </a:cubicBezTo>
                <a:cubicBezTo>
                  <a:pt x="1528476" y="642374"/>
                  <a:pt x="1531526" y="634523"/>
                  <a:pt x="1531328" y="629364"/>
                </a:cubicBezTo>
                <a:cubicBezTo>
                  <a:pt x="1531130" y="624205"/>
                  <a:pt x="1531248" y="619641"/>
                  <a:pt x="1530137" y="615077"/>
                </a:cubicBezTo>
                <a:cubicBezTo>
                  <a:pt x="1532677" y="611267"/>
                  <a:pt x="1524012" y="606513"/>
                  <a:pt x="1524660" y="601980"/>
                </a:cubicBezTo>
                <a:cubicBezTo>
                  <a:pt x="1525401" y="596796"/>
                  <a:pt x="1522355" y="591756"/>
                  <a:pt x="1520850" y="586740"/>
                </a:cubicBezTo>
                <a:cubicBezTo>
                  <a:pt x="1518542" y="579047"/>
                  <a:pt x="1515770" y="571500"/>
                  <a:pt x="1513230" y="563880"/>
                </a:cubicBezTo>
                <a:cubicBezTo>
                  <a:pt x="1508150" y="548640"/>
                  <a:pt x="1512595" y="537448"/>
                  <a:pt x="1507515" y="522208"/>
                </a:cubicBezTo>
                <a:cubicBezTo>
                  <a:pt x="1506245" y="518398"/>
                  <a:pt x="1507594" y="508159"/>
                  <a:pt x="1506324" y="504349"/>
                </a:cubicBezTo>
                <a:cubicBezTo>
                  <a:pt x="1505729" y="501637"/>
                  <a:pt x="1508904" y="496809"/>
                  <a:pt x="1507515" y="492443"/>
                </a:cubicBezTo>
                <a:cubicBezTo>
                  <a:pt x="1506126" y="488077"/>
                  <a:pt x="1504022" y="481489"/>
                  <a:pt x="1497990" y="478155"/>
                </a:cubicBezTo>
                <a:cubicBezTo>
                  <a:pt x="1487381" y="462242"/>
                  <a:pt x="1485988" y="487108"/>
                  <a:pt x="1471320" y="472440"/>
                </a:cubicBezTo>
                <a:cubicBezTo>
                  <a:pt x="1472590" y="463550"/>
                  <a:pt x="1473524" y="454605"/>
                  <a:pt x="1475130" y="445770"/>
                </a:cubicBezTo>
                <a:cubicBezTo>
                  <a:pt x="1476067" y="440618"/>
                  <a:pt x="1475669" y="434619"/>
                  <a:pt x="1478940" y="430530"/>
                </a:cubicBezTo>
                <a:cubicBezTo>
                  <a:pt x="1481449" y="427394"/>
                  <a:pt x="1486560" y="427990"/>
                  <a:pt x="1490370" y="426720"/>
                </a:cubicBezTo>
                <a:cubicBezTo>
                  <a:pt x="1489100" y="422910"/>
                  <a:pt x="1487663" y="419152"/>
                  <a:pt x="1486560" y="415290"/>
                </a:cubicBezTo>
                <a:cubicBezTo>
                  <a:pt x="1485121" y="410255"/>
                  <a:pt x="1485092" y="404734"/>
                  <a:pt x="1482750" y="400050"/>
                </a:cubicBezTo>
                <a:cubicBezTo>
                  <a:pt x="1478654" y="391859"/>
                  <a:pt x="1467510" y="377190"/>
                  <a:pt x="1467510" y="377190"/>
                </a:cubicBezTo>
                <a:cubicBezTo>
                  <a:pt x="1468155" y="372294"/>
                  <a:pt x="1469494" y="357426"/>
                  <a:pt x="1477749" y="355521"/>
                </a:cubicBezTo>
                <a:cubicBezTo>
                  <a:pt x="1485805" y="350917"/>
                  <a:pt x="1506761" y="351672"/>
                  <a:pt x="1515849" y="349568"/>
                </a:cubicBezTo>
                <a:cubicBezTo>
                  <a:pt x="1519843" y="337585"/>
                  <a:pt x="1520049" y="351054"/>
                  <a:pt x="1532280" y="342900"/>
                </a:cubicBezTo>
                <a:cubicBezTo>
                  <a:pt x="1535622" y="340672"/>
                  <a:pt x="1539900" y="340360"/>
                  <a:pt x="1543710" y="339090"/>
                </a:cubicBezTo>
                <a:cubicBezTo>
                  <a:pt x="1542440" y="335280"/>
                  <a:pt x="1541696" y="331252"/>
                  <a:pt x="1539900" y="327660"/>
                </a:cubicBezTo>
                <a:cubicBezTo>
                  <a:pt x="1537852" y="323564"/>
                  <a:pt x="1532928" y="320763"/>
                  <a:pt x="1532280" y="316230"/>
                </a:cubicBezTo>
                <a:cubicBezTo>
                  <a:pt x="1531802" y="312881"/>
                  <a:pt x="1538470" y="293849"/>
                  <a:pt x="1539900" y="289560"/>
                </a:cubicBezTo>
                <a:cubicBezTo>
                  <a:pt x="1537612" y="280409"/>
                  <a:pt x="1536692" y="269468"/>
                  <a:pt x="1528470" y="262890"/>
                </a:cubicBezTo>
                <a:cubicBezTo>
                  <a:pt x="1525334" y="260381"/>
                  <a:pt x="1520850" y="260350"/>
                  <a:pt x="1517040" y="259080"/>
                </a:cubicBezTo>
                <a:cubicBezTo>
                  <a:pt x="1515770" y="255270"/>
                  <a:pt x="1514018" y="251588"/>
                  <a:pt x="1513230" y="247650"/>
                </a:cubicBezTo>
                <a:cubicBezTo>
                  <a:pt x="1511469" y="238844"/>
                  <a:pt x="1511783" y="229644"/>
                  <a:pt x="1509420" y="220980"/>
                </a:cubicBezTo>
                <a:cubicBezTo>
                  <a:pt x="1507189" y="212800"/>
                  <a:pt x="1498955" y="201472"/>
                  <a:pt x="1494180" y="194310"/>
                </a:cubicBezTo>
                <a:cubicBezTo>
                  <a:pt x="1497990" y="191770"/>
                  <a:pt x="1501093" y="187443"/>
                  <a:pt x="1505610" y="186690"/>
                </a:cubicBezTo>
                <a:cubicBezTo>
                  <a:pt x="1509571" y="186030"/>
                  <a:pt x="1516472" y="194476"/>
                  <a:pt x="1517040" y="190500"/>
                </a:cubicBezTo>
                <a:cubicBezTo>
                  <a:pt x="1519740" y="171600"/>
                  <a:pt x="1515699" y="152282"/>
                  <a:pt x="1513230" y="133350"/>
                </a:cubicBezTo>
                <a:cubicBezTo>
                  <a:pt x="1511875" y="122965"/>
                  <a:pt x="1508150" y="113030"/>
                  <a:pt x="1505610" y="102870"/>
                </a:cubicBezTo>
                <a:cubicBezTo>
                  <a:pt x="1503662" y="95078"/>
                  <a:pt x="1497990" y="80010"/>
                  <a:pt x="1497990" y="80010"/>
                </a:cubicBezTo>
                <a:cubicBezTo>
                  <a:pt x="1494180" y="81280"/>
                  <a:pt x="1489696" y="81311"/>
                  <a:pt x="1486560" y="83820"/>
                </a:cubicBezTo>
                <a:cubicBezTo>
                  <a:pt x="1482984" y="86681"/>
                  <a:pt x="1482178" y="92012"/>
                  <a:pt x="1478940" y="95250"/>
                </a:cubicBezTo>
                <a:cubicBezTo>
                  <a:pt x="1475702" y="98488"/>
                  <a:pt x="1471320" y="100330"/>
                  <a:pt x="1467510" y="102870"/>
                </a:cubicBezTo>
                <a:cubicBezTo>
                  <a:pt x="1460093" y="125122"/>
                  <a:pt x="1469504" y="104686"/>
                  <a:pt x="1452270" y="121920"/>
                </a:cubicBezTo>
                <a:cubicBezTo>
                  <a:pt x="1435036" y="139154"/>
                  <a:pt x="1455472" y="129743"/>
                  <a:pt x="1433220" y="137160"/>
                </a:cubicBezTo>
                <a:cubicBezTo>
                  <a:pt x="1429410" y="134620"/>
                  <a:pt x="1424651" y="133116"/>
                  <a:pt x="1421790" y="129540"/>
                </a:cubicBezTo>
                <a:cubicBezTo>
                  <a:pt x="1419281" y="126404"/>
                  <a:pt x="1420820" y="120950"/>
                  <a:pt x="1417980" y="118110"/>
                </a:cubicBezTo>
                <a:cubicBezTo>
                  <a:pt x="1411504" y="111634"/>
                  <a:pt x="1395120" y="102870"/>
                  <a:pt x="1395120" y="102870"/>
                </a:cubicBezTo>
                <a:cubicBezTo>
                  <a:pt x="1387500" y="104140"/>
                  <a:pt x="1379938" y="107533"/>
                  <a:pt x="1372260" y="106680"/>
                </a:cubicBezTo>
                <a:cubicBezTo>
                  <a:pt x="1358659" y="105169"/>
                  <a:pt x="1361251" y="96092"/>
                  <a:pt x="1357020" y="87630"/>
                </a:cubicBezTo>
                <a:cubicBezTo>
                  <a:pt x="1354972" y="83534"/>
                  <a:pt x="1351940" y="80010"/>
                  <a:pt x="1349400" y="76200"/>
                </a:cubicBezTo>
                <a:cubicBezTo>
                  <a:pt x="1353210" y="74930"/>
                  <a:pt x="1363670" y="75230"/>
                  <a:pt x="1360830" y="72390"/>
                </a:cubicBezTo>
                <a:cubicBezTo>
                  <a:pt x="1355150" y="66710"/>
                  <a:pt x="1337970" y="64770"/>
                  <a:pt x="1337970" y="64770"/>
                </a:cubicBezTo>
                <a:cubicBezTo>
                  <a:pt x="1311094" y="37894"/>
                  <a:pt x="1324749" y="46729"/>
                  <a:pt x="1299870" y="34290"/>
                </a:cubicBezTo>
                <a:close/>
              </a:path>
            </a:pathLst>
          </a:custGeom>
          <a:noFill/>
          <a:ln w="9525">
            <a:solidFill>
              <a:srgbClr val="000000"/>
            </a:solidFill>
            <a:round/>
            <a:headEnd/>
            <a:tailEnd/>
          </a:ln>
        </p:spPr>
        <p:txBody>
          <a:bodyPr bIns="36576" lIns="36576" rIns="36576" tIns="36576"/>
          <a:lstStyle/>
          <a:p>
            <a:endParaRPr lang="es-ES"/>
          </a:p>
        </p:txBody>
      </p:sp>
      <p:sp>
        <p:nvSpPr>
          <p:cNvPr id="110625" name="Freeform 33"/>
          <p:cNvSpPr>
            <a:spLocks/>
          </p:cNvSpPr>
          <p:nvPr/>
        </p:nvSpPr>
        <p:spPr bwMode="auto">
          <a:xfrm>
            <a:off x="6554788" y="5259388"/>
            <a:ext cx="153987" cy="193675"/>
          </a:xfrm>
          <a:custGeom>
            <a:avLst/>
            <a:gdLst>
              <a:gd fmla="*/ 129540 w 153511" name="T0"/>
              <a:gd fmla="*/ 0 h 193920" name="T1"/>
              <a:gd fmla="*/ 126683 w 153511" name="T2"/>
              <a:gd fmla="*/ 47149 h 193920" name="T3"/>
              <a:gd fmla="*/ 118110 w 153511" name="T4"/>
              <a:gd fmla="*/ 60960 h 193920" name="T5"/>
              <a:gd fmla="*/ 110490 w 153511" name="T6"/>
              <a:gd fmla="*/ 72390 h 193920" name="T7"/>
              <a:gd fmla="*/ 106680 w 153511" name="T8"/>
              <a:gd fmla="*/ 99060 h 193920" name="T9"/>
              <a:gd fmla="*/ 102870 w 153511" name="T10"/>
              <a:gd fmla="*/ 110490 h 193920" name="T11"/>
              <a:gd fmla="*/ 110490 w 153511" name="T12"/>
              <a:gd fmla="*/ 121920 h 193920" name="T13"/>
              <a:gd fmla="*/ 121920 w 153511" name="T14"/>
              <a:gd fmla="*/ 125730 h 193920" name="T15"/>
              <a:gd fmla="*/ 125730 w 153511" name="T16"/>
              <a:gd fmla="*/ 137160 h 193920" name="T17"/>
              <a:gd fmla="*/ 114300 w 153511" name="T18"/>
              <a:gd fmla="*/ 129540 h 193920" name="T19"/>
              <a:gd fmla="*/ 99060 w 153511" name="T20"/>
              <a:gd fmla="*/ 121920 h 193920" name="T21"/>
              <a:gd fmla="*/ 95250 w 153511" name="T22"/>
              <a:gd fmla="*/ 110490 h 193920" name="T23"/>
              <a:gd fmla="*/ 72390 w 153511" name="T24"/>
              <a:gd fmla="*/ 99060 h 193920" name="T25"/>
              <a:gd fmla="*/ 80010 w 153511" name="T26"/>
              <a:gd fmla="*/ 110490 h 193920" name="T27"/>
              <a:gd fmla="*/ 106680 w 153511" name="T28"/>
              <a:gd fmla="*/ 121920 h 193920" name="T29"/>
              <a:gd fmla="*/ 118110 w 153511" name="T30"/>
              <a:gd fmla="*/ 129540 h 193920" name="T31"/>
              <a:gd fmla="*/ 129540 w 153511" name="T32"/>
              <a:gd fmla="*/ 152400 h 193920" name="T33"/>
              <a:gd fmla="*/ 152876 w 153511" name="T34"/>
              <a:gd fmla="*/ 156686 h 193920" name="T35"/>
              <a:gd fmla="*/ 125730 w 153511" name="T36"/>
              <a:gd fmla="*/ 179070 h 193920" name="T37"/>
              <a:gd fmla="*/ 115967 w 153511" name="T38"/>
              <a:gd fmla="*/ 165021 h 193920" name="T39"/>
              <a:gd fmla="*/ 93345 w 153511" name="T40"/>
              <a:gd fmla="*/ 166211 h 193920" name="T41"/>
              <a:gd fmla="*/ 77867 w 153511" name="T42"/>
              <a:gd fmla="*/ 167402 h 193920" name="T43"/>
              <a:gd fmla="*/ 70723 w 153511" name="T44"/>
              <a:gd fmla="*/ 180499 h 193920" name="T45"/>
              <a:gd fmla="*/ 35004 w 153511" name="T46"/>
              <a:gd fmla="*/ 178118 h 193920" name="T47"/>
              <a:gd fmla="*/ 10001 w 153511" name="T48"/>
              <a:gd fmla="*/ 188833 h 193920" name="T49"/>
              <a:gd fmla="*/ 26670 w 153511" name="T50"/>
              <a:gd fmla="*/ 172164 h 193920" name="T51"/>
              <a:gd fmla="*/ 22860 w 153511" name="T52"/>
              <a:gd fmla="*/ 140970 h 193920" name="T53"/>
              <a:gd fmla="*/ 19050 w 153511" name="T54"/>
              <a:gd fmla="*/ 129540 h 193920" name="T55"/>
              <a:gd fmla="*/ 22860 w 153511" name="T56"/>
              <a:gd fmla="*/ 118110 h 193920" name="T57"/>
              <a:gd fmla="*/ 19050 w 153511" name="T58"/>
              <a:gd fmla="*/ 99060 h 193920" name="T59"/>
              <a:gd fmla="*/ 7620 w 153511" name="T60"/>
              <a:gd fmla="*/ 87630 h 193920" name="T61"/>
              <a:gd fmla="*/ 0 w 153511" name="T62"/>
              <a:gd fmla="*/ 76200 h 193920" name="T63"/>
              <a:gd fmla="*/ 19526 w 153511" name="T64"/>
              <a:gd fmla="*/ 65008 h 193920" name="T65"/>
              <a:gd fmla="*/ 36195 w 153511" name="T66"/>
              <a:gd fmla="*/ 47149 h 193920" name="T67"/>
              <a:gd fmla="*/ 48101 w 153511" name="T68"/>
              <a:gd fmla="*/ 36433 h 193920" name="T69"/>
              <a:gd fmla="*/ 53340 w 153511" name="T70"/>
              <a:gd fmla="*/ 22860 h 193920" name="T71"/>
              <a:gd fmla="*/ 68580 w 153511" name="T72"/>
              <a:gd fmla="*/ 19050 h 193920" name="T73"/>
              <a:gd fmla="*/ 80010 w 153511" name="T74"/>
              <a:gd fmla="*/ 15240 h 193920" name="T75"/>
              <a:gd fmla="*/ 106680 w 153511" name="T76"/>
              <a:gd fmla="*/ 11430 h 193920" name="T77"/>
              <a:gd fmla="*/ 129540 w 153511" name="T78"/>
              <a:gd fmla="*/ 0 h 19392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53511" name="T120"/>
              <a:gd fmla="*/ 0 h 193920" name="T121"/>
              <a:gd fmla="*/ 153511 w 153511" name="T122"/>
              <a:gd fmla="*/ 193920 h 193920" name="T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93920" w="153511">
                <a:moveTo>
                  <a:pt x="129540" y="0"/>
                </a:moveTo>
                <a:cubicBezTo>
                  <a:pt x="136304" y="20293"/>
                  <a:pt x="136032" y="16765"/>
                  <a:pt x="126683" y="47149"/>
                </a:cubicBezTo>
                <a:cubicBezTo>
                  <a:pt x="125336" y="51526"/>
                  <a:pt x="121920" y="58420"/>
                  <a:pt x="118110" y="60960"/>
                </a:cubicBezTo>
                <a:cubicBezTo>
                  <a:pt x="115570" y="64770"/>
                  <a:pt x="111806" y="68004"/>
                  <a:pt x="110490" y="72390"/>
                </a:cubicBezTo>
                <a:cubicBezTo>
                  <a:pt x="107910" y="80992"/>
                  <a:pt x="108441" y="90254"/>
                  <a:pt x="106680" y="99060"/>
                </a:cubicBezTo>
                <a:cubicBezTo>
                  <a:pt x="105892" y="102998"/>
                  <a:pt x="104140" y="106680"/>
                  <a:pt x="102870" y="110490"/>
                </a:cubicBezTo>
                <a:cubicBezTo>
                  <a:pt x="105410" y="114300"/>
                  <a:pt x="106914" y="119059"/>
                  <a:pt x="110490" y="121920"/>
                </a:cubicBezTo>
                <a:cubicBezTo>
                  <a:pt x="113626" y="124429"/>
                  <a:pt x="119080" y="122890"/>
                  <a:pt x="121920" y="125730"/>
                </a:cubicBezTo>
                <a:cubicBezTo>
                  <a:pt x="124760" y="128570"/>
                  <a:pt x="129322" y="135364"/>
                  <a:pt x="125730" y="137160"/>
                </a:cubicBezTo>
                <a:cubicBezTo>
                  <a:pt x="121634" y="139208"/>
                  <a:pt x="118276" y="131812"/>
                  <a:pt x="114300" y="129540"/>
                </a:cubicBezTo>
                <a:cubicBezTo>
                  <a:pt x="109369" y="126722"/>
                  <a:pt x="104140" y="124460"/>
                  <a:pt x="99060" y="121920"/>
                </a:cubicBezTo>
                <a:cubicBezTo>
                  <a:pt x="97790" y="118110"/>
                  <a:pt x="97759" y="113626"/>
                  <a:pt x="95250" y="110490"/>
                </a:cubicBezTo>
                <a:cubicBezTo>
                  <a:pt x="89879" y="103776"/>
                  <a:pt x="79920" y="101570"/>
                  <a:pt x="72390" y="99060"/>
                </a:cubicBezTo>
                <a:cubicBezTo>
                  <a:pt x="74930" y="102870"/>
                  <a:pt x="76772" y="107252"/>
                  <a:pt x="80010" y="110490"/>
                </a:cubicBezTo>
                <a:cubicBezTo>
                  <a:pt x="88781" y="119261"/>
                  <a:pt x="95021" y="119005"/>
                  <a:pt x="106680" y="121920"/>
                </a:cubicBezTo>
                <a:cubicBezTo>
                  <a:pt x="110490" y="124460"/>
                  <a:pt x="114872" y="126302"/>
                  <a:pt x="118110" y="129540"/>
                </a:cubicBezTo>
                <a:cubicBezTo>
                  <a:pt x="125496" y="136926"/>
                  <a:pt x="126441" y="143104"/>
                  <a:pt x="129540" y="152400"/>
                </a:cubicBezTo>
                <a:cubicBezTo>
                  <a:pt x="131372" y="157520"/>
                  <a:pt x="153511" y="152241"/>
                  <a:pt x="152876" y="156686"/>
                </a:cubicBezTo>
                <a:cubicBezTo>
                  <a:pt x="152241" y="161131"/>
                  <a:pt x="131882" y="177681"/>
                  <a:pt x="125730" y="179070"/>
                </a:cubicBezTo>
                <a:cubicBezTo>
                  <a:pt x="123502" y="182412"/>
                  <a:pt x="119887" y="165892"/>
                  <a:pt x="115967" y="165021"/>
                </a:cubicBezTo>
                <a:cubicBezTo>
                  <a:pt x="108426" y="163345"/>
                  <a:pt x="100965" y="167481"/>
                  <a:pt x="93345" y="166211"/>
                </a:cubicBezTo>
                <a:cubicBezTo>
                  <a:pt x="89535" y="167481"/>
                  <a:pt x="81378" y="165452"/>
                  <a:pt x="77867" y="167402"/>
                </a:cubicBezTo>
                <a:cubicBezTo>
                  <a:pt x="72367" y="168509"/>
                  <a:pt x="77867" y="178713"/>
                  <a:pt x="70723" y="180499"/>
                </a:cubicBezTo>
                <a:cubicBezTo>
                  <a:pt x="63579" y="182285"/>
                  <a:pt x="45124" y="176729"/>
                  <a:pt x="35004" y="178118"/>
                </a:cubicBezTo>
                <a:cubicBezTo>
                  <a:pt x="27384" y="176848"/>
                  <a:pt x="15815" y="193920"/>
                  <a:pt x="10001" y="188833"/>
                </a:cubicBezTo>
                <a:cubicBezTo>
                  <a:pt x="2843" y="184840"/>
                  <a:pt x="24527" y="180141"/>
                  <a:pt x="26670" y="172164"/>
                </a:cubicBezTo>
                <a:cubicBezTo>
                  <a:pt x="28813" y="164187"/>
                  <a:pt x="24130" y="148074"/>
                  <a:pt x="22860" y="140970"/>
                </a:cubicBezTo>
                <a:cubicBezTo>
                  <a:pt x="21989" y="137050"/>
                  <a:pt x="20320" y="133350"/>
                  <a:pt x="19050" y="129540"/>
                </a:cubicBezTo>
                <a:cubicBezTo>
                  <a:pt x="20320" y="125730"/>
                  <a:pt x="22860" y="122126"/>
                  <a:pt x="22860" y="118110"/>
                </a:cubicBezTo>
                <a:cubicBezTo>
                  <a:pt x="22860" y="111634"/>
                  <a:pt x="21946" y="104852"/>
                  <a:pt x="19050" y="99060"/>
                </a:cubicBezTo>
                <a:cubicBezTo>
                  <a:pt x="16640" y="94241"/>
                  <a:pt x="11069" y="91769"/>
                  <a:pt x="7620" y="87630"/>
                </a:cubicBezTo>
                <a:cubicBezTo>
                  <a:pt x="4689" y="84112"/>
                  <a:pt x="2540" y="80010"/>
                  <a:pt x="0" y="76200"/>
                </a:cubicBezTo>
                <a:cubicBezTo>
                  <a:pt x="3099" y="66904"/>
                  <a:pt x="12140" y="72394"/>
                  <a:pt x="19526" y="65008"/>
                </a:cubicBezTo>
                <a:cubicBezTo>
                  <a:pt x="22764" y="61770"/>
                  <a:pt x="32385" y="49689"/>
                  <a:pt x="36195" y="47149"/>
                </a:cubicBezTo>
                <a:cubicBezTo>
                  <a:pt x="38735" y="43339"/>
                  <a:pt x="44863" y="39671"/>
                  <a:pt x="48101" y="36433"/>
                </a:cubicBezTo>
                <a:cubicBezTo>
                  <a:pt x="54780" y="29754"/>
                  <a:pt x="44663" y="25339"/>
                  <a:pt x="53340" y="22860"/>
                </a:cubicBezTo>
                <a:cubicBezTo>
                  <a:pt x="58375" y="21421"/>
                  <a:pt x="63545" y="20489"/>
                  <a:pt x="68580" y="19050"/>
                </a:cubicBezTo>
                <a:cubicBezTo>
                  <a:pt x="72442" y="17947"/>
                  <a:pt x="76072" y="16028"/>
                  <a:pt x="80010" y="15240"/>
                </a:cubicBezTo>
                <a:cubicBezTo>
                  <a:pt x="88816" y="13479"/>
                  <a:pt x="97790" y="12700"/>
                  <a:pt x="106680" y="11430"/>
                </a:cubicBezTo>
                <a:cubicBezTo>
                  <a:pt x="114300" y="7620"/>
                  <a:pt x="121920" y="3810"/>
                  <a:pt x="129540" y="0"/>
                </a:cubicBezTo>
                <a:close/>
              </a:path>
            </a:pathLst>
          </a:custGeom>
          <a:solidFill>
            <a:srgbClr val="0000FF"/>
          </a:solidFill>
          <a:ln w="9525">
            <a:solidFill>
              <a:srgbClr val="0000FF"/>
            </a:solidFill>
            <a:round/>
            <a:headEnd/>
            <a:tailEnd/>
          </a:ln>
        </p:spPr>
        <p:txBody>
          <a:bodyPr bIns="36576" lIns="36576" rIns="36576" tIns="36576"/>
          <a:lstStyle/>
          <a:p>
            <a:endParaRPr lang="es-ES"/>
          </a:p>
        </p:txBody>
      </p:sp>
      <p:sp>
        <p:nvSpPr>
          <p:cNvPr id="110626" name="Freeform 34"/>
          <p:cNvSpPr>
            <a:spLocks/>
          </p:cNvSpPr>
          <p:nvPr/>
        </p:nvSpPr>
        <p:spPr bwMode="auto">
          <a:xfrm>
            <a:off x="5838825" y="3101975"/>
            <a:ext cx="1770063" cy="2630488"/>
          </a:xfrm>
          <a:custGeom>
            <a:avLst/>
            <a:gdLst>
              <a:gd fmla="*/ 1343025 w 1770460" name="T0"/>
              <a:gd fmla="*/ 2534837 h 2630602" name="T1"/>
              <a:gd fmla="*/ 1247775 w 1770460" name="T2"/>
              <a:gd fmla="*/ 2453874 h 2630602" name="T3"/>
              <a:gd fmla="*/ 1085850 w 1770460" name="T4"/>
              <a:gd fmla="*/ 2406249 h 2630602" name="T5"/>
              <a:gd fmla="*/ 1143000 w 1770460" name="T6"/>
              <a:gd fmla="*/ 2282424 h 2630602" name="T7"/>
              <a:gd fmla="*/ 1062038 w 1770460" name="T8"/>
              <a:gd fmla="*/ 2201462 h 2630602" name="T9"/>
              <a:gd fmla="*/ 933450 w 1770460" name="T10"/>
              <a:gd fmla="*/ 2134787 h 2630602" name="T11"/>
              <a:gd fmla="*/ 804863 w 1770460" name="T12"/>
              <a:gd fmla="*/ 2101449 h 2630602" name="T13"/>
              <a:gd fmla="*/ 776288 w 1770460" name="T14"/>
              <a:gd fmla="*/ 2034774 h 2630602" name="T15"/>
              <a:gd fmla="*/ 557213 w 1770460" name="T16"/>
              <a:gd fmla="*/ 1939524 h 2630602" name="T17"/>
              <a:gd fmla="*/ 523875 w 1770460" name="T18"/>
              <a:gd fmla="*/ 1877612 h 2630602" name="T19"/>
              <a:gd fmla="*/ 504825 w 1770460" name="T20"/>
              <a:gd fmla="*/ 1758549 h 2630602" name="T21"/>
              <a:gd fmla="*/ 461963 w 1770460" name="T22"/>
              <a:gd fmla="*/ 1691874 h 2630602" name="T23"/>
              <a:gd fmla="*/ 509588 w 1770460" name="T24"/>
              <a:gd fmla="*/ 1544237 h 2630602" name="T25"/>
              <a:gd fmla="*/ 538163 w 1770460" name="T26"/>
              <a:gd fmla="*/ 1348974 h 2630602" name="T27"/>
              <a:gd fmla="*/ 481013 w 1770460" name="T28"/>
              <a:gd fmla="*/ 1201337 h 2630602" name="T29"/>
              <a:gd fmla="*/ 547688 w 1770460" name="T30"/>
              <a:gd fmla="*/ 1048937 h 2630602" name="T31"/>
              <a:gd fmla="*/ 519113 w 1770460" name="T32"/>
              <a:gd fmla="*/ 896537 h 2630602" name="T33"/>
              <a:gd fmla="*/ 419100 w 1770460" name="T34"/>
              <a:gd fmla="*/ 891774 h 2630602" name="T35"/>
              <a:gd fmla="*/ 319088 w 1770460" name="T36"/>
              <a:gd fmla="*/ 810812 h 2630602" name="T37"/>
              <a:gd fmla="*/ 223838 w 1770460" name="T38"/>
              <a:gd fmla="*/ 739374 h 2630602" name="T39"/>
              <a:gd fmla="*/ 200025 w 1770460" name="T40"/>
              <a:gd fmla="*/ 658412 h 2630602" name="T41"/>
              <a:gd fmla="*/ 47625 w 1770460" name="T42"/>
              <a:gd fmla="*/ 653649 h 2630602" name="T43"/>
              <a:gd fmla="*/ 23813 w 1770460" name="T44"/>
              <a:gd fmla="*/ 496487 h 2630602" name="T45"/>
              <a:gd fmla="*/ 52388 w 1770460" name="T46"/>
              <a:gd fmla="*/ 396474 h 2630602" name="T47"/>
              <a:gd fmla="*/ 128588 w 1770460" name="T48"/>
              <a:gd fmla="*/ 258362 h 2630602" name="T49"/>
              <a:gd fmla="*/ 185738 w 1770460" name="T50"/>
              <a:gd fmla="*/ 210737 h 2630602" name="T51"/>
              <a:gd fmla="*/ 290513 w 1770460" name="T52"/>
              <a:gd fmla="*/ 182162 h 2630602" name="T53"/>
              <a:gd fmla="*/ 366713 w 1770460" name="T54"/>
              <a:gd fmla="*/ 129774 h 2630602" name="T55"/>
              <a:gd fmla="*/ 561975 w 1770460" name="T56"/>
              <a:gd fmla="*/ 134537 h 2630602" name="T57"/>
              <a:gd fmla="*/ 685800 w 1770460" name="T58"/>
              <a:gd fmla="*/ 58337 h 2630602" name="T59"/>
              <a:gd fmla="*/ 795338 w 1770460" name="T60"/>
              <a:gd fmla="*/ 15474 h 2630602" name="T61"/>
              <a:gd fmla="*/ 942975 w 1770460" name="T62"/>
              <a:gd fmla="*/ 96437 h 2630602" name="T63"/>
              <a:gd fmla="*/ 971550 w 1770460" name="T64"/>
              <a:gd fmla="*/ 239312 h 2630602" name="T65"/>
              <a:gd fmla="*/ 885825 w 1770460" name="T66"/>
              <a:gd fmla="*/ 315512 h 2630602" name="T67"/>
              <a:gd fmla="*/ 933450 w 1770460" name="T68"/>
              <a:gd fmla="*/ 429812 h 2630602" name="T69"/>
              <a:gd fmla="*/ 1038225 w 1770460" name="T70"/>
              <a:gd fmla="*/ 515537 h 2630602" name="T71"/>
              <a:gd fmla="*/ 990600 w 1770460" name="T72"/>
              <a:gd fmla="*/ 582212 h 2630602" name="T73"/>
              <a:gd fmla="*/ 900113 w 1770460" name="T74"/>
              <a:gd fmla="*/ 696512 h 2630602" name="T75"/>
              <a:gd fmla="*/ 957263 w 1770460" name="T76"/>
              <a:gd fmla="*/ 853674 h 2630602" name="T77"/>
              <a:gd fmla="*/ 1071563 w 1770460" name="T78"/>
              <a:gd fmla="*/ 1001312 h 2630602" name="T79"/>
              <a:gd fmla="*/ 1166813 w 1770460" name="T80"/>
              <a:gd fmla="*/ 1072749 h 2630602" name="T81"/>
              <a:gd fmla="*/ 1338263 w 1770460" name="T82"/>
              <a:gd fmla="*/ 1067987 h 2630602" name="T83"/>
              <a:gd fmla="*/ 1385888 w 1770460" name="T84"/>
              <a:gd fmla="*/ 1210862 h 2630602" name="T85"/>
              <a:gd fmla="*/ 1528763 w 1770460" name="T86"/>
              <a:gd fmla="*/ 1263249 h 2630602" name="T87"/>
              <a:gd fmla="*/ 1695450 w 1770460" name="T88"/>
              <a:gd fmla="*/ 1229912 h 2630602" name="T89"/>
              <a:gd fmla="*/ 1709738 w 1770460" name="T90"/>
              <a:gd fmla="*/ 1315637 h 2630602" name="T91"/>
              <a:gd fmla="*/ 1724025 w 1770460" name="T92"/>
              <a:gd fmla="*/ 1510899 h 2630602" name="T93"/>
              <a:gd fmla="*/ 1685925 w 1770460" name="T94"/>
              <a:gd fmla="*/ 1713305 h 2630602" name="T95"/>
              <a:gd fmla="*/ 1733550 w 1770460" name="T96"/>
              <a:gd fmla="*/ 1853799 h 2630602" name="T97"/>
              <a:gd fmla="*/ 1733550 w 1770460" name="T98"/>
              <a:gd fmla="*/ 1996674 h 2630602" name="T99"/>
              <a:gd fmla="*/ 1719263 w 1770460" name="T100"/>
              <a:gd fmla="*/ 2120499 h 2630602" name="T101"/>
              <a:gd fmla="*/ 1685925 w 1770460" name="T102"/>
              <a:gd fmla="*/ 2353862 h 2630602" name="T103"/>
              <a:gd fmla="*/ 1564481 w 1770460" name="T104"/>
              <a:gd fmla="*/ 2432443 h 263060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770460" name="T159"/>
              <a:gd fmla="*/ 0 h 2630602" name="T160"/>
              <a:gd fmla="*/ 1770460 w 1770460" name="T161"/>
              <a:gd fmla="*/ 2630602 h 2630602" name="T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2630602" w="1770460">
                <a:moveTo>
                  <a:pt x="1414463" y="2630087"/>
                </a:moveTo>
                <a:cubicBezTo>
                  <a:pt x="1411288" y="2625324"/>
                  <a:pt x="1408985" y="2619846"/>
                  <a:pt x="1404938" y="2615799"/>
                </a:cubicBezTo>
                <a:cubicBezTo>
                  <a:pt x="1400891" y="2611752"/>
                  <a:pt x="1394419" y="2610582"/>
                  <a:pt x="1390650" y="2606274"/>
                </a:cubicBezTo>
                <a:cubicBezTo>
                  <a:pt x="1383112" y="2597659"/>
                  <a:pt x="1377950" y="2587224"/>
                  <a:pt x="1371600" y="2577699"/>
                </a:cubicBezTo>
                <a:cubicBezTo>
                  <a:pt x="1368425" y="2572937"/>
                  <a:pt x="1365250" y="2568174"/>
                  <a:pt x="1362075" y="2563412"/>
                </a:cubicBezTo>
                <a:cubicBezTo>
                  <a:pt x="1355725" y="2553887"/>
                  <a:pt x="1349375" y="2544362"/>
                  <a:pt x="1343025" y="2534837"/>
                </a:cubicBezTo>
                <a:cubicBezTo>
                  <a:pt x="1339850" y="2530074"/>
                  <a:pt x="1333500" y="2520549"/>
                  <a:pt x="1333500" y="2520549"/>
                </a:cubicBezTo>
                <a:cubicBezTo>
                  <a:pt x="1330363" y="2511137"/>
                  <a:pt x="1327606" y="2498688"/>
                  <a:pt x="1319213" y="2491974"/>
                </a:cubicBezTo>
                <a:cubicBezTo>
                  <a:pt x="1315293" y="2488838"/>
                  <a:pt x="1309688" y="2488799"/>
                  <a:pt x="1304925" y="2487212"/>
                </a:cubicBezTo>
                <a:cubicBezTo>
                  <a:pt x="1300163" y="2484037"/>
                  <a:pt x="1295757" y="2480247"/>
                  <a:pt x="1290638" y="2477687"/>
                </a:cubicBezTo>
                <a:cubicBezTo>
                  <a:pt x="1286148" y="2475442"/>
                  <a:pt x="1280739" y="2475362"/>
                  <a:pt x="1276350" y="2472924"/>
                </a:cubicBezTo>
                <a:cubicBezTo>
                  <a:pt x="1266343" y="2467365"/>
                  <a:pt x="1258635" y="2457494"/>
                  <a:pt x="1247775" y="2453874"/>
                </a:cubicBezTo>
                <a:cubicBezTo>
                  <a:pt x="1233488" y="2449112"/>
                  <a:pt x="1219200" y="2444349"/>
                  <a:pt x="1204913" y="2439587"/>
                </a:cubicBezTo>
                <a:cubicBezTo>
                  <a:pt x="1198703" y="2437517"/>
                  <a:pt x="1192157" y="2436622"/>
                  <a:pt x="1185863" y="2434824"/>
                </a:cubicBezTo>
                <a:cubicBezTo>
                  <a:pt x="1181036" y="2433445"/>
                  <a:pt x="1176476" y="2431151"/>
                  <a:pt x="1171575" y="2430062"/>
                </a:cubicBezTo>
                <a:cubicBezTo>
                  <a:pt x="1162149" y="2427967"/>
                  <a:pt x="1152368" y="2427641"/>
                  <a:pt x="1143000" y="2425299"/>
                </a:cubicBezTo>
                <a:cubicBezTo>
                  <a:pt x="1133260" y="2422864"/>
                  <a:pt x="1123950" y="2418949"/>
                  <a:pt x="1114425" y="2415774"/>
                </a:cubicBezTo>
                <a:cubicBezTo>
                  <a:pt x="1104900" y="2412599"/>
                  <a:pt x="1095375" y="2409424"/>
                  <a:pt x="1085850" y="2406249"/>
                </a:cubicBezTo>
                <a:cubicBezTo>
                  <a:pt x="1074990" y="2402629"/>
                  <a:pt x="1057275" y="2387199"/>
                  <a:pt x="1057275" y="2387199"/>
                </a:cubicBezTo>
                <a:cubicBezTo>
                  <a:pt x="1066912" y="2329383"/>
                  <a:pt x="1050772" y="2374305"/>
                  <a:pt x="1076325" y="2353862"/>
                </a:cubicBezTo>
                <a:cubicBezTo>
                  <a:pt x="1080795" y="2350286"/>
                  <a:pt x="1081542" y="2343343"/>
                  <a:pt x="1085850" y="2339574"/>
                </a:cubicBezTo>
                <a:cubicBezTo>
                  <a:pt x="1094465" y="2332036"/>
                  <a:pt x="1104900" y="2326874"/>
                  <a:pt x="1114425" y="2320524"/>
                </a:cubicBezTo>
                <a:cubicBezTo>
                  <a:pt x="1119188" y="2317349"/>
                  <a:pt x="1128713" y="2310999"/>
                  <a:pt x="1128713" y="2310999"/>
                </a:cubicBezTo>
                <a:cubicBezTo>
                  <a:pt x="1131850" y="2301587"/>
                  <a:pt x="1134607" y="2289138"/>
                  <a:pt x="1143000" y="2282424"/>
                </a:cubicBezTo>
                <a:cubicBezTo>
                  <a:pt x="1147879" y="2278521"/>
                  <a:pt x="1179918" y="2273135"/>
                  <a:pt x="1181100" y="2272899"/>
                </a:cubicBezTo>
                <a:cubicBezTo>
                  <a:pt x="1177925" y="2268137"/>
                  <a:pt x="1175622" y="2262659"/>
                  <a:pt x="1171575" y="2258612"/>
                </a:cubicBezTo>
                <a:cubicBezTo>
                  <a:pt x="1153286" y="2240323"/>
                  <a:pt x="1130553" y="2246656"/>
                  <a:pt x="1104900" y="2244324"/>
                </a:cubicBezTo>
                <a:cubicBezTo>
                  <a:pt x="1095488" y="2241187"/>
                  <a:pt x="1083039" y="2238430"/>
                  <a:pt x="1076325" y="2230037"/>
                </a:cubicBezTo>
                <a:cubicBezTo>
                  <a:pt x="1073189" y="2226117"/>
                  <a:pt x="1073808" y="2220239"/>
                  <a:pt x="1071563" y="2215749"/>
                </a:cubicBezTo>
                <a:cubicBezTo>
                  <a:pt x="1069003" y="2210630"/>
                  <a:pt x="1064598" y="2206581"/>
                  <a:pt x="1062038" y="2201462"/>
                </a:cubicBezTo>
                <a:cubicBezTo>
                  <a:pt x="1056286" y="2189958"/>
                  <a:pt x="1059124" y="2181986"/>
                  <a:pt x="1047750" y="2172887"/>
                </a:cubicBezTo>
                <a:cubicBezTo>
                  <a:pt x="1043830" y="2169751"/>
                  <a:pt x="1037953" y="2170369"/>
                  <a:pt x="1033463" y="2168124"/>
                </a:cubicBezTo>
                <a:cubicBezTo>
                  <a:pt x="1028343" y="2165564"/>
                  <a:pt x="1023938" y="2161774"/>
                  <a:pt x="1019175" y="2158599"/>
                </a:cubicBezTo>
                <a:cubicBezTo>
                  <a:pt x="1014413" y="2160187"/>
                  <a:pt x="1009908" y="2163362"/>
                  <a:pt x="1004888" y="2163362"/>
                </a:cubicBezTo>
                <a:cubicBezTo>
                  <a:pt x="988129" y="2163362"/>
                  <a:pt x="976757" y="2158747"/>
                  <a:pt x="962025" y="2153837"/>
                </a:cubicBezTo>
                <a:cubicBezTo>
                  <a:pt x="952500" y="2147487"/>
                  <a:pt x="942975" y="2141137"/>
                  <a:pt x="933450" y="2134787"/>
                </a:cubicBezTo>
                <a:cubicBezTo>
                  <a:pt x="925096" y="2129218"/>
                  <a:pt x="904875" y="2125262"/>
                  <a:pt x="904875" y="2125262"/>
                </a:cubicBezTo>
                <a:cubicBezTo>
                  <a:pt x="890588" y="2126849"/>
                  <a:pt x="875360" y="2124685"/>
                  <a:pt x="862013" y="2130024"/>
                </a:cubicBezTo>
                <a:cubicBezTo>
                  <a:pt x="857352" y="2131889"/>
                  <a:pt x="860386" y="2140392"/>
                  <a:pt x="857250" y="2144312"/>
                </a:cubicBezTo>
                <a:cubicBezTo>
                  <a:pt x="853674" y="2148781"/>
                  <a:pt x="847725" y="2150662"/>
                  <a:pt x="842963" y="2153837"/>
                </a:cubicBezTo>
                <a:cubicBezTo>
                  <a:pt x="816562" y="2136237"/>
                  <a:pt x="837445" y="2154382"/>
                  <a:pt x="823913" y="2130024"/>
                </a:cubicBezTo>
                <a:cubicBezTo>
                  <a:pt x="818354" y="2120017"/>
                  <a:pt x="804863" y="2101449"/>
                  <a:pt x="804863" y="2101449"/>
                </a:cubicBezTo>
                <a:cubicBezTo>
                  <a:pt x="806450" y="2095099"/>
                  <a:pt x="805994" y="2087845"/>
                  <a:pt x="809625" y="2082399"/>
                </a:cubicBezTo>
                <a:cubicBezTo>
                  <a:pt x="812800" y="2077636"/>
                  <a:pt x="819865" y="2076921"/>
                  <a:pt x="823913" y="2072874"/>
                </a:cubicBezTo>
                <a:cubicBezTo>
                  <a:pt x="827960" y="2068827"/>
                  <a:pt x="830263" y="2063349"/>
                  <a:pt x="833438" y="2058587"/>
                </a:cubicBezTo>
                <a:cubicBezTo>
                  <a:pt x="831850" y="2052237"/>
                  <a:pt x="833645" y="2043797"/>
                  <a:pt x="828675" y="2039537"/>
                </a:cubicBezTo>
                <a:cubicBezTo>
                  <a:pt x="821052" y="2033003"/>
                  <a:pt x="800100" y="2030012"/>
                  <a:pt x="800100" y="2030012"/>
                </a:cubicBezTo>
                <a:cubicBezTo>
                  <a:pt x="792163" y="2031599"/>
                  <a:pt x="784141" y="2032811"/>
                  <a:pt x="776288" y="2034774"/>
                </a:cubicBezTo>
                <a:cubicBezTo>
                  <a:pt x="771418" y="2035992"/>
                  <a:pt x="767020" y="2039537"/>
                  <a:pt x="762000" y="2039537"/>
                </a:cubicBezTo>
                <a:cubicBezTo>
                  <a:pt x="749693" y="2039537"/>
                  <a:pt x="626372" y="2031130"/>
                  <a:pt x="609600" y="2030012"/>
                </a:cubicBezTo>
                <a:cubicBezTo>
                  <a:pt x="615133" y="2007882"/>
                  <a:pt x="614363" y="2017507"/>
                  <a:pt x="614363" y="2001437"/>
                </a:cubicBezTo>
                <a:cubicBezTo>
                  <a:pt x="612775" y="1987149"/>
                  <a:pt x="614513" y="1972084"/>
                  <a:pt x="609600" y="1958574"/>
                </a:cubicBezTo>
                <a:cubicBezTo>
                  <a:pt x="607644" y="1953195"/>
                  <a:pt x="600432" y="1951609"/>
                  <a:pt x="595313" y="1949049"/>
                </a:cubicBezTo>
                <a:cubicBezTo>
                  <a:pt x="584431" y="1943608"/>
                  <a:pt x="568073" y="1942239"/>
                  <a:pt x="557213" y="1939524"/>
                </a:cubicBezTo>
                <a:cubicBezTo>
                  <a:pt x="552343" y="1938306"/>
                  <a:pt x="547688" y="1936349"/>
                  <a:pt x="542925" y="1934762"/>
                </a:cubicBezTo>
                <a:cubicBezTo>
                  <a:pt x="538163" y="1931587"/>
                  <a:pt x="533757" y="1927797"/>
                  <a:pt x="528638" y="1925237"/>
                </a:cubicBezTo>
                <a:cubicBezTo>
                  <a:pt x="524148" y="1922992"/>
                  <a:pt x="518527" y="1923259"/>
                  <a:pt x="514350" y="1920474"/>
                </a:cubicBezTo>
                <a:cubicBezTo>
                  <a:pt x="508746" y="1916738"/>
                  <a:pt x="504825" y="1910949"/>
                  <a:pt x="500063" y="1906187"/>
                </a:cubicBezTo>
                <a:cubicBezTo>
                  <a:pt x="498475" y="1901424"/>
                  <a:pt x="493436" y="1896560"/>
                  <a:pt x="495300" y="1891899"/>
                </a:cubicBezTo>
                <a:cubicBezTo>
                  <a:pt x="498141" y="1884797"/>
                  <a:pt x="517860" y="1879617"/>
                  <a:pt x="523875" y="1877612"/>
                </a:cubicBezTo>
                <a:cubicBezTo>
                  <a:pt x="527050" y="1872849"/>
                  <a:pt x="532590" y="1868990"/>
                  <a:pt x="533400" y="1863324"/>
                </a:cubicBezTo>
                <a:cubicBezTo>
                  <a:pt x="533416" y="1863214"/>
                  <a:pt x="526110" y="1832222"/>
                  <a:pt x="523875" y="1829987"/>
                </a:cubicBezTo>
                <a:cubicBezTo>
                  <a:pt x="520325" y="1826437"/>
                  <a:pt x="514350" y="1826812"/>
                  <a:pt x="509588" y="1825224"/>
                </a:cubicBezTo>
                <a:cubicBezTo>
                  <a:pt x="508000" y="1820462"/>
                  <a:pt x="507961" y="1814857"/>
                  <a:pt x="504825" y="1810937"/>
                </a:cubicBezTo>
                <a:cubicBezTo>
                  <a:pt x="501249" y="1806468"/>
                  <a:pt x="491926" y="1806965"/>
                  <a:pt x="490538" y="1801412"/>
                </a:cubicBezTo>
                <a:cubicBezTo>
                  <a:pt x="484644" y="1777835"/>
                  <a:pt x="496818" y="1774562"/>
                  <a:pt x="504825" y="1758549"/>
                </a:cubicBezTo>
                <a:cubicBezTo>
                  <a:pt x="507070" y="1754059"/>
                  <a:pt x="508000" y="1749024"/>
                  <a:pt x="509588" y="1744262"/>
                </a:cubicBezTo>
                <a:cubicBezTo>
                  <a:pt x="508000" y="1737912"/>
                  <a:pt x="506623" y="1731506"/>
                  <a:pt x="504825" y="1725212"/>
                </a:cubicBezTo>
                <a:cubicBezTo>
                  <a:pt x="503446" y="1720385"/>
                  <a:pt x="501281" y="1715794"/>
                  <a:pt x="500063" y="1710924"/>
                </a:cubicBezTo>
                <a:cubicBezTo>
                  <a:pt x="498100" y="1703071"/>
                  <a:pt x="496888" y="1695049"/>
                  <a:pt x="495300" y="1687112"/>
                </a:cubicBezTo>
                <a:cubicBezTo>
                  <a:pt x="490538" y="1688699"/>
                  <a:pt x="484933" y="1688738"/>
                  <a:pt x="481013" y="1691874"/>
                </a:cubicBezTo>
                <a:cubicBezTo>
                  <a:pt x="464448" y="1705127"/>
                  <a:pt x="478528" y="1716723"/>
                  <a:pt x="461963" y="1691874"/>
                </a:cubicBezTo>
                <a:cubicBezTo>
                  <a:pt x="460375" y="1685524"/>
                  <a:pt x="458620" y="1679214"/>
                  <a:pt x="457200" y="1672824"/>
                </a:cubicBezTo>
                <a:cubicBezTo>
                  <a:pt x="455444" y="1664922"/>
                  <a:pt x="454568" y="1656821"/>
                  <a:pt x="452438" y="1649012"/>
                </a:cubicBezTo>
                <a:cubicBezTo>
                  <a:pt x="449796" y="1639326"/>
                  <a:pt x="446088" y="1629962"/>
                  <a:pt x="442913" y="1620437"/>
                </a:cubicBezTo>
                <a:cubicBezTo>
                  <a:pt x="437367" y="1603799"/>
                  <a:pt x="438150" y="1593314"/>
                  <a:pt x="438150" y="1577574"/>
                </a:cubicBezTo>
                <a:cubicBezTo>
                  <a:pt x="454025" y="1568049"/>
                  <a:pt x="468080" y="1554443"/>
                  <a:pt x="485775" y="1548999"/>
                </a:cubicBezTo>
                <a:cubicBezTo>
                  <a:pt x="520394" y="1538347"/>
                  <a:pt x="481320" y="1586637"/>
                  <a:pt x="509588" y="1544237"/>
                </a:cubicBezTo>
                <a:cubicBezTo>
                  <a:pt x="508000" y="1537887"/>
                  <a:pt x="506623" y="1531481"/>
                  <a:pt x="504825" y="1525187"/>
                </a:cubicBezTo>
                <a:cubicBezTo>
                  <a:pt x="503446" y="1520360"/>
                  <a:pt x="498199" y="1515560"/>
                  <a:pt x="500063" y="1510899"/>
                </a:cubicBezTo>
                <a:cubicBezTo>
                  <a:pt x="504329" y="1500235"/>
                  <a:pt x="532436" y="1497757"/>
                  <a:pt x="538163" y="1496612"/>
                </a:cubicBezTo>
                <a:cubicBezTo>
                  <a:pt x="542646" y="1493623"/>
                  <a:pt x="563842" y="1482138"/>
                  <a:pt x="561975" y="1472799"/>
                </a:cubicBezTo>
                <a:cubicBezTo>
                  <a:pt x="560853" y="1467186"/>
                  <a:pt x="552450" y="1466449"/>
                  <a:pt x="547688" y="1463274"/>
                </a:cubicBezTo>
                <a:cubicBezTo>
                  <a:pt x="530414" y="1411459"/>
                  <a:pt x="556166" y="1493002"/>
                  <a:pt x="538163" y="1348974"/>
                </a:cubicBezTo>
                <a:cubicBezTo>
                  <a:pt x="537453" y="1343295"/>
                  <a:pt x="531813" y="1339449"/>
                  <a:pt x="528638" y="1334687"/>
                </a:cubicBezTo>
                <a:cubicBezTo>
                  <a:pt x="524761" y="1292049"/>
                  <a:pt x="538006" y="1286983"/>
                  <a:pt x="509588" y="1272774"/>
                </a:cubicBezTo>
                <a:cubicBezTo>
                  <a:pt x="505098" y="1270529"/>
                  <a:pt x="500063" y="1269599"/>
                  <a:pt x="495300" y="1268012"/>
                </a:cubicBezTo>
                <a:cubicBezTo>
                  <a:pt x="493713" y="1261662"/>
                  <a:pt x="490538" y="1255507"/>
                  <a:pt x="490538" y="1248962"/>
                </a:cubicBezTo>
                <a:cubicBezTo>
                  <a:pt x="490538" y="1236163"/>
                  <a:pt x="497810" y="1223412"/>
                  <a:pt x="495300" y="1210862"/>
                </a:cubicBezTo>
                <a:cubicBezTo>
                  <a:pt x="494177" y="1205249"/>
                  <a:pt x="485775" y="1204512"/>
                  <a:pt x="481013" y="1201337"/>
                </a:cubicBezTo>
                <a:cubicBezTo>
                  <a:pt x="481062" y="1201041"/>
                  <a:pt x="485600" y="1164646"/>
                  <a:pt x="490538" y="1158474"/>
                </a:cubicBezTo>
                <a:cubicBezTo>
                  <a:pt x="494114" y="1154005"/>
                  <a:pt x="499395" y="1150759"/>
                  <a:pt x="504825" y="1148949"/>
                </a:cubicBezTo>
                <a:cubicBezTo>
                  <a:pt x="513986" y="1145895"/>
                  <a:pt x="523875" y="1145774"/>
                  <a:pt x="533400" y="1144187"/>
                </a:cubicBezTo>
                <a:cubicBezTo>
                  <a:pt x="536575" y="1139424"/>
                  <a:pt x="540600" y="1135130"/>
                  <a:pt x="542925" y="1129899"/>
                </a:cubicBezTo>
                <a:cubicBezTo>
                  <a:pt x="547003" y="1120724"/>
                  <a:pt x="552450" y="1101324"/>
                  <a:pt x="552450" y="1101324"/>
                </a:cubicBezTo>
                <a:cubicBezTo>
                  <a:pt x="550863" y="1083862"/>
                  <a:pt x="553233" y="1065572"/>
                  <a:pt x="547688" y="1048937"/>
                </a:cubicBezTo>
                <a:cubicBezTo>
                  <a:pt x="546100" y="1044174"/>
                  <a:pt x="535891" y="1048533"/>
                  <a:pt x="533400" y="1044174"/>
                </a:cubicBezTo>
                <a:cubicBezTo>
                  <a:pt x="511050" y="1005060"/>
                  <a:pt x="546514" y="1021557"/>
                  <a:pt x="514350" y="1010837"/>
                </a:cubicBezTo>
                <a:cubicBezTo>
                  <a:pt x="515938" y="1002899"/>
                  <a:pt x="517150" y="994877"/>
                  <a:pt x="519113" y="987024"/>
                </a:cubicBezTo>
                <a:cubicBezTo>
                  <a:pt x="520331" y="982154"/>
                  <a:pt x="523875" y="977757"/>
                  <a:pt x="523875" y="972737"/>
                </a:cubicBezTo>
                <a:cubicBezTo>
                  <a:pt x="524646" y="964894"/>
                  <a:pt x="536575" y="952099"/>
                  <a:pt x="535781" y="939399"/>
                </a:cubicBezTo>
                <a:cubicBezTo>
                  <a:pt x="534987" y="926699"/>
                  <a:pt x="524272" y="905268"/>
                  <a:pt x="519113" y="896537"/>
                </a:cubicBezTo>
                <a:cubicBezTo>
                  <a:pt x="517871" y="890949"/>
                  <a:pt x="509588" y="890187"/>
                  <a:pt x="504825" y="887012"/>
                </a:cubicBezTo>
                <a:cubicBezTo>
                  <a:pt x="500063" y="888599"/>
                  <a:pt x="495028" y="889529"/>
                  <a:pt x="490538" y="891774"/>
                </a:cubicBezTo>
                <a:cubicBezTo>
                  <a:pt x="485418" y="894334"/>
                  <a:pt x="481511" y="899044"/>
                  <a:pt x="476250" y="901299"/>
                </a:cubicBezTo>
                <a:cubicBezTo>
                  <a:pt x="470234" y="903877"/>
                  <a:pt x="463494" y="904264"/>
                  <a:pt x="457200" y="906062"/>
                </a:cubicBezTo>
                <a:cubicBezTo>
                  <a:pt x="452373" y="907441"/>
                  <a:pt x="447675" y="909237"/>
                  <a:pt x="442913" y="910824"/>
                </a:cubicBezTo>
                <a:cubicBezTo>
                  <a:pt x="407002" y="898855"/>
                  <a:pt x="449873" y="916393"/>
                  <a:pt x="419100" y="891774"/>
                </a:cubicBezTo>
                <a:cubicBezTo>
                  <a:pt x="415180" y="888638"/>
                  <a:pt x="409735" y="887996"/>
                  <a:pt x="404813" y="887012"/>
                </a:cubicBezTo>
                <a:cubicBezTo>
                  <a:pt x="393805" y="884810"/>
                  <a:pt x="382588" y="883837"/>
                  <a:pt x="371475" y="882249"/>
                </a:cubicBezTo>
                <a:cubicBezTo>
                  <a:pt x="369888" y="877487"/>
                  <a:pt x="369849" y="871882"/>
                  <a:pt x="366713" y="867962"/>
                </a:cubicBezTo>
                <a:cubicBezTo>
                  <a:pt x="356566" y="855278"/>
                  <a:pt x="350560" y="860576"/>
                  <a:pt x="338138" y="853674"/>
                </a:cubicBezTo>
                <a:cubicBezTo>
                  <a:pt x="328131" y="848114"/>
                  <a:pt x="309563" y="834624"/>
                  <a:pt x="309563" y="834624"/>
                </a:cubicBezTo>
                <a:cubicBezTo>
                  <a:pt x="297591" y="798713"/>
                  <a:pt x="306779" y="841586"/>
                  <a:pt x="319088" y="810812"/>
                </a:cubicBezTo>
                <a:cubicBezTo>
                  <a:pt x="320952" y="806151"/>
                  <a:pt x="316570" y="801014"/>
                  <a:pt x="314325" y="796524"/>
                </a:cubicBezTo>
                <a:cubicBezTo>
                  <a:pt x="305708" y="779291"/>
                  <a:pt x="306991" y="782967"/>
                  <a:pt x="290513" y="777474"/>
                </a:cubicBezTo>
                <a:cubicBezTo>
                  <a:pt x="287338" y="772712"/>
                  <a:pt x="285842" y="766220"/>
                  <a:pt x="280988" y="763187"/>
                </a:cubicBezTo>
                <a:cubicBezTo>
                  <a:pt x="272474" y="757866"/>
                  <a:pt x="261938" y="756837"/>
                  <a:pt x="252413" y="753662"/>
                </a:cubicBezTo>
                <a:cubicBezTo>
                  <a:pt x="247650" y="752074"/>
                  <a:pt x="242302" y="751684"/>
                  <a:pt x="238125" y="748899"/>
                </a:cubicBezTo>
                <a:cubicBezTo>
                  <a:pt x="233363" y="745724"/>
                  <a:pt x="228600" y="742549"/>
                  <a:pt x="223838" y="739374"/>
                </a:cubicBezTo>
                <a:cubicBezTo>
                  <a:pt x="219075" y="742549"/>
                  <a:pt x="215246" y="748329"/>
                  <a:pt x="209550" y="748899"/>
                </a:cubicBezTo>
                <a:cubicBezTo>
                  <a:pt x="182410" y="751613"/>
                  <a:pt x="176390" y="749252"/>
                  <a:pt x="166688" y="729849"/>
                </a:cubicBezTo>
                <a:cubicBezTo>
                  <a:pt x="164443" y="725359"/>
                  <a:pt x="163513" y="720324"/>
                  <a:pt x="161925" y="715562"/>
                </a:cubicBezTo>
                <a:cubicBezTo>
                  <a:pt x="165100" y="710799"/>
                  <a:pt x="167403" y="705321"/>
                  <a:pt x="171450" y="701274"/>
                </a:cubicBezTo>
                <a:cubicBezTo>
                  <a:pt x="185086" y="687638"/>
                  <a:pt x="206216" y="685749"/>
                  <a:pt x="223838" y="682224"/>
                </a:cubicBezTo>
                <a:cubicBezTo>
                  <a:pt x="218281" y="673889"/>
                  <a:pt x="211932" y="660397"/>
                  <a:pt x="200025" y="658412"/>
                </a:cubicBezTo>
                <a:cubicBezTo>
                  <a:pt x="195073" y="657587"/>
                  <a:pt x="190500" y="661587"/>
                  <a:pt x="185738" y="663174"/>
                </a:cubicBezTo>
                <a:cubicBezTo>
                  <a:pt x="143130" y="691578"/>
                  <a:pt x="211318" y="650826"/>
                  <a:pt x="142875" y="667937"/>
                </a:cubicBezTo>
                <a:cubicBezTo>
                  <a:pt x="137322" y="669325"/>
                  <a:pt x="137819" y="678648"/>
                  <a:pt x="133350" y="682224"/>
                </a:cubicBezTo>
                <a:cubicBezTo>
                  <a:pt x="129430" y="685360"/>
                  <a:pt x="123825" y="685399"/>
                  <a:pt x="119063" y="686987"/>
                </a:cubicBezTo>
                <a:cubicBezTo>
                  <a:pt x="93915" y="678604"/>
                  <a:pt x="108952" y="685009"/>
                  <a:pt x="76200" y="663174"/>
                </a:cubicBezTo>
                <a:cubicBezTo>
                  <a:pt x="67846" y="657605"/>
                  <a:pt x="47625" y="653649"/>
                  <a:pt x="47625" y="653649"/>
                </a:cubicBezTo>
                <a:cubicBezTo>
                  <a:pt x="44450" y="648887"/>
                  <a:pt x="40425" y="644592"/>
                  <a:pt x="38100" y="639362"/>
                </a:cubicBezTo>
                <a:cubicBezTo>
                  <a:pt x="34022" y="630187"/>
                  <a:pt x="34144" y="619141"/>
                  <a:pt x="28575" y="610787"/>
                </a:cubicBezTo>
                <a:cubicBezTo>
                  <a:pt x="22225" y="601262"/>
                  <a:pt x="9525" y="582212"/>
                  <a:pt x="9525" y="582212"/>
                </a:cubicBezTo>
                <a:cubicBezTo>
                  <a:pt x="7938" y="572687"/>
                  <a:pt x="6858" y="563063"/>
                  <a:pt x="4763" y="553637"/>
                </a:cubicBezTo>
                <a:cubicBezTo>
                  <a:pt x="3674" y="548736"/>
                  <a:pt x="0" y="544369"/>
                  <a:pt x="0" y="539349"/>
                </a:cubicBezTo>
                <a:cubicBezTo>
                  <a:pt x="0" y="526777"/>
                  <a:pt x="21096" y="500562"/>
                  <a:pt x="23813" y="496487"/>
                </a:cubicBezTo>
                <a:cubicBezTo>
                  <a:pt x="36513" y="477436"/>
                  <a:pt x="28575" y="485375"/>
                  <a:pt x="47625" y="472674"/>
                </a:cubicBezTo>
                <a:cubicBezTo>
                  <a:pt x="49213" y="467912"/>
                  <a:pt x="50143" y="462877"/>
                  <a:pt x="52388" y="458387"/>
                </a:cubicBezTo>
                <a:cubicBezTo>
                  <a:pt x="54948" y="453267"/>
                  <a:pt x="61913" y="449823"/>
                  <a:pt x="61913" y="444099"/>
                </a:cubicBezTo>
                <a:cubicBezTo>
                  <a:pt x="61913" y="438375"/>
                  <a:pt x="54948" y="434931"/>
                  <a:pt x="52388" y="429812"/>
                </a:cubicBezTo>
                <a:cubicBezTo>
                  <a:pt x="50143" y="425322"/>
                  <a:pt x="49213" y="420287"/>
                  <a:pt x="47625" y="415524"/>
                </a:cubicBezTo>
                <a:cubicBezTo>
                  <a:pt x="49213" y="409174"/>
                  <a:pt x="50590" y="402768"/>
                  <a:pt x="52388" y="396474"/>
                </a:cubicBezTo>
                <a:cubicBezTo>
                  <a:pt x="53767" y="391647"/>
                  <a:pt x="55932" y="387057"/>
                  <a:pt x="57150" y="382187"/>
                </a:cubicBezTo>
                <a:cubicBezTo>
                  <a:pt x="59113" y="374334"/>
                  <a:pt x="56189" y="364098"/>
                  <a:pt x="61913" y="358374"/>
                </a:cubicBezTo>
                <a:cubicBezTo>
                  <a:pt x="69013" y="351274"/>
                  <a:pt x="90488" y="348849"/>
                  <a:pt x="90488" y="348849"/>
                </a:cubicBezTo>
                <a:cubicBezTo>
                  <a:pt x="92075" y="344087"/>
                  <a:pt x="94587" y="339538"/>
                  <a:pt x="95250" y="334562"/>
                </a:cubicBezTo>
                <a:cubicBezTo>
                  <a:pt x="100226" y="297241"/>
                  <a:pt x="86618" y="281578"/>
                  <a:pt x="114300" y="263124"/>
                </a:cubicBezTo>
                <a:cubicBezTo>
                  <a:pt x="118477" y="260339"/>
                  <a:pt x="123825" y="259949"/>
                  <a:pt x="128588" y="258362"/>
                </a:cubicBezTo>
                <a:cubicBezTo>
                  <a:pt x="114992" y="237967"/>
                  <a:pt x="114027" y="243400"/>
                  <a:pt x="123825" y="210737"/>
                </a:cubicBezTo>
                <a:cubicBezTo>
                  <a:pt x="128508" y="195128"/>
                  <a:pt x="129213" y="196449"/>
                  <a:pt x="138113" y="196449"/>
                </a:cubicBezTo>
                <a:cubicBezTo>
                  <a:pt x="133350" y="193274"/>
                  <a:pt x="118101" y="186924"/>
                  <a:pt x="123825" y="186924"/>
                </a:cubicBezTo>
                <a:cubicBezTo>
                  <a:pt x="133865" y="186924"/>
                  <a:pt x="152400" y="196449"/>
                  <a:pt x="152400" y="196449"/>
                </a:cubicBezTo>
                <a:cubicBezTo>
                  <a:pt x="157163" y="199624"/>
                  <a:pt x="161427" y="203719"/>
                  <a:pt x="166688" y="205974"/>
                </a:cubicBezTo>
                <a:cubicBezTo>
                  <a:pt x="172704" y="208552"/>
                  <a:pt x="180292" y="207106"/>
                  <a:pt x="185738" y="210737"/>
                </a:cubicBezTo>
                <a:cubicBezTo>
                  <a:pt x="228824" y="239461"/>
                  <a:pt x="162840" y="214215"/>
                  <a:pt x="209550" y="229787"/>
                </a:cubicBezTo>
                <a:cubicBezTo>
                  <a:pt x="212725" y="225024"/>
                  <a:pt x="216515" y="220619"/>
                  <a:pt x="219075" y="215499"/>
                </a:cubicBezTo>
                <a:cubicBezTo>
                  <a:pt x="221320" y="211009"/>
                  <a:pt x="220702" y="205132"/>
                  <a:pt x="223838" y="201212"/>
                </a:cubicBezTo>
                <a:cubicBezTo>
                  <a:pt x="227414" y="196743"/>
                  <a:pt x="233363" y="194862"/>
                  <a:pt x="238125" y="191687"/>
                </a:cubicBezTo>
                <a:cubicBezTo>
                  <a:pt x="246063" y="193274"/>
                  <a:pt x="253843" y="196449"/>
                  <a:pt x="261938" y="196449"/>
                </a:cubicBezTo>
                <a:cubicBezTo>
                  <a:pt x="271797" y="196449"/>
                  <a:pt x="283289" y="186978"/>
                  <a:pt x="290513" y="182162"/>
                </a:cubicBezTo>
                <a:cubicBezTo>
                  <a:pt x="296205" y="190700"/>
                  <a:pt x="306196" y="215227"/>
                  <a:pt x="323850" y="191687"/>
                </a:cubicBezTo>
                <a:cubicBezTo>
                  <a:pt x="327284" y="187108"/>
                  <a:pt x="317500" y="182162"/>
                  <a:pt x="314325" y="177399"/>
                </a:cubicBezTo>
                <a:cubicBezTo>
                  <a:pt x="315913" y="169462"/>
                  <a:pt x="317125" y="161440"/>
                  <a:pt x="319088" y="153587"/>
                </a:cubicBezTo>
                <a:cubicBezTo>
                  <a:pt x="320306" y="148717"/>
                  <a:pt x="320300" y="142849"/>
                  <a:pt x="323850" y="139299"/>
                </a:cubicBezTo>
                <a:cubicBezTo>
                  <a:pt x="327400" y="135749"/>
                  <a:pt x="333237" y="135626"/>
                  <a:pt x="338138" y="134537"/>
                </a:cubicBezTo>
                <a:cubicBezTo>
                  <a:pt x="347564" y="132442"/>
                  <a:pt x="357188" y="131362"/>
                  <a:pt x="366713" y="129774"/>
                </a:cubicBezTo>
                <a:cubicBezTo>
                  <a:pt x="370946" y="123425"/>
                  <a:pt x="379943" y="105962"/>
                  <a:pt x="390525" y="105962"/>
                </a:cubicBezTo>
                <a:cubicBezTo>
                  <a:pt x="396249" y="105962"/>
                  <a:pt x="400050" y="112312"/>
                  <a:pt x="404813" y="115487"/>
                </a:cubicBezTo>
                <a:cubicBezTo>
                  <a:pt x="436563" y="113899"/>
                  <a:pt x="468540" y="114836"/>
                  <a:pt x="500063" y="110724"/>
                </a:cubicBezTo>
                <a:cubicBezTo>
                  <a:pt x="539876" y="105531"/>
                  <a:pt x="490195" y="93147"/>
                  <a:pt x="528638" y="105962"/>
                </a:cubicBezTo>
                <a:cubicBezTo>
                  <a:pt x="530225" y="113899"/>
                  <a:pt x="527254" y="124506"/>
                  <a:pt x="533400" y="129774"/>
                </a:cubicBezTo>
                <a:cubicBezTo>
                  <a:pt x="540732" y="136058"/>
                  <a:pt x="552474" y="132810"/>
                  <a:pt x="561975" y="134537"/>
                </a:cubicBezTo>
                <a:cubicBezTo>
                  <a:pt x="587268" y="139136"/>
                  <a:pt x="580244" y="137451"/>
                  <a:pt x="600075" y="144062"/>
                </a:cubicBezTo>
                <a:cubicBezTo>
                  <a:pt x="612585" y="125296"/>
                  <a:pt x="612323" y="128405"/>
                  <a:pt x="619125" y="101199"/>
                </a:cubicBezTo>
                <a:cubicBezTo>
                  <a:pt x="620713" y="94849"/>
                  <a:pt x="621310" y="88165"/>
                  <a:pt x="623888" y="82149"/>
                </a:cubicBezTo>
                <a:cubicBezTo>
                  <a:pt x="626143" y="76888"/>
                  <a:pt x="630238" y="72624"/>
                  <a:pt x="633413" y="67862"/>
                </a:cubicBezTo>
                <a:cubicBezTo>
                  <a:pt x="635000" y="63099"/>
                  <a:pt x="633236" y="54472"/>
                  <a:pt x="638175" y="53574"/>
                </a:cubicBezTo>
                <a:cubicBezTo>
                  <a:pt x="653872" y="50720"/>
                  <a:pt x="669986" y="56228"/>
                  <a:pt x="685800" y="58337"/>
                </a:cubicBezTo>
                <a:cubicBezTo>
                  <a:pt x="704963" y="60892"/>
                  <a:pt x="707870" y="62518"/>
                  <a:pt x="723900" y="67862"/>
                </a:cubicBezTo>
                <a:cubicBezTo>
                  <a:pt x="727075" y="63099"/>
                  <a:pt x="728571" y="56608"/>
                  <a:pt x="733425" y="53574"/>
                </a:cubicBezTo>
                <a:cubicBezTo>
                  <a:pt x="741939" y="48253"/>
                  <a:pt x="752475" y="47224"/>
                  <a:pt x="762000" y="44049"/>
                </a:cubicBezTo>
                <a:cubicBezTo>
                  <a:pt x="767430" y="42239"/>
                  <a:pt x="771168" y="37084"/>
                  <a:pt x="776288" y="34524"/>
                </a:cubicBezTo>
                <a:cubicBezTo>
                  <a:pt x="780778" y="32279"/>
                  <a:pt x="785813" y="31349"/>
                  <a:pt x="790575" y="29762"/>
                </a:cubicBezTo>
                <a:cubicBezTo>
                  <a:pt x="792163" y="24999"/>
                  <a:pt x="791788" y="19024"/>
                  <a:pt x="795338" y="15474"/>
                </a:cubicBezTo>
                <a:cubicBezTo>
                  <a:pt x="798888" y="11924"/>
                  <a:pt x="804798" y="12091"/>
                  <a:pt x="809625" y="10712"/>
                </a:cubicBezTo>
                <a:cubicBezTo>
                  <a:pt x="837517" y="2743"/>
                  <a:pt x="838335" y="4983"/>
                  <a:pt x="876300" y="1187"/>
                </a:cubicBezTo>
                <a:cubicBezTo>
                  <a:pt x="887413" y="2774"/>
                  <a:pt x="900119" y="0"/>
                  <a:pt x="909638" y="5949"/>
                </a:cubicBezTo>
                <a:cubicBezTo>
                  <a:pt x="915189" y="9418"/>
                  <a:pt x="911822" y="18983"/>
                  <a:pt x="914400" y="24999"/>
                </a:cubicBezTo>
                <a:cubicBezTo>
                  <a:pt x="921581" y="41755"/>
                  <a:pt x="922993" y="38976"/>
                  <a:pt x="938213" y="44049"/>
                </a:cubicBezTo>
                <a:cubicBezTo>
                  <a:pt x="939800" y="61512"/>
                  <a:pt x="940495" y="79079"/>
                  <a:pt x="942975" y="96437"/>
                </a:cubicBezTo>
                <a:cubicBezTo>
                  <a:pt x="943685" y="101407"/>
                  <a:pt x="946520" y="105854"/>
                  <a:pt x="947738" y="110724"/>
                </a:cubicBezTo>
                <a:cubicBezTo>
                  <a:pt x="949701" y="118577"/>
                  <a:pt x="950913" y="126599"/>
                  <a:pt x="952500" y="134537"/>
                </a:cubicBezTo>
                <a:cubicBezTo>
                  <a:pt x="947738" y="136124"/>
                  <a:pt x="942133" y="136163"/>
                  <a:pt x="938213" y="139299"/>
                </a:cubicBezTo>
                <a:cubicBezTo>
                  <a:pt x="921891" y="152357"/>
                  <a:pt x="927301" y="174470"/>
                  <a:pt x="933450" y="191687"/>
                </a:cubicBezTo>
                <a:cubicBezTo>
                  <a:pt x="937300" y="202468"/>
                  <a:pt x="948879" y="209402"/>
                  <a:pt x="952500" y="220262"/>
                </a:cubicBezTo>
                <a:cubicBezTo>
                  <a:pt x="958851" y="239311"/>
                  <a:pt x="952501" y="232961"/>
                  <a:pt x="971550" y="239312"/>
                </a:cubicBezTo>
                <a:cubicBezTo>
                  <a:pt x="969963" y="245662"/>
                  <a:pt x="969366" y="252346"/>
                  <a:pt x="966788" y="258362"/>
                </a:cubicBezTo>
                <a:cubicBezTo>
                  <a:pt x="962026" y="269475"/>
                  <a:pt x="954087" y="277411"/>
                  <a:pt x="942975" y="282174"/>
                </a:cubicBezTo>
                <a:cubicBezTo>
                  <a:pt x="936959" y="284752"/>
                  <a:pt x="930275" y="285349"/>
                  <a:pt x="923925" y="286937"/>
                </a:cubicBezTo>
                <a:cubicBezTo>
                  <a:pt x="919163" y="290112"/>
                  <a:pt x="913685" y="292415"/>
                  <a:pt x="909638" y="296462"/>
                </a:cubicBezTo>
                <a:cubicBezTo>
                  <a:pt x="905591" y="300509"/>
                  <a:pt x="904582" y="307173"/>
                  <a:pt x="900113" y="310749"/>
                </a:cubicBezTo>
                <a:cubicBezTo>
                  <a:pt x="896193" y="313885"/>
                  <a:pt x="890315" y="313267"/>
                  <a:pt x="885825" y="315512"/>
                </a:cubicBezTo>
                <a:cubicBezTo>
                  <a:pt x="883817" y="316516"/>
                  <a:pt x="882650" y="318687"/>
                  <a:pt x="881063" y="320274"/>
                </a:cubicBezTo>
                <a:cubicBezTo>
                  <a:pt x="891382" y="327154"/>
                  <a:pt x="900906" y="330857"/>
                  <a:pt x="904875" y="344087"/>
                </a:cubicBezTo>
                <a:cubicBezTo>
                  <a:pt x="908101" y="354839"/>
                  <a:pt x="907437" y="366417"/>
                  <a:pt x="909638" y="377424"/>
                </a:cubicBezTo>
                <a:cubicBezTo>
                  <a:pt x="910623" y="382347"/>
                  <a:pt x="913311" y="386811"/>
                  <a:pt x="914400" y="391712"/>
                </a:cubicBezTo>
                <a:cubicBezTo>
                  <a:pt x="916495" y="401138"/>
                  <a:pt x="914845" y="411650"/>
                  <a:pt x="919163" y="420287"/>
                </a:cubicBezTo>
                <a:cubicBezTo>
                  <a:pt x="921723" y="425406"/>
                  <a:pt x="928688" y="426637"/>
                  <a:pt x="933450" y="429812"/>
                </a:cubicBezTo>
                <a:cubicBezTo>
                  <a:pt x="946151" y="467911"/>
                  <a:pt x="927100" y="423462"/>
                  <a:pt x="952500" y="448862"/>
                </a:cubicBezTo>
                <a:cubicBezTo>
                  <a:pt x="954786" y="451148"/>
                  <a:pt x="961975" y="482023"/>
                  <a:pt x="962025" y="482199"/>
                </a:cubicBezTo>
                <a:cubicBezTo>
                  <a:pt x="963404" y="487026"/>
                  <a:pt x="962298" y="494242"/>
                  <a:pt x="966788" y="496487"/>
                </a:cubicBezTo>
                <a:cubicBezTo>
                  <a:pt x="976828" y="501507"/>
                  <a:pt x="989053" y="499404"/>
                  <a:pt x="1000125" y="501249"/>
                </a:cubicBezTo>
                <a:cubicBezTo>
                  <a:pt x="1008110" y="502580"/>
                  <a:pt x="1016000" y="504424"/>
                  <a:pt x="1023938" y="506012"/>
                </a:cubicBezTo>
                <a:cubicBezTo>
                  <a:pt x="1028700" y="509187"/>
                  <a:pt x="1033106" y="512977"/>
                  <a:pt x="1038225" y="515537"/>
                </a:cubicBezTo>
                <a:cubicBezTo>
                  <a:pt x="1042715" y="517782"/>
                  <a:pt x="1049728" y="516122"/>
                  <a:pt x="1052513" y="520299"/>
                </a:cubicBezTo>
                <a:cubicBezTo>
                  <a:pt x="1057003" y="527034"/>
                  <a:pt x="1055688" y="536174"/>
                  <a:pt x="1057275" y="544112"/>
                </a:cubicBezTo>
                <a:cubicBezTo>
                  <a:pt x="1052513" y="547287"/>
                  <a:pt x="1048218" y="551312"/>
                  <a:pt x="1042988" y="553637"/>
                </a:cubicBezTo>
                <a:cubicBezTo>
                  <a:pt x="1033813" y="557715"/>
                  <a:pt x="1014413" y="563162"/>
                  <a:pt x="1014413" y="563162"/>
                </a:cubicBezTo>
                <a:cubicBezTo>
                  <a:pt x="1011238" y="567924"/>
                  <a:pt x="1009357" y="573873"/>
                  <a:pt x="1004888" y="577449"/>
                </a:cubicBezTo>
                <a:cubicBezTo>
                  <a:pt x="1000968" y="580585"/>
                  <a:pt x="995090" y="579967"/>
                  <a:pt x="990600" y="582212"/>
                </a:cubicBezTo>
                <a:cubicBezTo>
                  <a:pt x="985481" y="584772"/>
                  <a:pt x="981075" y="588562"/>
                  <a:pt x="976313" y="591737"/>
                </a:cubicBezTo>
                <a:cubicBezTo>
                  <a:pt x="950911" y="629839"/>
                  <a:pt x="984253" y="583796"/>
                  <a:pt x="952500" y="615549"/>
                </a:cubicBezTo>
                <a:cubicBezTo>
                  <a:pt x="948453" y="619596"/>
                  <a:pt x="947829" y="626803"/>
                  <a:pt x="942975" y="629837"/>
                </a:cubicBezTo>
                <a:cubicBezTo>
                  <a:pt x="934461" y="635158"/>
                  <a:pt x="914400" y="639362"/>
                  <a:pt x="914400" y="639362"/>
                </a:cubicBezTo>
                <a:cubicBezTo>
                  <a:pt x="911225" y="648887"/>
                  <a:pt x="908050" y="658412"/>
                  <a:pt x="904875" y="667937"/>
                </a:cubicBezTo>
                <a:cubicBezTo>
                  <a:pt x="901821" y="677098"/>
                  <a:pt x="903167" y="687351"/>
                  <a:pt x="900113" y="696512"/>
                </a:cubicBezTo>
                <a:cubicBezTo>
                  <a:pt x="898303" y="701942"/>
                  <a:pt x="893763" y="706037"/>
                  <a:pt x="890588" y="710799"/>
                </a:cubicBezTo>
                <a:cubicBezTo>
                  <a:pt x="888268" y="729359"/>
                  <a:pt x="880974" y="758246"/>
                  <a:pt x="890588" y="777474"/>
                </a:cubicBezTo>
                <a:cubicBezTo>
                  <a:pt x="893148" y="782593"/>
                  <a:pt x="900113" y="783824"/>
                  <a:pt x="904875" y="786999"/>
                </a:cubicBezTo>
                <a:cubicBezTo>
                  <a:pt x="906463" y="806049"/>
                  <a:pt x="904016" y="825878"/>
                  <a:pt x="909638" y="844149"/>
                </a:cubicBezTo>
                <a:cubicBezTo>
                  <a:pt x="911114" y="848947"/>
                  <a:pt x="919002" y="847927"/>
                  <a:pt x="923925" y="848912"/>
                </a:cubicBezTo>
                <a:cubicBezTo>
                  <a:pt x="934932" y="851113"/>
                  <a:pt x="946150" y="852087"/>
                  <a:pt x="957263" y="853674"/>
                </a:cubicBezTo>
                <a:cubicBezTo>
                  <a:pt x="969180" y="901348"/>
                  <a:pt x="951261" y="852435"/>
                  <a:pt x="976313" y="877487"/>
                </a:cubicBezTo>
                <a:cubicBezTo>
                  <a:pt x="978745" y="879919"/>
                  <a:pt x="985595" y="910459"/>
                  <a:pt x="985838" y="910824"/>
                </a:cubicBezTo>
                <a:cubicBezTo>
                  <a:pt x="989013" y="915586"/>
                  <a:pt x="995363" y="917174"/>
                  <a:pt x="1000125" y="920349"/>
                </a:cubicBezTo>
                <a:cubicBezTo>
                  <a:pt x="1003300" y="929874"/>
                  <a:pt x="1004081" y="940570"/>
                  <a:pt x="1009650" y="948924"/>
                </a:cubicBezTo>
                <a:cubicBezTo>
                  <a:pt x="1016000" y="958449"/>
                  <a:pt x="1019175" y="971149"/>
                  <a:pt x="1028700" y="977499"/>
                </a:cubicBezTo>
                <a:cubicBezTo>
                  <a:pt x="1061452" y="999334"/>
                  <a:pt x="1046415" y="992929"/>
                  <a:pt x="1071563" y="1001312"/>
                </a:cubicBezTo>
                <a:cubicBezTo>
                  <a:pt x="1086658" y="1023953"/>
                  <a:pt x="1075658" y="1013788"/>
                  <a:pt x="1109663" y="1025124"/>
                </a:cubicBezTo>
                <a:cubicBezTo>
                  <a:pt x="1114425" y="1026712"/>
                  <a:pt x="1123950" y="1029887"/>
                  <a:pt x="1123950" y="1029887"/>
                </a:cubicBezTo>
                <a:cubicBezTo>
                  <a:pt x="1136651" y="1067984"/>
                  <a:pt x="1123950" y="1020363"/>
                  <a:pt x="1123950" y="1058462"/>
                </a:cubicBezTo>
                <a:cubicBezTo>
                  <a:pt x="1123950" y="1068319"/>
                  <a:pt x="1133424" y="1079815"/>
                  <a:pt x="1138238" y="1087037"/>
                </a:cubicBezTo>
                <a:cubicBezTo>
                  <a:pt x="1143000" y="1085449"/>
                  <a:pt x="1148035" y="1084519"/>
                  <a:pt x="1152525" y="1082274"/>
                </a:cubicBezTo>
                <a:cubicBezTo>
                  <a:pt x="1157645" y="1079714"/>
                  <a:pt x="1161089" y="1072749"/>
                  <a:pt x="1166813" y="1072749"/>
                </a:cubicBezTo>
                <a:cubicBezTo>
                  <a:pt x="1176853" y="1072749"/>
                  <a:pt x="1195388" y="1082274"/>
                  <a:pt x="1195388" y="1082274"/>
                </a:cubicBezTo>
                <a:cubicBezTo>
                  <a:pt x="1251458" y="1063584"/>
                  <a:pt x="1205815" y="1068588"/>
                  <a:pt x="1233488" y="1087037"/>
                </a:cubicBezTo>
                <a:cubicBezTo>
                  <a:pt x="1238934" y="1090668"/>
                  <a:pt x="1246188" y="1090212"/>
                  <a:pt x="1252538" y="1091799"/>
                </a:cubicBezTo>
                <a:cubicBezTo>
                  <a:pt x="1268413" y="1090212"/>
                  <a:pt x="1285169" y="1092489"/>
                  <a:pt x="1300163" y="1087037"/>
                </a:cubicBezTo>
                <a:cubicBezTo>
                  <a:pt x="1304881" y="1085321"/>
                  <a:pt x="1300435" y="1074994"/>
                  <a:pt x="1304925" y="1072749"/>
                </a:cubicBezTo>
                <a:cubicBezTo>
                  <a:pt x="1314965" y="1067729"/>
                  <a:pt x="1327150" y="1069574"/>
                  <a:pt x="1338263" y="1067987"/>
                </a:cubicBezTo>
                <a:cubicBezTo>
                  <a:pt x="1344613" y="1077512"/>
                  <a:pt x="1355694" y="1085229"/>
                  <a:pt x="1357313" y="1096562"/>
                </a:cubicBezTo>
                <a:cubicBezTo>
                  <a:pt x="1362785" y="1134869"/>
                  <a:pt x="1358525" y="1119250"/>
                  <a:pt x="1366838" y="1144187"/>
                </a:cubicBezTo>
                <a:cubicBezTo>
                  <a:pt x="1360488" y="1145774"/>
                  <a:pt x="1352899" y="1144860"/>
                  <a:pt x="1347788" y="1148949"/>
                </a:cubicBezTo>
                <a:cubicBezTo>
                  <a:pt x="1343868" y="1152085"/>
                  <a:pt x="1343025" y="1158217"/>
                  <a:pt x="1343025" y="1163237"/>
                </a:cubicBezTo>
                <a:cubicBezTo>
                  <a:pt x="1343025" y="1171640"/>
                  <a:pt x="1347460" y="1195179"/>
                  <a:pt x="1357313" y="1201337"/>
                </a:cubicBezTo>
                <a:cubicBezTo>
                  <a:pt x="1365827" y="1206658"/>
                  <a:pt x="1376363" y="1207687"/>
                  <a:pt x="1385888" y="1210862"/>
                </a:cubicBezTo>
                <a:cubicBezTo>
                  <a:pt x="1391318" y="1212672"/>
                  <a:pt x="1395056" y="1217827"/>
                  <a:pt x="1400175" y="1220387"/>
                </a:cubicBezTo>
                <a:cubicBezTo>
                  <a:pt x="1404665" y="1222632"/>
                  <a:pt x="1409700" y="1223562"/>
                  <a:pt x="1414463" y="1225149"/>
                </a:cubicBezTo>
                <a:cubicBezTo>
                  <a:pt x="1416050" y="1229912"/>
                  <a:pt x="1415675" y="1235887"/>
                  <a:pt x="1419225" y="1239437"/>
                </a:cubicBezTo>
                <a:cubicBezTo>
                  <a:pt x="1424245" y="1244457"/>
                  <a:pt x="1431749" y="1246165"/>
                  <a:pt x="1438275" y="1248962"/>
                </a:cubicBezTo>
                <a:cubicBezTo>
                  <a:pt x="1454377" y="1255863"/>
                  <a:pt x="1467348" y="1256168"/>
                  <a:pt x="1485900" y="1258487"/>
                </a:cubicBezTo>
                <a:cubicBezTo>
                  <a:pt x="1500165" y="1260270"/>
                  <a:pt x="1514514" y="1261349"/>
                  <a:pt x="1528763" y="1263249"/>
                </a:cubicBezTo>
                <a:cubicBezTo>
                  <a:pt x="1538335" y="1264525"/>
                  <a:pt x="1547813" y="1266424"/>
                  <a:pt x="1557338" y="1268012"/>
                </a:cubicBezTo>
                <a:cubicBezTo>
                  <a:pt x="1576388" y="1266424"/>
                  <a:pt x="1596217" y="1268871"/>
                  <a:pt x="1614488" y="1263249"/>
                </a:cubicBezTo>
                <a:cubicBezTo>
                  <a:pt x="1619286" y="1261773"/>
                  <a:pt x="1615700" y="1252512"/>
                  <a:pt x="1619250" y="1248962"/>
                </a:cubicBezTo>
                <a:cubicBezTo>
                  <a:pt x="1622800" y="1245412"/>
                  <a:pt x="1628775" y="1245787"/>
                  <a:pt x="1633538" y="1244199"/>
                </a:cubicBezTo>
                <a:cubicBezTo>
                  <a:pt x="1653396" y="1249164"/>
                  <a:pt x="1663399" y="1254211"/>
                  <a:pt x="1685925" y="1244199"/>
                </a:cubicBezTo>
                <a:cubicBezTo>
                  <a:pt x="1691155" y="1241874"/>
                  <a:pt x="1692275" y="1234674"/>
                  <a:pt x="1695450" y="1229912"/>
                </a:cubicBezTo>
                <a:cubicBezTo>
                  <a:pt x="1757418" y="1236797"/>
                  <a:pt x="1728838" y="1220488"/>
                  <a:pt x="1743075" y="1248962"/>
                </a:cubicBezTo>
                <a:cubicBezTo>
                  <a:pt x="1744079" y="1250970"/>
                  <a:pt x="1746250" y="1252137"/>
                  <a:pt x="1747838" y="1253724"/>
                </a:cubicBezTo>
                <a:cubicBezTo>
                  <a:pt x="1749425" y="1260074"/>
                  <a:pt x="1755031" y="1266697"/>
                  <a:pt x="1752600" y="1272774"/>
                </a:cubicBezTo>
                <a:cubicBezTo>
                  <a:pt x="1750736" y="1277435"/>
                  <a:pt x="1741863" y="1273987"/>
                  <a:pt x="1738313" y="1277537"/>
                </a:cubicBezTo>
                <a:cubicBezTo>
                  <a:pt x="1734763" y="1281087"/>
                  <a:pt x="1735795" y="1287334"/>
                  <a:pt x="1733550" y="1291824"/>
                </a:cubicBezTo>
                <a:cubicBezTo>
                  <a:pt x="1725612" y="1307700"/>
                  <a:pt x="1724026" y="1306111"/>
                  <a:pt x="1709738" y="1315637"/>
                </a:cubicBezTo>
                <a:cubicBezTo>
                  <a:pt x="1709341" y="1320796"/>
                  <a:pt x="1725613" y="1317224"/>
                  <a:pt x="1731169" y="1322780"/>
                </a:cubicBezTo>
                <a:cubicBezTo>
                  <a:pt x="1736725" y="1328336"/>
                  <a:pt x="1740297" y="1342227"/>
                  <a:pt x="1743075" y="1348974"/>
                </a:cubicBezTo>
                <a:cubicBezTo>
                  <a:pt x="1744663" y="1353737"/>
                  <a:pt x="1746749" y="1358361"/>
                  <a:pt x="1747838" y="1363262"/>
                </a:cubicBezTo>
                <a:cubicBezTo>
                  <a:pt x="1757014" y="1404556"/>
                  <a:pt x="1755753" y="1443553"/>
                  <a:pt x="1747838" y="1487087"/>
                </a:cubicBezTo>
                <a:cubicBezTo>
                  <a:pt x="1746814" y="1492719"/>
                  <a:pt x="1738313" y="1493437"/>
                  <a:pt x="1733550" y="1496612"/>
                </a:cubicBezTo>
                <a:cubicBezTo>
                  <a:pt x="1730375" y="1501374"/>
                  <a:pt x="1726585" y="1505780"/>
                  <a:pt x="1724025" y="1510899"/>
                </a:cubicBezTo>
                <a:cubicBezTo>
                  <a:pt x="1721780" y="1515389"/>
                  <a:pt x="1722813" y="1521637"/>
                  <a:pt x="1719263" y="1525187"/>
                </a:cubicBezTo>
                <a:cubicBezTo>
                  <a:pt x="1711168" y="1533282"/>
                  <a:pt x="1690688" y="1544237"/>
                  <a:pt x="1690688" y="1544237"/>
                </a:cubicBezTo>
                <a:cubicBezTo>
                  <a:pt x="1689100" y="1548999"/>
                  <a:pt x="1686635" y="1553554"/>
                  <a:pt x="1685925" y="1558524"/>
                </a:cubicBezTo>
                <a:cubicBezTo>
                  <a:pt x="1679896" y="1600724"/>
                  <a:pt x="1683803" y="1607232"/>
                  <a:pt x="1676400" y="1644249"/>
                </a:cubicBezTo>
                <a:cubicBezTo>
                  <a:pt x="1675415" y="1649172"/>
                  <a:pt x="1673225" y="1653774"/>
                  <a:pt x="1671638" y="1658537"/>
                </a:cubicBezTo>
                <a:cubicBezTo>
                  <a:pt x="1666958" y="1695970"/>
                  <a:pt x="1677903" y="1675872"/>
                  <a:pt x="1685925" y="1713305"/>
                </a:cubicBezTo>
                <a:cubicBezTo>
                  <a:pt x="1688029" y="1723122"/>
                  <a:pt x="1671638" y="1760137"/>
                  <a:pt x="1681163" y="1763312"/>
                </a:cubicBezTo>
                <a:cubicBezTo>
                  <a:pt x="1706100" y="1771624"/>
                  <a:pt x="1690481" y="1767364"/>
                  <a:pt x="1728788" y="1772837"/>
                </a:cubicBezTo>
                <a:cubicBezTo>
                  <a:pt x="1733550" y="1774424"/>
                  <a:pt x="1739155" y="1774463"/>
                  <a:pt x="1743075" y="1777599"/>
                </a:cubicBezTo>
                <a:cubicBezTo>
                  <a:pt x="1747444" y="1783549"/>
                  <a:pt x="1768475" y="1787124"/>
                  <a:pt x="1769269" y="1799030"/>
                </a:cubicBezTo>
                <a:cubicBezTo>
                  <a:pt x="1770460" y="1807364"/>
                  <a:pt x="1756172" y="1818477"/>
                  <a:pt x="1750219" y="1827605"/>
                </a:cubicBezTo>
                <a:cubicBezTo>
                  <a:pt x="1748743" y="1832403"/>
                  <a:pt x="1738313" y="1852212"/>
                  <a:pt x="1733550" y="1853799"/>
                </a:cubicBezTo>
                <a:cubicBezTo>
                  <a:pt x="1731908" y="1866937"/>
                  <a:pt x="1731368" y="1891502"/>
                  <a:pt x="1724025" y="1906187"/>
                </a:cubicBezTo>
                <a:cubicBezTo>
                  <a:pt x="1721465" y="1911306"/>
                  <a:pt x="1719354" y="1917441"/>
                  <a:pt x="1714500" y="1920474"/>
                </a:cubicBezTo>
                <a:cubicBezTo>
                  <a:pt x="1705986" y="1925795"/>
                  <a:pt x="1685925" y="1929999"/>
                  <a:pt x="1685925" y="1929999"/>
                </a:cubicBezTo>
                <a:cubicBezTo>
                  <a:pt x="1694768" y="1983051"/>
                  <a:pt x="1683471" y="1939377"/>
                  <a:pt x="1700213" y="1972862"/>
                </a:cubicBezTo>
                <a:cubicBezTo>
                  <a:pt x="1702458" y="1977352"/>
                  <a:pt x="1700890" y="1984231"/>
                  <a:pt x="1704975" y="1987149"/>
                </a:cubicBezTo>
                <a:cubicBezTo>
                  <a:pt x="1713145" y="1992985"/>
                  <a:pt x="1733550" y="1996674"/>
                  <a:pt x="1733550" y="1996674"/>
                </a:cubicBezTo>
                <a:cubicBezTo>
                  <a:pt x="1739508" y="2005034"/>
                  <a:pt x="1747838" y="2026043"/>
                  <a:pt x="1747838" y="2037155"/>
                </a:cubicBezTo>
                <a:cubicBezTo>
                  <a:pt x="1747838" y="2048267"/>
                  <a:pt x="1739900" y="2058190"/>
                  <a:pt x="1733550" y="2063349"/>
                </a:cubicBezTo>
                <a:cubicBezTo>
                  <a:pt x="1729674" y="2070455"/>
                  <a:pt x="1717591" y="2066149"/>
                  <a:pt x="1709738" y="2068112"/>
                </a:cubicBezTo>
                <a:cubicBezTo>
                  <a:pt x="1704868" y="2069330"/>
                  <a:pt x="1700213" y="2071287"/>
                  <a:pt x="1695450" y="2072874"/>
                </a:cubicBezTo>
                <a:cubicBezTo>
                  <a:pt x="1688093" y="2083910"/>
                  <a:pt x="1675387" y="2095673"/>
                  <a:pt x="1690688" y="2110974"/>
                </a:cubicBezTo>
                <a:cubicBezTo>
                  <a:pt x="1697788" y="2118073"/>
                  <a:pt x="1719263" y="2120499"/>
                  <a:pt x="1719263" y="2120499"/>
                </a:cubicBezTo>
                <a:cubicBezTo>
                  <a:pt x="1722438" y="2125262"/>
                  <a:pt x="1728313" y="2129083"/>
                  <a:pt x="1728788" y="2134787"/>
                </a:cubicBezTo>
                <a:cubicBezTo>
                  <a:pt x="1730914" y="2160304"/>
                  <a:pt x="1725971" y="2171811"/>
                  <a:pt x="1719263" y="2191937"/>
                </a:cubicBezTo>
                <a:cubicBezTo>
                  <a:pt x="1717675" y="2233212"/>
                  <a:pt x="1718750" y="2274676"/>
                  <a:pt x="1714500" y="2315762"/>
                </a:cubicBezTo>
                <a:cubicBezTo>
                  <a:pt x="1713911" y="2321455"/>
                  <a:pt x="1707230" y="2324788"/>
                  <a:pt x="1704975" y="2330049"/>
                </a:cubicBezTo>
                <a:cubicBezTo>
                  <a:pt x="1702397" y="2336065"/>
                  <a:pt x="1704302" y="2343988"/>
                  <a:pt x="1700213" y="2349099"/>
                </a:cubicBezTo>
                <a:cubicBezTo>
                  <a:pt x="1697077" y="2353019"/>
                  <a:pt x="1690864" y="2352964"/>
                  <a:pt x="1685925" y="2353862"/>
                </a:cubicBezTo>
                <a:cubicBezTo>
                  <a:pt x="1673333" y="2356152"/>
                  <a:pt x="1660525" y="2357037"/>
                  <a:pt x="1647825" y="2358624"/>
                </a:cubicBezTo>
                <a:cubicBezTo>
                  <a:pt x="1643063" y="2360212"/>
                  <a:pt x="1638365" y="2362008"/>
                  <a:pt x="1633538" y="2363387"/>
                </a:cubicBezTo>
                <a:cubicBezTo>
                  <a:pt x="1627244" y="2365185"/>
                  <a:pt x="1620757" y="2366268"/>
                  <a:pt x="1614488" y="2368149"/>
                </a:cubicBezTo>
                <a:cubicBezTo>
                  <a:pt x="1604871" y="2371034"/>
                  <a:pt x="1585913" y="2377674"/>
                  <a:pt x="1585913" y="2377674"/>
                </a:cubicBezTo>
                <a:cubicBezTo>
                  <a:pt x="1582738" y="2387199"/>
                  <a:pt x="1579563" y="2396724"/>
                  <a:pt x="1576388" y="2406249"/>
                </a:cubicBezTo>
                <a:cubicBezTo>
                  <a:pt x="1573213" y="2415774"/>
                  <a:pt x="1564481" y="2432443"/>
                  <a:pt x="1564481" y="2432443"/>
                </a:cubicBezTo>
                <a:cubicBezTo>
                  <a:pt x="1559718" y="2435618"/>
                  <a:pt x="1553770" y="2444642"/>
                  <a:pt x="1550194" y="2449112"/>
                </a:cubicBezTo>
                <a:cubicBezTo>
                  <a:pt x="1547058" y="2453032"/>
                  <a:pt x="1548084" y="2477436"/>
                  <a:pt x="1547813" y="2482449"/>
                </a:cubicBezTo>
                <a:cubicBezTo>
                  <a:pt x="1509713" y="2425299"/>
                  <a:pt x="1575617" y="2584308"/>
                  <a:pt x="1509713" y="2606274"/>
                </a:cubicBezTo>
                <a:cubicBezTo>
                  <a:pt x="1495007" y="2630602"/>
                  <a:pt x="1468438" y="2611830"/>
                  <a:pt x="1452563" y="2615799"/>
                </a:cubicBezTo>
                <a:cubicBezTo>
                  <a:pt x="1436688" y="2619768"/>
                  <a:pt x="1422400" y="2627110"/>
                  <a:pt x="1414463" y="2630087"/>
                </a:cubicBezTo>
                <a:close/>
              </a:path>
            </a:pathLst>
          </a:custGeom>
          <a:noFill/>
          <a:ln w="9525">
            <a:solidFill>
              <a:srgbClr val="000000"/>
            </a:solidFill>
            <a:round/>
            <a:headEnd/>
            <a:tailEnd/>
          </a:ln>
        </p:spPr>
        <p:txBody>
          <a:bodyPr bIns="36576" lIns="36576" rIns="36576" tIns="36576"/>
          <a:lstStyle/>
          <a:p>
            <a:endParaRPr lang="es-ES"/>
          </a:p>
        </p:txBody>
      </p:sp>
      <p:sp>
        <p:nvSpPr>
          <p:cNvPr id="110627" name="Freeform 35"/>
          <p:cNvSpPr>
            <a:spLocks/>
          </p:cNvSpPr>
          <p:nvPr/>
        </p:nvSpPr>
        <p:spPr bwMode="auto">
          <a:xfrm>
            <a:off x="7326313" y="5133975"/>
            <a:ext cx="261937" cy="203200"/>
          </a:xfrm>
          <a:custGeom>
            <a:avLst/>
            <a:gdLst>
              <a:gd fmla="*/ 205201 w 260902" name="T0"/>
              <a:gd fmla="*/ 44153 h 203697" name="T1"/>
              <a:gd fmla="*/ 195676 w 260902" name="T2"/>
              <a:gd fmla="*/ 41772 h 203697" name="T3"/>
              <a:gd fmla="*/ 188532 w 260902" name="T4"/>
              <a:gd fmla="*/ 39391 h 203697" name="T5"/>
              <a:gd fmla="*/ 190913 w 260902" name="T6"/>
              <a:gd fmla="*/ 29866 h 203697" name="T7"/>
              <a:gd fmla="*/ 186151 w 260902" name="T8"/>
              <a:gd fmla="*/ 22722 h 203697" name="T9"/>
              <a:gd fmla="*/ 171863 w 260902" name="T10"/>
              <a:gd fmla="*/ 17960 h 203697" name="T11"/>
              <a:gd fmla="*/ 148051 w 260902" name="T12"/>
              <a:gd fmla="*/ 13197 h 203697" name="T13"/>
              <a:gd fmla="*/ 140907 w 260902" name="T14"/>
              <a:gd fmla="*/ 8435 h 203697" name="T15"/>
              <a:gd fmla="*/ 138526 w 260902" name="T16"/>
              <a:gd fmla="*/ 1291 h 203697" name="T17"/>
              <a:gd fmla="*/ 121857 w 260902" name="T18"/>
              <a:gd fmla="*/ 17960 h 203697" name="T19"/>
              <a:gd fmla="*/ 107570 w 260902" name="T20"/>
              <a:gd fmla="*/ 20341 h 203697" name="T21"/>
              <a:gd fmla="*/ 102807 w 260902" name="T22"/>
              <a:gd fmla="*/ 27485 h 203697" name="T23"/>
              <a:gd fmla="*/ 100426 w 260902" name="T24"/>
              <a:gd fmla="*/ 39391 h 203697" name="T25"/>
              <a:gd fmla="*/ 76613 w 260902" name="T26"/>
              <a:gd fmla="*/ 46535 h 203697" name="T27"/>
              <a:gd fmla="*/ 74232 w 260902" name="T28"/>
              <a:gd fmla="*/ 58441 h 203697" name="T29"/>
              <a:gd fmla="*/ 67088 w 260902" name="T30"/>
              <a:gd fmla="*/ 60822 h 203697" name="T31"/>
              <a:gd fmla="*/ 28988 w 260902" name="T32"/>
              <a:gd fmla="*/ 67966 h 203697" name="T33"/>
              <a:gd fmla="*/ 26607 w 260902" name="T34"/>
              <a:gd fmla="*/ 75110 h 203697" name="T35"/>
              <a:gd fmla="*/ 24226 w 260902" name="T36"/>
              <a:gd fmla="*/ 84635 h 203697" name="T37"/>
              <a:gd fmla="*/ 7557 w 260902" name="T38"/>
              <a:gd fmla="*/ 87016 h 203697" name="T39"/>
              <a:gd fmla="*/ 5176 w 260902" name="T40"/>
              <a:gd fmla="*/ 101303 h 203697" name="T41"/>
              <a:gd fmla="*/ 413 w 260902" name="T42"/>
              <a:gd fmla="*/ 108447 h 203697" name="T43"/>
              <a:gd fmla="*/ 2795 w 260902" name="T44"/>
              <a:gd fmla="*/ 115591 h 203697" name="T45"/>
              <a:gd fmla="*/ 17082 w 260902" name="T46"/>
              <a:gd fmla="*/ 117972 h 203697" name="T47"/>
              <a:gd fmla="*/ 31370 w 260902" name="T48"/>
              <a:gd fmla="*/ 129878 h 203697" name="T49"/>
              <a:gd fmla="*/ 33751 w 260902" name="T50"/>
              <a:gd fmla="*/ 148928 h 203697" name="T51"/>
              <a:gd fmla="*/ 40895 w 260902" name="T52"/>
              <a:gd fmla="*/ 151310 h 203697" name="T53"/>
              <a:gd fmla="*/ 48038 w 260902" name="T54"/>
              <a:gd fmla="*/ 156072 h 203697" name="T55"/>
              <a:gd fmla="*/ 57563 w 260902" name="T56"/>
              <a:gd fmla="*/ 167978 h 203697" name="T57"/>
              <a:gd fmla="*/ 64707 w 260902" name="T58"/>
              <a:gd fmla="*/ 165597 h 203697" name="T59"/>
              <a:gd fmla="*/ 69470 w 260902" name="T60"/>
              <a:gd fmla="*/ 158453 h 203697" name="T61"/>
              <a:gd fmla="*/ 71851 w 260902" name="T62"/>
              <a:gd fmla="*/ 151310 h 203697" name="T63"/>
              <a:gd fmla="*/ 78995 w 260902" name="T64"/>
              <a:gd fmla="*/ 146547 h 203697" name="T65"/>
              <a:gd fmla="*/ 105188 w 260902" name="T66"/>
              <a:gd fmla="*/ 158453 h 203697" name="T67"/>
              <a:gd fmla="*/ 119476 w 260902" name="T68"/>
              <a:gd fmla="*/ 163216 h 203697" name="T69"/>
              <a:gd fmla="*/ 126620 w 260902" name="T70"/>
              <a:gd fmla="*/ 165597 h 203697" name="T71"/>
              <a:gd fmla="*/ 143288 w 260902" name="T72"/>
              <a:gd fmla="*/ 182266 h 203697" name="T73"/>
              <a:gd fmla="*/ 150432 w 260902" name="T74"/>
              <a:gd fmla="*/ 187028 h 203697" name="T75"/>
              <a:gd fmla="*/ 155195 w 260902" name="T76"/>
              <a:gd fmla="*/ 194172 h 203697" name="T77"/>
              <a:gd fmla="*/ 157576 w 260902" name="T78"/>
              <a:gd fmla="*/ 201316 h 203697" name="T79"/>
              <a:gd fmla="*/ 164720 w 260902" name="T80"/>
              <a:gd fmla="*/ 203697 h 203697" name="T81"/>
              <a:gd fmla="*/ 186151 w 260902" name="T82"/>
              <a:gd fmla="*/ 196553 h 203697" name="T83"/>
              <a:gd fmla="*/ 188532 w 260902" name="T84"/>
              <a:gd fmla="*/ 189410 h 203697" name="T85"/>
              <a:gd fmla="*/ 174245 w 260902" name="T86"/>
              <a:gd fmla="*/ 184647 h 203697" name="T87"/>
              <a:gd fmla="*/ 167101 w 260902" name="T88"/>
              <a:gd fmla="*/ 182266 h 203697" name="T89"/>
              <a:gd fmla="*/ 174245 w 260902" name="T90"/>
              <a:gd fmla="*/ 177503 h 203697" name="T91"/>
              <a:gd fmla="*/ 188532 w 260902" name="T92"/>
              <a:gd fmla="*/ 172741 h 203697" name="T93"/>
              <a:gd fmla="*/ 202820 w 260902" name="T94"/>
              <a:gd fmla="*/ 167978 h 203697" name="T95"/>
              <a:gd fmla="*/ 224251 w 260902" name="T96"/>
              <a:gd fmla="*/ 156072 h 203697" name="T97"/>
              <a:gd fmla="*/ 257588 w 260902" name="T98"/>
              <a:gd fmla="*/ 153691 h 203697" name="T99"/>
              <a:gd fmla="*/ 259970 w 260902" name="T100"/>
              <a:gd fmla="*/ 146547 h 203697" name="T101"/>
              <a:gd fmla="*/ 252826 w 260902" name="T102"/>
              <a:gd fmla="*/ 141785 h 203697" name="T103"/>
              <a:gd fmla="*/ 238538 w 260902" name="T104"/>
              <a:gd fmla="*/ 134641 h 203697" name="T105"/>
              <a:gd fmla="*/ 233776 w 260902" name="T106"/>
              <a:gd fmla="*/ 127497 h 203697" name="T107"/>
              <a:gd fmla="*/ 236157 w 260902" name="T108"/>
              <a:gd fmla="*/ 120353 h 203697" name="T109"/>
              <a:gd fmla="*/ 233776 w 260902" name="T110"/>
              <a:gd fmla="*/ 98922 h 203697" name="T111"/>
              <a:gd fmla="*/ 226632 w 260902" name="T112"/>
              <a:gd fmla="*/ 96541 h 203697" name="T113"/>
              <a:gd fmla="*/ 212345 w 260902" name="T114"/>
              <a:gd fmla="*/ 94160 h 203697" name="T115"/>
              <a:gd fmla="*/ 205201 w 260902" name="T116"/>
              <a:gd fmla="*/ 44153 h 20369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60902" name="T177"/>
              <a:gd fmla="*/ 0 h 203697" name="T178"/>
              <a:gd fmla="*/ 260902 w 260902" name="T179"/>
              <a:gd fmla="*/ 203697 h 203697" name="T1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3697" w="260902">
                <a:moveTo>
                  <a:pt x="205201" y="44153"/>
                </a:moveTo>
                <a:cubicBezTo>
                  <a:pt x="202026" y="43359"/>
                  <a:pt x="198823" y="42671"/>
                  <a:pt x="195676" y="41772"/>
                </a:cubicBezTo>
                <a:cubicBezTo>
                  <a:pt x="193262" y="41082"/>
                  <a:pt x="189464" y="41722"/>
                  <a:pt x="188532" y="39391"/>
                </a:cubicBezTo>
                <a:cubicBezTo>
                  <a:pt x="187316" y="36352"/>
                  <a:pt x="190119" y="33041"/>
                  <a:pt x="190913" y="29866"/>
                </a:cubicBezTo>
                <a:cubicBezTo>
                  <a:pt x="189326" y="27485"/>
                  <a:pt x="188578" y="24239"/>
                  <a:pt x="186151" y="22722"/>
                </a:cubicBezTo>
                <a:cubicBezTo>
                  <a:pt x="181894" y="20061"/>
                  <a:pt x="176626" y="19548"/>
                  <a:pt x="171863" y="17960"/>
                </a:cubicBezTo>
                <a:cubicBezTo>
                  <a:pt x="159387" y="13801"/>
                  <a:pt x="167223" y="15936"/>
                  <a:pt x="148051" y="13197"/>
                </a:cubicBezTo>
                <a:cubicBezTo>
                  <a:pt x="145670" y="11610"/>
                  <a:pt x="142695" y="10670"/>
                  <a:pt x="140907" y="8435"/>
                </a:cubicBezTo>
                <a:cubicBezTo>
                  <a:pt x="139339" y="6475"/>
                  <a:pt x="140678" y="0"/>
                  <a:pt x="138526" y="1291"/>
                </a:cubicBezTo>
                <a:cubicBezTo>
                  <a:pt x="110033" y="18385"/>
                  <a:pt x="142139" y="13452"/>
                  <a:pt x="121857" y="17960"/>
                </a:cubicBezTo>
                <a:cubicBezTo>
                  <a:pt x="117144" y="19007"/>
                  <a:pt x="112332" y="19547"/>
                  <a:pt x="107570" y="20341"/>
                </a:cubicBezTo>
                <a:cubicBezTo>
                  <a:pt x="105982" y="22722"/>
                  <a:pt x="103812" y="24805"/>
                  <a:pt x="102807" y="27485"/>
                </a:cubicBezTo>
                <a:cubicBezTo>
                  <a:pt x="101386" y="31275"/>
                  <a:pt x="103288" y="36529"/>
                  <a:pt x="100426" y="39391"/>
                </a:cubicBezTo>
                <a:cubicBezTo>
                  <a:pt x="98496" y="41321"/>
                  <a:pt x="80928" y="45456"/>
                  <a:pt x="76613" y="46535"/>
                </a:cubicBezTo>
                <a:cubicBezTo>
                  <a:pt x="75819" y="50504"/>
                  <a:pt x="76477" y="55074"/>
                  <a:pt x="74232" y="58441"/>
                </a:cubicBezTo>
                <a:cubicBezTo>
                  <a:pt x="72840" y="60530"/>
                  <a:pt x="69333" y="59699"/>
                  <a:pt x="67088" y="60822"/>
                </a:cubicBezTo>
                <a:cubicBezTo>
                  <a:pt x="45125" y="71804"/>
                  <a:pt x="85254" y="63638"/>
                  <a:pt x="28988" y="67966"/>
                </a:cubicBezTo>
                <a:cubicBezTo>
                  <a:pt x="28194" y="70347"/>
                  <a:pt x="27297" y="72696"/>
                  <a:pt x="26607" y="75110"/>
                </a:cubicBezTo>
                <a:cubicBezTo>
                  <a:pt x="25708" y="78257"/>
                  <a:pt x="27001" y="82901"/>
                  <a:pt x="24226" y="84635"/>
                </a:cubicBezTo>
                <a:cubicBezTo>
                  <a:pt x="19466" y="87610"/>
                  <a:pt x="13113" y="86222"/>
                  <a:pt x="7557" y="87016"/>
                </a:cubicBezTo>
                <a:cubicBezTo>
                  <a:pt x="6763" y="91778"/>
                  <a:pt x="6703" y="96723"/>
                  <a:pt x="5176" y="101303"/>
                </a:cubicBezTo>
                <a:cubicBezTo>
                  <a:pt x="4271" y="104018"/>
                  <a:pt x="883" y="105624"/>
                  <a:pt x="413" y="108447"/>
                </a:cubicBezTo>
                <a:cubicBezTo>
                  <a:pt x="0" y="110923"/>
                  <a:pt x="616" y="114346"/>
                  <a:pt x="2795" y="115591"/>
                </a:cubicBezTo>
                <a:cubicBezTo>
                  <a:pt x="6987" y="117986"/>
                  <a:pt x="12320" y="117178"/>
                  <a:pt x="17082" y="117972"/>
                </a:cubicBezTo>
                <a:cubicBezTo>
                  <a:pt x="20482" y="120239"/>
                  <a:pt x="29904" y="125846"/>
                  <a:pt x="31370" y="129878"/>
                </a:cubicBezTo>
                <a:cubicBezTo>
                  <a:pt x="33557" y="135892"/>
                  <a:pt x="31152" y="143080"/>
                  <a:pt x="33751" y="148928"/>
                </a:cubicBezTo>
                <a:cubicBezTo>
                  <a:pt x="34770" y="151222"/>
                  <a:pt x="38650" y="150187"/>
                  <a:pt x="40895" y="151310"/>
                </a:cubicBezTo>
                <a:cubicBezTo>
                  <a:pt x="43454" y="152590"/>
                  <a:pt x="45657" y="154485"/>
                  <a:pt x="48038" y="156072"/>
                </a:cubicBezTo>
                <a:cubicBezTo>
                  <a:pt x="49896" y="161643"/>
                  <a:pt x="49961" y="166711"/>
                  <a:pt x="57563" y="167978"/>
                </a:cubicBezTo>
                <a:cubicBezTo>
                  <a:pt x="60039" y="168391"/>
                  <a:pt x="62326" y="166391"/>
                  <a:pt x="64707" y="165597"/>
                </a:cubicBezTo>
                <a:cubicBezTo>
                  <a:pt x="66295" y="163216"/>
                  <a:pt x="68190" y="161013"/>
                  <a:pt x="69470" y="158453"/>
                </a:cubicBezTo>
                <a:cubicBezTo>
                  <a:pt x="70592" y="156208"/>
                  <a:pt x="70283" y="153270"/>
                  <a:pt x="71851" y="151310"/>
                </a:cubicBezTo>
                <a:cubicBezTo>
                  <a:pt x="73639" y="149075"/>
                  <a:pt x="76614" y="148135"/>
                  <a:pt x="78995" y="146547"/>
                </a:cubicBezTo>
                <a:cubicBezTo>
                  <a:pt x="96514" y="150050"/>
                  <a:pt x="87534" y="146683"/>
                  <a:pt x="105188" y="158453"/>
                </a:cubicBezTo>
                <a:cubicBezTo>
                  <a:pt x="109365" y="161238"/>
                  <a:pt x="114713" y="161628"/>
                  <a:pt x="119476" y="163216"/>
                </a:cubicBezTo>
                <a:cubicBezTo>
                  <a:pt x="121857" y="164010"/>
                  <a:pt x="126620" y="165597"/>
                  <a:pt x="126620" y="165597"/>
                </a:cubicBezTo>
                <a:cubicBezTo>
                  <a:pt x="130811" y="178171"/>
                  <a:pt x="126913" y="171349"/>
                  <a:pt x="143288" y="182266"/>
                </a:cubicBezTo>
                <a:cubicBezTo>
                  <a:pt x="145669" y="183853"/>
                  <a:pt x="150432" y="187028"/>
                  <a:pt x="150432" y="187028"/>
                </a:cubicBezTo>
                <a:cubicBezTo>
                  <a:pt x="152020" y="189409"/>
                  <a:pt x="153915" y="191612"/>
                  <a:pt x="155195" y="194172"/>
                </a:cubicBezTo>
                <a:cubicBezTo>
                  <a:pt x="156318" y="196417"/>
                  <a:pt x="155801" y="199541"/>
                  <a:pt x="157576" y="201316"/>
                </a:cubicBezTo>
                <a:cubicBezTo>
                  <a:pt x="159351" y="203091"/>
                  <a:pt x="162339" y="202903"/>
                  <a:pt x="164720" y="203697"/>
                </a:cubicBezTo>
                <a:cubicBezTo>
                  <a:pt x="171693" y="202535"/>
                  <a:pt x="180999" y="202993"/>
                  <a:pt x="186151" y="196553"/>
                </a:cubicBezTo>
                <a:cubicBezTo>
                  <a:pt x="187719" y="194593"/>
                  <a:pt x="187738" y="191791"/>
                  <a:pt x="188532" y="189410"/>
                </a:cubicBezTo>
                <a:cubicBezTo>
                  <a:pt x="183770" y="187822"/>
                  <a:pt x="179007" y="186235"/>
                  <a:pt x="174245" y="184647"/>
                </a:cubicBezTo>
                <a:cubicBezTo>
                  <a:pt x="171864" y="183853"/>
                  <a:pt x="167101" y="182266"/>
                  <a:pt x="167101" y="182266"/>
                </a:cubicBezTo>
                <a:cubicBezTo>
                  <a:pt x="169482" y="180678"/>
                  <a:pt x="171630" y="178665"/>
                  <a:pt x="174245" y="177503"/>
                </a:cubicBezTo>
                <a:cubicBezTo>
                  <a:pt x="178832" y="175464"/>
                  <a:pt x="183770" y="174328"/>
                  <a:pt x="188532" y="172741"/>
                </a:cubicBezTo>
                <a:cubicBezTo>
                  <a:pt x="193295" y="171154"/>
                  <a:pt x="198057" y="169566"/>
                  <a:pt x="202820" y="167978"/>
                </a:cubicBezTo>
                <a:cubicBezTo>
                  <a:pt x="215832" y="163639"/>
                  <a:pt x="213152" y="157378"/>
                  <a:pt x="224251" y="156072"/>
                </a:cubicBezTo>
                <a:cubicBezTo>
                  <a:pt x="235315" y="154770"/>
                  <a:pt x="246476" y="154485"/>
                  <a:pt x="257588" y="153691"/>
                </a:cubicBezTo>
                <a:cubicBezTo>
                  <a:pt x="258382" y="151310"/>
                  <a:pt x="260902" y="148878"/>
                  <a:pt x="259970" y="146547"/>
                </a:cubicBezTo>
                <a:cubicBezTo>
                  <a:pt x="258907" y="143890"/>
                  <a:pt x="255386" y="143065"/>
                  <a:pt x="252826" y="141785"/>
                </a:cubicBezTo>
                <a:cubicBezTo>
                  <a:pt x="233108" y="131926"/>
                  <a:pt x="259011" y="148288"/>
                  <a:pt x="238538" y="134641"/>
                </a:cubicBezTo>
                <a:cubicBezTo>
                  <a:pt x="236951" y="132260"/>
                  <a:pt x="234246" y="130320"/>
                  <a:pt x="233776" y="127497"/>
                </a:cubicBezTo>
                <a:cubicBezTo>
                  <a:pt x="233363" y="125021"/>
                  <a:pt x="236157" y="122863"/>
                  <a:pt x="236157" y="120353"/>
                </a:cubicBezTo>
                <a:cubicBezTo>
                  <a:pt x="236157" y="113165"/>
                  <a:pt x="236445" y="105596"/>
                  <a:pt x="233776" y="98922"/>
                </a:cubicBezTo>
                <a:cubicBezTo>
                  <a:pt x="232844" y="96591"/>
                  <a:pt x="229082" y="97085"/>
                  <a:pt x="226632" y="96541"/>
                </a:cubicBezTo>
                <a:cubicBezTo>
                  <a:pt x="221919" y="95494"/>
                  <a:pt x="217107" y="94954"/>
                  <a:pt x="212345" y="94160"/>
                </a:cubicBezTo>
                <a:cubicBezTo>
                  <a:pt x="199644" y="75110"/>
                  <a:pt x="207741" y="89874"/>
                  <a:pt x="205201" y="44153"/>
                </a:cubicBezTo>
                <a:close/>
              </a:path>
            </a:pathLst>
          </a:custGeom>
          <a:solidFill>
            <a:srgbClr val="0000FF"/>
          </a:solidFill>
          <a:ln w="9525">
            <a:solidFill>
              <a:srgbClr val="0000FF"/>
            </a:solidFill>
            <a:round/>
            <a:headEnd/>
            <a:tailEnd/>
          </a:ln>
        </p:spPr>
        <p:txBody>
          <a:bodyPr bIns="36576" lIns="36576" rIns="36576" tIns="36576"/>
          <a:lstStyle/>
          <a:p>
            <a:endParaRPr lang="es-ES"/>
          </a:p>
        </p:txBody>
      </p:sp>
      <p:sp>
        <p:nvSpPr>
          <p:cNvPr id="110628" name="Freeform 36"/>
          <p:cNvSpPr>
            <a:spLocks/>
          </p:cNvSpPr>
          <p:nvPr/>
        </p:nvSpPr>
        <p:spPr bwMode="auto">
          <a:xfrm>
            <a:off x="6724650" y="2554288"/>
            <a:ext cx="1184275" cy="1827212"/>
          </a:xfrm>
          <a:custGeom>
            <a:avLst/>
            <a:gdLst>
              <a:gd fmla="*/ 60325 w 1184275" name="T0"/>
              <a:gd fmla="*/ 671284 h 1827095" name="T1"/>
              <a:gd fmla="*/ 57150 w 1184275" name="T2"/>
              <a:gd fmla="*/ 757009 h 1827095" name="T3"/>
              <a:gd fmla="*/ 38100 w 1184275" name="T4"/>
              <a:gd fmla="*/ 836384 h 1827095" name="T5"/>
              <a:gd fmla="*/ 9525 w 1184275" name="T6"/>
              <a:gd fmla="*/ 893534 h 1827095" name="T7"/>
              <a:gd fmla="*/ 60325 w 1184275" name="T8"/>
              <a:gd fmla="*/ 995134 h 1827095" name="T9"/>
              <a:gd fmla="*/ 120650 w 1184275" name="T10"/>
              <a:gd fmla="*/ 1042759 h 1827095" name="T11"/>
              <a:gd fmla="*/ 139700 w 1184275" name="T12"/>
              <a:gd fmla="*/ 1109434 h 1827095" name="T13"/>
              <a:gd fmla="*/ 69850 w 1184275" name="T14"/>
              <a:gd fmla="*/ 1157059 h 1827095" name="T15"/>
              <a:gd fmla="*/ 19050 w 1184275" name="T16"/>
              <a:gd fmla="*/ 1211034 h 1827095" name="T17"/>
              <a:gd fmla="*/ 3175 w 1184275" name="T18"/>
              <a:gd fmla="*/ 1315809 h 1827095" name="T19"/>
              <a:gd fmla="*/ 44450 w 1184275" name="T20"/>
              <a:gd fmla="*/ 1392009 h 1827095" name="T21"/>
              <a:gd fmla="*/ 85725 w 1184275" name="T22"/>
              <a:gd fmla="*/ 1411059 h 1827095" name="T23"/>
              <a:gd fmla="*/ 127000 w 1184275" name="T24"/>
              <a:gd fmla="*/ 1477734 h 1827095" name="T25"/>
              <a:gd fmla="*/ 196850 w 1184275" name="T26"/>
              <a:gd fmla="*/ 1547584 h 1827095" name="T27"/>
              <a:gd fmla="*/ 244475 w 1184275" name="T28"/>
              <a:gd fmla="*/ 1601559 h 1827095" name="T29"/>
              <a:gd fmla="*/ 317500 w 1184275" name="T30"/>
              <a:gd fmla="*/ 1620609 h 1827095" name="T31"/>
              <a:gd fmla="*/ 454025 w 1184275" name="T32"/>
              <a:gd fmla="*/ 1617434 h 1827095" name="T33"/>
              <a:gd fmla="*/ 450850 w 1184275" name="T34"/>
              <a:gd fmla="*/ 1703159 h 1827095" name="T35"/>
              <a:gd fmla="*/ 527050 w 1184275" name="T36"/>
              <a:gd fmla="*/ 1779359 h 1827095" name="T37"/>
              <a:gd fmla="*/ 625475 w 1184275" name="T38"/>
              <a:gd fmla="*/ 1817459 h 1827095" name="T39"/>
              <a:gd fmla="*/ 796925 w 1184275" name="T40"/>
              <a:gd fmla="*/ 1792059 h 1827095" name="T41"/>
              <a:gd fmla="*/ 879475 w 1184275" name="T42"/>
              <a:gd fmla="*/ 1779359 h 1827095" name="T43"/>
              <a:gd fmla="*/ 936625 w 1184275" name="T44"/>
              <a:gd fmla="*/ 1747609 h 1827095" name="T45"/>
              <a:gd fmla="*/ 971550 w 1184275" name="T46"/>
              <a:gd fmla="*/ 1728559 h 1827095" name="T47"/>
              <a:gd fmla="*/ 1028700 w 1184275" name="T48"/>
              <a:gd fmla="*/ 1677759 h 1827095" name="T49"/>
              <a:gd fmla="*/ 1073150 w 1184275" name="T50"/>
              <a:gd fmla="*/ 1598384 h 1827095" name="T51"/>
              <a:gd fmla="*/ 1117600 w 1184275" name="T52"/>
              <a:gd fmla="*/ 1468209 h 1827095" name="T53"/>
              <a:gd fmla="*/ 1114425 w 1184275" name="T54"/>
              <a:gd fmla="*/ 1312634 h 1827095" name="T55"/>
              <a:gd fmla="*/ 1117600 w 1184275" name="T56"/>
              <a:gd fmla="*/ 1207859 h 1827095" name="T57"/>
              <a:gd fmla="*/ 1069975 w 1184275" name="T58"/>
              <a:gd fmla="*/ 1182459 h 1827095" name="T59"/>
              <a:gd fmla="*/ 1016000 w 1184275" name="T60"/>
              <a:gd fmla="*/ 1153884 h 1827095" name="T61"/>
              <a:gd fmla="*/ 1063625 w 1184275" name="T62"/>
              <a:gd fmla="*/ 1080859 h 1827095" name="T63"/>
              <a:gd fmla="*/ 1114425 w 1184275" name="T64"/>
              <a:gd fmla="*/ 1007834 h 1827095" name="T65"/>
              <a:gd fmla="*/ 1177925 w 1184275" name="T66"/>
              <a:gd fmla="*/ 909409 h 1827095" name="T67"/>
              <a:gd fmla="*/ 1158875 w 1184275" name="T68"/>
              <a:gd fmla="*/ 842734 h 1827095" name="T69"/>
              <a:gd fmla="*/ 1136650 w 1184275" name="T70"/>
              <a:gd fmla="*/ 795109 h 1827095" name="T71"/>
              <a:gd fmla="*/ 1111250 w 1184275" name="T72"/>
              <a:gd fmla="*/ 696684 h 1827095" name="T73"/>
              <a:gd fmla="*/ 1101725 w 1184275" name="T74"/>
              <a:gd fmla="*/ 610959 h 1827095" name="T75"/>
              <a:gd fmla="*/ 1054100 w 1184275" name="T76"/>
              <a:gd fmla="*/ 614134 h 1827095" name="T77"/>
              <a:gd fmla="*/ 996950 w 1184275" name="T78"/>
              <a:gd fmla="*/ 649059 h 1827095" name="T79"/>
              <a:gd fmla="*/ 923925 w 1184275" name="T80"/>
              <a:gd fmla="*/ 683984 h 1827095" name="T81"/>
              <a:gd fmla="*/ 882650 w 1184275" name="T82"/>
              <a:gd fmla="*/ 623659 h 1827095" name="T83"/>
              <a:gd fmla="*/ 841375 w 1184275" name="T84"/>
              <a:gd fmla="*/ 579209 h 1827095" name="T85"/>
              <a:gd fmla="*/ 790575 w 1184275" name="T86"/>
              <a:gd fmla="*/ 506184 h 1827095" name="T87"/>
              <a:gd fmla="*/ 784225 w 1184275" name="T88"/>
              <a:gd fmla="*/ 372834 h 1827095" name="T89"/>
              <a:gd fmla="*/ 727075 w 1184275" name="T90"/>
              <a:gd fmla="*/ 318859 h 1827095" name="T91"/>
              <a:gd fmla="*/ 679450 w 1184275" name="T92"/>
              <a:gd fmla="*/ 48984 h 1827095" name="T93"/>
              <a:gd fmla="*/ 508000 w 1184275" name="T94"/>
              <a:gd fmla="*/ 4534 h 1827095" name="T95"/>
              <a:gd fmla="*/ 254000 w 1184275" name="T96"/>
              <a:gd fmla="*/ 42634 h 1827095" name="T97"/>
              <a:gd fmla="*/ 212725 w 1184275" name="T98"/>
              <a:gd fmla="*/ 83909 h 1827095" name="T99"/>
              <a:gd fmla="*/ 180975 w 1184275" name="T100"/>
              <a:gd fmla="*/ 175984 h 1827095" name="T101"/>
              <a:gd fmla="*/ 111125 w 1184275" name="T102"/>
              <a:gd fmla="*/ 220434 h 1827095" name="T103"/>
              <a:gd fmla="*/ 146050 w 1184275" name="T104"/>
              <a:gd fmla="*/ 379184 h 1827095" name="T105"/>
              <a:gd fmla="*/ 114300 w 1184275" name="T106"/>
              <a:gd fmla="*/ 433556 h 1827095" name="T107"/>
              <a:gd fmla="*/ 19050 w 1184275" name="T108"/>
              <a:gd fmla="*/ 541109 h 182709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184275" name="T165"/>
              <a:gd fmla="*/ 0 h 1827095" name="T166"/>
              <a:gd fmla="*/ 1184275 w 1184275" name="T167"/>
              <a:gd fmla="*/ 1827095 h 1827095" name="T1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827095" w="1184275">
                <a:moveTo>
                  <a:pt x="19050" y="541109"/>
                </a:moveTo>
                <a:cubicBezTo>
                  <a:pt x="39718" y="547998"/>
                  <a:pt x="19060" y="537957"/>
                  <a:pt x="31750" y="566509"/>
                </a:cubicBezTo>
                <a:cubicBezTo>
                  <a:pt x="33300" y="569996"/>
                  <a:pt x="38100" y="570742"/>
                  <a:pt x="41275" y="572859"/>
                </a:cubicBezTo>
                <a:cubicBezTo>
                  <a:pt x="48832" y="595529"/>
                  <a:pt x="42056" y="588196"/>
                  <a:pt x="57150" y="598259"/>
                </a:cubicBezTo>
                <a:cubicBezTo>
                  <a:pt x="58208" y="622601"/>
                  <a:pt x="54416" y="647647"/>
                  <a:pt x="60325" y="671284"/>
                </a:cubicBezTo>
                <a:cubicBezTo>
                  <a:pt x="61634" y="676519"/>
                  <a:pt x="72384" y="670643"/>
                  <a:pt x="76200" y="674459"/>
                </a:cubicBezTo>
                <a:cubicBezTo>
                  <a:pt x="78567" y="676826"/>
                  <a:pt x="74650" y="681058"/>
                  <a:pt x="73025" y="683984"/>
                </a:cubicBezTo>
                <a:cubicBezTo>
                  <a:pt x="69319" y="690655"/>
                  <a:pt x="64558" y="696684"/>
                  <a:pt x="60325" y="703034"/>
                </a:cubicBezTo>
                <a:cubicBezTo>
                  <a:pt x="58208" y="706209"/>
                  <a:pt x="53975" y="712559"/>
                  <a:pt x="53975" y="712559"/>
                </a:cubicBezTo>
                <a:cubicBezTo>
                  <a:pt x="55033" y="727376"/>
                  <a:pt x="53323" y="742656"/>
                  <a:pt x="57150" y="757009"/>
                </a:cubicBezTo>
                <a:cubicBezTo>
                  <a:pt x="58012" y="760243"/>
                  <a:pt x="64730" y="757461"/>
                  <a:pt x="66675" y="760184"/>
                </a:cubicBezTo>
                <a:cubicBezTo>
                  <a:pt x="85474" y="786502"/>
                  <a:pt x="57801" y="776189"/>
                  <a:pt x="88900" y="782409"/>
                </a:cubicBezTo>
                <a:cubicBezTo>
                  <a:pt x="87842" y="797226"/>
                  <a:pt x="93965" y="814499"/>
                  <a:pt x="85725" y="826859"/>
                </a:cubicBezTo>
                <a:cubicBezTo>
                  <a:pt x="80409" y="834833"/>
                  <a:pt x="66548" y="828154"/>
                  <a:pt x="57150" y="830034"/>
                </a:cubicBezTo>
                <a:cubicBezTo>
                  <a:pt x="50586" y="831347"/>
                  <a:pt x="44450" y="834267"/>
                  <a:pt x="38100" y="836384"/>
                </a:cubicBezTo>
                <a:cubicBezTo>
                  <a:pt x="34925" y="837442"/>
                  <a:pt x="28575" y="839559"/>
                  <a:pt x="28575" y="839559"/>
                </a:cubicBezTo>
                <a:cubicBezTo>
                  <a:pt x="26458" y="842734"/>
                  <a:pt x="25097" y="846571"/>
                  <a:pt x="22225" y="849084"/>
                </a:cubicBezTo>
                <a:cubicBezTo>
                  <a:pt x="16482" y="854110"/>
                  <a:pt x="3175" y="861784"/>
                  <a:pt x="3175" y="861784"/>
                </a:cubicBezTo>
                <a:cubicBezTo>
                  <a:pt x="2117" y="864959"/>
                  <a:pt x="0" y="867962"/>
                  <a:pt x="0" y="871309"/>
                </a:cubicBezTo>
                <a:cubicBezTo>
                  <a:pt x="0" y="886007"/>
                  <a:pt x="4340" y="881868"/>
                  <a:pt x="9525" y="893534"/>
                </a:cubicBezTo>
                <a:cubicBezTo>
                  <a:pt x="20661" y="918590"/>
                  <a:pt x="8265" y="907511"/>
                  <a:pt x="25400" y="918934"/>
                </a:cubicBezTo>
                <a:cubicBezTo>
                  <a:pt x="27517" y="922109"/>
                  <a:pt x="31123" y="924695"/>
                  <a:pt x="31750" y="928459"/>
                </a:cubicBezTo>
                <a:cubicBezTo>
                  <a:pt x="34366" y="944153"/>
                  <a:pt x="33168" y="960271"/>
                  <a:pt x="34925" y="976084"/>
                </a:cubicBezTo>
                <a:cubicBezTo>
                  <a:pt x="35295" y="979410"/>
                  <a:pt x="36009" y="982996"/>
                  <a:pt x="38100" y="985609"/>
                </a:cubicBezTo>
                <a:cubicBezTo>
                  <a:pt x="43582" y="992461"/>
                  <a:pt x="52699" y="993227"/>
                  <a:pt x="60325" y="995134"/>
                </a:cubicBezTo>
                <a:cubicBezTo>
                  <a:pt x="66675" y="999367"/>
                  <a:pt x="73025" y="1003601"/>
                  <a:pt x="79375" y="1007834"/>
                </a:cubicBezTo>
                <a:cubicBezTo>
                  <a:pt x="108098" y="1026982"/>
                  <a:pt x="64111" y="1010154"/>
                  <a:pt x="95250" y="1020534"/>
                </a:cubicBezTo>
                <a:cubicBezTo>
                  <a:pt x="97367" y="1023709"/>
                  <a:pt x="99893" y="1026646"/>
                  <a:pt x="101600" y="1030059"/>
                </a:cubicBezTo>
                <a:cubicBezTo>
                  <a:pt x="103097" y="1033052"/>
                  <a:pt x="101990" y="1037728"/>
                  <a:pt x="104775" y="1039584"/>
                </a:cubicBezTo>
                <a:cubicBezTo>
                  <a:pt x="109265" y="1042577"/>
                  <a:pt x="115415" y="1041450"/>
                  <a:pt x="120650" y="1042759"/>
                </a:cubicBezTo>
                <a:cubicBezTo>
                  <a:pt x="136611" y="1046749"/>
                  <a:pt x="124180" y="1044524"/>
                  <a:pt x="139700" y="1052284"/>
                </a:cubicBezTo>
                <a:cubicBezTo>
                  <a:pt x="142693" y="1053781"/>
                  <a:pt x="146050" y="1054401"/>
                  <a:pt x="149225" y="1055459"/>
                </a:cubicBezTo>
                <a:cubicBezTo>
                  <a:pt x="153458" y="1061809"/>
                  <a:pt x="157692" y="1068159"/>
                  <a:pt x="161925" y="1074509"/>
                </a:cubicBezTo>
                <a:cubicBezTo>
                  <a:pt x="164042" y="1077684"/>
                  <a:pt x="168275" y="1084034"/>
                  <a:pt x="168275" y="1084034"/>
                </a:cubicBezTo>
                <a:cubicBezTo>
                  <a:pt x="161431" y="1131942"/>
                  <a:pt x="175333" y="1085679"/>
                  <a:pt x="139700" y="1109434"/>
                </a:cubicBezTo>
                <a:cubicBezTo>
                  <a:pt x="135210" y="1112427"/>
                  <a:pt x="139838" y="1121049"/>
                  <a:pt x="136525" y="1125309"/>
                </a:cubicBezTo>
                <a:cubicBezTo>
                  <a:pt x="127908" y="1136388"/>
                  <a:pt x="110680" y="1140274"/>
                  <a:pt x="98425" y="1144359"/>
                </a:cubicBezTo>
                <a:cubicBezTo>
                  <a:pt x="95250" y="1145417"/>
                  <a:pt x="92075" y="1146476"/>
                  <a:pt x="88900" y="1147534"/>
                </a:cubicBezTo>
                <a:cubicBezTo>
                  <a:pt x="85280" y="1148741"/>
                  <a:pt x="82788" y="1152177"/>
                  <a:pt x="79375" y="1153884"/>
                </a:cubicBezTo>
                <a:cubicBezTo>
                  <a:pt x="76382" y="1155381"/>
                  <a:pt x="72926" y="1155741"/>
                  <a:pt x="69850" y="1157059"/>
                </a:cubicBezTo>
                <a:cubicBezTo>
                  <a:pt x="42387" y="1168829"/>
                  <a:pt x="69963" y="1159138"/>
                  <a:pt x="47625" y="1166584"/>
                </a:cubicBezTo>
                <a:cubicBezTo>
                  <a:pt x="44450" y="1165526"/>
                  <a:pt x="41401" y="1162859"/>
                  <a:pt x="38100" y="1163409"/>
                </a:cubicBezTo>
                <a:cubicBezTo>
                  <a:pt x="27963" y="1165099"/>
                  <a:pt x="27876" y="1171855"/>
                  <a:pt x="25400" y="1179284"/>
                </a:cubicBezTo>
                <a:cubicBezTo>
                  <a:pt x="24342" y="1186692"/>
                  <a:pt x="23693" y="1194171"/>
                  <a:pt x="22225" y="1201509"/>
                </a:cubicBezTo>
                <a:cubicBezTo>
                  <a:pt x="21569" y="1204791"/>
                  <a:pt x="19050" y="1207687"/>
                  <a:pt x="19050" y="1211034"/>
                </a:cubicBezTo>
                <a:cubicBezTo>
                  <a:pt x="19050" y="1221670"/>
                  <a:pt x="21167" y="1232201"/>
                  <a:pt x="22225" y="1242784"/>
                </a:cubicBezTo>
                <a:cubicBezTo>
                  <a:pt x="21167" y="1248076"/>
                  <a:pt x="20359" y="1253424"/>
                  <a:pt x="19050" y="1258659"/>
                </a:cubicBezTo>
                <a:cubicBezTo>
                  <a:pt x="18238" y="1261906"/>
                  <a:pt x="16425" y="1264883"/>
                  <a:pt x="15875" y="1268184"/>
                </a:cubicBezTo>
                <a:cubicBezTo>
                  <a:pt x="14115" y="1278747"/>
                  <a:pt x="15108" y="1295119"/>
                  <a:pt x="9525" y="1306284"/>
                </a:cubicBezTo>
                <a:cubicBezTo>
                  <a:pt x="7818" y="1309697"/>
                  <a:pt x="5292" y="1312634"/>
                  <a:pt x="3175" y="1315809"/>
                </a:cubicBezTo>
                <a:cubicBezTo>
                  <a:pt x="4233" y="1320042"/>
                  <a:pt x="5151" y="1324313"/>
                  <a:pt x="6350" y="1328509"/>
                </a:cubicBezTo>
                <a:cubicBezTo>
                  <a:pt x="15460" y="1360393"/>
                  <a:pt x="2774" y="1311032"/>
                  <a:pt x="12700" y="1350734"/>
                </a:cubicBezTo>
                <a:cubicBezTo>
                  <a:pt x="13758" y="1360259"/>
                  <a:pt x="12316" y="1370411"/>
                  <a:pt x="15875" y="1379309"/>
                </a:cubicBezTo>
                <a:cubicBezTo>
                  <a:pt x="17118" y="1382416"/>
                  <a:pt x="22407" y="1380987"/>
                  <a:pt x="25400" y="1382484"/>
                </a:cubicBezTo>
                <a:cubicBezTo>
                  <a:pt x="50019" y="1394794"/>
                  <a:pt x="20509" y="1384029"/>
                  <a:pt x="44450" y="1392009"/>
                </a:cubicBezTo>
                <a:cubicBezTo>
                  <a:pt x="44450" y="1392009"/>
                  <a:pt x="42333" y="1398359"/>
                  <a:pt x="41275" y="1401534"/>
                </a:cubicBezTo>
                <a:cubicBezTo>
                  <a:pt x="65445" y="1409591"/>
                  <a:pt x="53761" y="1409197"/>
                  <a:pt x="76200" y="1404709"/>
                </a:cubicBezTo>
                <a:cubicBezTo>
                  <a:pt x="74083" y="1401534"/>
                  <a:pt x="72830" y="1397568"/>
                  <a:pt x="69850" y="1395184"/>
                </a:cubicBezTo>
                <a:cubicBezTo>
                  <a:pt x="65045" y="1391340"/>
                  <a:pt x="52723" y="1392009"/>
                  <a:pt x="66675" y="1392009"/>
                </a:cubicBezTo>
                <a:cubicBezTo>
                  <a:pt x="73025" y="1398359"/>
                  <a:pt x="80212" y="1403970"/>
                  <a:pt x="85725" y="1411059"/>
                </a:cubicBezTo>
                <a:cubicBezTo>
                  <a:pt x="102241" y="1432293"/>
                  <a:pt x="72281" y="1409504"/>
                  <a:pt x="98425" y="1426934"/>
                </a:cubicBezTo>
                <a:cubicBezTo>
                  <a:pt x="104133" y="1435497"/>
                  <a:pt x="105759" y="1436125"/>
                  <a:pt x="107950" y="1445984"/>
                </a:cubicBezTo>
                <a:cubicBezTo>
                  <a:pt x="109347" y="1452268"/>
                  <a:pt x="107931" y="1459445"/>
                  <a:pt x="111125" y="1465034"/>
                </a:cubicBezTo>
                <a:cubicBezTo>
                  <a:pt x="112785" y="1467940"/>
                  <a:pt x="117475" y="1467151"/>
                  <a:pt x="120650" y="1468209"/>
                </a:cubicBezTo>
                <a:cubicBezTo>
                  <a:pt x="122767" y="1471384"/>
                  <a:pt x="125793" y="1474114"/>
                  <a:pt x="127000" y="1477734"/>
                </a:cubicBezTo>
                <a:cubicBezTo>
                  <a:pt x="129036" y="1483841"/>
                  <a:pt x="126483" y="1491510"/>
                  <a:pt x="130175" y="1496784"/>
                </a:cubicBezTo>
                <a:cubicBezTo>
                  <a:pt x="134552" y="1503036"/>
                  <a:pt x="149225" y="1509484"/>
                  <a:pt x="149225" y="1509484"/>
                </a:cubicBezTo>
                <a:cubicBezTo>
                  <a:pt x="156152" y="1530266"/>
                  <a:pt x="146531" y="1509869"/>
                  <a:pt x="161925" y="1522184"/>
                </a:cubicBezTo>
                <a:cubicBezTo>
                  <a:pt x="164905" y="1524568"/>
                  <a:pt x="165403" y="1529196"/>
                  <a:pt x="168275" y="1531709"/>
                </a:cubicBezTo>
                <a:cubicBezTo>
                  <a:pt x="181712" y="1543466"/>
                  <a:pt x="183768" y="1543223"/>
                  <a:pt x="196850" y="1547584"/>
                </a:cubicBezTo>
                <a:cubicBezTo>
                  <a:pt x="200025" y="1550759"/>
                  <a:pt x="202115" y="1555689"/>
                  <a:pt x="206375" y="1557109"/>
                </a:cubicBezTo>
                <a:cubicBezTo>
                  <a:pt x="209550" y="1558167"/>
                  <a:pt x="213177" y="1551989"/>
                  <a:pt x="215900" y="1553934"/>
                </a:cubicBezTo>
                <a:cubicBezTo>
                  <a:pt x="222110" y="1558370"/>
                  <a:pt x="224367" y="1566634"/>
                  <a:pt x="228600" y="1572984"/>
                </a:cubicBezTo>
                <a:cubicBezTo>
                  <a:pt x="230456" y="1575769"/>
                  <a:pt x="230150" y="1579583"/>
                  <a:pt x="231775" y="1582509"/>
                </a:cubicBezTo>
                <a:cubicBezTo>
                  <a:pt x="235481" y="1589180"/>
                  <a:pt x="244475" y="1601559"/>
                  <a:pt x="244475" y="1601559"/>
                </a:cubicBezTo>
                <a:cubicBezTo>
                  <a:pt x="245533" y="1611084"/>
                  <a:pt x="242719" y="1621916"/>
                  <a:pt x="247650" y="1630134"/>
                </a:cubicBezTo>
                <a:cubicBezTo>
                  <a:pt x="250426" y="1634761"/>
                  <a:pt x="258216" y="1632344"/>
                  <a:pt x="263525" y="1633309"/>
                </a:cubicBezTo>
                <a:cubicBezTo>
                  <a:pt x="269859" y="1634461"/>
                  <a:pt x="276225" y="1635426"/>
                  <a:pt x="282575" y="1636484"/>
                </a:cubicBezTo>
                <a:cubicBezTo>
                  <a:pt x="287867" y="1635426"/>
                  <a:pt x="293537" y="1635542"/>
                  <a:pt x="298450" y="1633309"/>
                </a:cubicBezTo>
                <a:cubicBezTo>
                  <a:pt x="305398" y="1630151"/>
                  <a:pt x="317500" y="1620609"/>
                  <a:pt x="317500" y="1620609"/>
                </a:cubicBezTo>
                <a:cubicBezTo>
                  <a:pt x="312087" y="1612489"/>
                  <a:pt x="299781" y="1599050"/>
                  <a:pt x="330200" y="1614259"/>
                </a:cubicBezTo>
                <a:cubicBezTo>
                  <a:pt x="333613" y="1615966"/>
                  <a:pt x="332930" y="1622577"/>
                  <a:pt x="336550" y="1623784"/>
                </a:cubicBezTo>
                <a:cubicBezTo>
                  <a:pt x="346640" y="1627147"/>
                  <a:pt x="357717" y="1625901"/>
                  <a:pt x="368300" y="1626959"/>
                </a:cubicBezTo>
                <a:cubicBezTo>
                  <a:pt x="398355" y="1636977"/>
                  <a:pt x="393297" y="1636551"/>
                  <a:pt x="450850" y="1626959"/>
                </a:cubicBezTo>
                <a:cubicBezTo>
                  <a:pt x="454151" y="1626409"/>
                  <a:pt x="453106" y="1620652"/>
                  <a:pt x="454025" y="1617434"/>
                </a:cubicBezTo>
                <a:cubicBezTo>
                  <a:pt x="455224" y="1613238"/>
                  <a:pt x="456142" y="1608967"/>
                  <a:pt x="457200" y="1604734"/>
                </a:cubicBezTo>
                <a:cubicBezTo>
                  <a:pt x="458258" y="1607909"/>
                  <a:pt x="458878" y="1611266"/>
                  <a:pt x="460375" y="1614259"/>
                </a:cubicBezTo>
                <a:cubicBezTo>
                  <a:pt x="464795" y="1623100"/>
                  <a:pt x="469228" y="1626287"/>
                  <a:pt x="476250" y="1633309"/>
                </a:cubicBezTo>
                <a:cubicBezTo>
                  <a:pt x="475192" y="1655534"/>
                  <a:pt x="480679" y="1679073"/>
                  <a:pt x="473075" y="1699984"/>
                </a:cubicBezTo>
                <a:cubicBezTo>
                  <a:pt x="470518" y="1707017"/>
                  <a:pt x="457077" y="1699008"/>
                  <a:pt x="450850" y="1703159"/>
                </a:cubicBezTo>
                <a:cubicBezTo>
                  <a:pt x="448065" y="1705015"/>
                  <a:pt x="453299" y="1709417"/>
                  <a:pt x="454025" y="1712684"/>
                </a:cubicBezTo>
                <a:cubicBezTo>
                  <a:pt x="455422" y="1718968"/>
                  <a:pt x="454724" y="1725792"/>
                  <a:pt x="457200" y="1731734"/>
                </a:cubicBezTo>
                <a:cubicBezTo>
                  <a:pt x="468215" y="1758170"/>
                  <a:pt x="464213" y="1746353"/>
                  <a:pt x="479425" y="1753959"/>
                </a:cubicBezTo>
                <a:cubicBezTo>
                  <a:pt x="482838" y="1755666"/>
                  <a:pt x="485463" y="1758759"/>
                  <a:pt x="488950" y="1760309"/>
                </a:cubicBezTo>
                <a:cubicBezTo>
                  <a:pt x="507543" y="1768572"/>
                  <a:pt x="511207" y="1763516"/>
                  <a:pt x="527050" y="1779359"/>
                </a:cubicBezTo>
                <a:cubicBezTo>
                  <a:pt x="533032" y="1785341"/>
                  <a:pt x="538143" y="1791698"/>
                  <a:pt x="546100" y="1795234"/>
                </a:cubicBezTo>
                <a:cubicBezTo>
                  <a:pt x="552217" y="1797952"/>
                  <a:pt x="558800" y="1799467"/>
                  <a:pt x="565150" y="1801584"/>
                </a:cubicBezTo>
                <a:cubicBezTo>
                  <a:pt x="587988" y="1809197"/>
                  <a:pt x="559468" y="1799961"/>
                  <a:pt x="587375" y="1807934"/>
                </a:cubicBezTo>
                <a:cubicBezTo>
                  <a:pt x="590593" y="1808853"/>
                  <a:pt x="593682" y="1810190"/>
                  <a:pt x="596900" y="1811109"/>
                </a:cubicBezTo>
                <a:cubicBezTo>
                  <a:pt x="603833" y="1813090"/>
                  <a:pt x="618928" y="1816524"/>
                  <a:pt x="625475" y="1817459"/>
                </a:cubicBezTo>
                <a:cubicBezTo>
                  <a:pt x="634962" y="1818814"/>
                  <a:pt x="644525" y="1819576"/>
                  <a:pt x="654050" y="1820634"/>
                </a:cubicBezTo>
                <a:cubicBezTo>
                  <a:pt x="679895" y="1827095"/>
                  <a:pt x="655019" y="1823291"/>
                  <a:pt x="676275" y="1820634"/>
                </a:cubicBezTo>
                <a:cubicBezTo>
                  <a:pt x="698428" y="1817865"/>
                  <a:pt x="742950" y="1814284"/>
                  <a:pt x="742950" y="1814284"/>
                </a:cubicBezTo>
                <a:cubicBezTo>
                  <a:pt x="758872" y="1790401"/>
                  <a:pt x="738560" y="1815455"/>
                  <a:pt x="790575" y="1801584"/>
                </a:cubicBezTo>
                <a:cubicBezTo>
                  <a:pt x="794262" y="1800601"/>
                  <a:pt x="793945" y="1794443"/>
                  <a:pt x="796925" y="1792059"/>
                </a:cubicBezTo>
                <a:cubicBezTo>
                  <a:pt x="799538" y="1789968"/>
                  <a:pt x="803183" y="1789610"/>
                  <a:pt x="806450" y="1788884"/>
                </a:cubicBezTo>
                <a:cubicBezTo>
                  <a:pt x="812734" y="1787487"/>
                  <a:pt x="819216" y="1787106"/>
                  <a:pt x="825500" y="1785709"/>
                </a:cubicBezTo>
                <a:cubicBezTo>
                  <a:pt x="828767" y="1784983"/>
                  <a:pt x="831692" y="1782837"/>
                  <a:pt x="835025" y="1782534"/>
                </a:cubicBezTo>
                <a:cubicBezTo>
                  <a:pt x="843457" y="1781767"/>
                  <a:pt x="851958" y="1782534"/>
                  <a:pt x="860425" y="1782534"/>
                </a:cubicBezTo>
                <a:cubicBezTo>
                  <a:pt x="866775" y="1781476"/>
                  <a:pt x="873368" y="1781395"/>
                  <a:pt x="879475" y="1779359"/>
                </a:cubicBezTo>
                <a:cubicBezTo>
                  <a:pt x="883095" y="1778152"/>
                  <a:pt x="885587" y="1774716"/>
                  <a:pt x="889000" y="1773009"/>
                </a:cubicBezTo>
                <a:cubicBezTo>
                  <a:pt x="895509" y="1769755"/>
                  <a:pt x="908362" y="1767867"/>
                  <a:pt x="914400" y="1766659"/>
                </a:cubicBezTo>
                <a:cubicBezTo>
                  <a:pt x="917575" y="1764542"/>
                  <a:pt x="920512" y="1762016"/>
                  <a:pt x="923925" y="1760309"/>
                </a:cubicBezTo>
                <a:cubicBezTo>
                  <a:pt x="926918" y="1758812"/>
                  <a:pt x="931083" y="1759501"/>
                  <a:pt x="933450" y="1757134"/>
                </a:cubicBezTo>
                <a:cubicBezTo>
                  <a:pt x="935817" y="1754767"/>
                  <a:pt x="935567" y="1750784"/>
                  <a:pt x="936625" y="1747609"/>
                </a:cubicBezTo>
                <a:cubicBezTo>
                  <a:pt x="935567" y="1740201"/>
                  <a:pt x="936489" y="1732223"/>
                  <a:pt x="933450" y="1725384"/>
                </a:cubicBezTo>
                <a:cubicBezTo>
                  <a:pt x="928685" y="1714663"/>
                  <a:pt x="913688" y="1722446"/>
                  <a:pt x="933450" y="1715859"/>
                </a:cubicBezTo>
                <a:cubicBezTo>
                  <a:pt x="936625" y="1716917"/>
                  <a:pt x="939708" y="1718308"/>
                  <a:pt x="942975" y="1719034"/>
                </a:cubicBezTo>
                <a:cubicBezTo>
                  <a:pt x="949259" y="1720431"/>
                  <a:pt x="955918" y="1720173"/>
                  <a:pt x="962025" y="1722209"/>
                </a:cubicBezTo>
                <a:cubicBezTo>
                  <a:pt x="965645" y="1723416"/>
                  <a:pt x="968375" y="1726442"/>
                  <a:pt x="971550" y="1728559"/>
                </a:cubicBezTo>
                <a:cubicBezTo>
                  <a:pt x="972608" y="1725384"/>
                  <a:pt x="974126" y="1722327"/>
                  <a:pt x="974725" y="1719034"/>
                </a:cubicBezTo>
                <a:cubicBezTo>
                  <a:pt x="976251" y="1710639"/>
                  <a:pt x="974731" y="1701556"/>
                  <a:pt x="977900" y="1693634"/>
                </a:cubicBezTo>
                <a:cubicBezTo>
                  <a:pt x="979317" y="1690091"/>
                  <a:pt x="983918" y="1688787"/>
                  <a:pt x="987425" y="1687284"/>
                </a:cubicBezTo>
                <a:cubicBezTo>
                  <a:pt x="991436" y="1685565"/>
                  <a:pt x="995929" y="1685308"/>
                  <a:pt x="1000125" y="1684109"/>
                </a:cubicBezTo>
                <a:cubicBezTo>
                  <a:pt x="1022010" y="1677856"/>
                  <a:pt x="994321" y="1683489"/>
                  <a:pt x="1028700" y="1677759"/>
                </a:cubicBezTo>
                <a:cubicBezTo>
                  <a:pt x="1034808" y="1673687"/>
                  <a:pt x="1042458" y="1671403"/>
                  <a:pt x="1041400" y="1661884"/>
                </a:cubicBezTo>
                <a:cubicBezTo>
                  <a:pt x="1040661" y="1655231"/>
                  <a:pt x="1035050" y="1642834"/>
                  <a:pt x="1035050" y="1642834"/>
                </a:cubicBezTo>
                <a:cubicBezTo>
                  <a:pt x="1036108" y="1636484"/>
                  <a:pt x="1037246" y="1630147"/>
                  <a:pt x="1038225" y="1623784"/>
                </a:cubicBezTo>
                <a:cubicBezTo>
                  <a:pt x="1039363" y="1616387"/>
                  <a:pt x="1035348" y="1605961"/>
                  <a:pt x="1041400" y="1601559"/>
                </a:cubicBezTo>
                <a:cubicBezTo>
                  <a:pt x="1050002" y="1595303"/>
                  <a:pt x="1062567" y="1599442"/>
                  <a:pt x="1073150" y="1598384"/>
                </a:cubicBezTo>
                <a:cubicBezTo>
                  <a:pt x="1074208" y="1572984"/>
                  <a:pt x="1072459" y="1547310"/>
                  <a:pt x="1076325" y="1522184"/>
                </a:cubicBezTo>
                <a:cubicBezTo>
                  <a:pt x="1076905" y="1518412"/>
                  <a:pt x="1082363" y="1517384"/>
                  <a:pt x="1085850" y="1515834"/>
                </a:cubicBezTo>
                <a:cubicBezTo>
                  <a:pt x="1091967" y="1513116"/>
                  <a:pt x="1104900" y="1509484"/>
                  <a:pt x="1104900" y="1509484"/>
                </a:cubicBezTo>
                <a:cubicBezTo>
                  <a:pt x="1105958" y="1506309"/>
                  <a:pt x="1107419" y="1503241"/>
                  <a:pt x="1108075" y="1499959"/>
                </a:cubicBezTo>
                <a:cubicBezTo>
                  <a:pt x="1109544" y="1492616"/>
                  <a:pt x="1108244" y="1474446"/>
                  <a:pt x="1117600" y="1468209"/>
                </a:cubicBezTo>
                <a:cubicBezTo>
                  <a:pt x="1121231" y="1465788"/>
                  <a:pt x="1126067" y="1466092"/>
                  <a:pt x="1130300" y="1465034"/>
                </a:cubicBezTo>
                <a:cubicBezTo>
                  <a:pt x="1146520" y="1440703"/>
                  <a:pt x="1140427" y="1453972"/>
                  <a:pt x="1133475" y="1398359"/>
                </a:cubicBezTo>
                <a:cubicBezTo>
                  <a:pt x="1130898" y="1377745"/>
                  <a:pt x="1131059" y="1380620"/>
                  <a:pt x="1117600" y="1376134"/>
                </a:cubicBezTo>
                <a:cubicBezTo>
                  <a:pt x="1114389" y="1371318"/>
                  <a:pt x="1108075" y="1363657"/>
                  <a:pt x="1108075" y="1357084"/>
                </a:cubicBezTo>
                <a:cubicBezTo>
                  <a:pt x="1108075" y="1340638"/>
                  <a:pt x="1110151" y="1327593"/>
                  <a:pt x="1114425" y="1312634"/>
                </a:cubicBezTo>
                <a:cubicBezTo>
                  <a:pt x="1115344" y="1309416"/>
                  <a:pt x="1116542" y="1306284"/>
                  <a:pt x="1117600" y="1303109"/>
                </a:cubicBezTo>
                <a:cubicBezTo>
                  <a:pt x="1116542" y="1286176"/>
                  <a:pt x="1116717" y="1269120"/>
                  <a:pt x="1114425" y="1252309"/>
                </a:cubicBezTo>
                <a:cubicBezTo>
                  <a:pt x="1113521" y="1245677"/>
                  <a:pt x="1108075" y="1233259"/>
                  <a:pt x="1108075" y="1233259"/>
                </a:cubicBezTo>
                <a:cubicBezTo>
                  <a:pt x="1109133" y="1227967"/>
                  <a:pt x="1109355" y="1222437"/>
                  <a:pt x="1111250" y="1217384"/>
                </a:cubicBezTo>
                <a:cubicBezTo>
                  <a:pt x="1112590" y="1213811"/>
                  <a:pt x="1115893" y="1211272"/>
                  <a:pt x="1117600" y="1207859"/>
                </a:cubicBezTo>
                <a:cubicBezTo>
                  <a:pt x="1130745" y="1181569"/>
                  <a:pt x="1108927" y="1216106"/>
                  <a:pt x="1127125" y="1188809"/>
                </a:cubicBezTo>
                <a:cubicBezTo>
                  <a:pt x="1126067" y="1182459"/>
                  <a:pt x="1126829" y="1175517"/>
                  <a:pt x="1123950" y="1169759"/>
                </a:cubicBezTo>
                <a:cubicBezTo>
                  <a:pt x="1117242" y="1156342"/>
                  <a:pt x="1085703" y="1166281"/>
                  <a:pt x="1082675" y="1166584"/>
                </a:cubicBezTo>
                <a:cubicBezTo>
                  <a:pt x="1079500" y="1168701"/>
                  <a:pt x="1075534" y="1169954"/>
                  <a:pt x="1073150" y="1172934"/>
                </a:cubicBezTo>
                <a:cubicBezTo>
                  <a:pt x="1071059" y="1175547"/>
                  <a:pt x="1073033" y="1181100"/>
                  <a:pt x="1069975" y="1182459"/>
                </a:cubicBezTo>
                <a:cubicBezTo>
                  <a:pt x="1062178" y="1185924"/>
                  <a:pt x="1053042" y="1184576"/>
                  <a:pt x="1044575" y="1185634"/>
                </a:cubicBezTo>
                <a:cubicBezTo>
                  <a:pt x="1041400" y="1186692"/>
                  <a:pt x="1038397" y="1188809"/>
                  <a:pt x="1035050" y="1188809"/>
                </a:cubicBezTo>
                <a:cubicBezTo>
                  <a:pt x="1027387" y="1188809"/>
                  <a:pt x="1017166" y="1184964"/>
                  <a:pt x="1009650" y="1182459"/>
                </a:cubicBezTo>
                <a:cubicBezTo>
                  <a:pt x="1008592" y="1179284"/>
                  <a:pt x="1006475" y="1176281"/>
                  <a:pt x="1006475" y="1172934"/>
                </a:cubicBezTo>
                <a:cubicBezTo>
                  <a:pt x="1006475" y="1167769"/>
                  <a:pt x="1012789" y="1157095"/>
                  <a:pt x="1016000" y="1153884"/>
                </a:cubicBezTo>
                <a:cubicBezTo>
                  <a:pt x="1018698" y="1151186"/>
                  <a:pt x="1022350" y="1149651"/>
                  <a:pt x="1025525" y="1147534"/>
                </a:cubicBezTo>
                <a:cubicBezTo>
                  <a:pt x="1026583" y="1144359"/>
                  <a:pt x="1027888" y="1141256"/>
                  <a:pt x="1028700" y="1138009"/>
                </a:cubicBezTo>
                <a:cubicBezTo>
                  <a:pt x="1029979" y="1132891"/>
                  <a:pt x="1031751" y="1118547"/>
                  <a:pt x="1035050" y="1112609"/>
                </a:cubicBezTo>
                <a:cubicBezTo>
                  <a:pt x="1038756" y="1105938"/>
                  <a:pt x="1043517" y="1099909"/>
                  <a:pt x="1047750" y="1093559"/>
                </a:cubicBezTo>
                <a:cubicBezTo>
                  <a:pt x="1055956" y="1081249"/>
                  <a:pt x="1050480" y="1085241"/>
                  <a:pt x="1063625" y="1080859"/>
                </a:cubicBezTo>
                <a:cubicBezTo>
                  <a:pt x="1065742" y="1077684"/>
                  <a:pt x="1068472" y="1074841"/>
                  <a:pt x="1069975" y="1071334"/>
                </a:cubicBezTo>
                <a:cubicBezTo>
                  <a:pt x="1071694" y="1067323"/>
                  <a:pt x="1070277" y="1061918"/>
                  <a:pt x="1073150" y="1058634"/>
                </a:cubicBezTo>
                <a:cubicBezTo>
                  <a:pt x="1078176" y="1052891"/>
                  <a:pt x="1092200" y="1045934"/>
                  <a:pt x="1092200" y="1045934"/>
                </a:cubicBezTo>
                <a:cubicBezTo>
                  <a:pt x="1096433" y="1039584"/>
                  <a:pt x="1102487" y="1034124"/>
                  <a:pt x="1104900" y="1026884"/>
                </a:cubicBezTo>
                <a:cubicBezTo>
                  <a:pt x="1107482" y="1019137"/>
                  <a:pt x="1108270" y="1013989"/>
                  <a:pt x="1114425" y="1007834"/>
                </a:cubicBezTo>
                <a:cubicBezTo>
                  <a:pt x="1117123" y="1005136"/>
                  <a:pt x="1120775" y="1003601"/>
                  <a:pt x="1123950" y="1001484"/>
                </a:cubicBezTo>
                <a:cubicBezTo>
                  <a:pt x="1130131" y="982941"/>
                  <a:pt x="1122289" y="999970"/>
                  <a:pt x="1136650" y="985609"/>
                </a:cubicBezTo>
                <a:cubicBezTo>
                  <a:pt x="1163415" y="958844"/>
                  <a:pt x="1125517" y="992382"/>
                  <a:pt x="1146175" y="966559"/>
                </a:cubicBezTo>
                <a:cubicBezTo>
                  <a:pt x="1152404" y="958773"/>
                  <a:pt x="1162970" y="958755"/>
                  <a:pt x="1171575" y="957034"/>
                </a:cubicBezTo>
                <a:cubicBezTo>
                  <a:pt x="1172284" y="948522"/>
                  <a:pt x="1171440" y="922378"/>
                  <a:pt x="1177925" y="909409"/>
                </a:cubicBezTo>
                <a:cubicBezTo>
                  <a:pt x="1179632" y="905996"/>
                  <a:pt x="1182158" y="903059"/>
                  <a:pt x="1184275" y="899884"/>
                </a:cubicBezTo>
                <a:cubicBezTo>
                  <a:pt x="1182158" y="893534"/>
                  <a:pt x="1181638" y="886403"/>
                  <a:pt x="1177925" y="880834"/>
                </a:cubicBezTo>
                <a:cubicBezTo>
                  <a:pt x="1175808" y="877659"/>
                  <a:pt x="1173125" y="874796"/>
                  <a:pt x="1171575" y="871309"/>
                </a:cubicBezTo>
                <a:cubicBezTo>
                  <a:pt x="1168857" y="865192"/>
                  <a:pt x="1167342" y="858609"/>
                  <a:pt x="1165225" y="852259"/>
                </a:cubicBezTo>
                <a:cubicBezTo>
                  <a:pt x="1164018" y="848639"/>
                  <a:pt x="1160582" y="846147"/>
                  <a:pt x="1158875" y="842734"/>
                </a:cubicBezTo>
                <a:cubicBezTo>
                  <a:pt x="1157378" y="839741"/>
                  <a:pt x="1157197" y="836202"/>
                  <a:pt x="1155700" y="833209"/>
                </a:cubicBezTo>
                <a:cubicBezTo>
                  <a:pt x="1153993" y="829796"/>
                  <a:pt x="1151057" y="827097"/>
                  <a:pt x="1149350" y="823684"/>
                </a:cubicBezTo>
                <a:cubicBezTo>
                  <a:pt x="1147853" y="820691"/>
                  <a:pt x="1147672" y="817152"/>
                  <a:pt x="1146175" y="814159"/>
                </a:cubicBezTo>
                <a:cubicBezTo>
                  <a:pt x="1144468" y="810746"/>
                  <a:pt x="1141532" y="808047"/>
                  <a:pt x="1139825" y="804634"/>
                </a:cubicBezTo>
                <a:cubicBezTo>
                  <a:pt x="1138328" y="801641"/>
                  <a:pt x="1138147" y="798102"/>
                  <a:pt x="1136650" y="795109"/>
                </a:cubicBezTo>
                <a:cubicBezTo>
                  <a:pt x="1134943" y="791696"/>
                  <a:pt x="1132007" y="788997"/>
                  <a:pt x="1130300" y="785584"/>
                </a:cubicBezTo>
                <a:cubicBezTo>
                  <a:pt x="1127762" y="780509"/>
                  <a:pt x="1125306" y="768106"/>
                  <a:pt x="1123950" y="763359"/>
                </a:cubicBezTo>
                <a:cubicBezTo>
                  <a:pt x="1123031" y="760141"/>
                  <a:pt x="1121833" y="757009"/>
                  <a:pt x="1120775" y="753834"/>
                </a:cubicBezTo>
                <a:cubicBezTo>
                  <a:pt x="1119717" y="741134"/>
                  <a:pt x="1119695" y="728305"/>
                  <a:pt x="1117600" y="715734"/>
                </a:cubicBezTo>
                <a:cubicBezTo>
                  <a:pt x="1116500" y="709132"/>
                  <a:pt x="1112350" y="703286"/>
                  <a:pt x="1111250" y="696684"/>
                </a:cubicBezTo>
                <a:cubicBezTo>
                  <a:pt x="1110192" y="690334"/>
                  <a:pt x="1109636" y="683879"/>
                  <a:pt x="1108075" y="677634"/>
                </a:cubicBezTo>
                <a:cubicBezTo>
                  <a:pt x="1106452" y="671140"/>
                  <a:pt x="1103842" y="664934"/>
                  <a:pt x="1101725" y="658584"/>
                </a:cubicBezTo>
                <a:cubicBezTo>
                  <a:pt x="1100667" y="655409"/>
                  <a:pt x="1098550" y="649059"/>
                  <a:pt x="1098550" y="649059"/>
                </a:cubicBezTo>
                <a:cubicBezTo>
                  <a:pt x="1099608" y="642709"/>
                  <a:pt x="1100328" y="636293"/>
                  <a:pt x="1101725" y="630009"/>
                </a:cubicBezTo>
                <a:cubicBezTo>
                  <a:pt x="1103264" y="623082"/>
                  <a:pt x="1108652" y="617886"/>
                  <a:pt x="1101725" y="610959"/>
                </a:cubicBezTo>
                <a:cubicBezTo>
                  <a:pt x="1099358" y="608592"/>
                  <a:pt x="1095375" y="608842"/>
                  <a:pt x="1092200" y="607784"/>
                </a:cubicBezTo>
                <a:cubicBezTo>
                  <a:pt x="1090083" y="604609"/>
                  <a:pt x="1089263" y="596552"/>
                  <a:pt x="1085850" y="598259"/>
                </a:cubicBezTo>
                <a:cubicBezTo>
                  <a:pt x="1079024" y="601672"/>
                  <a:pt x="1080390" y="614896"/>
                  <a:pt x="1073150" y="617309"/>
                </a:cubicBezTo>
                <a:cubicBezTo>
                  <a:pt x="1069975" y="618367"/>
                  <a:pt x="1066800" y="619426"/>
                  <a:pt x="1063625" y="620484"/>
                </a:cubicBezTo>
                <a:cubicBezTo>
                  <a:pt x="1060450" y="618367"/>
                  <a:pt x="1057916" y="614134"/>
                  <a:pt x="1054100" y="614134"/>
                </a:cubicBezTo>
                <a:cubicBezTo>
                  <a:pt x="1050284" y="614134"/>
                  <a:pt x="1048148" y="619144"/>
                  <a:pt x="1044575" y="620484"/>
                </a:cubicBezTo>
                <a:cubicBezTo>
                  <a:pt x="1039522" y="622379"/>
                  <a:pt x="1033992" y="622601"/>
                  <a:pt x="1028700" y="623659"/>
                </a:cubicBezTo>
                <a:cubicBezTo>
                  <a:pt x="1026583" y="626834"/>
                  <a:pt x="1025586" y="631162"/>
                  <a:pt x="1022350" y="633184"/>
                </a:cubicBezTo>
                <a:cubicBezTo>
                  <a:pt x="1016674" y="636732"/>
                  <a:pt x="1003300" y="639534"/>
                  <a:pt x="1003300" y="639534"/>
                </a:cubicBezTo>
                <a:cubicBezTo>
                  <a:pt x="1001183" y="642709"/>
                  <a:pt x="1000363" y="647352"/>
                  <a:pt x="996950" y="649059"/>
                </a:cubicBezTo>
                <a:cubicBezTo>
                  <a:pt x="991192" y="651938"/>
                  <a:pt x="984184" y="650837"/>
                  <a:pt x="977900" y="652234"/>
                </a:cubicBezTo>
                <a:cubicBezTo>
                  <a:pt x="968041" y="654425"/>
                  <a:pt x="967413" y="656051"/>
                  <a:pt x="958850" y="661759"/>
                </a:cubicBezTo>
                <a:cubicBezTo>
                  <a:pt x="956733" y="664934"/>
                  <a:pt x="955736" y="669262"/>
                  <a:pt x="952500" y="671284"/>
                </a:cubicBezTo>
                <a:cubicBezTo>
                  <a:pt x="946824" y="674832"/>
                  <a:pt x="939019" y="673921"/>
                  <a:pt x="933450" y="677634"/>
                </a:cubicBezTo>
                <a:cubicBezTo>
                  <a:pt x="930275" y="679751"/>
                  <a:pt x="927100" y="681867"/>
                  <a:pt x="923925" y="683984"/>
                </a:cubicBezTo>
                <a:cubicBezTo>
                  <a:pt x="916646" y="694902"/>
                  <a:pt x="916881" y="700823"/>
                  <a:pt x="898525" y="690334"/>
                </a:cubicBezTo>
                <a:cubicBezTo>
                  <a:pt x="895619" y="688674"/>
                  <a:pt x="896269" y="684027"/>
                  <a:pt x="895350" y="680809"/>
                </a:cubicBezTo>
                <a:cubicBezTo>
                  <a:pt x="894151" y="676613"/>
                  <a:pt x="893429" y="672289"/>
                  <a:pt x="892175" y="668109"/>
                </a:cubicBezTo>
                <a:cubicBezTo>
                  <a:pt x="890252" y="661698"/>
                  <a:pt x="885825" y="649059"/>
                  <a:pt x="885825" y="649059"/>
                </a:cubicBezTo>
                <a:cubicBezTo>
                  <a:pt x="884767" y="640592"/>
                  <a:pt x="884176" y="632054"/>
                  <a:pt x="882650" y="623659"/>
                </a:cubicBezTo>
                <a:cubicBezTo>
                  <a:pt x="882051" y="620366"/>
                  <a:pt x="881842" y="616501"/>
                  <a:pt x="879475" y="614134"/>
                </a:cubicBezTo>
                <a:cubicBezTo>
                  <a:pt x="877108" y="611767"/>
                  <a:pt x="873125" y="612017"/>
                  <a:pt x="869950" y="610959"/>
                </a:cubicBezTo>
                <a:cubicBezTo>
                  <a:pt x="867833" y="607784"/>
                  <a:pt x="866580" y="603818"/>
                  <a:pt x="863600" y="601434"/>
                </a:cubicBezTo>
                <a:cubicBezTo>
                  <a:pt x="860987" y="599343"/>
                  <a:pt x="856442" y="600626"/>
                  <a:pt x="854075" y="598259"/>
                </a:cubicBezTo>
                <a:cubicBezTo>
                  <a:pt x="848679" y="592863"/>
                  <a:pt x="845608" y="585559"/>
                  <a:pt x="841375" y="579209"/>
                </a:cubicBezTo>
                <a:cubicBezTo>
                  <a:pt x="839258" y="576034"/>
                  <a:pt x="836232" y="573304"/>
                  <a:pt x="835025" y="569684"/>
                </a:cubicBezTo>
                <a:cubicBezTo>
                  <a:pt x="833967" y="566509"/>
                  <a:pt x="833475" y="563085"/>
                  <a:pt x="831850" y="560159"/>
                </a:cubicBezTo>
                <a:cubicBezTo>
                  <a:pt x="828144" y="553488"/>
                  <a:pt x="823383" y="547459"/>
                  <a:pt x="819150" y="541109"/>
                </a:cubicBezTo>
                <a:cubicBezTo>
                  <a:pt x="817033" y="537934"/>
                  <a:pt x="812800" y="536876"/>
                  <a:pt x="809625" y="534759"/>
                </a:cubicBezTo>
                <a:cubicBezTo>
                  <a:pt x="803275" y="525234"/>
                  <a:pt x="796925" y="515709"/>
                  <a:pt x="790575" y="506184"/>
                </a:cubicBezTo>
                <a:cubicBezTo>
                  <a:pt x="788458" y="503009"/>
                  <a:pt x="785432" y="500279"/>
                  <a:pt x="784225" y="496659"/>
                </a:cubicBezTo>
                <a:cubicBezTo>
                  <a:pt x="779843" y="483514"/>
                  <a:pt x="782906" y="489919"/>
                  <a:pt x="774700" y="477609"/>
                </a:cubicBezTo>
                <a:cubicBezTo>
                  <a:pt x="775758" y="451151"/>
                  <a:pt x="775988" y="424646"/>
                  <a:pt x="777875" y="398234"/>
                </a:cubicBezTo>
                <a:cubicBezTo>
                  <a:pt x="778113" y="394896"/>
                  <a:pt x="780238" y="391956"/>
                  <a:pt x="781050" y="388709"/>
                </a:cubicBezTo>
                <a:cubicBezTo>
                  <a:pt x="782359" y="383474"/>
                  <a:pt x="782916" y="378069"/>
                  <a:pt x="784225" y="372834"/>
                </a:cubicBezTo>
                <a:cubicBezTo>
                  <a:pt x="785037" y="369587"/>
                  <a:pt x="785033" y="365676"/>
                  <a:pt x="787400" y="363309"/>
                </a:cubicBezTo>
                <a:cubicBezTo>
                  <a:pt x="789767" y="360942"/>
                  <a:pt x="793750" y="361192"/>
                  <a:pt x="796925" y="360134"/>
                </a:cubicBezTo>
                <a:cubicBezTo>
                  <a:pt x="794913" y="335985"/>
                  <a:pt x="805591" y="318859"/>
                  <a:pt x="781050" y="318859"/>
                </a:cubicBezTo>
                <a:cubicBezTo>
                  <a:pt x="777703" y="318859"/>
                  <a:pt x="774700" y="320976"/>
                  <a:pt x="771525" y="322034"/>
                </a:cubicBezTo>
                <a:cubicBezTo>
                  <a:pt x="756708" y="320976"/>
                  <a:pt x="741703" y="321440"/>
                  <a:pt x="727075" y="318859"/>
                </a:cubicBezTo>
                <a:cubicBezTo>
                  <a:pt x="723317" y="318196"/>
                  <a:pt x="719572" y="315745"/>
                  <a:pt x="717550" y="312509"/>
                </a:cubicBezTo>
                <a:cubicBezTo>
                  <a:pt x="714002" y="306833"/>
                  <a:pt x="711200" y="293459"/>
                  <a:pt x="711200" y="293459"/>
                </a:cubicBezTo>
                <a:cubicBezTo>
                  <a:pt x="710142" y="226784"/>
                  <a:pt x="710922" y="160054"/>
                  <a:pt x="708025" y="93434"/>
                </a:cubicBezTo>
                <a:cubicBezTo>
                  <a:pt x="707414" y="79372"/>
                  <a:pt x="696093" y="66011"/>
                  <a:pt x="688975" y="55334"/>
                </a:cubicBezTo>
                <a:cubicBezTo>
                  <a:pt x="686858" y="52159"/>
                  <a:pt x="682625" y="51101"/>
                  <a:pt x="679450" y="48984"/>
                </a:cubicBezTo>
                <a:cubicBezTo>
                  <a:pt x="669387" y="33890"/>
                  <a:pt x="674307" y="43079"/>
                  <a:pt x="666750" y="20409"/>
                </a:cubicBezTo>
                <a:cubicBezTo>
                  <a:pt x="665543" y="16789"/>
                  <a:pt x="664193" y="11305"/>
                  <a:pt x="660400" y="10884"/>
                </a:cubicBezTo>
                <a:cubicBezTo>
                  <a:pt x="624621" y="6909"/>
                  <a:pt x="588433" y="8767"/>
                  <a:pt x="552450" y="7709"/>
                </a:cubicBezTo>
                <a:cubicBezTo>
                  <a:pt x="549275" y="5592"/>
                  <a:pt x="546731" y="1631"/>
                  <a:pt x="542925" y="1359"/>
                </a:cubicBezTo>
                <a:cubicBezTo>
                  <a:pt x="531265" y="526"/>
                  <a:pt x="519675" y="3950"/>
                  <a:pt x="508000" y="4534"/>
                </a:cubicBezTo>
                <a:cubicBezTo>
                  <a:pt x="477328" y="6068"/>
                  <a:pt x="446617" y="6651"/>
                  <a:pt x="415925" y="7709"/>
                </a:cubicBezTo>
                <a:cubicBezTo>
                  <a:pt x="388728" y="25841"/>
                  <a:pt x="430887" y="0"/>
                  <a:pt x="361950" y="17234"/>
                </a:cubicBezTo>
                <a:cubicBezTo>
                  <a:pt x="358248" y="18159"/>
                  <a:pt x="359314" y="25885"/>
                  <a:pt x="355600" y="26759"/>
                </a:cubicBezTo>
                <a:cubicBezTo>
                  <a:pt x="340113" y="30403"/>
                  <a:pt x="323850" y="28876"/>
                  <a:pt x="307975" y="29934"/>
                </a:cubicBezTo>
                <a:cubicBezTo>
                  <a:pt x="292107" y="53736"/>
                  <a:pt x="308320" y="34874"/>
                  <a:pt x="254000" y="42634"/>
                </a:cubicBezTo>
                <a:cubicBezTo>
                  <a:pt x="247374" y="43581"/>
                  <a:pt x="241444" y="47361"/>
                  <a:pt x="234950" y="48984"/>
                </a:cubicBezTo>
                <a:cubicBezTo>
                  <a:pt x="230717" y="50042"/>
                  <a:pt x="226483" y="51101"/>
                  <a:pt x="222250" y="52159"/>
                </a:cubicBezTo>
                <a:cubicBezTo>
                  <a:pt x="220133" y="55334"/>
                  <a:pt x="218880" y="59300"/>
                  <a:pt x="215900" y="61684"/>
                </a:cubicBezTo>
                <a:cubicBezTo>
                  <a:pt x="213287" y="63775"/>
                  <a:pt x="206848" y="61546"/>
                  <a:pt x="206375" y="64859"/>
                </a:cubicBezTo>
                <a:cubicBezTo>
                  <a:pt x="205428" y="71485"/>
                  <a:pt x="212725" y="83909"/>
                  <a:pt x="212725" y="83909"/>
                </a:cubicBezTo>
                <a:cubicBezTo>
                  <a:pt x="205759" y="132674"/>
                  <a:pt x="215359" y="88301"/>
                  <a:pt x="203200" y="115659"/>
                </a:cubicBezTo>
                <a:cubicBezTo>
                  <a:pt x="200482" y="121776"/>
                  <a:pt x="198967" y="128359"/>
                  <a:pt x="196850" y="134709"/>
                </a:cubicBezTo>
                <a:cubicBezTo>
                  <a:pt x="195792" y="137884"/>
                  <a:pt x="193675" y="144234"/>
                  <a:pt x="193675" y="144234"/>
                </a:cubicBezTo>
                <a:cubicBezTo>
                  <a:pt x="192617" y="152701"/>
                  <a:pt x="193669" y="161712"/>
                  <a:pt x="190500" y="169634"/>
                </a:cubicBezTo>
                <a:cubicBezTo>
                  <a:pt x="189083" y="173177"/>
                  <a:pt x="183673" y="173286"/>
                  <a:pt x="180975" y="175984"/>
                </a:cubicBezTo>
                <a:cubicBezTo>
                  <a:pt x="178277" y="178682"/>
                  <a:pt x="177861" y="183487"/>
                  <a:pt x="174625" y="185509"/>
                </a:cubicBezTo>
                <a:cubicBezTo>
                  <a:pt x="168949" y="189057"/>
                  <a:pt x="161144" y="188146"/>
                  <a:pt x="155575" y="191859"/>
                </a:cubicBezTo>
                <a:cubicBezTo>
                  <a:pt x="152400" y="193976"/>
                  <a:pt x="149225" y="196092"/>
                  <a:pt x="146050" y="198209"/>
                </a:cubicBezTo>
                <a:cubicBezTo>
                  <a:pt x="138607" y="220539"/>
                  <a:pt x="149746" y="196731"/>
                  <a:pt x="114300" y="210909"/>
                </a:cubicBezTo>
                <a:cubicBezTo>
                  <a:pt x="111193" y="212152"/>
                  <a:pt x="112183" y="217259"/>
                  <a:pt x="111125" y="220434"/>
                </a:cubicBezTo>
                <a:cubicBezTo>
                  <a:pt x="113003" y="235459"/>
                  <a:pt x="110359" y="245068"/>
                  <a:pt x="120650" y="255359"/>
                </a:cubicBezTo>
                <a:cubicBezTo>
                  <a:pt x="123348" y="258057"/>
                  <a:pt x="127000" y="259592"/>
                  <a:pt x="130175" y="261709"/>
                </a:cubicBezTo>
                <a:cubicBezTo>
                  <a:pt x="131233" y="295576"/>
                  <a:pt x="129391" y="329658"/>
                  <a:pt x="133350" y="363309"/>
                </a:cubicBezTo>
                <a:cubicBezTo>
                  <a:pt x="133796" y="367099"/>
                  <a:pt x="140491" y="366679"/>
                  <a:pt x="142875" y="369659"/>
                </a:cubicBezTo>
                <a:cubicBezTo>
                  <a:pt x="144966" y="372272"/>
                  <a:pt x="144992" y="376009"/>
                  <a:pt x="146050" y="379184"/>
                </a:cubicBezTo>
                <a:cubicBezTo>
                  <a:pt x="144992" y="382359"/>
                  <a:pt x="145242" y="386342"/>
                  <a:pt x="142875" y="388709"/>
                </a:cubicBezTo>
                <a:cubicBezTo>
                  <a:pt x="136525" y="395059"/>
                  <a:pt x="139700" y="395192"/>
                  <a:pt x="133350" y="393075"/>
                </a:cubicBezTo>
                <a:cubicBezTo>
                  <a:pt x="129117" y="396250"/>
                  <a:pt x="132159" y="403393"/>
                  <a:pt x="132159" y="409743"/>
                </a:cubicBezTo>
                <a:cubicBezTo>
                  <a:pt x="134276" y="416093"/>
                  <a:pt x="121708" y="420459"/>
                  <a:pt x="123825" y="426809"/>
                </a:cubicBezTo>
                <a:cubicBezTo>
                  <a:pt x="126471" y="433159"/>
                  <a:pt x="117475" y="430381"/>
                  <a:pt x="114300" y="433556"/>
                </a:cubicBezTo>
                <a:cubicBezTo>
                  <a:pt x="92858" y="440703"/>
                  <a:pt x="138302" y="445859"/>
                  <a:pt x="104775" y="445859"/>
                </a:cubicBezTo>
                <a:cubicBezTo>
                  <a:pt x="81468" y="445859"/>
                  <a:pt x="58208" y="447976"/>
                  <a:pt x="34925" y="449034"/>
                </a:cubicBezTo>
                <a:cubicBezTo>
                  <a:pt x="27517" y="471259"/>
                  <a:pt x="26458" y="461734"/>
                  <a:pt x="31750" y="477609"/>
                </a:cubicBezTo>
                <a:cubicBezTo>
                  <a:pt x="29633" y="496659"/>
                  <a:pt x="27517" y="515709"/>
                  <a:pt x="25400" y="534759"/>
                </a:cubicBezTo>
                <a:cubicBezTo>
                  <a:pt x="23941" y="547893"/>
                  <a:pt x="23613" y="545672"/>
                  <a:pt x="19050" y="541109"/>
                </a:cubicBezTo>
                <a:close/>
              </a:path>
            </a:pathLst>
          </a:custGeom>
          <a:noFill/>
          <a:ln w="9525">
            <a:solidFill>
              <a:srgbClr val="000000"/>
            </a:solidFill>
            <a:round/>
            <a:headEnd/>
            <a:tailEnd/>
          </a:ln>
        </p:spPr>
        <p:txBody>
          <a:bodyPr bIns="36576" lIns="36576" rIns="36576" tIns="36576"/>
          <a:lstStyle/>
          <a:p>
            <a:endParaRPr lang="es-ES"/>
          </a:p>
        </p:txBody>
      </p:sp>
      <p:sp>
        <p:nvSpPr>
          <p:cNvPr id="110629" name="Freeform 37"/>
          <p:cNvSpPr>
            <a:spLocks/>
          </p:cNvSpPr>
          <p:nvPr/>
        </p:nvSpPr>
        <p:spPr bwMode="auto">
          <a:xfrm>
            <a:off x="7339013" y="2984500"/>
            <a:ext cx="1344612" cy="2805113"/>
          </a:xfrm>
          <a:custGeom>
            <a:avLst/>
            <a:gdLst>
              <a:gd fmla="*/ 528637 w 1345272" name="T0"/>
              <a:gd fmla="*/ 381000 h 2805586" name="T1"/>
              <a:gd fmla="*/ 552450 w 1345272" name="T2"/>
              <a:gd fmla="*/ 504825 h 2805586" name="T3"/>
              <a:gd fmla="*/ 466725 w 1345272" name="T4"/>
              <a:gd fmla="*/ 614363 h 2805586" name="T5"/>
              <a:gd fmla="*/ 409575 w 1345272" name="T6"/>
              <a:gd fmla="*/ 704850 h 2805586" name="T7"/>
              <a:gd fmla="*/ 490537 w 1345272" name="T8"/>
              <a:gd fmla="*/ 781050 h 2805586" name="T9"/>
              <a:gd fmla="*/ 509587 w 1345272" name="T10"/>
              <a:gd fmla="*/ 1033463 h 2805586" name="T11"/>
              <a:gd fmla="*/ 419100 w 1345272" name="T12"/>
              <a:gd fmla="*/ 1176338 h 2805586" name="T13"/>
              <a:gd fmla="*/ 352425 w 1345272" name="T14"/>
              <a:gd fmla="*/ 1300163 h 2805586" name="T15"/>
              <a:gd fmla="*/ 280987 w 1345272" name="T16"/>
              <a:gd fmla="*/ 1338263 h 2805586" name="T17"/>
              <a:gd fmla="*/ 228600 w 1345272" name="T18"/>
              <a:gd fmla="*/ 1438275 h 2805586" name="T19"/>
              <a:gd fmla="*/ 204787 w 1345272" name="T20"/>
              <a:gd fmla="*/ 1657350 h 2805586" name="T21"/>
              <a:gd fmla="*/ 247650 w 1345272" name="T22"/>
              <a:gd fmla="*/ 1909763 h 2805586" name="T23"/>
              <a:gd fmla="*/ 214312 w 1345272" name="T24"/>
              <a:gd fmla="*/ 2033588 h 2805586" name="T25"/>
              <a:gd fmla="*/ 176212 w 1345272" name="T26"/>
              <a:gd fmla="*/ 2105025 h 2805586" name="T27"/>
              <a:gd fmla="*/ 233362 w 1345272" name="T28"/>
              <a:gd fmla="*/ 2176463 h 2805586" name="T29"/>
              <a:gd fmla="*/ 233362 w 1345272" name="T30"/>
              <a:gd fmla="*/ 2262188 h 2805586" name="T31"/>
              <a:gd fmla="*/ 180975 w 1345272" name="T32"/>
              <a:gd fmla="*/ 2476500 h 2805586" name="T33"/>
              <a:gd fmla="*/ 57150 w 1345272" name="T34"/>
              <a:gd fmla="*/ 2576513 h 2805586" name="T35"/>
              <a:gd fmla="*/ 9525 w 1345272" name="T36"/>
              <a:gd fmla="*/ 2752725 h 2805586" name="T37"/>
              <a:gd fmla="*/ 200025 w 1345272" name="T38"/>
              <a:gd fmla="*/ 2738438 h 2805586" name="T39"/>
              <a:gd fmla="*/ 623887 w 1345272" name="T40"/>
              <a:gd fmla="*/ 2781300 h 2805586" name="T41"/>
              <a:gd fmla="*/ 647700 w 1345272" name="T42"/>
              <a:gd fmla="*/ 2733675 h 2805586" name="T43"/>
              <a:gd fmla="*/ 557212 w 1345272" name="T44"/>
              <a:gd fmla="*/ 2705100 h 2805586" name="T45"/>
              <a:gd fmla="*/ 723900 w 1345272" name="T46"/>
              <a:gd fmla="*/ 2600325 h 2805586" name="T47"/>
              <a:gd fmla="*/ 909637 w 1345272" name="T48"/>
              <a:gd fmla="*/ 2524125 h 2805586" name="T49"/>
              <a:gd fmla="*/ 1023937 w 1345272" name="T50"/>
              <a:gd fmla="*/ 2400300 h 2805586" name="T51"/>
              <a:gd fmla="*/ 1095375 w 1345272" name="T52"/>
              <a:gd fmla="*/ 2305050 h 2805586" name="T53"/>
              <a:gd fmla="*/ 957262 w 1345272" name="T54"/>
              <a:gd fmla="*/ 2185988 h 2805586" name="T55"/>
              <a:gd fmla="*/ 833437 w 1345272" name="T56"/>
              <a:gd fmla="*/ 2114550 h 2805586" name="T57"/>
              <a:gd fmla="*/ 804862 w 1345272" name="T58"/>
              <a:gd fmla="*/ 2033588 h 2805586" name="T59"/>
              <a:gd fmla="*/ 790575 w 1345272" name="T60"/>
              <a:gd fmla="*/ 2019300 h 2805586" name="T61"/>
              <a:gd fmla="*/ 800100 w 1345272" name="T62"/>
              <a:gd fmla="*/ 1919288 h 2805586" name="T63"/>
              <a:gd fmla="*/ 895350 w 1345272" name="T64"/>
              <a:gd fmla="*/ 1785938 h 2805586" name="T65"/>
              <a:gd fmla="*/ 933450 w 1345272" name="T66"/>
              <a:gd fmla="*/ 1871663 h 2805586" name="T67"/>
              <a:gd fmla="*/ 995362 w 1345272" name="T68"/>
              <a:gd fmla="*/ 1905000 h 2805586" name="T69"/>
              <a:gd fmla="*/ 1081087 w 1345272" name="T70"/>
              <a:gd fmla="*/ 1976438 h 2805586" name="T71"/>
              <a:gd fmla="*/ 1147762 w 1345272" name="T72"/>
              <a:gd fmla="*/ 1995488 h 2805586" name="T73"/>
              <a:gd fmla="*/ 1214437 w 1345272" name="T74"/>
              <a:gd fmla="*/ 1995488 h 2805586" name="T75"/>
              <a:gd fmla="*/ 1328737 w 1345272" name="T76"/>
              <a:gd fmla="*/ 2009775 h 2805586" name="T77"/>
              <a:gd fmla="*/ 1281112 w 1345272" name="T78"/>
              <a:gd fmla="*/ 1900238 h 2805586" name="T79"/>
              <a:gd fmla="*/ 1304925 w 1345272" name="T80"/>
              <a:gd fmla="*/ 1771650 h 2805586" name="T81"/>
              <a:gd fmla="*/ 1290637 w 1345272" name="T82"/>
              <a:gd fmla="*/ 1652588 h 2805586" name="T83"/>
              <a:gd fmla="*/ 1228725 w 1345272" name="T84"/>
              <a:gd fmla="*/ 1557338 h 2805586" name="T85"/>
              <a:gd fmla="*/ 1081087 w 1345272" name="T86"/>
              <a:gd fmla="*/ 1524000 h 2805586" name="T87"/>
              <a:gd fmla="*/ 1090612 w 1345272" name="T88"/>
              <a:gd fmla="*/ 1466850 h 2805586" name="T89"/>
              <a:gd fmla="*/ 1119187 w 1345272" name="T90"/>
              <a:gd fmla="*/ 1328738 h 2805586" name="T91"/>
              <a:gd fmla="*/ 1181100 w 1345272" name="T92"/>
              <a:gd fmla="*/ 1214438 h 2805586" name="T93"/>
              <a:gd fmla="*/ 1247775 w 1345272" name="T94"/>
              <a:gd fmla="*/ 800100 h 2805586" name="T95"/>
              <a:gd fmla="*/ 1262062 w 1345272" name="T96"/>
              <a:gd fmla="*/ 647700 h 2805586" name="T97"/>
              <a:gd fmla="*/ 1309687 w 1345272" name="T98"/>
              <a:gd fmla="*/ 447675 h 2805586" name="T99"/>
              <a:gd fmla="*/ 1209675 w 1345272" name="T100"/>
              <a:gd fmla="*/ 376238 h 2805586" name="T101"/>
              <a:gd fmla="*/ 1123950 w 1345272" name="T102"/>
              <a:gd fmla="*/ 261938 h 2805586" name="T103"/>
              <a:gd fmla="*/ 1009650 w 1345272" name="T104"/>
              <a:gd fmla="*/ 100013 h 2805586" name="T105"/>
              <a:gd fmla="*/ 823912 w 1345272" name="T106"/>
              <a:gd fmla="*/ 4763 h 2805586" name="T107"/>
              <a:gd fmla="*/ 657225 w 1345272" name="T108"/>
              <a:gd fmla="*/ 90488 h 2805586" name="T109"/>
              <a:gd fmla="*/ 604837 w 1345272" name="T110"/>
              <a:gd fmla="*/ 190500 h 2805586" name="T111"/>
              <a:gd fmla="*/ 481012 w 1345272" name="T112"/>
              <a:gd fmla="*/ 190500 h 280558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345272" name="T171"/>
              <a:gd fmla="*/ 0 h 2805586" name="T172"/>
              <a:gd fmla="*/ 1345272 w 1345272" name="T173"/>
              <a:gd fmla="*/ 2805586 h 2805586" name="T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805586" w="1345272">
                <a:moveTo>
                  <a:pt x="495300" y="185738"/>
                </a:moveTo>
                <a:cubicBezTo>
                  <a:pt x="484042" y="219508"/>
                  <a:pt x="487731" y="202362"/>
                  <a:pt x="495300" y="266700"/>
                </a:cubicBezTo>
                <a:cubicBezTo>
                  <a:pt x="495887" y="271686"/>
                  <a:pt x="496926" y="277068"/>
                  <a:pt x="500062" y="280988"/>
                </a:cubicBezTo>
                <a:cubicBezTo>
                  <a:pt x="503638" y="285458"/>
                  <a:pt x="509587" y="287338"/>
                  <a:pt x="514350" y="290513"/>
                </a:cubicBezTo>
                <a:cubicBezTo>
                  <a:pt x="526905" y="328182"/>
                  <a:pt x="513580" y="284353"/>
                  <a:pt x="523875" y="366713"/>
                </a:cubicBezTo>
                <a:cubicBezTo>
                  <a:pt x="524498" y="371694"/>
                  <a:pt x="527419" y="376130"/>
                  <a:pt x="528637" y="381000"/>
                </a:cubicBezTo>
                <a:cubicBezTo>
                  <a:pt x="530600" y="388853"/>
                  <a:pt x="529384" y="397785"/>
                  <a:pt x="533400" y="404813"/>
                </a:cubicBezTo>
                <a:cubicBezTo>
                  <a:pt x="536240" y="409783"/>
                  <a:pt x="542925" y="411163"/>
                  <a:pt x="547687" y="414338"/>
                </a:cubicBezTo>
                <a:cubicBezTo>
                  <a:pt x="550862" y="419100"/>
                  <a:pt x="554652" y="423506"/>
                  <a:pt x="557212" y="428625"/>
                </a:cubicBezTo>
                <a:cubicBezTo>
                  <a:pt x="576930" y="468059"/>
                  <a:pt x="544204" y="416257"/>
                  <a:pt x="571500" y="457200"/>
                </a:cubicBezTo>
                <a:cubicBezTo>
                  <a:pt x="569912" y="463550"/>
                  <a:pt x="569315" y="470234"/>
                  <a:pt x="566737" y="476250"/>
                </a:cubicBezTo>
                <a:cubicBezTo>
                  <a:pt x="548846" y="517995"/>
                  <a:pt x="563917" y="464691"/>
                  <a:pt x="552450" y="504825"/>
                </a:cubicBezTo>
                <a:cubicBezTo>
                  <a:pt x="550652" y="511119"/>
                  <a:pt x="549107" y="517485"/>
                  <a:pt x="547687" y="523875"/>
                </a:cubicBezTo>
                <a:cubicBezTo>
                  <a:pt x="545931" y="531777"/>
                  <a:pt x="546941" y="540660"/>
                  <a:pt x="542925" y="547688"/>
                </a:cubicBezTo>
                <a:cubicBezTo>
                  <a:pt x="540085" y="552658"/>
                  <a:pt x="533295" y="553886"/>
                  <a:pt x="528637" y="557213"/>
                </a:cubicBezTo>
                <a:cubicBezTo>
                  <a:pt x="523608" y="560805"/>
                  <a:pt x="502779" y="577285"/>
                  <a:pt x="495300" y="581025"/>
                </a:cubicBezTo>
                <a:cubicBezTo>
                  <a:pt x="490810" y="583270"/>
                  <a:pt x="485775" y="584200"/>
                  <a:pt x="481012" y="585788"/>
                </a:cubicBezTo>
                <a:cubicBezTo>
                  <a:pt x="470574" y="601445"/>
                  <a:pt x="471655" y="597107"/>
                  <a:pt x="466725" y="614363"/>
                </a:cubicBezTo>
                <a:cubicBezTo>
                  <a:pt x="464927" y="620657"/>
                  <a:pt x="466051" y="628302"/>
                  <a:pt x="461962" y="633413"/>
                </a:cubicBezTo>
                <a:cubicBezTo>
                  <a:pt x="458826" y="637333"/>
                  <a:pt x="452437" y="636588"/>
                  <a:pt x="447675" y="638175"/>
                </a:cubicBezTo>
                <a:cubicBezTo>
                  <a:pt x="446151" y="644272"/>
                  <a:pt x="441564" y="664685"/>
                  <a:pt x="438150" y="671513"/>
                </a:cubicBezTo>
                <a:cubicBezTo>
                  <a:pt x="435590" y="676632"/>
                  <a:pt x="431185" y="680681"/>
                  <a:pt x="428625" y="685800"/>
                </a:cubicBezTo>
                <a:cubicBezTo>
                  <a:pt x="426380" y="690290"/>
                  <a:pt x="427412" y="696538"/>
                  <a:pt x="423862" y="700088"/>
                </a:cubicBezTo>
                <a:cubicBezTo>
                  <a:pt x="420312" y="703638"/>
                  <a:pt x="414337" y="703263"/>
                  <a:pt x="409575" y="704850"/>
                </a:cubicBezTo>
                <a:cubicBezTo>
                  <a:pt x="402789" y="715029"/>
                  <a:pt x="381658" y="739846"/>
                  <a:pt x="404812" y="752475"/>
                </a:cubicBezTo>
                <a:cubicBezTo>
                  <a:pt x="418818" y="760115"/>
                  <a:pt x="436562" y="749300"/>
                  <a:pt x="452437" y="747713"/>
                </a:cubicBezTo>
                <a:cubicBezTo>
                  <a:pt x="485189" y="725878"/>
                  <a:pt x="470152" y="725043"/>
                  <a:pt x="495300" y="733425"/>
                </a:cubicBezTo>
                <a:cubicBezTo>
                  <a:pt x="500116" y="740649"/>
                  <a:pt x="509587" y="752141"/>
                  <a:pt x="509587" y="762000"/>
                </a:cubicBezTo>
                <a:cubicBezTo>
                  <a:pt x="509587" y="767020"/>
                  <a:pt x="508375" y="772738"/>
                  <a:pt x="504825" y="776288"/>
                </a:cubicBezTo>
                <a:cubicBezTo>
                  <a:pt x="501275" y="779838"/>
                  <a:pt x="495300" y="779463"/>
                  <a:pt x="490537" y="781050"/>
                </a:cubicBezTo>
                <a:cubicBezTo>
                  <a:pt x="492125" y="792163"/>
                  <a:pt x="493098" y="803380"/>
                  <a:pt x="495300" y="814388"/>
                </a:cubicBezTo>
                <a:cubicBezTo>
                  <a:pt x="496284" y="819310"/>
                  <a:pt x="500062" y="823655"/>
                  <a:pt x="500062" y="828675"/>
                </a:cubicBezTo>
                <a:cubicBezTo>
                  <a:pt x="500062" y="833695"/>
                  <a:pt x="496887" y="838200"/>
                  <a:pt x="495300" y="842963"/>
                </a:cubicBezTo>
                <a:cubicBezTo>
                  <a:pt x="494304" y="859896"/>
                  <a:pt x="485099" y="938736"/>
                  <a:pt x="495300" y="966788"/>
                </a:cubicBezTo>
                <a:cubicBezTo>
                  <a:pt x="497256" y="972167"/>
                  <a:pt x="504825" y="973138"/>
                  <a:pt x="509587" y="976313"/>
                </a:cubicBezTo>
                <a:cubicBezTo>
                  <a:pt x="516297" y="996440"/>
                  <a:pt x="522349" y="1007940"/>
                  <a:pt x="509587" y="1033463"/>
                </a:cubicBezTo>
                <a:cubicBezTo>
                  <a:pt x="506660" y="1039317"/>
                  <a:pt x="496887" y="1036638"/>
                  <a:pt x="490537" y="1038225"/>
                </a:cubicBezTo>
                <a:cubicBezTo>
                  <a:pt x="468199" y="1071733"/>
                  <a:pt x="493905" y="1029244"/>
                  <a:pt x="476250" y="1076325"/>
                </a:cubicBezTo>
                <a:cubicBezTo>
                  <a:pt x="474240" y="1081685"/>
                  <a:pt x="469285" y="1085493"/>
                  <a:pt x="466725" y="1090613"/>
                </a:cubicBezTo>
                <a:cubicBezTo>
                  <a:pt x="464480" y="1095103"/>
                  <a:pt x="463550" y="1100138"/>
                  <a:pt x="461962" y="1104900"/>
                </a:cubicBezTo>
                <a:cubicBezTo>
                  <a:pt x="461627" y="1107246"/>
                  <a:pt x="455521" y="1164198"/>
                  <a:pt x="447675" y="1166813"/>
                </a:cubicBezTo>
                <a:cubicBezTo>
                  <a:pt x="438150" y="1169988"/>
                  <a:pt x="419100" y="1176338"/>
                  <a:pt x="419100" y="1176338"/>
                </a:cubicBezTo>
                <a:cubicBezTo>
                  <a:pt x="420687" y="1184275"/>
                  <a:pt x="423862" y="1192056"/>
                  <a:pt x="423862" y="1200150"/>
                </a:cubicBezTo>
                <a:cubicBezTo>
                  <a:pt x="423862" y="1214526"/>
                  <a:pt x="424013" y="1229503"/>
                  <a:pt x="419100" y="1243013"/>
                </a:cubicBezTo>
                <a:cubicBezTo>
                  <a:pt x="417144" y="1248392"/>
                  <a:pt x="410365" y="1251150"/>
                  <a:pt x="404812" y="1252538"/>
                </a:cubicBezTo>
                <a:cubicBezTo>
                  <a:pt x="390866" y="1256024"/>
                  <a:pt x="376237" y="1255713"/>
                  <a:pt x="361950" y="1257300"/>
                </a:cubicBezTo>
                <a:cubicBezTo>
                  <a:pt x="363537" y="1262063"/>
                  <a:pt x="366712" y="1266568"/>
                  <a:pt x="366712" y="1271588"/>
                </a:cubicBezTo>
                <a:cubicBezTo>
                  <a:pt x="366712" y="1278490"/>
                  <a:pt x="357241" y="1296310"/>
                  <a:pt x="352425" y="1300163"/>
                </a:cubicBezTo>
                <a:cubicBezTo>
                  <a:pt x="348505" y="1303299"/>
                  <a:pt x="342900" y="1303338"/>
                  <a:pt x="338137" y="1304925"/>
                </a:cubicBezTo>
                <a:cubicBezTo>
                  <a:pt x="328612" y="1303338"/>
                  <a:pt x="317596" y="1305520"/>
                  <a:pt x="309562" y="1300163"/>
                </a:cubicBezTo>
                <a:cubicBezTo>
                  <a:pt x="305385" y="1297378"/>
                  <a:pt x="320300" y="1291850"/>
                  <a:pt x="323850" y="1295400"/>
                </a:cubicBezTo>
                <a:cubicBezTo>
                  <a:pt x="327400" y="1298950"/>
                  <a:pt x="322223" y="1305768"/>
                  <a:pt x="319087" y="1309688"/>
                </a:cubicBezTo>
                <a:cubicBezTo>
                  <a:pt x="312372" y="1318082"/>
                  <a:pt x="299925" y="1320838"/>
                  <a:pt x="290512" y="1323975"/>
                </a:cubicBezTo>
                <a:cubicBezTo>
                  <a:pt x="287337" y="1328738"/>
                  <a:pt x="285841" y="1335229"/>
                  <a:pt x="280987" y="1338263"/>
                </a:cubicBezTo>
                <a:cubicBezTo>
                  <a:pt x="272473" y="1343584"/>
                  <a:pt x="261937" y="1344613"/>
                  <a:pt x="252412" y="1347788"/>
                </a:cubicBezTo>
                <a:cubicBezTo>
                  <a:pt x="236619" y="1353052"/>
                  <a:pt x="238125" y="1347530"/>
                  <a:pt x="238125" y="1357313"/>
                </a:cubicBezTo>
                <a:cubicBezTo>
                  <a:pt x="244937" y="1377751"/>
                  <a:pt x="244693" y="1369142"/>
                  <a:pt x="238125" y="1395413"/>
                </a:cubicBezTo>
                <a:cubicBezTo>
                  <a:pt x="236907" y="1400283"/>
                  <a:pt x="237447" y="1406782"/>
                  <a:pt x="233362" y="1409700"/>
                </a:cubicBezTo>
                <a:cubicBezTo>
                  <a:pt x="225192" y="1415536"/>
                  <a:pt x="204787" y="1419225"/>
                  <a:pt x="204787" y="1419225"/>
                </a:cubicBezTo>
                <a:cubicBezTo>
                  <a:pt x="194402" y="1450384"/>
                  <a:pt x="200016" y="1417858"/>
                  <a:pt x="228600" y="1438275"/>
                </a:cubicBezTo>
                <a:cubicBezTo>
                  <a:pt x="233926" y="1442079"/>
                  <a:pt x="230784" y="1451309"/>
                  <a:pt x="233362" y="1457325"/>
                </a:cubicBezTo>
                <a:cubicBezTo>
                  <a:pt x="235617" y="1462586"/>
                  <a:pt x="240327" y="1466493"/>
                  <a:pt x="242887" y="1471613"/>
                </a:cubicBezTo>
                <a:cubicBezTo>
                  <a:pt x="245132" y="1476103"/>
                  <a:pt x="246062" y="1481138"/>
                  <a:pt x="247650" y="1485900"/>
                </a:cubicBezTo>
                <a:cubicBezTo>
                  <a:pt x="242429" y="1616401"/>
                  <a:pt x="264919" y="1571914"/>
                  <a:pt x="223837" y="1633538"/>
                </a:cubicBezTo>
                <a:cubicBezTo>
                  <a:pt x="220662" y="1638300"/>
                  <a:pt x="214312" y="1639888"/>
                  <a:pt x="209550" y="1643063"/>
                </a:cubicBezTo>
                <a:cubicBezTo>
                  <a:pt x="207962" y="1647825"/>
                  <a:pt x="206166" y="1652523"/>
                  <a:pt x="204787" y="1657350"/>
                </a:cubicBezTo>
                <a:cubicBezTo>
                  <a:pt x="202989" y="1663644"/>
                  <a:pt x="204995" y="1672140"/>
                  <a:pt x="200025" y="1676400"/>
                </a:cubicBezTo>
                <a:cubicBezTo>
                  <a:pt x="192402" y="1682934"/>
                  <a:pt x="171450" y="1685925"/>
                  <a:pt x="171450" y="1685925"/>
                </a:cubicBezTo>
                <a:cubicBezTo>
                  <a:pt x="196997" y="1762576"/>
                  <a:pt x="155595" y="1633730"/>
                  <a:pt x="180975" y="1881188"/>
                </a:cubicBezTo>
                <a:cubicBezTo>
                  <a:pt x="181487" y="1886182"/>
                  <a:pt x="190500" y="1884363"/>
                  <a:pt x="195262" y="1885950"/>
                </a:cubicBezTo>
                <a:cubicBezTo>
                  <a:pt x="228770" y="1908288"/>
                  <a:pt x="186281" y="1882582"/>
                  <a:pt x="233362" y="1900238"/>
                </a:cubicBezTo>
                <a:cubicBezTo>
                  <a:pt x="238721" y="1902248"/>
                  <a:pt x="242887" y="1906588"/>
                  <a:pt x="247650" y="1909763"/>
                </a:cubicBezTo>
                <a:cubicBezTo>
                  <a:pt x="253965" y="1919235"/>
                  <a:pt x="264243" y="1926507"/>
                  <a:pt x="252412" y="1938338"/>
                </a:cubicBezTo>
                <a:cubicBezTo>
                  <a:pt x="248862" y="1941888"/>
                  <a:pt x="242887" y="1941513"/>
                  <a:pt x="238125" y="1943100"/>
                </a:cubicBezTo>
                <a:cubicBezTo>
                  <a:pt x="236537" y="1947863"/>
                  <a:pt x="236912" y="1953838"/>
                  <a:pt x="233362" y="1957388"/>
                </a:cubicBezTo>
                <a:cubicBezTo>
                  <a:pt x="229812" y="1960938"/>
                  <a:pt x="221993" y="1958065"/>
                  <a:pt x="219075" y="1962150"/>
                </a:cubicBezTo>
                <a:cubicBezTo>
                  <a:pt x="213239" y="1970320"/>
                  <a:pt x="209550" y="1990725"/>
                  <a:pt x="209550" y="1990725"/>
                </a:cubicBezTo>
                <a:cubicBezTo>
                  <a:pt x="211137" y="2005013"/>
                  <a:pt x="220261" y="2020501"/>
                  <a:pt x="214312" y="2033588"/>
                </a:cubicBezTo>
                <a:cubicBezTo>
                  <a:pt x="210157" y="2042728"/>
                  <a:pt x="185737" y="2043113"/>
                  <a:pt x="185737" y="2043113"/>
                </a:cubicBezTo>
                <a:cubicBezTo>
                  <a:pt x="184150" y="2047875"/>
                  <a:pt x="180975" y="2052380"/>
                  <a:pt x="180975" y="2057400"/>
                </a:cubicBezTo>
                <a:cubicBezTo>
                  <a:pt x="180975" y="2073764"/>
                  <a:pt x="201251" y="2083324"/>
                  <a:pt x="166687" y="2057400"/>
                </a:cubicBezTo>
                <a:cubicBezTo>
                  <a:pt x="168275" y="2062163"/>
                  <a:pt x="169205" y="2067198"/>
                  <a:pt x="171450" y="2071688"/>
                </a:cubicBezTo>
                <a:cubicBezTo>
                  <a:pt x="174010" y="2076807"/>
                  <a:pt x="180166" y="2080309"/>
                  <a:pt x="180975" y="2085975"/>
                </a:cubicBezTo>
                <a:cubicBezTo>
                  <a:pt x="181901" y="2092455"/>
                  <a:pt x="177800" y="2098675"/>
                  <a:pt x="176212" y="2105025"/>
                </a:cubicBezTo>
                <a:cubicBezTo>
                  <a:pt x="180975" y="2106613"/>
                  <a:pt x="185673" y="2108409"/>
                  <a:pt x="190500" y="2109788"/>
                </a:cubicBezTo>
                <a:cubicBezTo>
                  <a:pt x="196794" y="2111586"/>
                  <a:pt x="203281" y="2112669"/>
                  <a:pt x="209550" y="2114550"/>
                </a:cubicBezTo>
                <a:cubicBezTo>
                  <a:pt x="219167" y="2117435"/>
                  <a:pt x="231025" y="2116975"/>
                  <a:pt x="238125" y="2124075"/>
                </a:cubicBezTo>
                <a:cubicBezTo>
                  <a:pt x="241300" y="2127250"/>
                  <a:pt x="244475" y="2130425"/>
                  <a:pt x="247650" y="2133600"/>
                </a:cubicBezTo>
                <a:cubicBezTo>
                  <a:pt x="252199" y="2147250"/>
                  <a:pt x="257866" y="2156376"/>
                  <a:pt x="247650" y="2171700"/>
                </a:cubicBezTo>
                <a:cubicBezTo>
                  <a:pt x="244865" y="2175877"/>
                  <a:pt x="238125" y="2174875"/>
                  <a:pt x="233362" y="2176463"/>
                </a:cubicBezTo>
                <a:cubicBezTo>
                  <a:pt x="231775" y="2181225"/>
                  <a:pt x="232150" y="2187200"/>
                  <a:pt x="228600" y="2190750"/>
                </a:cubicBezTo>
                <a:cubicBezTo>
                  <a:pt x="225050" y="2194300"/>
                  <a:pt x="219182" y="2194295"/>
                  <a:pt x="214312" y="2195513"/>
                </a:cubicBezTo>
                <a:cubicBezTo>
                  <a:pt x="206459" y="2197476"/>
                  <a:pt x="198437" y="2198688"/>
                  <a:pt x="190500" y="2200275"/>
                </a:cubicBezTo>
                <a:cubicBezTo>
                  <a:pt x="182117" y="2225423"/>
                  <a:pt x="181560" y="2211778"/>
                  <a:pt x="214312" y="2233613"/>
                </a:cubicBezTo>
                <a:cubicBezTo>
                  <a:pt x="219075" y="2236788"/>
                  <a:pt x="228600" y="2243138"/>
                  <a:pt x="228600" y="2243138"/>
                </a:cubicBezTo>
                <a:cubicBezTo>
                  <a:pt x="230187" y="2249488"/>
                  <a:pt x="231564" y="2255894"/>
                  <a:pt x="233362" y="2262188"/>
                </a:cubicBezTo>
                <a:cubicBezTo>
                  <a:pt x="234741" y="2267015"/>
                  <a:pt x="238679" y="2271486"/>
                  <a:pt x="238125" y="2276475"/>
                </a:cubicBezTo>
                <a:cubicBezTo>
                  <a:pt x="237016" y="2286454"/>
                  <a:pt x="231775" y="2295525"/>
                  <a:pt x="228600" y="2305050"/>
                </a:cubicBezTo>
                <a:cubicBezTo>
                  <a:pt x="226790" y="2310480"/>
                  <a:pt x="219075" y="2311400"/>
                  <a:pt x="214312" y="2314575"/>
                </a:cubicBezTo>
                <a:cubicBezTo>
                  <a:pt x="195777" y="2342379"/>
                  <a:pt x="209550" y="2314083"/>
                  <a:pt x="209550" y="2347913"/>
                </a:cubicBezTo>
                <a:cubicBezTo>
                  <a:pt x="209550" y="2365073"/>
                  <a:pt x="223358" y="2438879"/>
                  <a:pt x="195262" y="2466975"/>
                </a:cubicBezTo>
                <a:cubicBezTo>
                  <a:pt x="191215" y="2471022"/>
                  <a:pt x="186094" y="2473940"/>
                  <a:pt x="180975" y="2476500"/>
                </a:cubicBezTo>
                <a:cubicBezTo>
                  <a:pt x="176485" y="2478745"/>
                  <a:pt x="171450" y="2479675"/>
                  <a:pt x="166687" y="2481263"/>
                </a:cubicBezTo>
                <a:cubicBezTo>
                  <a:pt x="149225" y="2479675"/>
                  <a:pt x="131834" y="2476500"/>
                  <a:pt x="114300" y="2476500"/>
                </a:cubicBezTo>
                <a:cubicBezTo>
                  <a:pt x="102808" y="2476500"/>
                  <a:pt x="87473" y="2482268"/>
                  <a:pt x="76200" y="2486025"/>
                </a:cubicBezTo>
                <a:cubicBezTo>
                  <a:pt x="73025" y="2495550"/>
                  <a:pt x="69850" y="2505075"/>
                  <a:pt x="66675" y="2514600"/>
                </a:cubicBezTo>
                <a:cubicBezTo>
                  <a:pt x="65087" y="2519363"/>
                  <a:pt x="61912" y="2528888"/>
                  <a:pt x="61912" y="2528888"/>
                </a:cubicBezTo>
                <a:cubicBezTo>
                  <a:pt x="60325" y="2544763"/>
                  <a:pt x="65189" y="2562732"/>
                  <a:pt x="57150" y="2576513"/>
                </a:cubicBezTo>
                <a:cubicBezTo>
                  <a:pt x="52091" y="2585186"/>
                  <a:pt x="28575" y="2586038"/>
                  <a:pt x="28575" y="2586038"/>
                </a:cubicBezTo>
                <a:cubicBezTo>
                  <a:pt x="16764" y="2621465"/>
                  <a:pt x="19050" y="2610538"/>
                  <a:pt x="19050" y="2676525"/>
                </a:cubicBezTo>
                <a:cubicBezTo>
                  <a:pt x="19050" y="2681545"/>
                  <a:pt x="22225" y="2686050"/>
                  <a:pt x="23812" y="2690813"/>
                </a:cubicBezTo>
                <a:cubicBezTo>
                  <a:pt x="11842" y="2726725"/>
                  <a:pt x="29382" y="2683850"/>
                  <a:pt x="4762" y="2714625"/>
                </a:cubicBezTo>
                <a:cubicBezTo>
                  <a:pt x="1626" y="2718545"/>
                  <a:pt x="1587" y="2724150"/>
                  <a:pt x="0" y="2728913"/>
                </a:cubicBezTo>
                <a:cubicBezTo>
                  <a:pt x="5884" y="2746568"/>
                  <a:pt x="2517" y="2738710"/>
                  <a:pt x="9525" y="2752725"/>
                </a:cubicBezTo>
                <a:cubicBezTo>
                  <a:pt x="14287" y="2749550"/>
                  <a:pt x="18094" y="2743449"/>
                  <a:pt x="23812" y="2743200"/>
                </a:cubicBezTo>
                <a:cubicBezTo>
                  <a:pt x="99199" y="2739923"/>
                  <a:pt x="92832" y="2739221"/>
                  <a:pt x="133350" y="2752725"/>
                </a:cubicBezTo>
                <a:cubicBezTo>
                  <a:pt x="138112" y="2751138"/>
                  <a:pt x="142810" y="2749342"/>
                  <a:pt x="147637" y="2747963"/>
                </a:cubicBezTo>
                <a:cubicBezTo>
                  <a:pt x="153931" y="2746165"/>
                  <a:pt x="160671" y="2745778"/>
                  <a:pt x="166687" y="2743200"/>
                </a:cubicBezTo>
                <a:cubicBezTo>
                  <a:pt x="171948" y="2740945"/>
                  <a:pt x="176212" y="2736850"/>
                  <a:pt x="180975" y="2733675"/>
                </a:cubicBezTo>
                <a:cubicBezTo>
                  <a:pt x="187325" y="2735263"/>
                  <a:pt x="193635" y="2737018"/>
                  <a:pt x="200025" y="2738438"/>
                </a:cubicBezTo>
                <a:cubicBezTo>
                  <a:pt x="207927" y="2740194"/>
                  <a:pt x="215984" y="2741237"/>
                  <a:pt x="223837" y="2743200"/>
                </a:cubicBezTo>
                <a:cubicBezTo>
                  <a:pt x="228707" y="2744418"/>
                  <a:pt x="233202" y="2746978"/>
                  <a:pt x="238125" y="2747963"/>
                </a:cubicBezTo>
                <a:cubicBezTo>
                  <a:pt x="249132" y="2750164"/>
                  <a:pt x="260350" y="2751138"/>
                  <a:pt x="271462" y="2752725"/>
                </a:cubicBezTo>
                <a:cubicBezTo>
                  <a:pt x="280987" y="2755900"/>
                  <a:pt x="290512" y="2759075"/>
                  <a:pt x="300037" y="2762250"/>
                </a:cubicBezTo>
                <a:cubicBezTo>
                  <a:pt x="335465" y="2774060"/>
                  <a:pt x="309308" y="2766655"/>
                  <a:pt x="381000" y="2771775"/>
                </a:cubicBezTo>
                <a:cubicBezTo>
                  <a:pt x="468553" y="2800963"/>
                  <a:pt x="375668" y="2771566"/>
                  <a:pt x="623887" y="2781300"/>
                </a:cubicBezTo>
                <a:cubicBezTo>
                  <a:pt x="638174" y="2781860"/>
                  <a:pt x="640189" y="2790133"/>
                  <a:pt x="652462" y="2795588"/>
                </a:cubicBezTo>
                <a:cubicBezTo>
                  <a:pt x="661637" y="2799666"/>
                  <a:pt x="681037" y="2805113"/>
                  <a:pt x="681037" y="2805113"/>
                </a:cubicBezTo>
                <a:cubicBezTo>
                  <a:pt x="687387" y="2803525"/>
                  <a:pt x="696160" y="2805586"/>
                  <a:pt x="700087" y="2800350"/>
                </a:cubicBezTo>
                <a:cubicBezTo>
                  <a:pt x="703099" y="2796334"/>
                  <a:pt x="698110" y="2790240"/>
                  <a:pt x="695325" y="2786063"/>
                </a:cubicBezTo>
                <a:cubicBezTo>
                  <a:pt x="685132" y="2770773"/>
                  <a:pt x="681729" y="2772006"/>
                  <a:pt x="666750" y="2767013"/>
                </a:cubicBezTo>
                <a:cubicBezTo>
                  <a:pt x="633412" y="2744788"/>
                  <a:pt x="631825" y="2757488"/>
                  <a:pt x="647700" y="2733675"/>
                </a:cubicBezTo>
                <a:cubicBezTo>
                  <a:pt x="646112" y="2728913"/>
                  <a:pt x="646073" y="2723308"/>
                  <a:pt x="642937" y="2719388"/>
                </a:cubicBezTo>
                <a:cubicBezTo>
                  <a:pt x="639361" y="2714919"/>
                  <a:pt x="632697" y="2713910"/>
                  <a:pt x="628650" y="2709863"/>
                </a:cubicBezTo>
                <a:cubicBezTo>
                  <a:pt x="624603" y="2705815"/>
                  <a:pt x="622300" y="2700338"/>
                  <a:pt x="619125" y="2695575"/>
                </a:cubicBezTo>
                <a:cubicBezTo>
                  <a:pt x="609600" y="2698750"/>
                  <a:pt x="600075" y="2701925"/>
                  <a:pt x="590550" y="2705100"/>
                </a:cubicBezTo>
                <a:cubicBezTo>
                  <a:pt x="585787" y="2706688"/>
                  <a:pt x="576262" y="2709863"/>
                  <a:pt x="576262" y="2709863"/>
                </a:cubicBezTo>
                <a:cubicBezTo>
                  <a:pt x="569912" y="2708275"/>
                  <a:pt x="559790" y="2711116"/>
                  <a:pt x="557212" y="2705100"/>
                </a:cubicBezTo>
                <a:cubicBezTo>
                  <a:pt x="550947" y="2690481"/>
                  <a:pt x="561035" y="2670263"/>
                  <a:pt x="576262" y="2667000"/>
                </a:cubicBezTo>
                <a:cubicBezTo>
                  <a:pt x="593407" y="2663326"/>
                  <a:pt x="611187" y="2663825"/>
                  <a:pt x="628650" y="2662238"/>
                </a:cubicBezTo>
                <a:cubicBezTo>
                  <a:pt x="630237" y="2657475"/>
                  <a:pt x="630276" y="2651870"/>
                  <a:pt x="633412" y="2647950"/>
                </a:cubicBezTo>
                <a:cubicBezTo>
                  <a:pt x="641634" y="2637672"/>
                  <a:pt x="655311" y="2636522"/>
                  <a:pt x="666750" y="2633663"/>
                </a:cubicBezTo>
                <a:cubicBezTo>
                  <a:pt x="688269" y="2601383"/>
                  <a:pt x="659650" y="2636503"/>
                  <a:pt x="714375" y="2614613"/>
                </a:cubicBezTo>
                <a:cubicBezTo>
                  <a:pt x="719690" y="2612487"/>
                  <a:pt x="719853" y="2604373"/>
                  <a:pt x="723900" y="2600325"/>
                </a:cubicBezTo>
                <a:cubicBezTo>
                  <a:pt x="727947" y="2596278"/>
                  <a:pt x="733068" y="2593360"/>
                  <a:pt x="738187" y="2590800"/>
                </a:cubicBezTo>
                <a:cubicBezTo>
                  <a:pt x="750542" y="2584623"/>
                  <a:pt x="768863" y="2583712"/>
                  <a:pt x="781050" y="2581275"/>
                </a:cubicBezTo>
                <a:cubicBezTo>
                  <a:pt x="787468" y="2579991"/>
                  <a:pt x="793750" y="2578100"/>
                  <a:pt x="800100" y="2576513"/>
                </a:cubicBezTo>
                <a:cubicBezTo>
                  <a:pt x="803275" y="2571750"/>
                  <a:pt x="807300" y="2567456"/>
                  <a:pt x="809625" y="2562225"/>
                </a:cubicBezTo>
                <a:cubicBezTo>
                  <a:pt x="824092" y="2529674"/>
                  <a:pt x="807384" y="2532633"/>
                  <a:pt x="842962" y="2528888"/>
                </a:cubicBezTo>
                <a:cubicBezTo>
                  <a:pt x="865121" y="2526555"/>
                  <a:pt x="887412" y="2525713"/>
                  <a:pt x="909637" y="2524125"/>
                </a:cubicBezTo>
                <a:cubicBezTo>
                  <a:pt x="912812" y="2519363"/>
                  <a:pt x="916837" y="2515068"/>
                  <a:pt x="919162" y="2509838"/>
                </a:cubicBezTo>
                <a:cubicBezTo>
                  <a:pt x="923240" y="2500663"/>
                  <a:pt x="919162" y="2484438"/>
                  <a:pt x="928687" y="2481263"/>
                </a:cubicBezTo>
                <a:cubicBezTo>
                  <a:pt x="967911" y="2468188"/>
                  <a:pt x="947323" y="2473158"/>
                  <a:pt x="990600" y="2466975"/>
                </a:cubicBezTo>
                <a:cubicBezTo>
                  <a:pt x="992187" y="2462213"/>
                  <a:pt x="994273" y="2457588"/>
                  <a:pt x="995362" y="2452688"/>
                </a:cubicBezTo>
                <a:cubicBezTo>
                  <a:pt x="997457" y="2443262"/>
                  <a:pt x="997071" y="2433274"/>
                  <a:pt x="1000125" y="2424113"/>
                </a:cubicBezTo>
                <a:cubicBezTo>
                  <a:pt x="1003935" y="2412683"/>
                  <a:pt x="1013777" y="2405380"/>
                  <a:pt x="1023937" y="2400300"/>
                </a:cubicBezTo>
                <a:cubicBezTo>
                  <a:pt x="1028427" y="2398055"/>
                  <a:pt x="1033462" y="2397125"/>
                  <a:pt x="1038225" y="2395538"/>
                </a:cubicBezTo>
                <a:cubicBezTo>
                  <a:pt x="1042988" y="2381250"/>
                  <a:pt x="1047750" y="2366963"/>
                  <a:pt x="1052512" y="2352675"/>
                </a:cubicBezTo>
                <a:cubicBezTo>
                  <a:pt x="1054322" y="2347245"/>
                  <a:pt x="1062037" y="2346325"/>
                  <a:pt x="1066800" y="2343150"/>
                </a:cubicBezTo>
                <a:cubicBezTo>
                  <a:pt x="1069975" y="2338388"/>
                  <a:pt x="1072278" y="2332910"/>
                  <a:pt x="1076325" y="2328863"/>
                </a:cubicBezTo>
                <a:cubicBezTo>
                  <a:pt x="1080372" y="2324816"/>
                  <a:pt x="1087036" y="2323807"/>
                  <a:pt x="1090612" y="2319338"/>
                </a:cubicBezTo>
                <a:cubicBezTo>
                  <a:pt x="1093748" y="2315418"/>
                  <a:pt x="1093787" y="2309813"/>
                  <a:pt x="1095375" y="2305050"/>
                </a:cubicBezTo>
                <a:cubicBezTo>
                  <a:pt x="1086102" y="2277235"/>
                  <a:pt x="1097867" y="2302781"/>
                  <a:pt x="1076325" y="2281238"/>
                </a:cubicBezTo>
                <a:cubicBezTo>
                  <a:pt x="1072278" y="2277190"/>
                  <a:pt x="1071108" y="2270719"/>
                  <a:pt x="1066800" y="2266950"/>
                </a:cubicBezTo>
                <a:cubicBezTo>
                  <a:pt x="1058185" y="2259412"/>
                  <a:pt x="1047750" y="2254250"/>
                  <a:pt x="1038225" y="2247900"/>
                </a:cubicBezTo>
                <a:cubicBezTo>
                  <a:pt x="1019761" y="2235591"/>
                  <a:pt x="1029366" y="2240185"/>
                  <a:pt x="1009650" y="2233613"/>
                </a:cubicBezTo>
                <a:cubicBezTo>
                  <a:pt x="1000125" y="2227263"/>
                  <a:pt x="987425" y="2224088"/>
                  <a:pt x="981075" y="2214563"/>
                </a:cubicBezTo>
                <a:cubicBezTo>
                  <a:pt x="974045" y="2204018"/>
                  <a:pt x="968265" y="2193324"/>
                  <a:pt x="957262" y="2185988"/>
                </a:cubicBezTo>
                <a:cubicBezTo>
                  <a:pt x="953085" y="2183203"/>
                  <a:pt x="947737" y="2182813"/>
                  <a:pt x="942975" y="2181225"/>
                </a:cubicBezTo>
                <a:cubicBezTo>
                  <a:pt x="934285" y="2168191"/>
                  <a:pt x="934202" y="2164097"/>
                  <a:pt x="919162" y="2157413"/>
                </a:cubicBezTo>
                <a:cubicBezTo>
                  <a:pt x="909987" y="2153335"/>
                  <a:pt x="890587" y="2147888"/>
                  <a:pt x="890587" y="2147888"/>
                </a:cubicBezTo>
                <a:cubicBezTo>
                  <a:pt x="885825" y="2144713"/>
                  <a:pt x="881419" y="2140923"/>
                  <a:pt x="876300" y="2138363"/>
                </a:cubicBezTo>
                <a:cubicBezTo>
                  <a:pt x="871810" y="2136118"/>
                  <a:pt x="866401" y="2136038"/>
                  <a:pt x="862012" y="2133600"/>
                </a:cubicBezTo>
                <a:cubicBezTo>
                  <a:pt x="852005" y="2128041"/>
                  <a:pt x="841532" y="2122645"/>
                  <a:pt x="833437" y="2114550"/>
                </a:cubicBezTo>
                <a:cubicBezTo>
                  <a:pt x="828675" y="2109788"/>
                  <a:pt x="824754" y="2103999"/>
                  <a:pt x="819150" y="2100263"/>
                </a:cubicBezTo>
                <a:cubicBezTo>
                  <a:pt x="814973" y="2097478"/>
                  <a:pt x="809251" y="2097938"/>
                  <a:pt x="804862" y="2095500"/>
                </a:cubicBezTo>
                <a:cubicBezTo>
                  <a:pt x="794855" y="2089941"/>
                  <a:pt x="776287" y="2076450"/>
                  <a:pt x="776287" y="2076450"/>
                </a:cubicBezTo>
                <a:cubicBezTo>
                  <a:pt x="769937" y="2066925"/>
                  <a:pt x="747712" y="2054225"/>
                  <a:pt x="757237" y="2047875"/>
                </a:cubicBezTo>
                <a:cubicBezTo>
                  <a:pt x="762000" y="2044700"/>
                  <a:pt x="766042" y="2039995"/>
                  <a:pt x="771525" y="2038350"/>
                </a:cubicBezTo>
                <a:cubicBezTo>
                  <a:pt x="782277" y="2035125"/>
                  <a:pt x="793767" y="2035295"/>
                  <a:pt x="804862" y="2033588"/>
                </a:cubicBezTo>
                <a:cubicBezTo>
                  <a:pt x="814406" y="2032120"/>
                  <a:pt x="823912" y="2030413"/>
                  <a:pt x="833437" y="2028825"/>
                </a:cubicBezTo>
                <a:cubicBezTo>
                  <a:pt x="860733" y="1987882"/>
                  <a:pt x="828007" y="2039684"/>
                  <a:pt x="847725" y="2000250"/>
                </a:cubicBezTo>
                <a:cubicBezTo>
                  <a:pt x="850285" y="1995131"/>
                  <a:pt x="854075" y="1990725"/>
                  <a:pt x="857250" y="1985963"/>
                </a:cubicBezTo>
                <a:cubicBezTo>
                  <a:pt x="835907" y="1978848"/>
                  <a:pt x="829102" y="1974362"/>
                  <a:pt x="800100" y="1985963"/>
                </a:cubicBezTo>
                <a:cubicBezTo>
                  <a:pt x="795439" y="1987827"/>
                  <a:pt x="796716" y="1995423"/>
                  <a:pt x="795337" y="2000250"/>
                </a:cubicBezTo>
                <a:cubicBezTo>
                  <a:pt x="793539" y="2006544"/>
                  <a:pt x="792162" y="2012950"/>
                  <a:pt x="790575" y="2019300"/>
                </a:cubicBezTo>
                <a:cubicBezTo>
                  <a:pt x="774700" y="2017713"/>
                  <a:pt x="758744" y="2016794"/>
                  <a:pt x="742950" y="2014538"/>
                </a:cubicBezTo>
                <a:cubicBezTo>
                  <a:pt x="736470" y="2013612"/>
                  <a:pt x="729011" y="2013864"/>
                  <a:pt x="723900" y="2009775"/>
                </a:cubicBezTo>
                <a:cubicBezTo>
                  <a:pt x="719980" y="2006639"/>
                  <a:pt x="720725" y="2000250"/>
                  <a:pt x="719137" y="1995488"/>
                </a:cubicBezTo>
                <a:cubicBezTo>
                  <a:pt x="738187" y="1993900"/>
                  <a:pt x="761135" y="2002380"/>
                  <a:pt x="776287" y="1990725"/>
                </a:cubicBezTo>
                <a:cubicBezTo>
                  <a:pt x="787681" y="1981960"/>
                  <a:pt x="776504" y="1961501"/>
                  <a:pt x="781050" y="1947863"/>
                </a:cubicBezTo>
                <a:cubicBezTo>
                  <a:pt x="784670" y="1937003"/>
                  <a:pt x="800100" y="1919288"/>
                  <a:pt x="800100" y="1919288"/>
                </a:cubicBezTo>
                <a:cubicBezTo>
                  <a:pt x="801687" y="1905000"/>
                  <a:pt x="797144" y="1888553"/>
                  <a:pt x="804862" y="1876425"/>
                </a:cubicBezTo>
                <a:cubicBezTo>
                  <a:pt x="810252" y="1867954"/>
                  <a:pt x="833437" y="1866900"/>
                  <a:pt x="833437" y="1866900"/>
                </a:cubicBezTo>
                <a:cubicBezTo>
                  <a:pt x="835025" y="1862138"/>
                  <a:pt x="837215" y="1857536"/>
                  <a:pt x="838200" y="1852613"/>
                </a:cubicBezTo>
                <a:cubicBezTo>
                  <a:pt x="840401" y="1841606"/>
                  <a:pt x="836070" y="1828136"/>
                  <a:pt x="842962" y="1819275"/>
                </a:cubicBezTo>
                <a:cubicBezTo>
                  <a:pt x="849126" y="1811350"/>
                  <a:pt x="871537" y="1809750"/>
                  <a:pt x="871537" y="1809750"/>
                </a:cubicBezTo>
                <a:cubicBezTo>
                  <a:pt x="896939" y="1771648"/>
                  <a:pt x="863597" y="1817691"/>
                  <a:pt x="895350" y="1785938"/>
                </a:cubicBezTo>
                <a:cubicBezTo>
                  <a:pt x="916892" y="1764396"/>
                  <a:pt x="891348" y="1776159"/>
                  <a:pt x="919162" y="1766888"/>
                </a:cubicBezTo>
                <a:cubicBezTo>
                  <a:pt x="922337" y="1771650"/>
                  <a:pt x="928169" y="1775475"/>
                  <a:pt x="928687" y="1781175"/>
                </a:cubicBezTo>
                <a:cubicBezTo>
                  <a:pt x="931448" y="1811547"/>
                  <a:pt x="930892" y="1818172"/>
                  <a:pt x="909637" y="1828800"/>
                </a:cubicBezTo>
                <a:cubicBezTo>
                  <a:pt x="905147" y="1831045"/>
                  <a:pt x="900112" y="1831975"/>
                  <a:pt x="895350" y="1833563"/>
                </a:cubicBezTo>
                <a:cubicBezTo>
                  <a:pt x="889000" y="1843088"/>
                  <a:pt x="876300" y="1852613"/>
                  <a:pt x="895350" y="1862138"/>
                </a:cubicBezTo>
                <a:cubicBezTo>
                  <a:pt x="907059" y="1867993"/>
                  <a:pt x="933450" y="1871663"/>
                  <a:pt x="933450" y="1871663"/>
                </a:cubicBezTo>
                <a:cubicBezTo>
                  <a:pt x="935037" y="1876425"/>
                  <a:pt x="934662" y="1882400"/>
                  <a:pt x="938212" y="1885950"/>
                </a:cubicBezTo>
                <a:cubicBezTo>
                  <a:pt x="947738" y="1895476"/>
                  <a:pt x="957261" y="1889126"/>
                  <a:pt x="966787" y="1885950"/>
                </a:cubicBezTo>
                <a:cubicBezTo>
                  <a:pt x="979862" y="1846726"/>
                  <a:pt x="966373" y="1858795"/>
                  <a:pt x="1009650" y="1852613"/>
                </a:cubicBezTo>
                <a:cubicBezTo>
                  <a:pt x="1017428" y="1864279"/>
                  <a:pt x="1026714" y="1870573"/>
                  <a:pt x="1014412" y="1885950"/>
                </a:cubicBezTo>
                <a:cubicBezTo>
                  <a:pt x="1011276" y="1889870"/>
                  <a:pt x="1004887" y="1889125"/>
                  <a:pt x="1000125" y="1890713"/>
                </a:cubicBezTo>
                <a:cubicBezTo>
                  <a:pt x="998537" y="1895475"/>
                  <a:pt x="998498" y="1901080"/>
                  <a:pt x="995362" y="1905000"/>
                </a:cubicBezTo>
                <a:cubicBezTo>
                  <a:pt x="988647" y="1913393"/>
                  <a:pt x="976199" y="1916150"/>
                  <a:pt x="966787" y="1919288"/>
                </a:cubicBezTo>
                <a:cubicBezTo>
                  <a:pt x="968375" y="1924050"/>
                  <a:pt x="968000" y="1930025"/>
                  <a:pt x="971550" y="1933575"/>
                </a:cubicBezTo>
                <a:cubicBezTo>
                  <a:pt x="975100" y="1937125"/>
                  <a:pt x="980898" y="1937440"/>
                  <a:pt x="985837" y="1938338"/>
                </a:cubicBezTo>
                <a:cubicBezTo>
                  <a:pt x="998429" y="1940628"/>
                  <a:pt x="1011237" y="1941513"/>
                  <a:pt x="1023937" y="1943100"/>
                </a:cubicBezTo>
                <a:cubicBezTo>
                  <a:pt x="1063161" y="1956175"/>
                  <a:pt x="1042573" y="1951205"/>
                  <a:pt x="1085850" y="1957388"/>
                </a:cubicBezTo>
                <a:cubicBezTo>
                  <a:pt x="1084262" y="1963738"/>
                  <a:pt x="1082885" y="1970144"/>
                  <a:pt x="1081087" y="1976438"/>
                </a:cubicBezTo>
                <a:cubicBezTo>
                  <a:pt x="1079708" y="1981265"/>
                  <a:pt x="1074080" y="1986235"/>
                  <a:pt x="1076325" y="1990725"/>
                </a:cubicBezTo>
                <a:cubicBezTo>
                  <a:pt x="1078570" y="1995215"/>
                  <a:pt x="1085850" y="1993900"/>
                  <a:pt x="1090612" y="1995488"/>
                </a:cubicBezTo>
                <a:cubicBezTo>
                  <a:pt x="1100137" y="1993900"/>
                  <a:pt x="1109902" y="1988072"/>
                  <a:pt x="1119187" y="1990725"/>
                </a:cubicBezTo>
                <a:cubicBezTo>
                  <a:pt x="1124014" y="1992104"/>
                  <a:pt x="1120400" y="2001463"/>
                  <a:pt x="1123950" y="2005013"/>
                </a:cubicBezTo>
                <a:cubicBezTo>
                  <a:pt x="1127500" y="2008563"/>
                  <a:pt x="1133475" y="2008188"/>
                  <a:pt x="1138237" y="2009775"/>
                </a:cubicBezTo>
                <a:cubicBezTo>
                  <a:pt x="1141412" y="2005013"/>
                  <a:pt x="1146117" y="2000970"/>
                  <a:pt x="1147762" y="1995488"/>
                </a:cubicBezTo>
                <a:cubicBezTo>
                  <a:pt x="1150988" y="1984736"/>
                  <a:pt x="1145339" y="1970774"/>
                  <a:pt x="1152525" y="1962150"/>
                </a:cubicBezTo>
                <a:cubicBezTo>
                  <a:pt x="1156715" y="1957122"/>
                  <a:pt x="1165225" y="1965325"/>
                  <a:pt x="1171575" y="1966913"/>
                </a:cubicBezTo>
                <a:cubicBezTo>
                  <a:pt x="1158003" y="2007630"/>
                  <a:pt x="1160805" y="1985525"/>
                  <a:pt x="1166812" y="2033588"/>
                </a:cubicBezTo>
                <a:cubicBezTo>
                  <a:pt x="1173162" y="2032000"/>
                  <a:pt x="1180416" y="2032456"/>
                  <a:pt x="1185862" y="2028825"/>
                </a:cubicBezTo>
                <a:cubicBezTo>
                  <a:pt x="1212358" y="2011161"/>
                  <a:pt x="1181134" y="2019266"/>
                  <a:pt x="1200150" y="2000250"/>
                </a:cubicBezTo>
                <a:cubicBezTo>
                  <a:pt x="1203700" y="1996700"/>
                  <a:pt x="1209675" y="1997075"/>
                  <a:pt x="1214437" y="1995488"/>
                </a:cubicBezTo>
                <a:cubicBezTo>
                  <a:pt x="1216025" y="2000250"/>
                  <a:pt x="1215115" y="2006857"/>
                  <a:pt x="1219200" y="2009775"/>
                </a:cubicBezTo>
                <a:cubicBezTo>
                  <a:pt x="1227370" y="2015611"/>
                  <a:pt x="1247775" y="2019300"/>
                  <a:pt x="1247775" y="2019300"/>
                </a:cubicBezTo>
                <a:cubicBezTo>
                  <a:pt x="1252537" y="2022475"/>
                  <a:pt x="1256832" y="2026500"/>
                  <a:pt x="1262062" y="2028825"/>
                </a:cubicBezTo>
                <a:cubicBezTo>
                  <a:pt x="1271237" y="2032903"/>
                  <a:pt x="1290637" y="2038350"/>
                  <a:pt x="1290637" y="2038350"/>
                </a:cubicBezTo>
                <a:cubicBezTo>
                  <a:pt x="1331772" y="2024640"/>
                  <a:pt x="1276800" y="2047426"/>
                  <a:pt x="1309687" y="2014538"/>
                </a:cubicBezTo>
                <a:cubicBezTo>
                  <a:pt x="1314315" y="2009910"/>
                  <a:pt x="1322387" y="2011363"/>
                  <a:pt x="1328737" y="2009775"/>
                </a:cubicBezTo>
                <a:cubicBezTo>
                  <a:pt x="1321814" y="1989006"/>
                  <a:pt x="1322266" y="1982009"/>
                  <a:pt x="1309687" y="1966913"/>
                </a:cubicBezTo>
                <a:cubicBezTo>
                  <a:pt x="1305375" y="1961739"/>
                  <a:pt x="1300162" y="1957388"/>
                  <a:pt x="1295400" y="1952625"/>
                </a:cubicBezTo>
                <a:cubicBezTo>
                  <a:pt x="1284678" y="1920463"/>
                  <a:pt x="1291273" y="1955925"/>
                  <a:pt x="1319212" y="1933575"/>
                </a:cubicBezTo>
                <a:cubicBezTo>
                  <a:pt x="1323132" y="1930439"/>
                  <a:pt x="1318627" y="1922073"/>
                  <a:pt x="1314450" y="1919288"/>
                </a:cubicBezTo>
                <a:cubicBezTo>
                  <a:pt x="1307715" y="1914798"/>
                  <a:pt x="1298575" y="1916113"/>
                  <a:pt x="1290637" y="1914525"/>
                </a:cubicBezTo>
                <a:cubicBezTo>
                  <a:pt x="1287462" y="1909763"/>
                  <a:pt x="1282053" y="1905884"/>
                  <a:pt x="1281112" y="1900238"/>
                </a:cubicBezTo>
                <a:cubicBezTo>
                  <a:pt x="1277246" y="1877041"/>
                  <a:pt x="1308136" y="1882770"/>
                  <a:pt x="1319212" y="1881188"/>
                </a:cubicBezTo>
                <a:cubicBezTo>
                  <a:pt x="1316037" y="1876425"/>
                  <a:pt x="1313995" y="1870669"/>
                  <a:pt x="1309687" y="1866900"/>
                </a:cubicBezTo>
                <a:cubicBezTo>
                  <a:pt x="1301072" y="1859362"/>
                  <a:pt x="1281112" y="1847850"/>
                  <a:pt x="1281112" y="1847850"/>
                </a:cubicBezTo>
                <a:cubicBezTo>
                  <a:pt x="1274415" y="1827758"/>
                  <a:pt x="1270342" y="1822387"/>
                  <a:pt x="1281112" y="1795463"/>
                </a:cubicBezTo>
                <a:cubicBezTo>
                  <a:pt x="1283238" y="1790148"/>
                  <a:pt x="1290637" y="1789113"/>
                  <a:pt x="1295400" y="1785938"/>
                </a:cubicBezTo>
                <a:cubicBezTo>
                  <a:pt x="1298575" y="1781175"/>
                  <a:pt x="1304517" y="1777359"/>
                  <a:pt x="1304925" y="1771650"/>
                </a:cubicBezTo>
                <a:cubicBezTo>
                  <a:pt x="1306174" y="1754160"/>
                  <a:pt x="1300162" y="1736797"/>
                  <a:pt x="1300162" y="1719263"/>
                </a:cubicBezTo>
                <a:cubicBezTo>
                  <a:pt x="1300162" y="1714243"/>
                  <a:pt x="1301005" y="1708111"/>
                  <a:pt x="1304925" y="1704975"/>
                </a:cubicBezTo>
                <a:cubicBezTo>
                  <a:pt x="1310036" y="1700886"/>
                  <a:pt x="1317625" y="1701800"/>
                  <a:pt x="1323975" y="1700213"/>
                </a:cubicBezTo>
                <a:cubicBezTo>
                  <a:pt x="1322387" y="1690688"/>
                  <a:pt x="1324003" y="1680022"/>
                  <a:pt x="1319212" y="1671638"/>
                </a:cubicBezTo>
                <a:cubicBezTo>
                  <a:pt x="1316721" y="1667279"/>
                  <a:pt x="1309102" y="1669660"/>
                  <a:pt x="1304925" y="1666875"/>
                </a:cubicBezTo>
                <a:cubicBezTo>
                  <a:pt x="1299321" y="1663139"/>
                  <a:pt x="1295400" y="1657350"/>
                  <a:pt x="1290637" y="1652588"/>
                </a:cubicBezTo>
                <a:cubicBezTo>
                  <a:pt x="1292225" y="1630363"/>
                  <a:pt x="1292797" y="1608042"/>
                  <a:pt x="1295400" y="1585913"/>
                </a:cubicBezTo>
                <a:cubicBezTo>
                  <a:pt x="1295987" y="1580927"/>
                  <a:pt x="1300987" y="1576577"/>
                  <a:pt x="1300162" y="1571625"/>
                </a:cubicBezTo>
                <a:cubicBezTo>
                  <a:pt x="1298178" y="1559720"/>
                  <a:pt x="1284684" y="1553369"/>
                  <a:pt x="1276350" y="1547813"/>
                </a:cubicBezTo>
                <a:cubicBezTo>
                  <a:pt x="1273175" y="1543050"/>
                  <a:pt x="1272255" y="1535335"/>
                  <a:pt x="1266825" y="1533525"/>
                </a:cubicBezTo>
                <a:cubicBezTo>
                  <a:pt x="1263837" y="1532529"/>
                  <a:pt x="1237930" y="1541569"/>
                  <a:pt x="1233487" y="1543050"/>
                </a:cubicBezTo>
                <a:cubicBezTo>
                  <a:pt x="1231900" y="1547813"/>
                  <a:pt x="1233386" y="1555474"/>
                  <a:pt x="1228725" y="1557338"/>
                </a:cubicBezTo>
                <a:cubicBezTo>
                  <a:pt x="1212540" y="1563812"/>
                  <a:pt x="1205945" y="1546981"/>
                  <a:pt x="1200150" y="1538288"/>
                </a:cubicBezTo>
                <a:cubicBezTo>
                  <a:pt x="1198562" y="1531938"/>
                  <a:pt x="1199018" y="1524684"/>
                  <a:pt x="1195387" y="1519238"/>
                </a:cubicBezTo>
                <a:cubicBezTo>
                  <a:pt x="1184670" y="1503162"/>
                  <a:pt x="1172139" y="1511505"/>
                  <a:pt x="1157287" y="1514475"/>
                </a:cubicBezTo>
                <a:cubicBezTo>
                  <a:pt x="1152092" y="1522268"/>
                  <a:pt x="1145020" y="1536845"/>
                  <a:pt x="1133475" y="1538288"/>
                </a:cubicBezTo>
                <a:cubicBezTo>
                  <a:pt x="1125443" y="1539292"/>
                  <a:pt x="1117472" y="1535655"/>
                  <a:pt x="1109662" y="1533525"/>
                </a:cubicBezTo>
                <a:cubicBezTo>
                  <a:pt x="1099976" y="1530883"/>
                  <a:pt x="1081087" y="1524000"/>
                  <a:pt x="1081087" y="1524000"/>
                </a:cubicBezTo>
                <a:cubicBezTo>
                  <a:pt x="1086536" y="1520368"/>
                  <a:pt x="1104980" y="1512295"/>
                  <a:pt x="1100137" y="1500188"/>
                </a:cubicBezTo>
                <a:cubicBezTo>
                  <a:pt x="1098011" y="1494874"/>
                  <a:pt x="1090612" y="1493838"/>
                  <a:pt x="1085850" y="1490663"/>
                </a:cubicBezTo>
                <a:cubicBezTo>
                  <a:pt x="1079500" y="1492250"/>
                  <a:pt x="1073345" y="1495425"/>
                  <a:pt x="1066800" y="1495425"/>
                </a:cubicBezTo>
                <a:cubicBezTo>
                  <a:pt x="1057275" y="1495425"/>
                  <a:pt x="1041398" y="1489076"/>
                  <a:pt x="1057275" y="1476375"/>
                </a:cubicBezTo>
                <a:cubicBezTo>
                  <a:pt x="1062386" y="1472286"/>
                  <a:pt x="1070031" y="1473411"/>
                  <a:pt x="1076325" y="1471613"/>
                </a:cubicBezTo>
                <a:cubicBezTo>
                  <a:pt x="1081152" y="1470234"/>
                  <a:pt x="1085850" y="1468438"/>
                  <a:pt x="1090612" y="1466850"/>
                </a:cubicBezTo>
                <a:cubicBezTo>
                  <a:pt x="1096926" y="1457379"/>
                  <a:pt x="1107205" y="1450106"/>
                  <a:pt x="1095375" y="1438275"/>
                </a:cubicBezTo>
                <a:cubicBezTo>
                  <a:pt x="1087280" y="1430180"/>
                  <a:pt x="1066800" y="1419225"/>
                  <a:pt x="1066800" y="1419225"/>
                </a:cubicBezTo>
                <a:cubicBezTo>
                  <a:pt x="1065212" y="1414463"/>
                  <a:pt x="1060173" y="1409599"/>
                  <a:pt x="1062037" y="1404938"/>
                </a:cubicBezTo>
                <a:cubicBezTo>
                  <a:pt x="1064877" y="1397837"/>
                  <a:pt x="1084598" y="1392655"/>
                  <a:pt x="1090612" y="1390650"/>
                </a:cubicBezTo>
                <a:cubicBezTo>
                  <a:pt x="1092200" y="1368425"/>
                  <a:pt x="1086038" y="1344206"/>
                  <a:pt x="1095375" y="1323975"/>
                </a:cubicBezTo>
                <a:cubicBezTo>
                  <a:pt x="1098767" y="1316625"/>
                  <a:pt x="1111508" y="1331298"/>
                  <a:pt x="1119187" y="1328738"/>
                </a:cubicBezTo>
                <a:cubicBezTo>
                  <a:pt x="1123950" y="1327150"/>
                  <a:pt x="1122362" y="1319213"/>
                  <a:pt x="1123950" y="1314450"/>
                </a:cubicBezTo>
                <a:cubicBezTo>
                  <a:pt x="1125537" y="1300163"/>
                  <a:pt x="1126679" y="1285819"/>
                  <a:pt x="1128712" y="1271588"/>
                </a:cubicBezTo>
                <a:cubicBezTo>
                  <a:pt x="1129857" y="1263574"/>
                  <a:pt x="1129459" y="1254803"/>
                  <a:pt x="1133475" y="1247775"/>
                </a:cubicBezTo>
                <a:cubicBezTo>
                  <a:pt x="1136315" y="1242805"/>
                  <a:pt x="1143000" y="1241425"/>
                  <a:pt x="1147762" y="1238250"/>
                </a:cubicBezTo>
                <a:cubicBezTo>
                  <a:pt x="1149350" y="1233488"/>
                  <a:pt x="1148440" y="1226881"/>
                  <a:pt x="1152525" y="1223963"/>
                </a:cubicBezTo>
                <a:cubicBezTo>
                  <a:pt x="1160695" y="1218127"/>
                  <a:pt x="1181100" y="1214438"/>
                  <a:pt x="1181100" y="1214438"/>
                </a:cubicBezTo>
                <a:cubicBezTo>
                  <a:pt x="1213256" y="1117956"/>
                  <a:pt x="1181100" y="1219736"/>
                  <a:pt x="1181100" y="942975"/>
                </a:cubicBezTo>
                <a:cubicBezTo>
                  <a:pt x="1181100" y="930176"/>
                  <a:pt x="1183572" y="917467"/>
                  <a:pt x="1185862" y="904875"/>
                </a:cubicBezTo>
                <a:cubicBezTo>
                  <a:pt x="1186760" y="899936"/>
                  <a:pt x="1186266" y="893079"/>
                  <a:pt x="1190625" y="890588"/>
                </a:cubicBezTo>
                <a:cubicBezTo>
                  <a:pt x="1199009" y="885797"/>
                  <a:pt x="1209675" y="887413"/>
                  <a:pt x="1219200" y="885825"/>
                </a:cubicBezTo>
                <a:cubicBezTo>
                  <a:pt x="1219475" y="883903"/>
                  <a:pt x="1225822" y="835062"/>
                  <a:pt x="1228725" y="828675"/>
                </a:cubicBezTo>
                <a:cubicBezTo>
                  <a:pt x="1233462" y="818253"/>
                  <a:pt x="1241425" y="809625"/>
                  <a:pt x="1247775" y="800100"/>
                </a:cubicBezTo>
                <a:cubicBezTo>
                  <a:pt x="1260474" y="781051"/>
                  <a:pt x="1252538" y="788988"/>
                  <a:pt x="1271587" y="776288"/>
                </a:cubicBezTo>
                <a:cubicBezTo>
                  <a:pt x="1277834" y="757548"/>
                  <a:pt x="1281320" y="756616"/>
                  <a:pt x="1266825" y="733425"/>
                </a:cubicBezTo>
                <a:cubicBezTo>
                  <a:pt x="1263791" y="728571"/>
                  <a:pt x="1257300" y="727075"/>
                  <a:pt x="1252537" y="723900"/>
                </a:cubicBezTo>
                <a:cubicBezTo>
                  <a:pt x="1249362" y="719138"/>
                  <a:pt x="1243821" y="715279"/>
                  <a:pt x="1243012" y="709613"/>
                </a:cubicBezTo>
                <a:cubicBezTo>
                  <a:pt x="1242086" y="703133"/>
                  <a:pt x="1245894" y="696832"/>
                  <a:pt x="1247775" y="690563"/>
                </a:cubicBezTo>
                <a:cubicBezTo>
                  <a:pt x="1252103" y="676138"/>
                  <a:pt x="1257300" y="661988"/>
                  <a:pt x="1262062" y="647700"/>
                </a:cubicBezTo>
                <a:cubicBezTo>
                  <a:pt x="1265682" y="636840"/>
                  <a:pt x="1290637" y="628650"/>
                  <a:pt x="1290637" y="628650"/>
                </a:cubicBezTo>
                <a:cubicBezTo>
                  <a:pt x="1300162" y="614363"/>
                  <a:pt x="1309687" y="600075"/>
                  <a:pt x="1319212" y="585788"/>
                </a:cubicBezTo>
                <a:cubicBezTo>
                  <a:pt x="1322387" y="581025"/>
                  <a:pt x="1328737" y="579438"/>
                  <a:pt x="1333500" y="576263"/>
                </a:cubicBezTo>
                <a:cubicBezTo>
                  <a:pt x="1345272" y="540943"/>
                  <a:pt x="1341144" y="559338"/>
                  <a:pt x="1333500" y="490538"/>
                </a:cubicBezTo>
                <a:cubicBezTo>
                  <a:pt x="1332946" y="485548"/>
                  <a:pt x="1331175" y="480639"/>
                  <a:pt x="1328737" y="476250"/>
                </a:cubicBezTo>
                <a:cubicBezTo>
                  <a:pt x="1323178" y="466243"/>
                  <a:pt x="1316037" y="457200"/>
                  <a:pt x="1309687" y="447675"/>
                </a:cubicBezTo>
                <a:cubicBezTo>
                  <a:pt x="1306902" y="443498"/>
                  <a:pt x="1300270" y="444131"/>
                  <a:pt x="1295400" y="442913"/>
                </a:cubicBezTo>
                <a:cubicBezTo>
                  <a:pt x="1287547" y="440950"/>
                  <a:pt x="1279525" y="439738"/>
                  <a:pt x="1271587" y="438150"/>
                </a:cubicBezTo>
                <a:cubicBezTo>
                  <a:pt x="1270000" y="433388"/>
                  <a:pt x="1270910" y="426781"/>
                  <a:pt x="1266825" y="423863"/>
                </a:cubicBezTo>
                <a:cubicBezTo>
                  <a:pt x="1258655" y="418027"/>
                  <a:pt x="1238250" y="414338"/>
                  <a:pt x="1238250" y="414338"/>
                </a:cubicBezTo>
                <a:cubicBezTo>
                  <a:pt x="1233487" y="411163"/>
                  <a:pt x="1228009" y="408860"/>
                  <a:pt x="1223962" y="404813"/>
                </a:cubicBezTo>
                <a:cubicBezTo>
                  <a:pt x="1214730" y="395581"/>
                  <a:pt x="1213548" y="387858"/>
                  <a:pt x="1209675" y="376238"/>
                </a:cubicBezTo>
                <a:cubicBezTo>
                  <a:pt x="1211262" y="371475"/>
                  <a:pt x="1214437" y="366970"/>
                  <a:pt x="1214437" y="361950"/>
                </a:cubicBezTo>
                <a:cubicBezTo>
                  <a:pt x="1214437" y="353856"/>
                  <a:pt x="1211638" y="345991"/>
                  <a:pt x="1209675" y="338138"/>
                </a:cubicBezTo>
                <a:cubicBezTo>
                  <a:pt x="1207365" y="328898"/>
                  <a:pt x="1202836" y="316081"/>
                  <a:pt x="1195387" y="309563"/>
                </a:cubicBezTo>
                <a:cubicBezTo>
                  <a:pt x="1186772" y="302025"/>
                  <a:pt x="1176337" y="296863"/>
                  <a:pt x="1166812" y="290513"/>
                </a:cubicBezTo>
                <a:cubicBezTo>
                  <a:pt x="1162050" y="287338"/>
                  <a:pt x="1157287" y="284163"/>
                  <a:pt x="1152525" y="280988"/>
                </a:cubicBezTo>
                <a:cubicBezTo>
                  <a:pt x="1143000" y="274638"/>
                  <a:pt x="1133475" y="268288"/>
                  <a:pt x="1123950" y="261938"/>
                </a:cubicBezTo>
                <a:cubicBezTo>
                  <a:pt x="1119187" y="258763"/>
                  <a:pt x="1109662" y="252413"/>
                  <a:pt x="1109662" y="252413"/>
                </a:cubicBezTo>
                <a:cubicBezTo>
                  <a:pt x="1106487" y="247650"/>
                  <a:pt x="1104991" y="241159"/>
                  <a:pt x="1100137" y="238125"/>
                </a:cubicBezTo>
                <a:cubicBezTo>
                  <a:pt x="1050285" y="206967"/>
                  <a:pt x="1088950" y="245470"/>
                  <a:pt x="1057275" y="219075"/>
                </a:cubicBezTo>
                <a:cubicBezTo>
                  <a:pt x="1010467" y="180069"/>
                  <a:pt x="1070920" y="227960"/>
                  <a:pt x="1033462" y="190500"/>
                </a:cubicBezTo>
                <a:cubicBezTo>
                  <a:pt x="1029415" y="186453"/>
                  <a:pt x="1023937" y="184150"/>
                  <a:pt x="1019175" y="180975"/>
                </a:cubicBezTo>
                <a:cubicBezTo>
                  <a:pt x="1018423" y="170448"/>
                  <a:pt x="1020473" y="121661"/>
                  <a:pt x="1009650" y="100013"/>
                </a:cubicBezTo>
                <a:cubicBezTo>
                  <a:pt x="1007090" y="94893"/>
                  <a:pt x="1003789" y="90122"/>
                  <a:pt x="1000125" y="85725"/>
                </a:cubicBezTo>
                <a:cubicBezTo>
                  <a:pt x="995813" y="80551"/>
                  <a:pt x="990149" y="76612"/>
                  <a:pt x="985837" y="71438"/>
                </a:cubicBezTo>
                <a:cubicBezTo>
                  <a:pt x="969265" y="51553"/>
                  <a:pt x="985480" y="60206"/>
                  <a:pt x="962025" y="52388"/>
                </a:cubicBezTo>
                <a:cubicBezTo>
                  <a:pt x="955675" y="42863"/>
                  <a:pt x="952500" y="30163"/>
                  <a:pt x="942975" y="23813"/>
                </a:cubicBezTo>
                <a:cubicBezTo>
                  <a:pt x="910223" y="1978"/>
                  <a:pt x="925260" y="8383"/>
                  <a:pt x="900112" y="0"/>
                </a:cubicBezTo>
                <a:cubicBezTo>
                  <a:pt x="874712" y="1588"/>
                  <a:pt x="849222" y="2099"/>
                  <a:pt x="823912" y="4763"/>
                </a:cubicBezTo>
                <a:cubicBezTo>
                  <a:pt x="818920" y="5289"/>
                  <a:pt x="814115" y="7280"/>
                  <a:pt x="809625" y="9525"/>
                </a:cubicBezTo>
                <a:cubicBezTo>
                  <a:pt x="804505" y="12085"/>
                  <a:pt x="801013" y="18310"/>
                  <a:pt x="795337" y="19050"/>
                </a:cubicBezTo>
                <a:cubicBezTo>
                  <a:pt x="763814" y="23162"/>
                  <a:pt x="731837" y="22225"/>
                  <a:pt x="700087" y="23813"/>
                </a:cubicBezTo>
                <a:cubicBezTo>
                  <a:pt x="667937" y="45247"/>
                  <a:pt x="703325" y="16528"/>
                  <a:pt x="681037" y="66675"/>
                </a:cubicBezTo>
                <a:cubicBezTo>
                  <a:pt x="678712" y="71905"/>
                  <a:pt x="671512" y="73025"/>
                  <a:pt x="666750" y="76200"/>
                </a:cubicBezTo>
                <a:cubicBezTo>
                  <a:pt x="663575" y="80963"/>
                  <a:pt x="661272" y="86441"/>
                  <a:pt x="657225" y="90488"/>
                </a:cubicBezTo>
                <a:cubicBezTo>
                  <a:pt x="653178" y="94535"/>
                  <a:pt x="646513" y="95543"/>
                  <a:pt x="642937" y="100013"/>
                </a:cubicBezTo>
                <a:cubicBezTo>
                  <a:pt x="639801" y="103933"/>
                  <a:pt x="639762" y="109538"/>
                  <a:pt x="638175" y="114300"/>
                </a:cubicBezTo>
                <a:cubicBezTo>
                  <a:pt x="636587" y="128588"/>
                  <a:pt x="635775" y="142983"/>
                  <a:pt x="633412" y="157163"/>
                </a:cubicBezTo>
                <a:cubicBezTo>
                  <a:pt x="632587" y="162115"/>
                  <a:pt x="632200" y="167900"/>
                  <a:pt x="628650" y="171450"/>
                </a:cubicBezTo>
                <a:cubicBezTo>
                  <a:pt x="625100" y="175000"/>
                  <a:pt x="619125" y="174625"/>
                  <a:pt x="614362" y="176213"/>
                </a:cubicBezTo>
                <a:cubicBezTo>
                  <a:pt x="611187" y="180975"/>
                  <a:pt x="606847" y="185141"/>
                  <a:pt x="604837" y="190500"/>
                </a:cubicBezTo>
                <a:cubicBezTo>
                  <a:pt x="601995" y="198079"/>
                  <a:pt x="604565" y="207578"/>
                  <a:pt x="600075" y="214313"/>
                </a:cubicBezTo>
                <a:cubicBezTo>
                  <a:pt x="597290" y="218490"/>
                  <a:pt x="590550" y="217488"/>
                  <a:pt x="585787" y="219075"/>
                </a:cubicBezTo>
                <a:cubicBezTo>
                  <a:pt x="576262" y="215900"/>
                  <a:pt x="560387" y="219075"/>
                  <a:pt x="557212" y="209550"/>
                </a:cubicBezTo>
                <a:cubicBezTo>
                  <a:pt x="555625" y="204788"/>
                  <a:pt x="556000" y="198813"/>
                  <a:pt x="552450" y="195263"/>
                </a:cubicBezTo>
                <a:cubicBezTo>
                  <a:pt x="544355" y="187168"/>
                  <a:pt x="523875" y="176213"/>
                  <a:pt x="523875" y="176213"/>
                </a:cubicBezTo>
                <a:cubicBezTo>
                  <a:pt x="509587" y="180976"/>
                  <a:pt x="495300" y="185738"/>
                  <a:pt x="481012" y="190500"/>
                </a:cubicBezTo>
                <a:cubicBezTo>
                  <a:pt x="476249" y="192087"/>
                  <a:pt x="490537" y="187325"/>
                  <a:pt x="495300" y="185738"/>
                </a:cubicBezTo>
                <a:close/>
              </a:path>
            </a:pathLst>
          </a:custGeom>
          <a:noFill/>
          <a:ln w="9525">
            <a:solidFill>
              <a:srgbClr val="000000"/>
            </a:solidFill>
            <a:round/>
            <a:headEnd/>
            <a:tailEnd/>
          </a:ln>
        </p:spPr>
        <p:txBody>
          <a:bodyPr bIns="36576" lIns="36576" rIns="36576" tIns="36576"/>
          <a:lstStyle/>
          <a:p>
            <a:endParaRPr lang="es-ES"/>
          </a:p>
        </p:txBody>
      </p:sp>
      <p:sp>
        <p:nvSpPr>
          <p:cNvPr id="110630" name="Freeform 38"/>
          <p:cNvSpPr>
            <a:spLocks/>
          </p:cNvSpPr>
          <p:nvPr/>
        </p:nvSpPr>
        <p:spPr bwMode="auto">
          <a:xfrm>
            <a:off x="8391525" y="4740275"/>
            <a:ext cx="266700" cy="301625"/>
          </a:xfrm>
          <a:custGeom>
            <a:avLst/>
            <a:gdLst>
              <a:gd fmla="*/ 238125 w 266701" name="T0"/>
              <a:gd fmla="*/ 30701 h 302770" name="T1"/>
              <a:gd fmla="*/ 233363 w 266701" name="T2"/>
              <a:gd fmla="*/ 16413 h 302770" name="T3"/>
              <a:gd fmla="*/ 190500 w 266701" name="T4"/>
              <a:gd fmla="*/ 11651 h 302770" name="T5"/>
              <a:gd fmla="*/ 180975 w 266701" name="T6"/>
              <a:gd fmla="*/ 25938 h 302770" name="T7"/>
              <a:gd fmla="*/ 90488 w 266701" name="T8"/>
              <a:gd fmla="*/ 49751 h 302770" name="T9"/>
              <a:gd fmla="*/ 76200 w 266701" name="T10"/>
              <a:gd fmla="*/ 54513 h 302770" name="T11"/>
              <a:gd fmla="*/ 61913 w 266701" name="T12"/>
              <a:gd fmla="*/ 64038 h 302770" name="T13"/>
              <a:gd fmla="*/ 47625 w 266701" name="T14"/>
              <a:gd fmla="*/ 92613 h 302770" name="T15"/>
              <a:gd fmla="*/ 33338 w 266701" name="T16"/>
              <a:gd fmla="*/ 87851 h 302770" name="T17"/>
              <a:gd fmla="*/ 28575 w 266701" name="T18"/>
              <a:gd fmla="*/ 87851 h 302770" name="T19"/>
              <a:gd fmla="*/ 23813 w 266701" name="T20"/>
              <a:gd fmla="*/ 102138 h 302770" name="T21"/>
              <a:gd fmla="*/ 9525 w 266701" name="T22"/>
              <a:gd fmla="*/ 111663 h 302770" name="T23"/>
              <a:gd fmla="*/ 0 w 266701" name="T24"/>
              <a:gd fmla="*/ 140238 h 302770" name="T25"/>
              <a:gd fmla="*/ 9525 w 266701" name="T26"/>
              <a:gd fmla="*/ 154526 h 302770" name="T27"/>
              <a:gd fmla="*/ 38100 w 266701" name="T28"/>
              <a:gd fmla="*/ 164051 h 302770" name="T29"/>
              <a:gd fmla="*/ 42863 w 266701" name="T30"/>
              <a:gd fmla="*/ 197388 h 302770" name="T31"/>
              <a:gd fmla="*/ 14288 w 266701" name="T32"/>
              <a:gd fmla="*/ 206913 h 302770" name="T33"/>
              <a:gd fmla="*/ 19050 w 266701" name="T34"/>
              <a:gd fmla="*/ 221201 h 302770" name="T35"/>
              <a:gd fmla="*/ 80963 w 266701" name="T36"/>
              <a:gd fmla="*/ 235488 h 302770" name="T37"/>
              <a:gd fmla="*/ 66675 w 266701" name="T38"/>
              <a:gd fmla="*/ 245013 h 302770" name="T39"/>
              <a:gd fmla="*/ 57150 w 266701" name="T40"/>
              <a:gd fmla="*/ 230726 h 302770" name="T41"/>
              <a:gd fmla="*/ 85725 w 266701" name="T42"/>
              <a:gd fmla="*/ 221201 h 302770" name="T43"/>
              <a:gd fmla="*/ 95250 w 266701" name="T44"/>
              <a:gd fmla="*/ 206913 h 302770" name="T45"/>
              <a:gd fmla="*/ 119063 w 266701" name="T46"/>
              <a:gd fmla="*/ 225963 h 302770" name="T47"/>
              <a:gd fmla="*/ 133350 w 266701" name="T48"/>
              <a:gd fmla="*/ 254538 h 302770" name="T49"/>
              <a:gd fmla="*/ 147638 w 266701" name="T50"/>
              <a:gd fmla="*/ 249776 h 302770" name="T51"/>
              <a:gd fmla="*/ 190500 w 266701" name="T52"/>
              <a:gd fmla="*/ 254538 h 302770" name="T53"/>
              <a:gd fmla="*/ 195263 w 266701" name="T54"/>
              <a:gd fmla="*/ 268826 h 302770" name="T55"/>
              <a:gd fmla="*/ 266700 w 266701" name="T56"/>
              <a:gd fmla="*/ 264063 h 302770" name="T57"/>
              <a:gd fmla="*/ 261938 w 266701" name="T58"/>
              <a:gd fmla="*/ 249776 h 302770" name="T59"/>
              <a:gd fmla="*/ 247650 w 266701" name="T60"/>
              <a:gd fmla="*/ 240251 h 302770" name="T61"/>
              <a:gd fmla="*/ 238125 w 266701" name="T62"/>
              <a:gd fmla="*/ 225963 h 302770" name="T63"/>
              <a:gd fmla="*/ 252413 w 266701" name="T64"/>
              <a:gd fmla="*/ 197388 h 302770" name="T65"/>
              <a:gd fmla="*/ 257175 w 266701" name="T66"/>
              <a:gd fmla="*/ 183101 h 302770" name="T67"/>
              <a:gd fmla="*/ 261938 w 266701" name="T68"/>
              <a:gd fmla="*/ 164051 h 302770" name="T69"/>
              <a:gd fmla="*/ 233363 w 266701" name="T70"/>
              <a:gd fmla="*/ 149763 h 302770" name="T71"/>
              <a:gd fmla="*/ 238125 w 266701" name="T72"/>
              <a:gd fmla="*/ 135476 h 302770" name="T73"/>
              <a:gd fmla="*/ 238125 w 266701" name="T74"/>
              <a:gd fmla="*/ 125951 h 302770" name="T75"/>
              <a:gd fmla="*/ 223838 w 266701" name="T76"/>
              <a:gd fmla="*/ 78326 h 302770" name="T77"/>
              <a:gd fmla="*/ 233363 w 266701" name="T78"/>
              <a:gd fmla="*/ 64038 h 302770" name="T79"/>
              <a:gd fmla="*/ 228600 w 266701" name="T80"/>
              <a:gd fmla="*/ 21176 h 302770" name="T81"/>
              <a:gd fmla="*/ 223838 w 266701" name="T82"/>
              <a:gd fmla="*/ 6888 h 30277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266701" name="T126"/>
              <a:gd fmla="*/ 0 h 302770" name="T127"/>
              <a:gd fmla="*/ 266701 w 266701" name="T128"/>
              <a:gd fmla="*/ 302770 h 302770" name="T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302770" w="266701">
                <a:moveTo>
                  <a:pt x="238125" y="30701"/>
                </a:moveTo>
                <a:cubicBezTo>
                  <a:pt x="236538" y="25938"/>
                  <a:pt x="236499" y="20333"/>
                  <a:pt x="233363" y="16413"/>
                </a:cubicBezTo>
                <a:cubicBezTo>
                  <a:pt x="220232" y="0"/>
                  <a:pt x="209214" y="8532"/>
                  <a:pt x="190500" y="11651"/>
                </a:cubicBezTo>
                <a:cubicBezTo>
                  <a:pt x="187325" y="16413"/>
                  <a:pt x="183230" y="20677"/>
                  <a:pt x="180975" y="25938"/>
                </a:cubicBezTo>
                <a:cubicBezTo>
                  <a:pt x="160708" y="73229"/>
                  <a:pt x="220196" y="42544"/>
                  <a:pt x="90488" y="49751"/>
                </a:cubicBezTo>
                <a:cubicBezTo>
                  <a:pt x="85725" y="51338"/>
                  <a:pt x="80690" y="52268"/>
                  <a:pt x="76200" y="54513"/>
                </a:cubicBezTo>
                <a:cubicBezTo>
                  <a:pt x="71081" y="57073"/>
                  <a:pt x="65960" y="59991"/>
                  <a:pt x="61913" y="64038"/>
                </a:cubicBezTo>
                <a:cubicBezTo>
                  <a:pt x="52682" y="73270"/>
                  <a:pt x="51499" y="80994"/>
                  <a:pt x="47625" y="92613"/>
                </a:cubicBezTo>
                <a:cubicBezTo>
                  <a:pt x="42863" y="91026"/>
                  <a:pt x="37515" y="90636"/>
                  <a:pt x="33338" y="87851"/>
                </a:cubicBezTo>
                <a:cubicBezTo>
                  <a:pt x="22336" y="80517"/>
                  <a:pt x="9082" y="58610"/>
                  <a:pt x="28575" y="87851"/>
                </a:cubicBezTo>
                <a:cubicBezTo>
                  <a:pt x="26988" y="92613"/>
                  <a:pt x="26949" y="98218"/>
                  <a:pt x="23813" y="102138"/>
                </a:cubicBezTo>
                <a:cubicBezTo>
                  <a:pt x="20237" y="106608"/>
                  <a:pt x="12559" y="106809"/>
                  <a:pt x="9525" y="111663"/>
                </a:cubicBezTo>
                <a:cubicBezTo>
                  <a:pt x="4204" y="120177"/>
                  <a:pt x="0" y="140238"/>
                  <a:pt x="0" y="140238"/>
                </a:cubicBezTo>
                <a:cubicBezTo>
                  <a:pt x="3175" y="145001"/>
                  <a:pt x="4671" y="151492"/>
                  <a:pt x="9525" y="154526"/>
                </a:cubicBezTo>
                <a:cubicBezTo>
                  <a:pt x="18039" y="159847"/>
                  <a:pt x="38100" y="164051"/>
                  <a:pt x="38100" y="164051"/>
                </a:cubicBezTo>
                <a:cubicBezTo>
                  <a:pt x="44084" y="173027"/>
                  <a:pt x="57214" y="185087"/>
                  <a:pt x="42863" y="197388"/>
                </a:cubicBezTo>
                <a:cubicBezTo>
                  <a:pt x="35240" y="203922"/>
                  <a:pt x="14288" y="206913"/>
                  <a:pt x="14288" y="206913"/>
                </a:cubicBezTo>
                <a:cubicBezTo>
                  <a:pt x="15875" y="211676"/>
                  <a:pt x="15914" y="217281"/>
                  <a:pt x="19050" y="221201"/>
                </a:cubicBezTo>
                <a:cubicBezTo>
                  <a:pt x="32631" y="238178"/>
                  <a:pt x="66614" y="234053"/>
                  <a:pt x="80963" y="235488"/>
                </a:cubicBezTo>
                <a:cubicBezTo>
                  <a:pt x="76200" y="238663"/>
                  <a:pt x="72288" y="246135"/>
                  <a:pt x="66675" y="245013"/>
                </a:cubicBezTo>
                <a:cubicBezTo>
                  <a:pt x="61062" y="243891"/>
                  <a:pt x="53574" y="235195"/>
                  <a:pt x="57150" y="230726"/>
                </a:cubicBezTo>
                <a:cubicBezTo>
                  <a:pt x="63422" y="222886"/>
                  <a:pt x="85725" y="221201"/>
                  <a:pt x="85725" y="221201"/>
                </a:cubicBezTo>
                <a:cubicBezTo>
                  <a:pt x="88900" y="216438"/>
                  <a:pt x="89697" y="208301"/>
                  <a:pt x="95250" y="206913"/>
                </a:cubicBezTo>
                <a:cubicBezTo>
                  <a:pt x="133856" y="197261"/>
                  <a:pt x="124238" y="210438"/>
                  <a:pt x="119063" y="225963"/>
                </a:cubicBezTo>
                <a:cubicBezTo>
                  <a:pt x="127596" y="302770"/>
                  <a:pt x="114601" y="269537"/>
                  <a:pt x="133350" y="254538"/>
                </a:cubicBezTo>
                <a:cubicBezTo>
                  <a:pt x="137270" y="251402"/>
                  <a:pt x="142875" y="251363"/>
                  <a:pt x="147638" y="249776"/>
                </a:cubicBezTo>
                <a:cubicBezTo>
                  <a:pt x="161925" y="251363"/>
                  <a:pt x="177153" y="249199"/>
                  <a:pt x="190500" y="254538"/>
                </a:cubicBezTo>
                <a:cubicBezTo>
                  <a:pt x="195161" y="256403"/>
                  <a:pt x="190281" y="268203"/>
                  <a:pt x="195263" y="268826"/>
                </a:cubicBezTo>
                <a:cubicBezTo>
                  <a:pt x="218944" y="271786"/>
                  <a:pt x="242888" y="265651"/>
                  <a:pt x="266700" y="264063"/>
                </a:cubicBezTo>
                <a:cubicBezTo>
                  <a:pt x="265113" y="259301"/>
                  <a:pt x="265074" y="253696"/>
                  <a:pt x="261938" y="249776"/>
                </a:cubicBezTo>
                <a:cubicBezTo>
                  <a:pt x="258362" y="245306"/>
                  <a:pt x="251697" y="244298"/>
                  <a:pt x="247650" y="240251"/>
                </a:cubicBezTo>
                <a:cubicBezTo>
                  <a:pt x="243603" y="236204"/>
                  <a:pt x="241300" y="230726"/>
                  <a:pt x="238125" y="225963"/>
                </a:cubicBezTo>
                <a:cubicBezTo>
                  <a:pt x="250099" y="190046"/>
                  <a:pt x="233945" y="234324"/>
                  <a:pt x="252413" y="197388"/>
                </a:cubicBezTo>
                <a:cubicBezTo>
                  <a:pt x="254658" y="192898"/>
                  <a:pt x="255588" y="187863"/>
                  <a:pt x="257175" y="183101"/>
                </a:cubicBezTo>
                <a:cubicBezTo>
                  <a:pt x="223733" y="171952"/>
                  <a:pt x="257253" y="187478"/>
                  <a:pt x="261938" y="164051"/>
                </a:cubicBezTo>
                <a:cubicBezTo>
                  <a:pt x="263092" y="158282"/>
                  <a:pt x="235874" y="150600"/>
                  <a:pt x="233363" y="149763"/>
                </a:cubicBezTo>
                <a:cubicBezTo>
                  <a:pt x="234950" y="145001"/>
                  <a:pt x="234575" y="139026"/>
                  <a:pt x="238125" y="135476"/>
                </a:cubicBezTo>
                <a:cubicBezTo>
                  <a:pt x="247650" y="125951"/>
                  <a:pt x="266701" y="135475"/>
                  <a:pt x="238125" y="125951"/>
                </a:cubicBezTo>
                <a:cubicBezTo>
                  <a:pt x="221176" y="100528"/>
                  <a:pt x="213021" y="103566"/>
                  <a:pt x="223838" y="78326"/>
                </a:cubicBezTo>
                <a:cubicBezTo>
                  <a:pt x="226093" y="73065"/>
                  <a:pt x="230188" y="68801"/>
                  <a:pt x="233363" y="64038"/>
                </a:cubicBezTo>
                <a:cubicBezTo>
                  <a:pt x="231775" y="49751"/>
                  <a:pt x="230963" y="35356"/>
                  <a:pt x="228600" y="21176"/>
                </a:cubicBezTo>
                <a:cubicBezTo>
                  <a:pt x="227775" y="16224"/>
                  <a:pt x="223838" y="6888"/>
                  <a:pt x="223838" y="6888"/>
                </a:cubicBezTo>
              </a:path>
            </a:pathLst>
          </a:custGeom>
          <a:solidFill>
            <a:srgbClr val="0000FF"/>
          </a:solidFill>
          <a:ln w="9525">
            <a:solidFill>
              <a:srgbClr val="0000FF"/>
            </a:solidFill>
            <a:round/>
            <a:headEnd/>
            <a:tailEnd/>
          </a:ln>
        </p:spPr>
        <p:txBody>
          <a:bodyPr bIns="36576" lIns="36576" rIns="36576" tIns="36576"/>
          <a:lstStyle/>
          <a:p>
            <a:endParaRPr lang="es-ES"/>
          </a:p>
        </p:txBody>
      </p:sp>
      <p:sp>
        <p:nvSpPr>
          <p:cNvPr id="110631" name="Freeform 39"/>
          <p:cNvSpPr>
            <a:spLocks/>
          </p:cNvSpPr>
          <p:nvPr/>
        </p:nvSpPr>
        <p:spPr bwMode="auto">
          <a:xfrm>
            <a:off x="8464550" y="5208588"/>
            <a:ext cx="100013" cy="90487"/>
          </a:xfrm>
          <a:custGeom>
            <a:avLst/>
            <a:gdLst>
              <a:gd fmla="*/ 69399 w 100219" name="T0"/>
              <a:gd fmla="*/ 76200 h 91168" name="T1"/>
              <a:gd fmla="*/ 64637 w 100219" name="T2"/>
              <a:gd fmla="*/ 52387 h 91168" name="T3"/>
              <a:gd fmla="*/ 78924 w 100219" name="T4"/>
              <a:gd fmla="*/ 23812 h 91168" name="T5"/>
              <a:gd fmla="*/ 93212 w 100219" name="T6"/>
              <a:gd fmla="*/ 19050 h 91168" name="T7"/>
              <a:gd fmla="*/ 97974 w 100219" name="T8"/>
              <a:gd fmla="*/ 4762 h 91168" name="T9"/>
              <a:gd fmla="*/ 83687 w 100219" name="T10"/>
              <a:gd fmla="*/ 0 h 91168" name="T11"/>
              <a:gd fmla="*/ 7487 w 100219" name="T12"/>
              <a:gd fmla="*/ 4762 h 91168" name="T13"/>
              <a:gd fmla="*/ 7487 w 100219" name="T14"/>
              <a:gd fmla="*/ 19050 h 91168" name="T15"/>
              <a:gd fmla="*/ 12249 w 100219" name="T16"/>
              <a:gd fmla="*/ 33337 h 91168" name="T17"/>
              <a:gd fmla="*/ 40824 w 100219" name="T18"/>
              <a:gd fmla="*/ 80962 h 91168" name="T19"/>
              <a:gd fmla="*/ 55112 w 100219" name="T20"/>
              <a:gd fmla="*/ 76200 h 91168" name="T21"/>
              <a:gd fmla="*/ 64637 w 100219" name="T22"/>
              <a:gd fmla="*/ 61912 h 91168" name="T23"/>
              <a:gd fmla="*/ 45587 w 100219" name="T24"/>
              <a:gd fmla="*/ 33337 h 91168" name="T25"/>
              <a:gd fmla="*/ 69399 w 100219" name="T26"/>
              <a:gd fmla="*/ 23812 h 9116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00219" name="T42"/>
              <a:gd fmla="*/ 0 h 91168" name="T43"/>
              <a:gd fmla="*/ 100219 w 100219" name="T44"/>
              <a:gd fmla="*/ 91168 h 91168" name="T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91168" w="100219">
                <a:moveTo>
                  <a:pt x="69399" y="76200"/>
                </a:moveTo>
                <a:cubicBezTo>
                  <a:pt x="67812" y="68262"/>
                  <a:pt x="64637" y="60482"/>
                  <a:pt x="64637" y="52387"/>
                </a:cubicBezTo>
                <a:cubicBezTo>
                  <a:pt x="64637" y="45485"/>
                  <a:pt x="74108" y="27665"/>
                  <a:pt x="78924" y="23812"/>
                </a:cubicBezTo>
                <a:cubicBezTo>
                  <a:pt x="82844" y="20676"/>
                  <a:pt x="88449" y="20637"/>
                  <a:pt x="93212" y="19050"/>
                </a:cubicBezTo>
                <a:cubicBezTo>
                  <a:pt x="94799" y="14287"/>
                  <a:pt x="100219" y="9252"/>
                  <a:pt x="97974" y="4762"/>
                </a:cubicBezTo>
                <a:cubicBezTo>
                  <a:pt x="95729" y="272"/>
                  <a:pt x="88707" y="0"/>
                  <a:pt x="83687" y="0"/>
                </a:cubicBezTo>
                <a:cubicBezTo>
                  <a:pt x="58237" y="0"/>
                  <a:pt x="32887" y="3175"/>
                  <a:pt x="7487" y="4762"/>
                </a:cubicBezTo>
                <a:cubicBezTo>
                  <a:pt x="37682" y="14828"/>
                  <a:pt x="14004" y="2758"/>
                  <a:pt x="7487" y="19050"/>
                </a:cubicBezTo>
                <a:cubicBezTo>
                  <a:pt x="5623" y="23711"/>
                  <a:pt x="10662" y="28575"/>
                  <a:pt x="12249" y="33337"/>
                </a:cubicBezTo>
                <a:cubicBezTo>
                  <a:pt x="17350" y="89446"/>
                  <a:pt x="0" y="91168"/>
                  <a:pt x="40824" y="80962"/>
                </a:cubicBezTo>
                <a:cubicBezTo>
                  <a:pt x="45694" y="79744"/>
                  <a:pt x="50349" y="77787"/>
                  <a:pt x="55112" y="76200"/>
                </a:cubicBezTo>
                <a:cubicBezTo>
                  <a:pt x="58287" y="71437"/>
                  <a:pt x="65879" y="67500"/>
                  <a:pt x="64637" y="61912"/>
                </a:cubicBezTo>
                <a:cubicBezTo>
                  <a:pt x="62154" y="50737"/>
                  <a:pt x="45587" y="33337"/>
                  <a:pt x="45587" y="33337"/>
                </a:cubicBezTo>
                <a:cubicBezTo>
                  <a:pt x="63242" y="27453"/>
                  <a:pt x="55384" y="30820"/>
                  <a:pt x="69399" y="23812"/>
                </a:cubicBezTo>
              </a:path>
            </a:pathLst>
          </a:custGeom>
          <a:noFill/>
          <a:ln w="9525">
            <a:solidFill>
              <a:srgbClr val="000000"/>
            </a:solidFill>
            <a:round/>
            <a:headEnd/>
            <a:tailEnd/>
          </a:ln>
        </p:spPr>
        <p:txBody>
          <a:bodyPr bIns="36576" lIns="36576" rIns="36576" tIns="36576"/>
          <a:lstStyle/>
          <a:p>
            <a:endParaRPr lang="es-ES"/>
          </a:p>
        </p:txBody>
      </p:sp>
      <p:sp>
        <p:nvSpPr>
          <p:cNvPr id="110632" name="Freeform 40"/>
          <p:cNvSpPr>
            <a:spLocks/>
          </p:cNvSpPr>
          <p:nvPr/>
        </p:nvSpPr>
        <p:spPr bwMode="auto">
          <a:xfrm>
            <a:off x="8442325" y="5461000"/>
            <a:ext cx="96838" cy="95250"/>
          </a:xfrm>
          <a:custGeom>
            <a:avLst/>
            <a:gdLst>
              <a:gd fmla="*/ 97223 w 97223" name="T0"/>
              <a:gd fmla="*/ 38100 h 95250" name="T1"/>
              <a:gd fmla="*/ 82935 w 97223" name="T2"/>
              <a:gd fmla="*/ 33338 h 95250" name="T3"/>
              <a:gd fmla="*/ 63885 w 97223" name="T4"/>
              <a:gd fmla="*/ 4763 h 95250" name="T5"/>
              <a:gd fmla="*/ 16260 w 97223" name="T6"/>
              <a:gd fmla="*/ 0 h 95250" name="T7"/>
              <a:gd fmla="*/ 6735 w 97223" name="T8"/>
              <a:gd fmla="*/ 28575 h 95250" name="T9"/>
              <a:gd fmla="*/ 1973 w 97223" name="T10"/>
              <a:gd fmla="*/ 42863 h 95250" name="T11"/>
              <a:gd fmla="*/ 6735 w 97223" name="T12"/>
              <a:gd fmla="*/ 76200 h 95250" name="T13"/>
              <a:gd fmla="*/ 30548 w 97223" name="T14"/>
              <a:gd fmla="*/ 80963 h 95250" name="T15"/>
              <a:gd fmla="*/ 35310 w 97223" name="T16"/>
              <a:gd fmla="*/ 95250 h 95250" name="T17"/>
              <a:gd fmla="*/ 54360 w 97223" name="T18"/>
              <a:gd fmla="*/ 90488 h 95250" name="T19"/>
              <a:gd fmla="*/ 59123 w 97223" name="T20"/>
              <a:gd fmla="*/ 76200 h 95250" name="T21"/>
              <a:gd fmla="*/ 87698 w 97223" name="T22"/>
              <a:gd fmla="*/ 61913 h 95250" name="T23"/>
              <a:gd fmla="*/ 97223 w 97223" name="T24"/>
              <a:gd fmla="*/ 38100 h 9525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97223" name="T39"/>
              <a:gd fmla="*/ 0 h 95250" name="T40"/>
              <a:gd fmla="*/ 97223 w 97223" name="T41"/>
              <a:gd fmla="*/ 95250 h 95250" name="T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95250" w="97223">
                <a:moveTo>
                  <a:pt x="97223" y="38100"/>
                </a:moveTo>
                <a:cubicBezTo>
                  <a:pt x="92460" y="36513"/>
                  <a:pt x="86485" y="36888"/>
                  <a:pt x="82935" y="33338"/>
                </a:cubicBezTo>
                <a:cubicBezTo>
                  <a:pt x="74840" y="25243"/>
                  <a:pt x="75276" y="5902"/>
                  <a:pt x="63885" y="4763"/>
                </a:cubicBezTo>
                <a:cubicBezTo>
                  <a:pt x="48010" y="3175"/>
                  <a:pt x="32135" y="1588"/>
                  <a:pt x="16260" y="0"/>
                </a:cubicBezTo>
                <a:cubicBezTo>
                  <a:pt x="13085" y="9525"/>
                  <a:pt x="9910" y="19050"/>
                  <a:pt x="6735" y="28575"/>
                </a:cubicBezTo>
                <a:cubicBezTo>
                  <a:pt x="5148" y="33338"/>
                  <a:pt x="1973" y="42863"/>
                  <a:pt x="1973" y="42863"/>
                </a:cubicBezTo>
                <a:cubicBezTo>
                  <a:pt x="3560" y="53975"/>
                  <a:pt x="0" y="67220"/>
                  <a:pt x="6735" y="76200"/>
                </a:cubicBezTo>
                <a:cubicBezTo>
                  <a:pt x="11592" y="82676"/>
                  <a:pt x="23813" y="76473"/>
                  <a:pt x="30548" y="80963"/>
                </a:cubicBezTo>
                <a:cubicBezTo>
                  <a:pt x="34725" y="83748"/>
                  <a:pt x="33723" y="90488"/>
                  <a:pt x="35310" y="95250"/>
                </a:cubicBezTo>
                <a:cubicBezTo>
                  <a:pt x="41660" y="93663"/>
                  <a:pt x="49249" y="94577"/>
                  <a:pt x="54360" y="90488"/>
                </a:cubicBezTo>
                <a:cubicBezTo>
                  <a:pt x="58280" y="87352"/>
                  <a:pt x="55987" y="80120"/>
                  <a:pt x="59123" y="76200"/>
                </a:cubicBezTo>
                <a:cubicBezTo>
                  <a:pt x="65838" y="67806"/>
                  <a:pt x="78285" y="65050"/>
                  <a:pt x="87698" y="61913"/>
                </a:cubicBezTo>
                <a:cubicBezTo>
                  <a:pt x="93582" y="44257"/>
                  <a:pt x="90215" y="52115"/>
                  <a:pt x="97223" y="38100"/>
                </a:cubicBezTo>
                <a:close/>
              </a:path>
            </a:pathLst>
          </a:custGeom>
          <a:noFill/>
          <a:ln w="9525">
            <a:solidFill>
              <a:srgbClr val="000000"/>
            </a:solidFill>
            <a:round/>
            <a:headEnd/>
            <a:tailEnd/>
          </a:ln>
        </p:spPr>
        <p:txBody>
          <a:bodyPr bIns="36576" lIns="36576" rIns="36576" tIns="36576"/>
          <a:lstStyle/>
          <a:p>
            <a:endParaRPr lang="es-ES"/>
          </a:p>
        </p:txBody>
      </p:sp>
      <p:sp>
        <p:nvSpPr>
          <p:cNvPr id="110633" name="Freeform 41"/>
          <p:cNvSpPr>
            <a:spLocks/>
          </p:cNvSpPr>
          <p:nvPr/>
        </p:nvSpPr>
        <p:spPr bwMode="auto">
          <a:xfrm>
            <a:off x="8609013" y="5557838"/>
            <a:ext cx="190500" cy="209550"/>
          </a:xfrm>
          <a:custGeom>
            <a:avLst/>
            <a:gdLst>
              <a:gd fmla="*/ 124654 w 189249" name="T0"/>
              <a:gd fmla="*/ 135925 h 208950" name="T1"/>
              <a:gd fmla="*/ 115129 w 189249" name="T2"/>
              <a:gd fmla="*/ 107350 h 208950" name="T3"/>
              <a:gd fmla="*/ 124654 w 189249" name="T4"/>
              <a:gd fmla="*/ 78775 h 208950" name="T5"/>
              <a:gd fmla="*/ 110367 w 189249" name="T6"/>
              <a:gd fmla="*/ 74012 h 208950" name="T7"/>
              <a:gd fmla="*/ 100842 w 189249" name="T8"/>
              <a:gd fmla="*/ 45437 h 208950" name="T9"/>
              <a:gd fmla="*/ 96079 w 189249" name="T10"/>
              <a:gd fmla="*/ 31150 h 208950" name="T11"/>
              <a:gd fmla="*/ 81792 w 189249" name="T12"/>
              <a:gd fmla="*/ 16862 h 208950" name="T13"/>
              <a:gd fmla="*/ 43692 w 189249" name="T14"/>
              <a:gd fmla="*/ 12100 h 208950" name="T15"/>
              <a:gd fmla="*/ 5592 w 189249" name="T16"/>
              <a:gd fmla="*/ 12100 h 208950" name="T17"/>
              <a:gd fmla="*/ 19879 w 189249" name="T18"/>
              <a:gd fmla="*/ 45437 h 208950" name="T19"/>
              <a:gd fmla="*/ 15117 w 189249" name="T20"/>
              <a:gd fmla="*/ 64487 h 208950" name="T21"/>
              <a:gd fmla="*/ 5592 w 189249" name="T22"/>
              <a:gd fmla="*/ 78775 h 208950" name="T23"/>
              <a:gd fmla="*/ 10354 w 189249" name="T24"/>
              <a:gd fmla="*/ 93062 h 208950" name="T25"/>
              <a:gd fmla="*/ 24642 w 189249" name="T26"/>
              <a:gd fmla="*/ 135925 h 208950" name="T27"/>
              <a:gd fmla="*/ 29404 w 189249" name="T28"/>
              <a:gd fmla="*/ 169262 h 208950" name="T29"/>
              <a:gd fmla="*/ 72267 w 189249" name="T30"/>
              <a:gd fmla="*/ 183550 h 208950" name="T31"/>
              <a:gd fmla="*/ 91317 w 189249" name="T32"/>
              <a:gd fmla="*/ 193075 h 208950" name="T33"/>
              <a:gd fmla="*/ 96079 w 189249" name="T34"/>
              <a:gd fmla="*/ 178787 h 208950" name="T35"/>
              <a:gd fmla="*/ 110367 w 189249" name="T36"/>
              <a:gd fmla="*/ 174025 h 208950" name="T37"/>
              <a:gd fmla="*/ 138942 w 189249" name="T38"/>
              <a:gd fmla="*/ 178787 h 208950" name="T39"/>
              <a:gd fmla="*/ 153229 w 189249" name="T40"/>
              <a:gd fmla="*/ 174025 h 208950" name="T41"/>
              <a:gd fmla="*/ 143704 w 189249" name="T42"/>
              <a:gd fmla="*/ 159737 h 208950" name="T43"/>
              <a:gd fmla="*/ 115129 w 189249" name="T44"/>
              <a:gd fmla="*/ 150212 h 208950" name="T45"/>
              <a:gd fmla="*/ 119892 w 189249" name="T46"/>
              <a:gd fmla="*/ 135925 h 208950" name="T47"/>
              <a:gd fmla="*/ 124654 w 189249" name="T48"/>
              <a:gd fmla="*/ 135925 h 20895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89249" name="T75"/>
              <a:gd fmla="*/ 0 h 208950" name="T76"/>
              <a:gd fmla="*/ 189249 w 189249" name="T77"/>
              <a:gd fmla="*/ 208950 h 208950" name="T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08950" w="189249">
                <a:moveTo>
                  <a:pt x="124654" y="135925"/>
                </a:moveTo>
                <a:cubicBezTo>
                  <a:pt x="121479" y="126400"/>
                  <a:pt x="111954" y="116875"/>
                  <a:pt x="115129" y="107350"/>
                </a:cubicBezTo>
                <a:cubicBezTo>
                  <a:pt x="118304" y="97825"/>
                  <a:pt x="124654" y="78775"/>
                  <a:pt x="124654" y="78775"/>
                </a:cubicBezTo>
                <a:cubicBezTo>
                  <a:pt x="119892" y="77187"/>
                  <a:pt x="113285" y="78097"/>
                  <a:pt x="110367" y="74012"/>
                </a:cubicBezTo>
                <a:cubicBezTo>
                  <a:pt x="104531" y="65842"/>
                  <a:pt x="104017" y="54962"/>
                  <a:pt x="100842" y="45437"/>
                </a:cubicBezTo>
                <a:cubicBezTo>
                  <a:pt x="99254" y="40675"/>
                  <a:pt x="99629" y="34700"/>
                  <a:pt x="96079" y="31150"/>
                </a:cubicBezTo>
                <a:cubicBezTo>
                  <a:pt x="91317" y="26387"/>
                  <a:pt x="88122" y="19164"/>
                  <a:pt x="81792" y="16862"/>
                </a:cubicBezTo>
                <a:cubicBezTo>
                  <a:pt x="69764" y="12488"/>
                  <a:pt x="56392" y="13687"/>
                  <a:pt x="43692" y="12100"/>
                </a:cubicBezTo>
                <a:cubicBezTo>
                  <a:pt x="33543" y="8717"/>
                  <a:pt x="15272" y="0"/>
                  <a:pt x="5592" y="12100"/>
                </a:cubicBezTo>
                <a:cubicBezTo>
                  <a:pt x="0" y="19090"/>
                  <a:pt x="16991" y="41105"/>
                  <a:pt x="19879" y="45437"/>
                </a:cubicBezTo>
                <a:cubicBezTo>
                  <a:pt x="18292" y="51787"/>
                  <a:pt x="17695" y="58471"/>
                  <a:pt x="15117" y="64487"/>
                </a:cubicBezTo>
                <a:cubicBezTo>
                  <a:pt x="12862" y="69748"/>
                  <a:pt x="6533" y="73129"/>
                  <a:pt x="5592" y="78775"/>
                </a:cubicBezTo>
                <a:cubicBezTo>
                  <a:pt x="4767" y="83727"/>
                  <a:pt x="9265" y="88162"/>
                  <a:pt x="10354" y="93062"/>
                </a:cubicBezTo>
                <a:cubicBezTo>
                  <a:pt x="18909" y="131560"/>
                  <a:pt x="8071" y="111067"/>
                  <a:pt x="24642" y="135925"/>
                </a:cubicBezTo>
                <a:cubicBezTo>
                  <a:pt x="26229" y="147037"/>
                  <a:pt x="24845" y="159004"/>
                  <a:pt x="29404" y="169262"/>
                </a:cubicBezTo>
                <a:cubicBezTo>
                  <a:pt x="34761" y="181315"/>
                  <a:pt x="66667" y="182617"/>
                  <a:pt x="72267" y="183550"/>
                </a:cubicBezTo>
                <a:cubicBezTo>
                  <a:pt x="75442" y="193074"/>
                  <a:pt x="75442" y="208950"/>
                  <a:pt x="91317" y="193075"/>
                </a:cubicBezTo>
                <a:cubicBezTo>
                  <a:pt x="94867" y="189525"/>
                  <a:pt x="92529" y="182337"/>
                  <a:pt x="96079" y="178787"/>
                </a:cubicBezTo>
                <a:cubicBezTo>
                  <a:pt x="99629" y="175237"/>
                  <a:pt x="105604" y="175612"/>
                  <a:pt x="110367" y="174025"/>
                </a:cubicBezTo>
                <a:cubicBezTo>
                  <a:pt x="119892" y="175612"/>
                  <a:pt x="129286" y="178787"/>
                  <a:pt x="138942" y="178787"/>
                </a:cubicBezTo>
                <a:cubicBezTo>
                  <a:pt x="143962" y="178787"/>
                  <a:pt x="152012" y="178895"/>
                  <a:pt x="153229" y="174025"/>
                </a:cubicBezTo>
                <a:cubicBezTo>
                  <a:pt x="154617" y="168472"/>
                  <a:pt x="146879" y="164500"/>
                  <a:pt x="143704" y="159737"/>
                </a:cubicBezTo>
                <a:cubicBezTo>
                  <a:pt x="189249" y="148352"/>
                  <a:pt x="142414" y="162339"/>
                  <a:pt x="115129" y="150212"/>
                </a:cubicBezTo>
                <a:cubicBezTo>
                  <a:pt x="110542" y="148173"/>
                  <a:pt x="117107" y="140102"/>
                  <a:pt x="119892" y="135925"/>
                </a:cubicBezTo>
                <a:cubicBezTo>
                  <a:pt x="120773" y="134604"/>
                  <a:pt x="123067" y="135925"/>
                  <a:pt x="124654" y="135925"/>
                </a:cubicBezTo>
                <a:close/>
              </a:path>
            </a:pathLst>
          </a:custGeom>
          <a:noFill/>
          <a:ln w="9525">
            <a:solidFill>
              <a:srgbClr val="000000"/>
            </a:solidFill>
            <a:round/>
            <a:headEnd/>
            <a:tailEnd/>
          </a:ln>
        </p:spPr>
        <p:txBody>
          <a:bodyPr bIns="36576" lIns="36576" rIns="36576" tIns="36576"/>
          <a:lstStyle/>
          <a:p>
            <a:endParaRPr lang="es-ES"/>
          </a:p>
        </p:txBody>
      </p:sp>
      <p:sp>
        <p:nvSpPr>
          <p:cNvPr id="110634" name="Freeform 42"/>
          <p:cNvSpPr>
            <a:spLocks/>
          </p:cNvSpPr>
          <p:nvPr/>
        </p:nvSpPr>
        <p:spPr bwMode="auto">
          <a:xfrm>
            <a:off x="8553450" y="5302250"/>
            <a:ext cx="47625" cy="46038"/>
          </a:xfrm>
          <a:custGeom>
            <a:avLst/>
            <a:gdLst>
              <a:gd fmla="*/ 48024 w 48024" name="T0"/>
              <a:gd fmla="*/ 27420 h 45300" name="T1"/>
              <a:gd fmla="*/ 45643 w 48024" name="T2"/>
              <a:gd fmla="*/ 20277 h 45300" name="T3"/>
              <a:gd fmla="*/ 43262 w 48024" name="T4"/>
              <a:gd fmla="*/ 10752 h 45300" name="T5"/>
              <a:gd fmla="*/ 26593 w 48024" name="T6"/>
              <a:gd fmla="*/ 8370 h 45300" name="T7"/>
              <a:gd fmla="*/ 14687 w 48024" name="T8"/>
              <a:gd fmla="*/ 10752 h 45300" name="T9"/>
              <a:gd fmla="*/ 7543 w 48024" name="T10"/>
              <a:gd fmla="*/ 13133 h 45300" name="T11"/>
              <a:gd fmla="*/ 2780 w 48024" name="T12"/>
              <a:gd fmla="*/ 20277 h 45300" name="T13"/>
              <a:gd fmla="*/ 36118 w 48024" name="T14"/>
              <a:gd fmla="*/ 32183 h 45300" name="T15"/>
              <a:gd fmla="*/ 48024 w 48024" name="T16"/>
              <a:gd fmla="*/ 27420 h 453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8024" name="T27"/>
              <a:gd fmla="*/ 0 h 45300" name="T28"/>
              <a:gd fmla="*/ 48024 w 48024" name="T29"/>
              <a:gd fmla="*/ 45300 h 45300" name="T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5300" w="48024">
                <a:moveTo>
                  <a:pt x="48024" y="27420"/>
                </a:moveTo>
                <a:cubicBezTo>
                  <a:pt x="47230" y="25039"/>
                  <a:pt x="46332" y="22690"/>
                  <a:pt x="45643" y="20277"/>
                </a:cubicBezTo>
                <a:cubicBezTo>
                  <a:pt x="44744" y="17130"/>
                  <a:pt x="46037" y="12487"/>
                  <a:pt x="43262" y="10752"/>
                </a:cubicBezTo>
                <a:cubicBezTo>
                  <a:pt x="38502" y="7777"/>
                  <a:pt x="32149" y="9164"/>
                  <a:pt x="26593" y="8370"/>
                </a:cubicBezTo>
                <a:cubicBezTo>
                  <a:pt x="14036" y="0"/>
                  <a:pt x="24068" y="3247"/>
                  <a:pt x="14687" y="10752"/>
                </a:cubicBezTo>
                <a:cubicBezTo>
                  <a:pt x="12727" y="12320"/>
                  <a:pt x="9924" y="12339"/>
                  <a:pt x="7543" y="13133"/>
                </a:cubicBezTo>
                <a:cubicBezTo>
                  <a:pt x="5955" y="15514"/>
                  <a:pt x="3096" y="17432"/>
                  <a:pt x="2780" y="20277"/>
                </a:cubicBezTo>
                <a:cubicBezTo>
                  <a:pt x="0" y="45300"/>
                  <a:pt x="15062" y="33803"/>
                  <a:pt x="36118" y="32183"/>
                </a:cubicBezTo>
                <a:cubicBezTo>
                  <a:pt x="42272" y="22950"/>
                  <a:pt x="38165" y="24134"/>
                  <a:pt x="48024" y="27420"/>
                </a:cubicBezTo>
                <a:close/>
              </a:path>
            </a:pathLst>
          </a:custGeom>
          <a:noFill/>
          <a:ln w="9525">
            <a:solidFill>
              <a:srgbClr val="000000"/>
            </a:solidFill>
            <a:round/>
            <a:headEnd/>
            <a:tailEnd/>
          </a:ln>
        </p:spPr>
        <p:txBody>
          <a:bodyPr bIns="36576" lIns="36576" rIns="36576" tIns="36576"/>
          <a:lstStyle/>
          <a:p>
            <a:endParaRPr lang="es-ES"/>
          </a:p>
        </p:txBody>
      </p:sp>
      <p:sp>
        <p:nvSpPr>
          <p:cNvPr id="110635" name="Freeform 43"/>
          <p:cNvSpPr>
            <a:spLocks/>
          </p:cNvSpPr>
          <p:nvPr/>
        </p:nvSpPr>
        <p:spPr bwMode="auto">
          <a:xfrm>
            <a:off x="8555038" y="5254625"/>
            <a:ext cx="17462" cy="19050"/>
          </a:xfrm>
          <a:custGeom>
            <a:avLst/>
            <a:gdLst>
              <a:gd fmla="*/ 16669 w 16669" name="T0"/>
              <a:gd fmla="*/ 8296 h 18382" name="T1"/>
              <a:gd fmla="*/ 2382 w 16669" name="T2"/>
              <a:gd fmla="*/ 5915 h 18382" name="T3"/>
              <a:gd fmla="*/ 0 w 16669" name="T4"/>
              <a:gd fmla="*/ 13059 h 18382" name="T5"/>
              <a:gd fmla="*/ 7144 w 16669" name="T6"/>
              <a:gd fmla="*/ 17821 h 18382" name="T7"/>
              <a:gd fmla="*/ 11907 w 16669" name="T8"/>
              <a:gd fmla="*/ 10678 h 18382" name="T9"/>
              <a:gd fmla="*/ 16669 w 16669" name="T10"/>
              <a:gd fmla="*/ 8296 h 18382" name="T11"/>
              <a:gd fmla="*/ 0 60000 65536" name="T12"/>
              <a:gd fmla="*/ 0 60000 65536" name="T13"/>
              <a:gd fmla="*/ 0 60000 65536" name="T14"/>
              <a:gd fmla="*/ 0 60000 65536" name="T15"/>
              <a:gd fmla="*/ 0 60000 65536" name="T16"/>
              <a:gd fmla="*/ 0 60000 65536" name="T17"/>
              <a:gd fmla="*/ 0 w 16669" name="T18"/>
              <a:gd fmla="*/ 0 h 18382" name="T19"/>
              <a:gd fmla="*/ 16669 w 16669" name="T20"/>
              <a:gd fmla="*/ 18382 h 18382" name="T21"/>
            </a:gdLst>
            <a:ahLst/>
            <a:cxnLst>
              <a:cxn ang="T12">
                <a:pos x="T0" y="T1"/>
              </a:cxn>
              <a:cxn ang="T13">
                <a:pos x="T2" y="T3"/>
              </a:cxn>
              <a:cxn ang="T14">
                <a:pos x="T4" y="T5"/>
              </a:cxn>
              <a:cxn ang="T15">
                <a:pos x="T6" y="T7"/>
              </a:cxn>
              <a:cxn ang="T16">
                <a:pos x="T8" y="T9"/>
              </a:cxn>
              <a:cxn ang="T17">
                <a:pos x="T10" y="T11"/>
              </a:cxn>
            </a:cxnLst>
            <a:rect b="T21" l="T18" r="T20" t="T19"/>
            <a:pathLst>
              <a:path h="18382" w="16669">
                <a:moveTo>
                  <a:pt x="16669" y="8296"/>
                </a:moveTo>
                <a:cubicBezTo>
                  <a:pt x="11933" y="5139"/>
                  <a:pt x="8297" y="0"/>
                  <a:pt x="2382" y="5915"/>
                </a:cubicBezTo>
                <a:cubicBezTo>
                  <a:pt x="607" y="7690"/>
                  <a:pt x="794" y="10678"/>
                  <a:pt x="0" y="13059"/>
                </a:cubicBezTo>
                <a:cubicBezTo>
                  <a:pt x="2381" y="14646"/>
                  <a:pt x="4338" y="18382"/>
                  <a:pt x="7144" y="17821"/>
                </a:cubicBezTo>
                <a:cubicBezTo>
                  <a:pt x="9950" y="17260"/>
                  <a:pt x="9883" y="12702"/>
                  <a:pt x="11907" y="10678"/>
                </a:cubicBezTo>
                <a:cubicBezTo>
                  <a:pt x="13162" y="9423"/>
                  <a:pt x="15082" y="9090"/>
                  <a:pt x="16669" y="8296"/>
                </a:cubicBezTo>
                <a:close/>
              </a:path>
            </a:pathLst>
          </a:custGeom>
          <a:noFill/>
          <a:ln w="9525">
            <a:solidFill>
              <a:srgbClr val="000000"/>
            </a:solidFill>
            <a:round/>
            <a:headEnd/>
            <a:tailEnd/>
          </a:ln>
        </p:spPr>
        <p:txBody>
          <a:bodyPr bIns="36576" lIns="36576" rIns="36576" tIns="36576"/>
          <a:lstStyle/>
          <a:p>
            <a:endParaRPr lang="es-ES"/>
          </a:p>
        </p:txBody>
      </p:sp>
      <p:pic>
        <p:nvPicPr>
          <p:cNvPr id="214060" name="Picture 44"/>
          <p:cNvPicPr>
            <a:picLocks noChangeArrowheads="1" noChangeAspect="1"/>
          </p:cNvPicPr>
          <p:nvPr/>
        </p:nvPicPr>
        <p:blipFill>
          <a:blip cstate="print" r:embed="rId12"/>
          <a:srcRect b="21867" l="41164" r="11600" t="16266"/>
          <a:stretch>
            <a:fillRect/>
          </a:stretch>
        </p:blipFill>
        <p:spPr bwMode="auto">
          <a:xfrm>
            <a:off x="2136775" y="1185863"/>
            <a:ext cx="1223963" cy="1044575"/>
          </a:xfrm>
          <a:prstGeom prst="rect">
            <a:avLst/>
          </a:prstGeom>
          <a:noFill/>
          <a:ln w="9525">
            <a:noFill/>
            <a:miter lim="800000"/>
            <a:headEnd/>
            <a:tailEnd/>
          </a:ln>
        </p:spPr>
      </p:pic>
      <p:pic>
        <p:nvPicPr>
          <p:cNvPr id="214061" name="Picture 45"/>
          <p:cNvPicPr>
            <a:picLocks noChangeArrowheads="1" noChangeAspect="1"/>
          </p:cNvPicPr>
          <p:nvPr/>
        </p:nvPicPr>
        <p:blipFill>
          <a:blip cstate="print" r:embed="rId13"/>
          <a:srcRect b="23758" l="44508" r="14276" t="15730"/>
          <a:stretch>
            <a:fillRect/>
          </a:stretch>
        </p:blipFill>
        <p:spPr bwMode="auto">
          <a:xfrm>
            <a:off x="2097088" y="1984375"/>
            <a:ext cx="341312" cy="304800"/>
          </a:xfrm>
          <a:prstGeom prst="rect">
            <a:avLst/>
          </a:prstGeom>
          <a:noFill/>
          <a:ln w="9525">
            <a:noFill/>
            <a:miter lim="800000"/>
            <a:headEnd/>
            <a:tailEnd/>
          </a:ln>
        </p:spPr>
      </p:pic>
      <p:sp>
        <p:nvSpPr>
          <p:cNvPr id="214062" name="Text Box 46"/>
          <p:cNvSpPr txBox="1">
            <a:spLocks noChangeArrowheads="1"/>
          </p:cNvSpPr>
          <p:nvPr/>
        </p:nvSpPr>
        <p:spPr bwMode="auto">
          <a:xfrm>
            <a:off x="260350" y="4862513"/>
            <a:ext cx="3159125" cy="1735137"/>
          </a:xfrm>
          <a:prstGeom prst="rect">
            <a:avLst/>
          </a:prstGeom>
          <a:solidFill>
            <a:schemeClr val="bg1"/>
          </a:solidFill>
          <a:ln w="9525">
            <a:noFill/>
            <a:miter lim="800000"/>
            <a:headEnd/>
            <a:tailEnd/>
          </a:ln>
        </p:spPr>
        <p:txBody>
          <a:bodyPr>
            <a:spAutoFit/>
          </a:bodyPr>
          <a:lstStyle/>
          <a:p>
            <a:pPr indent="354013">
              <a:buFont charset="2" pitchFamily="2" typeface="Wingdings"/>
              <a:buBlip>
                <a:blip r:embed="rId14"/>
              </a:buBlip>
            </a:pPr>
            <a:r>
              <a:rPr b="1" dirty="0" lang="es-ES" sz="1200">
                <a:solidFill>
                  <a:srgbClr val="006600"/>
                </a:solidFill>
                <a:latin charset="0" pitchFamily="34" typeface="Gill Sans MT"/>
                <a:cs charset="0" typeface="Arial"/>
              </a:rPr>
              <a:t>Trifinio</a:t>
            </a:r>
          </a:p>
          <a:p>
            <a:pPr indent="354013">
              <a:buFont charset="2" pitchFamily="2" typeface="Wingdings"/>
              <a:buBlip>
                <a:blip r:embed="rId14"/>
              </a:buBlip>
            </a:pPr>
            <a:r>
              <a:rPr b="1" dirty="0" lang="es-ES" sz="1200">
                <a:solidFill>
                  <a:srgbClr val="006600"/>
                </a:solidFill>
                <a:latin charset="0" pitchFamily="34" typeface="Gill Sans MT"/>
                <a:cs charset="0" typeface="Arial"/>
              </a:rPr>
              <a:t>El Imposible-Barra de Santiago</a:t>
            </a:r>
          </a:p>
          <a:p>
            <a:pPr indent="354013">
              <a:buFont charset="2" pitchFamily="2" typeface="Wingdings"/>
              <a:buBlip>
                <a:blip r:embed="rId14"/>
              </a:buBlip>
            </a:pPr>
            <a:r>
              <a:rPr b="1" dirty="0" lang="es-ES" sz="1200">
                <a:solidFill>
                  <a:srgbClr val="006600"/>
                </a:solidFill>
                <a:latin charset="0" pitchFamily="34" typeface="Gill Sans MT"/>
                <a:cs charset="0" typeface="Arial"/>
              </a:rPr>
              <a:t>Los </a:t>
            </a:r>
            <a:r>
              <a:rPr b="1" dirty="0" err="1" lang="es-ES" sz="1200">
                <a:solidFill>
                  <a:srgbClr val="006600"/>
                </a:solidFill>
                <a:latin charset="0" pitchFamily="34" typeface="Gill Sans MT"/>
                <a:cs charset="0" typeface="Arial"/>
              </a:rPr>
              <a:t>Cobanos</a:t>
            </a:r>
            <a:endParaRPr b="1" dirty="0" lang="es-ES" sz="1200">
              <a:solidFill>
                <a:srgbClr val="006600"/>
              </a:solidFill>
              <a:latin charset="0" pitchFamily="34" typeface="Gill Sans MT"/>
              <a:cs charset="0" typeface="Arial"/>
            </a:endParaRPr>
          </a:p>
          <a:p>
            <a:pPr indent="354013">
              <a:buFont charset="2" pitchFamily="2" typeface="Wingdings"/>
              <a:buBlip>
                <a:blip r:embed="rId14"/>
              </a:buBlip>
            </a:pPr>
            <a:r>
              <a:rPr b="1" dirty="0" lang="es-ES" sz="1200">
                <a:solidFill>
                  <a:srgbClr val="006600"/>
                </a:solidFill>
                <a:latin charset="0" pitchFamily="34" typeface="Gill Sans MT"/>
                <a:cs charset="0" typeface="Arial"/>
              </a:rPr>
              <a:t>Alto Lempa</a:t>
            </a:r>
          </a:p>
          <a:p>
            <a:pPr indent="354013">
              <a:buFont charset="2" pitchFamily="2" typeface="Wingdings"/>
              <a:buBlip>
                <a:blip r:embed="rId14"/>
              </a:buBlip>
            </a:pPr>
            <a:r>
              <a:rPr b="1" dirty="0" err="1" lang="es-ES" sz="1200">
                <a:solidFill>
                  <a:srgbClr val="006600"/>
                </a:solidFill>
                <a:latin charset="0" pitchFamily="34" typeface="Gill Sans MT"/>
                <a:cs charset="0" typeface="Arial"/>
              </a:rPr>
              <a:t>Alotepeque</a:t>
            </a:r>
            <a:r>
              <a:rPr b="1" dirty="0" lang="es-ES" sz="1200">
                <a:solidFill>
                  <a:srgbClr val="006600"/>
                </a:solidFill>
                <a:latin charset="0" pitchFamily="34" typeface="Gill Sans MT"/>
                <a:cs charset="0" typeface="Arial"/>
              </a:rPr>
              <a:t>-La </a:t>
            </a:r>
            <a:r>
              <a:rPr b="1" dirty="0" err="1" lang="es-ES" sz="1200">
                <a:solidFill>
                  <a:srgbClr val="006600"/>
                </a:solidFill>
                <a:latin charset="0" pitchFamily="34" typeface="Gill Sans MT"/>
                <a:cs charset="0" typeface="Arial"/>
              </a:rPr>
              <a:t>Montañona</a:t>
            </a:r>
            <a:endParaRPr b="1" dirty="0" lang="es-ES" sz="1200">
              <a:solidFill>
                <a:srgbClr val="006600"/>
              </a:solidFill>
              <a:latin charset="0" pitchFamily="34" typeface="Gill Sans MT"/>
              <a:cs charset="0" typeface="Arial"/>
            </a:endParaRPr>
          </a:p>
          <a:p>
            <a:pPr indent="354013">
              <a:buFont charset="2" pitchFamily="2" typeface="Wingdings"/>
              <a:buBlip>
                <a:blip r:embed="rId14"/>
              </a:buBlip>
            </a:pPr>
            <a:r>
              <a:rPr b="1" dirty="0" lang="es-ES" sz="1200">
                <a:solidFill>
                  <a:srgbClr val="006600"/>
                </a:solidFill>
                <a:latin charset="0" pitchFamily="34" typeface="Gill Sans MT"/>
                <a:cs charset="0" typeface="Arial"/>
              </a:rPr>
              <a:t>Bahía de </a:t>
            </a:r>
            <a:r>
              <a:rPr b="1" dirty="0" err="1" lang="es-ES" sz="1200">
                <a:solidFill>
                  <a:srgbClr val="006600"/>
                </a:solidFill>
                <a:latin charset="0" pitchFamily="34" typeface="Gill Sans MT"/>
                <a:cs charset="0" typeface="Arial"/>
              </a:rPr>
              <a:t>Jiquilisco</a:t>
            </a:r>
            <a:endParaRPr b="1" dirty="0" lang="es-ES" sz="1200">
              <a:solidFill>
                <a:srgbClr val="006600"/>
              </a:solidFill>
              <a:latin charset="0" pitchFamily="34" typeface="Gill Sans MT"/>
              <a:cs charset="0" typeface="Arial"/>
            </a:endParaRPr>
          </a:p>
          <a:p>
            <a:pPr indent="354013">
              <a:buFont charset="2" pitchFamily="2" typeface="Wingdings"/>
              <a:buBlip>
                <a:blip r:embed="rId14"/>
              </a:buBlip>
            </a:pPr>
            <a:r>
              <a:rPr b="1" dirty="0" err="1" lang="es-ES" sz="1200">
                <a:solidFill>
                  <a:srgbClr val="006600"/>
                </a:solidFill>
                <a:latin charset="0" pitchFamily="34" typeface="Gill Sans MT"/>
                <a:cs charset="0" typeface="Arial"/>
              </a:rPr>
              <a:t>Tecapa</a:t>
            </a:r>
            <a:r>
              <a:rPr b="1" dirty="0" lang="es-ES" sz="1200">
                <a:solidFill>
                  <a:srgbClr val="006600"/>
                </a:solidFill>
                <a:latin charset="0" pitchFamily="34" typeface="Gill Sans MT"/>
                <a:cs charset="0" typeface="Arial"/>
              </a:rPr>
              <a:t>-San Miguel</a:t>
            </a:r>
          </a:p>
          <a:p>
            <a:pPr indent="354013">
              <a:buFont charset="2" pitchFamily="2" typeface="Wingdings"/>
              <a:buBlip>
                <a:blip r:embed="rId14"/>
              </a:buBlip>
            </a:pPr>
            <a:r>
              <a:rPr b="1" dirty="0" err="1" lang="es-ES" sz="1200">
                <a:solidFill>
                  <a:srgbClr val="006600"/>
                </a:solidFill>
                <a:latin charset="0" pitchFamily="34" typeface="Gill Sans MT"/>
                <a:cs charset="0" typeface="Arial"/>
              </a:rPr>
              <a:t>Nahuaterique</a:t>
            </a:r>
            <a:endParaRPr b="1" dirty="0" lang="es-ES" sz="1200">
              <a:solidFill>
                <a:srgbClr val="006600"/>
              </a:solidFill>
              <a:latin charset="0" pitchFamily="34" typeface="Gill Sans MT"/>
              <a:cs charset="0" typeface="Arial"/>
            </a:endParaRPr>
          </a:p>
          <a:p>
            <a:pPr indent="354013">
              <a:buFont charset="2" pitchFamily="2" typeface="Wingdings"/>
              <a:buBlip>
                <a:blip r:embed="rId14"/>
              </a:buBlip>
            </a:pPr>
            <a:r>
              <a:rPr b="1" dirty="0" lang="es-ES" sz="1200">
                <a:solidFill>
                  <a:srgbClr val="006600"/>
                </a:solidFill>
                <a:latin charset="0" pitchFamily="34" typeface="Gill Sans MT"/>
                <a:cs charset="0" typeface="Arial"/>
              </a:rPr>
              <a:t>Golfo de </a:t>
            </a:r>
            <a:r>
              <a:rPr b="1" dirty="0" err="1" lang="es-ES" sz="1200">
                <a:solidFill>
                  <a:srgbClr val="006600"/>
                </a:solidFill>
                <a:latin charset="0" pitchFamily="34" typeface="Gill Sans MT"/>
                <a:cs charset="0" typeface="Arial"/>
              </a:rPr>
              <a:t>fonseca</a:t>
            </a:r>
            <a:endParaRPr b="1" dirty="0" lang="es-ES" sz="1200">
              <a:solidFill>
                <a:srgbClr val="006600"/>
              </a:solidFill>
              <a:latin charset="0" pitchFamily="34" typeface="Gill Sans MT"/>
              <a:cs charset="0" typeface="Arial"/>
            </a:endParaRPr>
          </a:p>
        </p:txBody>
      </p:sp>
      <p:pic>
        <p:nvPicPr>
          <p:cNvPr descr="trifinio" id="214063" name="Picture 47"/>
          <p:cNvPicPr>
            <a:picLocks noChangeArrowheads="1" noChangeAspect="1"/>
          </p:cNvPicPr>
          <p:nvPr/>
        </p:nvPicPr>
        <p:blipFill>
          <a:blip cstate="print" r:embed="rId15">
            <a:clrChange>
              <a:clrFrom>
                <a:srgbClr val="FFFFFF"/>
              </a:clrFrom>
              <a:clrTo>
                <a:srgbClr val="FFFFFF">
                  <a:alpha val="0"/>
                </a:srgbClr>
              </a:clrTo>
            </a:clrChange>
          </a:blip>
          <a:srcRect b="86" r="154"/>
          <a:stretch>
            <a:fillRect/>
          </a:stretch>
        </p:blipFill>
        <p:spPr bwMode="auto">
          <a:xfrm>
            <a:off x="2284413" y="1182688"/>
            <a:ext cx="1206500" cy="868362"/>
          </a:xfrm>
          <a:prstGeom prst="rect">
            <a:avLst/>
          </a:prstGeom>
          <a:noFill/>
          <a:ln w="9525">
            <a:noFill/>
            <a:miter lim="800000"/>
            <a:headEnd/>
            <a:tailEnd/>
          </a:ln>
        </p:spPr>
      </p:pic>
      <p:pic>
        <p:nvPicPr>
          <p:cNvPr id="214064" name="Picture 48"/>
          <p:cNvPicPr>
            <a:picLocks noChangeArrowheads="1" noChangeAspect="1"/>
          </p:cNvPicPr>
          <p:nvPr/>
        </p:nvPicPr>
        <p:blipFill>
          <a:blip cstate="print" r:embed="rId16"/>
          <a:srcRect b="17731" l="37608" r="17137" t="12184"/>
          <a:stretch>
            <a:fillRect/>
          </a:stretch>
        </p:blipFill>
        <p:spPr bwMode="auto">
          <a:xfrm>
            <a:off x="269875" y="2897188"/>
            <a:ext cx="1052513" cy="1079500"/>
          </a:xfrm>
          <a:prstGeom prst="rect">
            <a:avLst/>
          </a:prstGeom>
          <a:noFill/>
          <a:ln w="9525">
            <a:noFill/>
            <a:miter lim="800000"/>
            <a:headEnd/>
            <a:tailEnd/>
          </a:ln>
        </p:spPr>
      </p:pic>
      <p:pic>
        <p:nvPicPr>
          <p:cNvPr id="214065" name="Picture 49"/>
          <p:cNvPicPr>
            <a:picLocks noChangeArrowheads="1" noChangeAspect="1"/>
          </p:cNvPicPr>
          <p:nvPr/>
        </p:nvPicPr>
        <p:blipFill>
          <a:blip cstate="print" r:embed="rId17"/>
          <a:srcRect b="24046" l="45731" r="15543" t="15190"/>
          <a:stretch>
            <a:fillRect/>
          </a:stretch>
        </p:blipFill>
        <p:spPr bwMode="auto">
          <a:xfrm>
            <a:off x="871538" y="3798888"/>
            <a:ext cx="677862" cy="682625"/>
          </a:xfrm>
          <a:prstGeom prst="rect">
            <a:avLst/>
          </a:prstGeom>
          <a:noFill/>
          <a:ln w="9525">
            <a:noFill/>
            <a:miter lim="800000"/>
            <a:headEnd/>
            <a:tailEnd/>
          </a:ln>
        </p:spPr>
      </p:pic>
      <p:pic>
        <p:nvPicPr>
          <p:cNvPr id="214066" name="Picture 50"/>
          <p:cNvPicPr>
            <a:picLocks noChangeArrowheads="1" noChangeAspect="1"/>
          </p:cNvPicPr>
          <p:nvPr/>
        </p:nvPicPr>
        <p:blipFill>
          <a:blip cstate="print" r:embed="rId18"/>
          <a:srcRect b="16199" l="17581" r="41391" t="22136"/>
          <a:stretch>
            <a:fillRect/>
          </a:stretch>
        </p:blipFill>
        <p:spPr bwMode="auto">
          <a:xfrm>
            <a:off x="3613150" y="2366963"/>
            <a:ext cx="1273175" cy="1119187"/>
          </a:xfrm>
          <a:prstGeom prst="rect">
            <a:avLst/>
          </a:prstGeom>
          <a:noFill/>
          <a:ln w="9525">
            <a:noFill/>
            <a:miter lim="800000"/>
            <a:headEnd/>
            <a:tailEnd/>
          </a:ln>
        </p:spPr>
      </p:pic>
      <p:pic>
        <p:nvPicPr>
          <p:cNvPr id="214067" name="Picture 51"/>
          <p:cNvPicPr>
            <a:picLocks noChangeArrowheads="1" noChangeAspect="1"/>
          </p:cNvPicPr>
          <p:nvPr/>
        </p:nvPicPr>
        <p:blipFill>
          <a:blip cstate="print" r:embed="rId19"/>
          <a:srcRect b="16103" l="19325" r="41168" t="21428"/>
          <a:stretch>
            <a:fillRect/>
          </a:stretch>
        </p:blipFill>
        <p:spPr bwMode="auto">
          <a:xfrm>
            <a:off x="4125913" y="2090738"/>
            <a:ext cx="747712" cy="665162"/>
          </a:xfrm>
          <a:prstGeom prst="rect">
            <a:avLst/>
          </a:prstGeom>
          <a:noFill/>
          <a:ln w="9525">
            <a:noFill/>
            <a:miter lim="800000"/>
            <a:headEnd/>
            <a:tailEnd/>
          </a:ln>
        </p:spPr>
      </p:pic>
      <p:pic>
        <p:nvPicPr>
          <p:cNvPr id="214068" name="Picture 52">
            <a:hlinkClick action="ppaction://hlinksldjump" r:id="rId20"/>
          </p:cNvPr>
          <p:cNvPicPr>
            <a:picLocks noChangeArrowheads="1" noChangeAspect="1"/>
          </p:cNvPicPr>
          <p:nvPr/>
        </p:nvPicPr>
        <p:blipFill>
          <a:blip cstate="print" r:embed="rId21"/>
          <a:srcRect b="25471" l="5135" r="33064" t="29683"/>
          <a:stretch>
            <a:fillRect/>
          </a:stretch>
        </p:blipFill>
        <p:spPr bwMode="auto">
          <a:xfrm>
            <a:off x="4833938" y="4645025"/>
            <a:ext cx="2447925" cy="1136650"/>
          </a:xfrm>
          <a:prstGeom prst="rect">
            <a:avLst/>
          </a:prstGeom>
          <a:noFill/>
          <a:ln w="9525">
            <a:noFill/>
            <a:miter lim="800000"/>
            <a:headEnd/>
            <a:tailEnd/>
          </a:ln>
        </p:spPr>
      </p:pic>
      <p:pic>
        <p:nvPicPr>
          <p:cNvPr id="214069" name="Picture 53"/>
          <p:cNvPicPr>
            <a:picLocks noChangeArrowheads="1" noChangeAspect="1"/>
          </p:cNvPicPr>
          <p:nvPr/>
        </p:nvPicPr>
        <p:blipFill>
          <a:blip cstate="print" r:embed="rId22"/>
          <a:srcRect b="15916" l="19768" r="43832" t="21855"/>
          <a:stretch>
            <a:fillRect/>
          </a:stretch>
        </p:blipFill>
        <p:spPr bwMode="auto">
          <a:xfrm>
            <a:off x="6516688" y="4967288"/>
            <a:ext cx="239712" cy="468312"/>
          </a:xfrm>
          <a:prstGeom prst="rect">
            <a:avLst/>
          </a:prstGeom>
          <a:noFill/>
          <a:ln w="9525">
            <a:noFill/>
            <a:miter lim="800000"/>
            <a:headEnd/>
            <a:tailEnd/>
          </a:ln>
        </p:spPr>
      </p:pic>
      <p:pic>
        <p:nvPicPr>
          <p:cNvPr id="214070" name="Picture 54"/>
          <p:cNvPicPr>
            <a:picLocks noChangeArrowheads="1" noChangeAspect="1"/>
          </p:cNvPicPr>
          <p:nvPr/>
        </p:nvPicPr>
        <p:blipFill>
          <a:blip cstate="print" r:embed="rId23"/>
          <a:srcRect b="15070" l="63863" r="16039" t="10170"/>
          <a:stretch>
            <a:fillRect/>
          </a:stretch>
        </p:blipFill>
        <p:spPr bwMode="auto">
          <a:xfrm>
            <a:off x="6923088" y="2849563"/>
            <a:ext cx="514350" cy="838200"/>
          </a:xfrm>
          <a:prstGeom prst="rect">
            <a:avLst/>
          </a:prstGeom>
          <a:noFill/>
          <a:ln w="9525">
            <a:noFill/>
            <a:miter lim="800000"/>
            <a:headEnd/>
            <a:tailEnd/>
          </a:ln>
        </p:spPr>
      </p:pic>
      <p:pic>
        <p:nvPicPr>
          <p:cNvPr id="214071" name="Picture 55"/>
          <p:cNvPicPr>
            <a:picLocks noChangeArrowheads="1" noChangeAspect="1"/>
          </p:cNvPicPr>
          <p:nvPr/>
        </p:nvPicPr>
        <p:blipFill>
          <a:blip cstate="print" r:embed="rId24"/>
          <a:srcRect b="23218" l="47292" r="17989" t="14938"/>
          <a:stretch>
            <a:fillRect/>
          </a:stretch>
        </p:blipFill>
        <p:spPr bwMode="auto">
          <a:xfrm>
            <a:off x="7756525" y="4873625"/>
            <a:ext cx="688975" cy="958850"/>
          </a:xfrm>
          <a:prstGeom prst="rect">
            <a:avLst/>
          </a:prstGeom>
          <a:noFill/>
          <a:ln w="9525">
            <a:noFill/>
            <a:miter lim="800000"/>
            <a:headEnd/>
            <a:tailEnd/>
          </a:ln>
        </p:spPr>
      </p:pic>
      <p:sp>
        <p:nvSpPr>
          <p:cNvPr id="110648" name="Rectangle 56"/>
          <p:cNvSpPr>
            <a:spLocks noChangeArrowheads="1" noGrp="1"/>
          </p:cNvSpPr>
          <p:nvPr>
            <p:ph idx="4294967295" type="title"/>
          </p:nvPr>
        </p:nvSpPr>
        <p:spPr>
          <a:noFill/>
        </p:spPr>
        <p:txBody>
          <a:bodyPr/>
          <a:lstStyle/>
          <a:p>
            <a:pPr eaLnBrk="1" hangingPunct="1"/>
            <a:r>
              <a:rPr b="1" dirty="0" lang="es-MX" smtClean="0">
                <a:hlinkClick action="ppaction://hlinkfile" r:id="rId25"/>
              </a:rPr>
              <a:t>Mapa de Medios de Vida</a:t>
            </a:r>
            <a:endParaRPr b="1" dirty="0" lang="es-MX" smtClean="0"/>
          </a:p>
        </p:txBody>
      </p:sp>
      <p:sp>
        <p:nvSpPr>
          <p:cNvPr id="110649" name="Text Box 57"/>
          <p:cNvSpPr txBox="1">
            <a:spLocks noChangeArrowheads="1"/>
          </p:cNvSpPr>
          <p:nvPr/>
        </p:nvSpPr>
        <p:spPr bwMode="auto">
          <a:xfrm>
            <a:off x="6407150" y="5662613"/>
            <a:ext cx="1549400" cy="396875"/>
          </a:xfrm>
          <a:prstGeom prst="rect">
            <a:avLst/>
          </a:prstGeom>
          <a:noFill/>
          <a:ln w="9525">
            <a:noFill/>
            <a:miter lim="800000"/>
            <a:headEnd/>
            <a:tailEnd/>
          </a:ln>
        </p:spPr>
        <p:txBody>
          <a:bodyPr>
            <a:spAutoFit/>
          </a:bodyPr>
          <a:lstStyle/>
          <a:p>
            <a:pPr algn="ctr">
              <a:spcBef>
                <a:spcPct val="50000"/>
              </a:spcBef>
            </a:pPr>
            <a:r>
              <a:rPr b="1" lang="es-MX" sz="2000">
                <a:solidFill>
                  <a:srgbClr val="008000"/>
                </a:solidFill>
                <a:latin charset="0" pitchFamily="34" typeface="Gill Sans MT"/>
                <a:cs charset="0" typeface="Arial"/>
              </a:rPr>
              <a:t>Social</a:t>
            </a:r>
          </a:p>
        </p:txBody>
      </p:sp>
      <p:sp>
        <p:nvSpPr>
          <p:cNvPr id="110650" name="Text Box 58"/>
          <p:cNvSpPr txBox="1">
            <a:spLocks noChangeArrowheads="1"/>
          </p:cNvSpPr>
          <p:nvPr/>
        </p:nvSpPr>
        <p:spPr bwMode="auto">
          <a:xfrm>
            <a:off x="1403350" y="4510088"/>
            <a:ext cx="1728788" cy="396875"/>
          </a:xfrm>
          <a:prstGeom prst="rect">
            <a:avLst/>
          </a:prstGeom>
          <a:noFill/>
          <a:ln w="9525">
            <a:noFill/>
            <a:miter lim="800000"/>
            <a:headEnd/>
            <a:tailEnd/>
          </a:ln>
        </p:spPr>
        <p:txBody>
          <a:bodyPr>
            <a:spAutoFit/>
          </a:bodyPr>
          <a:lstStyle/>
          <a:p>
            <a:pPr algn="ctr">
              <a:spcBef>
                <a:spcPct val="50000"/>
              </a:spcBef>
            </a:pPr>
            <a:r>
              <a:rPr b="1" lang="es-MX" sz="2000">
                <a:solidFill>
                  <a:srgbClr val="008000"/>
                </a:solidFill>
                <a:latin charset="0" pitchFamily="34" typeface="Gill Sans MT"/>
                <a:cs charset="0" typeface="Arial"/>
              </a:rPr>
              <a:t>Humano</a:t>
            </a:r>
          </a:p>
        </p:txBody>
      </p:sp>
      <p:sp>
        <p:nvSpPr>
          <p:cNvPr id="110651" name="Text Box 59"/>
          <p:cNvSpPr txBox="1">
            <a:spLocks noChangeArrowheads="1"/>
          </p:cNvSpPr>
          <p:nvPr/>
        </p:nvSpPr>
        <p:spPr bwMode="auto">
          <a:xfrm>
            <a:off x="4678363" y="5518150"/>
            <a:ext cx="1549400" cy="396875"/>
          </a:xfrm>
          <a:prstGeom prst="rect">
            <a:avLst/>
          </a:prstGeom>
          <a:noFill/>
          <a:ln w="9525">
            <a:noFill/>
            <a:miter lim="800000"/>
            <a:headEnd/>
            <a:tailEnd/>
          </a:ln>
        </p:spPr>
        <p:txBody>
          <a:bodyPr>
            <a:spAutoFit/>
          </a:bodyPr>
          <a:lstStyle/>
          <a:p>
            <a:pPr algn="ctr">
              <a:spcBef>
                <a:spcPct val="50000"/>
              </a:spcBef>
            </a:pPr>
            <a:r>
              <a:rPr b="1" lang="es-MX" sz="2000">
                <a:solidFill>
                  <a:srgbClr val="008000"/>
                </a:solidFill>
                <a:latin charset="0" pitchFamily="34" typeface="Gill Sans MT"/>
                <a:cs charset="0" typeface="Arial"/>
              </a:rPr>
              <a:t>Físico</a:t>
            </a:r>
          </a:p>
        </p:txBody>
      </p:sp>
      <p:sp>
        <p:nvSpPr>
          <p:cNvPr id="110652" name="Text Box 60">
            <a:hlinkClick action="ppaction://hlinksldjump" r:id="rId26"/>
          </p:cNvPr>
          <p:cNvSpPr txBox="1">
            <a:spLocks noChangeArrowheads="1"/>
          </p:cNvSpPr>
          <p:nvPr/>
        </p:nvSpPr>
        <p:spPr bwMode="auto">
          <a:xfrm>
            <a:off x="-107950" y="4149725"/>
            <a:ext cx="1728788" cy="396875"/>
          </a:xfrm>
          <a:prstGeom prst="rect">
            <a:avLst/>
          </a:prstGeom>
          <a:noFill/>
          <a:ln w="9525">
            <a:noFill/>
            <a:miter lim="800000"/>
            <a:headEnd/>
            <a:tailEnd/>
          </a:ln>
        </p:spPr>
        <p:txBody>
          <a:bodyPr>
            <a:spAutoFit/>
          </a:bodyPr>
          <a:lstStyle/>
          <a:p>
            <a:pPr algn="ctr">
              <a:spcBef>
                <a:spcPct val="50000"/>
              </a:spcBef>
            </a:pPr>
            <a:r>
              <a:rPr b="1" dirty="0" lang="es-MX" sz="2000">
                <a:solidFill>
                  <a:srgbClr val="008000"/>
                </a:solidFill>
                <a:latin charset="0" pitchFamily="34" typeface="Gill Sans MT"/>
                <a:cs charset="0" typeface="Arial"/>
              </a:rPr>
              <a:t>Natural</a:t>
            </a:r>
          </a:p>
        </p:txBody>
      </p:sp>
      <p:sp>
        <p:nvSpPr>
          <p:cNvPr id="110653" name="Text Box 61"/>
          <p:cNvSpPr txBox="1">
            <a:spLocks noChangeArrowheads="1"/>
          </p:cNvSpPr>
          <p:nvPr/>
        </p:nvSpPr>
        <p:spPr bwMode="auto">
          <a:xfrm>
            <a:off x="2987675" y="5084763"/>
            <a:ext cx="1584325" cy="396875"/>
          </a:xfrm>
          <a:prstGeom prst="rect">
            <a:avLst/>
          </a:prstGeom>
          <a:noFill/>
          <a:ln w="9525">
            <a:noFill/>
            <a:miter lim="800000"/>
            <a:headEnd/>
            <a:tailEnd/>
          </a:ln>
        </p:spPr>
        <p:txBody>
          <a:bodyPr>
            <a:spAutoFit/>
          </a:bodyPr>
          <a:lstStyle/>
          <a:p>
            <a:pPr algn="ctr">
              <a:spcBef>
                <a:spcPct val="50000"/>
              </a:spcBef>
            </a:pPr>
            <a:r>
              <a:rPr b="1" lang="es-MX" sz="2000">
                <a:solidFill>
                  <a:srgbClr val="008000"/>
                </a:solidFill>
                <a:latin charset="0" pitchFamily="34" typeface="Gill Sans MT"/>
                <a:cs charset="0" typeface="Arial"/>
              </a:rPr>
              <a:t>Económico</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214062">
                                            <p:bg/>
                                          </p:spTgt>
                                        </p:tgtEl>
                                        <p:attrNameLst>
                                          <p:attrName>style.visibility</p:attrName>
                                        </p:attrNameLst>
                                      </p:cBhvr>
                                      <p:to>
                                        <p:strVal val="visible"/>
                                      </p:to>
                                    </p:set>
                                    <p:animEffect filter="blinds(horizontal)" transition="in">
                                      <p:cBhvr>
                                        <p:cTn dur="500" id="7"/>
                                        <p:tgtEl>
                                          <p:spTgt spid="214062">
                                            <p:bg/>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214062">
                                            <p:txEl>
                                              <p:pRg end="0" st="0"/>
                                            </p:txEl>
                                          </p:spTgt>
                                        </p:tgtEl>
                                        <p:attrNameLst>
                                          <p:attrName>style.visibility</p:attrName>
                                        </p:attrNameLst>
                                      </p:cBhvr>
                                      <p:to>
                                        <p:strVal val="visible"/>
                                      </p:to>
                                    </p:set>
                                    <p:animEffect filter="blinds(horizontal)" transition="in">
                                      <p:cBhvr>
                                        <p:cTn dur="500" id="12"/>
                                        <p:tgtEl>
                                          <p:spTgt spid="214062">
                                            <p:txEl>
                                              <p:pRg end="0" st="0"/>
                                            </p:txEl>
                                          </p:spTgt>
                                        </p:tgtEl>
                                      </p:cBhvr>
                                    </p:animEffect>
                                  </p:childTnLst>
                                </p:cTn>
                              </p:par>
                              <p:par>
                                <p:cTn fill="hold" id="13" nodeType="withEffect" presetClass="entr" presetID="3" presetSubtype="5">
                                  <p:stCondLst>
                                    <p:cond delay="0"/>
                                  </p:stCondLst>
                                  <p:childTnLst>
                                    <p:set>
                                      <p:cBhvr>
                                        <p:cTn dur="1" fill="hold" id="14">
                                          <p:stCondLst>
                                            <p:cond delay="0"/>
                                          </p:stCondLst>
                                        </p:cTn>
                                        <p:tgtEl>
                                          <p:spTgt spid="214063"/>
                                        </p:tgtEl>
                                        <p:attrNameLst>
                                          <p:attrName>style.visibility</p:attrName>
                                        </p:attrNameLst>
                                      </p:cBhvr>
                                      <p:to>
                                        <p:strVal val="visible"/>
                                      </p:to>
                                    </p:set>
                                    <p:animEffect filter="blinds(vertical)" transition="in">
                                      <p:cBhvr>
                                        <p:cTn dur="1000" id="15"/>
                                        <p:tgtEl>
                                          <p:spTgt spid="214063"/>
                                        </p:tgtEl>
                                      </p:cBhvr>
                                    </p:animEffect>
                                  </p:childTnLst>
                                </p:cTn>
                              </p:par>
                              <p:par>
                                <p:cTn fill="hold" id="16" nodeType="withEffect" presetClass="entr" presetID="9" presetSubtype="0">
                                  <p:stCondLst>
                                    <p:cond delay="0"/>
                                  </p:stCondLst>
                                  <p:childTnLst>
                                    <p:set>
                                      <p:cBhvr>
                                        <p:cTn dur="1" fill="hold" id="17">
                                          <p:stCondLst>
                                            <p:cond delay="0"/>
                                          </p:stCondLst>
                                        </p:cTn>
                                        <p:tgtEl>
                                          <p:spTgt spid="214060"/>
                                        </p:tgtEl>
                                        <p:attrNameLst>
                                          <p:attrName>style.visibility</p:attrName>
                                        </p:attrNameLst>
                                      </p:cBhvr>
                                      <p:to>
                                        <p:strVal val="visible"/>
                                      </p:to>
                                    </p:set>
                                    <p:animEffect filter="dissolve" transition="in">
                                      <p:cBhvr>
                                        <p:cTn dur="500" id="18"/>
                                        <p:tgtEl>
                                          <p:spTgt spid="214060"/>
                                        </p:tgtEl>
                                      </p:cBhvr>
                                    </p:animEffect>
                                  </p:childTnLst>
                                </p:cTn>
                              </p:par>
                              <p:par>
                                <p:cTn fill="hold" id="19" nodeType="withEffect" presetClass="entr" presetID="9" presetSubtype="0">
                                  <p:stCondLst>
                                    <p:cond delay="0"/>
                                  </p:stCondLst>
                                  <p:childTnLst>
                                    <p:set>
                                      <p:cBhvr>
                                        <p:cTn dur="1" fill="hold" id="20">
                                          <p:stCondLst>
                                            <p:cond delay="0"/>
                                          </p:stCondLst>
                                        </p:cTn>
                                        <p:tgtEl>
                                          <p:spTgt spid="214061"/>
                                        </p:tgtEl>
                                        <p:attrNameLst>
                                          <p:attrName>style.visibility</p:attrName>
                                        </p:attrNameLst>
                                      </p:cBhvr>
                                      <p:to>
                                        <p:strVal val="visible"/>
                                      </p:to>
                                    </p:set>
                                    <p:animEffect filter="dissolve" transition="in">
                                      <p:cBhvr>
                                        <p:cTn dur="500" id="21"/>
                                        <p:tgtEl>
                                          <p:spTgt spid="214061"/>
                                        </p:tgtEl>
                                      </p:cBhvr>
                                    </p:animEffec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3" presetSubtype="10">
                                  <p:stCondLst>
                                    <p:cond delay="0"/>
                                  </p:stCondLst>
                                  <p:childTnLst>
                                    <p:set>
                                      <p:cBhvr>
                                        <p:cTn dur="1" fill="hold" id="25">
                                          <p:stCondLst>
                                            <p:cond delay="0"/>
                                          </p:stCondLst>
                                        </p:cTn>
                                        <p:tgtEl>
                                          <p:spTgt spid="214062">
                                            <p:txEl>
                                              <p:pRg end="1" st="1"/>
                                            </p:txEl>
                                          </p:spTgt>
                                        </p:tgtEl>
                                        <p:attrNameLst>
                                          <p:attrName>style.visibility</p:attrName>
                                        </p:attrNameLst>
                                      </p:cBhvr>
                                      <p:to>
                                        <p:strVal val="visible"/>
                                      </p:to>
                                    </p:set>
                                    <p:animEffect filter="blinds(horizontal)" transition="in">
                                      <p:cBhvr>
                                        <p:cTn dur="500" id="26"/>
                                        <p:tgtEl>
                                          <p:spTgt spid="214062">
                                            <p:txEl>
                                              <p:pRg end="1" st="1"/>
                                            </p:txEl>
                                          </p:spTgt>
                                        </p:tgtEl>
                                      </p:cBhvr>
                                    </p:animEffect>
                                  </p:childTnLst>
                                </p:cTn>
                              </p:par>
                              <p:par>
                                <p:cTn fill="hold" id="27" nodeType="withEffect" presetClass="entr" presetID="3" presetSubtype="5">
                                  <p:stCondLst>
                                    <p:cond delay="0"/>
                                  </p:stCondLst>
                                  <p:childTnLst>
                                    <p:set>
                                      <p:cBhvr>
                                        <p:cTn dur="1" fill="hold" id="28">
                                          <p:stCondLst>
                                            <p:cond delay="0"/>
                                          </p:stCondLst>
                                        </p:cTn>
                                        <p:tgtEl>
                                          <p:spTgt spid="214026"/>
                                        </p:tgtEl>
                                        <p:attrNameLst>
                                          <p:attrName>style.visibility</p:attrName>
                                        </p:attrNameLst>
                                      </p:cBhvr>
                                      <p:to>
                                        <p:strVal val="visible"/>
                                      </p:to>
                                    </p:set>
                                    <p:animEffect filter="blinds(vertical)" transition="in">
                                      <p:cBhvr>
                                        <p:cTn dur="1000" id="29"/>
                                        <p:tgtEl>
                                          <p:spTgt spid="214026"/>
                                        </p:tgtEl>
                                      </p:cBhvr>
                                    </p:animEffect>
                                  </p:childTnLst>
                                </p:cTn>
                              </p:par>
                            </p:childTnLst>
                          </p:cTn>
                        </p:par>
                        <p:par>
                          <p:cTn fill="hold" id="30">
                            <p:stCondLst>
                              <p:cond delay="1000"/>
                            </p:stCondLst>
                            <p:childTnLst>
                              <p:par>
                                <p:cTn fill="hold" id="31" nodeType="afterEffect" presetClass="entr" presetID="9" presetSubtype="0">
                                  <p:stCondLst>
                                    <p:cond delay="2500"/>
                                  </p:stCondLst>
                                  <p:childTnLst>
                                    <p:set>
                                      <p:cBhvr>
                                        <p:cTn dur="1" fill="hold" id="32">
                                          <p:stCondLst>
                                            <p:cond delay="0"/>
                                          </p:stCondLst>
                                        </p:cTn>
                                        <p:tgtEl>
                                          <p:spTgt spid="214064"/>
                                        </p:tgtEl>
                                        <p:attrNameLst>
                                          <p:attrName>style.visibility</p:attrName>
                                        </p:attrNameLst>
                                      </p:cBhvr>
                                      <p:to>
                                        <p:strVal val="visible"/>
                                      </p:to>
                                    </p:set>
                                    <p:animEffect filter="dissolve" transition="in">
                                      <p:cBhvr>
                                        <p:cTn dur="1000" id="33"/>
                                        <p:tgtEl>
                                          <p:spTgt spid="214064"/>
                                        </p:tgtEl>
                                      </p:cBhvr>
                                    </p:animEffect>
                                  </p:childTnLst>
                                </p:cTn>
                              </p:par>
                            </p:childTnLst>
                          </p:cTn>
                        </p:par>
                      </p:childTnLst>
                    </p:cTn>
                  </p:par>
                  <p:par>
                    <p:cTn fill="hold" id="34">
                      <p:stCondLst>
                        <p:cond delay="indefinite"/>
                      </p:stCondLst>
                      <p:childTnLst>
                        <p:par>
                          <p:cTn fill="hold" id="35">
                            <p:stCondLst>
                              <p:cond delay="0"/>
                            </p:stCondLst>
                            <p:childTnLst>
                              <p:par>
                                <p:cTn fill="hold" grpId="0" id="36" nodeType="clickEffect" presetClass="entr" presetID="3" presetSubtype="10">
                                  <p:stCondLst>
                                    <p:cond delay="0"/>
                                  </p:stCondLst>
                                  <p:childTnLst>
                                    <p:set>
                                      <p:cBhvr>
                                        <p:cTn dur="1" fill="hold" id="37">
                                          <p:stCondLst>
                                            <p:cond delay="0"/>
                                          </p:stCondLst>
                                        </p:cTn>
                                        <p:tgtEl>
                                          <p:spTgt spid="214062">
                                            <p:txEl>
                                              <p:pRg end="2" st="2"/>
                                            </p:txEl>
                                          </p:spTgt>
                                        </p:tgtEl>
                                        <p:attrNameLst>
                                          <p:attrName>style.visibility</p:attrName>
                                        </p:attrNameLst>
                                      </p:cBhvr>
                                      <p:to>
                                        <p:strVal val="visible"/>
                                      </p:to>
                                    </p:set>
                                    <p:animEffect filter="blinds(horizontal)" transition="in">
                                      <p:cBhvr>
                                        <p:cTn dur="500" id="38"/>
                                        <p:tgtEl>
                                          <p:spTgt spid="214062">
                                            <p:txEl>
                                              <p:pRg end="2" st="2"/>
                                            </p:txEl>
                                          </p:spTgt>
                                        </p:tgtEl>
                                      </p:cBhvr>
                                    </p:animEffect>
                                  </p:childTnLst>
                                </p:cTn>
                              </p:par>
                              <p:par>
                                <p:cTn fill="hold" id="39" nodeType="withEffect" presetClass="entr" presetID="3" presetSubtype="10">
                                  <p:stCondLst>
                                    <p:cond delay="0"/>
                                  </p:stCondLst>
                                  <p:childTnLst>
                                    <p:set>
                                      <p:cBhvr>
                                        <p:cTn dur="1" fill="hold" id="40">
                                          <p:stCondLst>
                                            <p:cond delay="0"/>
                                          </p:stCondLst>
                                        </p:cTn>
                                        <p:tgtEl>
                                          <p:spTgt spid="214025"/>
                                        </p:tgtEl>
                                        <p:attrNameLst>
                                          <p:attrName>style.visibility</p:attrName>
                                        </p:attrNameLst>
                                      </p:cBhvr>
                                      <p:to>
                                        <p:strVal val="visible"/>
                                      </p:to>
                                    </p:set>
                                    <p:animEffect filter="blinds(horizontal)" transition="in">
                                      <p:cBhvr>
                                        <p:cTn dur="1000" id="41"/>
                                        <p:tgtEl>
                                          <p:spTgt spid="214025"/>
                                        </p:tgtEl>
                                      </p:cBhvr>
                                    </p:animEffect>
                                  </p:childTnLst>
                                </p:cTn>
                              </p:par>
                            </p:childTnLst>
                          </p:cTn>
                        </p:par>
                        <p:par>
                          <p:cTn fill="hold" id="42">
                            <p:stCondLst>
                              <p:cond delay="1000"/>
                            </p:stCondLst>
                            <p:childTnLst>
                              <p:par>
                                <p:cTn fill="hold" id="43" nodeType="afterEffect" presetClass="entr" presetID="9" presetSubtype="0">
                                  <p:stCondLst>
                                    <p:cond delay="0"/>
                                  </p:stCondLst>
                                  <p:childTnLst>
                                    <p:set>
                                      <p:cBhvr>
                                        <p:cTn dur="1" fill="hold" id="44">
                                          <p:stCondLst>
                                            <p:cond delay="0"/>
                                          </p:stCondLst>
                                        </p:cTn>
                                        <p:tgtEl>
                                          <p:spTgt spid="214065"/>
                                        </p:tgtEl>
                                        <p:attrNameLst>
                                          <p:attrName>style.visibility</p:attrName>
                                        </p:attrNameLst>
                                      </p:cBhvr>
                                      <p:to>
                                        <p:strVal val="visible"/>
                                      </p:to>
                                    </p:set>
                                    <p:animEffect filter="dissolve" transition="in">
                                      <p:cBhvr>
                                        <p:cTn dur="500" id="45"/>
                                        <p:tgtEl>
                                          <p:spTgt spid="214065"/>
                                        </p:tgtEl>
                                      </p:cBhvr>
                                    </p:animEffect>
                                  </p:childTnLst>
                                </p:cTn>
                              </p:par>
                            </p:childTnLst>
                          </p:cTn>
                        </p:par>
                      </p:childTnLst>
                    </p:cTn>
                  </p:par>
                  <p:par>
                    <p:cTn fill="hold" id="46">
                      <p:stCondLst>
                        <p:cond delay="indefinite"/>
                      </p:stCondLst>
                      <p:childTnLst>
                        <p:par>
                          <p:cTn fill="hold" id="47">
                            <p:stCondLst>
                              <p:cond delay="0"/>
                            </p:stCondLst>
                            <p:childTnLst>
                              <p:par>
                                <p:cTn fill="hold" grpId="0" id="48" nodeType="clickEffect" presetClass="entr" presetID="3" presetSubtype="10">
                                  <p:stCondLst>
                                    <p:cond delay="0"/>
                                  </p:stCondLst>
                                  <p:childTnLst>
                                    <p:set>
                                      <p:cBhvr>
                                        <p:cTn dur="1" fill="hold" id="49">
                                          <p:stCondLst>
                                            <p:cond delay="0"/>
                                          </p:stCondLst>
                                        </p:cTn>
                                        <p:tgtEl>
                                          <p:spTgt spid="214062">
                                            <p:txEl>
                                              <p:pRg end="3" st="3"/>
                                            </p:txEl>
                                          </p:spTgt>
                                        </p:tgtEl>
                                        <p:attrNameLst>
                                          <p:attrName>style.visibility</p:attrName>
                                        </p:attrNameLst>
                                      </p:cBhvr>
                                      <p:to>
                                        <p:strVal val="visible"/>
                                      </p:to>
                                    </p:set>
                                    <p:animEffect filter="blinds(horizontal)" transition="in">
                                      <p:cBhvr>
                                        <p:cTn dur="500" id="50"/>
                                        <p:tgtEl>
                                          <p:spTgt spid="214062">
                                            <p:txEl>
                                              <p:pRg end="3" st="3"/>
                                            </p:txEl>
                                          </p:spTgt>
                                        </p:tgtEl>
                                      </p:cBhvr>
                                    </p:animEffect>
                                  </p:childTnLst>
                                </p:cTn>
                              </p:par>
                              <p:par>
                                <p:cTn fill="hold" id="51" nodeType="withEffect" presetClass="entr" presetID="3" presetSubtype="5">
                                  <p:stCondLst>
                                    <p:cond delay="0"/>
                                  </p:stCondLst>
                                  <p:childTnLst>
                                    <p:set>
                                      <p:cBhvr>
                                        <p:cTn dur="1" fill="hold" id="52">
                                          <p:stCondLst>
                                            <p:cond delay="0"/>
                                          </p:stCondLst>
                                        </p:cTn>
                                        <p:tgtEl>
                                          <p:spTgt spid="214024"/>
                                        </p:tgtEl>
                                        <p:attrNameLst>
                                          <p:attrName>style.visibility</p:attrName>
                                        </p:attrNameLst>
                                      </p:cBhvr>
                                      <p:to>
                                        <p:strVal val="visible"/>
                                      </p:to>
                                    </p:set>
                                    <p:animEffect filter="blinds(vertical)" transition="in">
                                      <p:cBhvr>
                                        <p:cTn dur="1000" id="53"/>
                                        <p:tgtEl>
                                          <p:spTgt spid="214024"/>
                                        </p:tgtEl>
                                      </p:cBhvr>
                                    </p:animEffect>
                                  </p:childTnLst>
                                </p:cTn>
                              </p:par>
                            </p:childTnLst>
                          </p:cTn>
                        </p:par>
                        <p:par>
                          <p:cTn fill="hold" id="54">
                            <p:stCondLst>
                              <p:cond delay="1000"/>
                            </p:stCondLst>
                            <p:childTnLst>
                              <p:par>
                                <p:cTn fill="hold" id="55" nodeType="afterEffect" presetClass="entr" presetID="9" presetSubtype="0">
                                  <p:stCondLst>
                                    <p:cond delay="1000"/>
                                  </p:stCondLst>
                                  <p:childTnLst>
                                    <p:set>
                                      <p:cBhvr>
                                        <p:cTn dur="1" fill="hold" id="56">
                                          <p:stCondLst>
                                            <p:cond delay="0"/>
                                          </p:stCondLst>
                                        </p:cTn>
                                        <p:tgtEl>
                                          <p:spTgt spid="214066"/>
                                        </p:tgtEl>
                                        <p:attrNameLst>
                                          <p:attrName>style.visibility</p:attrName>
                                        </p:attrNameLst>
                                      </p:cBhvr>
                                      <p:to>
                                        <p:strVal val="visible"/>
                                      </p:to>
                                    </p:set>
                                    <p:animEffect filter="dissolve" transition="in">
                                      <p:cBhvr>
                                        <p:cTn dur="1000" id="57"/>
                                        <p:tgtEl>
                                          <p:spTgt spid="214066"/>
                                        </p:tgtEl>
                                      </p:cBhvr>
                                    </p:animEffect>
                                  </p:childTnLst>
                                </p:cTn>
                              </p:par>
                            </p:childTnLst>
                          </p:cTn>
                        </p:par>
                      </p:childTnLst>
                    </p:cTn>
                  </p:par>
                  <p:par>
                    <p:cTn fill="hold" id="58">
                      <p:stCondLst>
                        <p:cond delay="indefinite"/>
                      </p:stCondLst>
                      <p:childTnLst>
                        <p:par>
                          <p:cTn fill="hold" id="59">
                            <p:stCondLst>
                              <p:cond delay="0"/>
                            </p:stCondLst>
                            <p:childTnLst>
                              <p:par>
                                <p:cTn fill="hold" grpId="0" id="60" nodeType="clickEffect" presetClass="entr" presetID="3" presetSubtype="10">
                                  <p:stCondLst>
                                    <p:cond delay="0"/>
                                  </p:stCondLst>
                                  <p:childTnLst>
                                    <p:set>
                                      <p:cBhvr>
                                        <p:cTn dur="1" fill="hold" id="61">
                                          <p:stCondLst>
                                            <p:cond delay="0"/>
                                          </p:stCondLst>
                                        </p:cTn>
                                        <p:tgtEl>
                                          <p:spTgt spid="214062">
                                            <p:txEl>
                                              <p:pRg end="4" st="4"/>
                                            </p:txEl>
                                          </p:spTgt>
                                        </p:tgtEl>
                                        <p:attrNameLst>
                                          <p:attrName>style.visibility</p:attrName>
                                        </p:attrNameLst>
                                      </p:cBhvr>
                                      <p:to>
                                        <p:strVal val="visible"/>
                                      </p:to>
                                    </p:set>
                                    <p:animEffect filter="blinds(horizontal)" transition="in">
                                      <p:cBhvr>
                                        <p:cTn dur="500" id="62"/>
                                        <p:tgtEl>
                                          <p:spTgt spid="214062">
                                            <p:txEl>
                                              <p:pRg end="4" st="4"/>
                                            </p:txEl>
                                          </p:spTgt>
                                        </p:tgtEl>
                                      </p:cBhvr>
                                    </p:animEffect>
                                  </p:childTnLst>
                                </p:cTn>
                              </p:par>
                              <p:par>
                                <p:cTn fill="hold" id="63" nodeType="withEffect" presetClass="entr" presetID="3" presetSubtype="5">
                                  <p:stCondLst>
                                    <p:cond delay="0"/>
                                  </p:stCondLst>
                                  <p:childTnLst>
                                    <p:set>
                                      <p:cBhvr>
                                        <p:cTn dur="1" fill="hold" id="64">
                                          <p:stCondLst>
                                            <p:cond delay="0"/>
                                          </p:stCondLst>
                                        </p:cTn>
                                        <p:tgtEl>
                                          <p:spTgt spid="214023"/>
                                        </p:tgtEl>
                                        <p:attrNameLst>
                                          <p:attrName>style.visibility</p:attrName>
                                        </p:attrNameLst>
                                      </p:cBhvr>
                                      <p:to>
                                        <p:strVal val="visible"/>
                                      </p:to>
                                    </p:set>
                                    <p:animEffect filter="blinds(vertical)" transition="in">
                                      <p:cBhvr>
                                        <p:cTn dur="1000" id="65"/>
                                        <p:tgtEl>
                                          <p:spTgt spid="214023"/>
                                        </p:tgtEl>
                                      </p:cBhvr>
                                    </p:animEffect>
                                  </p:childTnLst>
                                </p:cTn>
                              </p:par>
                            </p:childTnLst>
                          </p:cTn>
                        </p:par>
                        <p:par>
                          <p:cTn fill="hold" id="66">
                            <p:stCondLst>
                              <p:cond delay="1000"/>
                            </p:stCondLst>
                            <p:childTnLst>
                              <p:par>
                                <p:cTn fill="hold" id="67" nodeType="afterEffect" presetClass="entr" presetID="9" presetSubtype="0">
                                  <p:stCondLst>
                                    <p:cond delay="0"/>
                                  </p:stCondLst>
                                  <p:childTnLst>
                                    <p:set>
                                      <p:cBhvr>
                                        <p:cTn dur="1" fill="hold" id="68">
                                          <p:stCondLst>
                                            <p:cond delay="0"/>
                                          </p:stCondLst>
                                        </p:cTn>
                                        <p:tgtEl>
                                          <p:spTgt spid="214067"/>
                                        </p:tgtEl>
                                        <p:attrNameLst>
                                          <p:attrName>style.visibility</p:attrName>
                                        </p:attrNameLst>
                                      </p:cBhvr>
                                      <p:to>
                                        <p:strVal val="visible"/>
                                      </p:to>
                                    </p:set>
                                    <p:animEffect filter="dissolve" transition="in">
                                      <p:cBhvr>
                                        <p:cTn dur="2000" id="69"/>
                                        <p:tgtEl>
                                          <p:spTgt spid="214067"/>
                                        </p:tgtEl>
                                      </p:cBhvr>
                                    </p:animEffect>
                                  </p:childTnLst>
                                </p:cTn>
                              </p:par>
                            </p:childTnLst>
                          </p:cTn>
                        </p:par>
                      </p:childTnLst>
                    </p:cTn>
                  </p:par>
                  <p:par>
                    <p:cTn fill="hold" id="70">
                      <p:stCondLst>
                        <p:cond delay="indefinite"/>
                      </p:stCondLst>
                      <p:childTnLst>
                        <p:par>
                          <p:cTn fill="hold" id="71">
                            <p:stCondLst>
                              <p:cond delay="0"/>
                            </p:stCondLst>
                            <p:childTnLst>
                              <p:par>
                                <p:cTn fill="hold" grpId="0" id="72" nodeType="clickEffect" presetClass="entr" presetID="3" presetSubtype="10">
                                  <p:stCondLst>
                                    <p:cond delay="0"/>
                                  </p:stCondLst>
                                  <p:childTnLst>
                                    <p:set>
                                      <p:cBhvr>
                                        <p:cTn dur="1" fill="hold" id="73">
                                          <p:stCondLst>
                                            <p:cond delay="0"/>
                                          </p:stCondLst>
                                        </p:cTn>
                                        <p:tgtEl>
                                          <p:spTgt spid="214062">
                                            <p:txEl>
                                              <p:pRg end="5" st="5"/>
                                            </p:txEl>
                                          </p:spTgt>
                                        </p:tgtEl>
                                        <p:attrNameLst>
                                          <p:attrName>style.visibility</p:attrName>
                                        </p:attrNameLst>
                                      </p:cBhvr>
                                      <p:to>
                                        <p:strVal val="visible"/>
                                      </p:to>
                                    </p:set>
                                    <p:animEffect filter="blinds(horizontal)" transition="in">
                                      <p:cBhvr>
                                        <p:cTn dur="500" id="74"/>
                                        <p:tgtEl>
                                          <p:spTgt spid="214062">
                                            <p:txEl>
                                              <p:pRg end="5" st="5"/>
                                            </p:txEl>
                                          </p:spTgt>
                                        </p:tgtEl>
                                      </p:cBhvr>
                                    </p:animEffect>
                                  </p:childTnLst>
                                </p:cTn>
                              </p:par>
                              <p:par>
                                <p:cTn fill="hold" id="75" nodeType="withEffect" presetClass="entr" presetID="9" presetSubtype="0">
                                  <p:stCondLst>
                                    <p:cond delay="0"/>
                                  </p:stCondLst>
                                  <p:childTnLst>
                                    <p:set>
                                      <p:cBhvr>
                                        <p:cTn dur="1" fill="hold" id="76">
                                          <p:stCondLst>
                                            <p:cond delay="0"/>
                                          </p:stCondLst>
                                        </p:cTn>
                                        <p:tgtEl>
                                          <p:spTgt spid="214018"/>
                                        </p:tgtEl>
                                        <p:attrNameLst>
                                          <p:attrName>style.visibility</p:attrName>
                                        </p:attrNameLst>
                                      </p:cBhvr>
                                      <p:to>
                                        <p:strVal val="visible"/>
                                      </p:to>
                                    </p:set>
                                    <p:animEffect filter="dissolve" transition="in">
                                      <p:cBhvr>
                                        <p:cTn dur="500" id="77"/>
                                        <p:tgtEl>
                                          <p:spTgt spid="214018"/>
                                        </p:tgtEl>
                                      </p:cBhvr>
                                    </p:animEffect>
                                  </p:childTnLst>
                                </p:cTn>
                              </p:par>
                              <p:par>
                                <p:cTn fill="hold" id="78" nodeType="withEffect" presetClass="entr" presetID="3" presetSubtype="5">
                                  <p:stCondLst>
                                    <p:cond delay="0"/>
                                  </p:stCondLst>
                                  <p:childTnLst>
                                    <p:set>
                                      <p:cBhvr>
                                        <p:cTn dur="1" fill="hold" id="79">
                                          <p:stCondLst>
                                            <p:cond delay="0"/>
                                          </p:stCondLst>
                                        </p:cTn>
                                        <p:tgtEl>
                                          <p:spTgt spid="214022"/>
                                        </p:tgtEl>
                                        <p:attrNameLst>
                                          <p:attrName>style.visibility</p:attrName>
                                        </p:attrNameLst>
                                      </p:cBhvr>
                                      <p:to>
                                        <p:strVal val="visible"/>
                                      </p:to>
                                    </p:set>
                                    <p:animEffect filter="blinds(vertical)" transition="in">
                                      <p:cBhvr>
                                        <p:cTn dur="1000" id="80"/>
                                        <p:tgtEl>
                                          <p:spTgt spid="214022"/>
                                        </p:tgtEl>
                                      </p:cBhvr>
                                    </p:animEffect>
                                  </p:childTnLst>
                                </p:cTn>
                              </p:par>
                            </p:childTnLst>
                          </p:cTn>
                        </p:par>
                        <p:par>
                          <p:cTn fill="hold" id="81">
                            <p:stCondLst>
                              <p:cond delay="1000"/>
                            </p:stCondLst>
                            <p:childTnLst>
                              <p:par>
                                <p:cTn fill="hold" id="82" nodeType="afterEffect" presetClass="entr" presetID="9" presetSubtype="0">
                                  <p:stCondLst>
                                    <p:cond delay="0"/>
                                  </p:stCondLst>
                                  <p:childTnLst>
                                    <p:set>
                                      <p:cBhvr>
                                        <p:cTn dur="1" fill="hold" id="83">
                                          <p:stCondLst>
                                            <p:cond delay="0"/>
                                          </p:stCondLst>
                                        </p:cTn>
                                        <p:tgtEl>
                                          <p:spTgt spid="214068"/>
                                        </p:tgtEl>
                                        <p:attrNameLst>
                                          <p:attrName>style.visibility</p:attrName>
                                        </p:attrNameLst>
                                      </p:cBhvr>
                                      <p:to>
                                        <p:strVal val="visible"/>
                                      </p:to>
                                    </p:set>
                                    <p:animEffect filter="dissolve" transition="in">
                                      <p:cBhvr>
                                        <p:cTn dur="1000" id="84"/>
                                        <p:tgtEl>
                                          <p:spTgt spid="214068"/>
                                        </p:tgtEl>
                                      </p:cBhvr>
                                    </p:animEffect>
                                  </p:childTnLst>
                                </p:cTn>
                              </p:par>
                            </p:childTnLst>
                          </p:cTn>
                        </p:par>
                      </p:childTnLst>
                    </p:cTn>
                  </p:par>
                  <p:par>
                    <p:cTn fill="hold" id="85">
                      <p:stCondLst>
                        <p:cond delay="indefinite"/>
                      </p:stCondLst>
                      <p:childTnLst>
                        <p:par>
                          <p:cTn fill="hold" id="86">
                            <p:stCondLst>
                              <p:cond delay="0"/>
                            </p:stCondLst>
                            <p:childTnLst>
                              <p:par>
                                <p:cTn fill="hold" grpId="0" id="87" nodeType="clickEffect" presetClass="entr" presetID="3" presetSubtype="10">
                                  <p:stCondLst>
                                    <p:cond delay="0"/>
                                  </p:stCondLst>
                                  <p:childTnLst>
                                    <p:set>
                                      <p:cBhvr>
                                        <p:cTn dur="1" fill="hold" id="88">
                                          <p:stCondLst>
                                            <p:cond delay="0"/>
                                          </p:stCondLst>
                                        </p:cTn>
                                        <p:tgtEl>
                                          <p:spTgt spid="214062">
                                            <p:txEl>
                                              <p:pRg end="6" st="6"/>
                                            </p:txEl>
                                          </p:spTgt>
                                        </p:tgtEl>
                                        <p:attrNameLst>
                                          <p:attrName>style.visibility</p:attrName>
                                        </p:attrNameLst>
                                      </p:cBhvr>
                                      <p:to>
                                        <p:strVal val="visible"/>
                                      </p:to>
                                    </p:set>
                                    <p:animEffect filter="blinds(horizontal)" transition="in">
                                      <p:cBhvr>
                                        <p:cTn dur="500" id="89"/>
                                        <p:tgtEl>
                                          <p:spTgt spid="214062">
                                            <p:txEl>
                                              <p:pRg end="6" st="6"/>
                                            </p:txEl>
                                          </p:spTgt>
                                        </p:tgtEl>
                                      </p:cBhvr>
                                    </p:animEffect>
                                  </p:childTnLst>
                                </p:cTn>
                              </p:par>
                              <p:par>
                                <p:cTn fill="hold" id="90" nodeType="withEffect" presetClass="entr" presetID="3" presetSubtype="5">
                                  <p:stCondLst>
                                    <p:cond delay="0"/>
                                  </p:stCondLst>
                                  <p:childTnLst>
                                    <p:set>
                                      <p:cBhvr>
                                        <p:cTn dur="1" fill="hold" id="91">
                                          <p:stCondLst>
                                            <p:cond delay="0"/>
                                          </p:stCondLst>
                                        </p:cTn>
                                        <p:tgtEl>
                                          <p:spTgt spid="214021"/>
                                        </p:tgtEl>
                                        <p:attrNameLst>
                                          <p:attrName>style.visibility</p:attrName>
                                        </p:attrNameLst>
                                      </p:cBhvr>
                                      <p:to>
                                        <p:strVal val="visible"/>
                                      </p:to>
                                    </p:set>
                                    <p:animEffect filter="blinds(vertical)" transition="in">
                                      <p:cBhvr>
                                        <p:cTn dur="1000" id="92"/>
                                        <p:tgtEl>
                                          <p:spTgt spid="214021"/>
                                        </p:tgtEl>
                                      </p:cBhvr>
                                    </p:animEffect>
                                  </p:childTnLst>
                                </p:cTn>
                              </p:par>
                            </p:childTnLst>
                          </p:cTn>
                        </p:par>
                        <p:par>
                          <p:cTn fill="hold" id="93">
                            <p:stCondLst>
                              <p:cond delay="1000"/>
                            </p:stCondLst>
                            <p:childTnLst>
                              <p:par>
                                <p:cTn fill="hold" id="94" nodeType="afterEffect" presetClass="entr" presetID="9" presetSubtype="0">
                                  <p:stCondLst>
                                    <p:cond delay="0"/>
                                  </p:stCondLst>
                                  <p:childTnLst>
                                    <p:set>
                                      <p:cBhvr>
                                        <p:cTn dur="1" fill="hold" id="95">
                                          <p:stCondLst>
                                            <p:cond delay="0"/>
                                          </p:stCondLst>
                                        </p:cTn>
                                        <p:tgtEl>
                                          <p:spTgt spid="214069"/>
                                        </p:tgtEl>
                                        <p:attrNameLst>
                                          <p:attrName>style.visibility</p:attrName>
                                        </p:attrNameLst>
                                      </p:cBhvr>
                                      <p:to>
                                        <p:strVal val="visible"/>
                                      </p:to>
                                    </p:set>
                                    <p:animEffect filter="dissolve" transition="in">
                                      <p:cBhvr>
                                        <p:cTn dur="1000" id="96"/>
                                        <p:tgtEl>
                                          <p:spTgt spid="214069"/>
                                        </p:tgtEl>
                                      </p:cBhvr>
                                    </p:animEffect>
                                  </p:childTnLst>
                                </p:cTn>
                              </p:par>
                            </p:childTnLst>
                          </p:cTn>
                        </p:par>
                      </p:childTnLst>
                    </p:cTn>
                  </p:par>
                  <p:par>
                    <p:cTn fill="hold" id="97">
                      <p:stCondLst>
                        <p:cond delay="indefinite"/>
                      </p:stCondLst>
                      <p:childTnLst>
                        <p:par>
                          <p:cTn fill="hold" id="98">
                            <p:stCondLst>
                              <p:cond delay="0"/>
                            </p:stCondLst>
                            <p:childTnLst>
                              <p:par>
                                <p:cTn fill="hold" grpId="0" id="99" nodeType="clickEffect" presetClass="entr" presetID="3" presetSubtype="10">
                                  <p:stCondLst>
                                    <p:cond delay="0"/>
                                  </p:stCondLst>
                                  <p:childTnLst>
                                    <p:set>
                                      <p:cBhvr>
                                        <p:cTn dur="1" fill="hold" id="100">
                                          <p:stCondLst>
                                            <p:cond delay="0"/>
                                          </p:stCondLst>
                                        </p:cTn>
                                        <p:tgtEl>
                                          <p:spTgt spid="214062">
                                            <p:txEl>
                                              <p:pRg end="7" st="7"/>
                                            </p:txEl>
                                          </p:spTgt>
                                        </p:tgtEl>
                                        <p:attrNameLst>
                                          <p:attrName>style.visibility</p:attrName>
                                        </p:attrNameLst>
                                      </p:cBhvr>
                                      <p:to>
                                        <p:strVal val="visible"/>
                                      </p:to>
                                    </p:set>
                                    <p:animEffect filter="blinds(horizontal)" transition="in">
                                      <p:cBhvr>
                                        <p:cTn dur="500" id="101"/>
                                        <p:tgtEl>
                                          <p:spTgt spid="214062">
                                            <p:txEl>
                                              <p:pRg end="7" st="7"/>
                                            </p:txEl>
                                          </p:spTgt>
                                        </p:tgtEl>
                                      </p:cBhvr>
                                    </p:animEffect>
                                  </p:childTnLst>
                                </p:cTn>
                              </p:par>
                              <p:par>
                                <p:cTn fill="hold" id="102" nodeType="withEffect" presetClass="entr" presetID="3" presetSubtype="5">
                                  <p:stCondLst>
                                    <p:cond delay="0"/>
                                  </p:stCondLst>
                                  <p:childTnLst>
                                    <p:set>
                                      <p:cBhvr>
                                        <p:cTn dur="1" fill="hold" id="103">
                                          <p:stCondLst>
                                            <p:cond delay="0"/>
                                          </p:stCondLst>
                                        </p:cTn>
                                        <p:tgtEl>
                                          <p:spTgt spid="214020"/>
                                        </p:tgtEl>
                                        <p:attrNameLst>
                                          <p:attrName>style.visibility</p:attrName>
                                        </p:attrNameLst>
                                      </p:cBhvr>
                                      <p:to>
                                        <p:strVal val="visible"/>
                                      </p:to>
                                    </p:set>
                                    <p:animEffect filter="blinds(vertical)" transition="in">
                                      <p:cBhvr>
                                        <p:cTn dur="1000" id="104"/>
                                        <p:tgtEl>
                                          <p:spTgt spid="214020"/>
                                        </p:tgtEl>
                                      </p:cBhvr>
                                    </p:animEffect>
                                  </p:childTnLst>
                                </p:cTn>
                              </p:par>
                            </p:childTnLst>
                          </p:cTn>
                        </p:par>
                        <p:par>
                          <p:cTn fill="hold" id="105">
                            <p:stCondLst>
                              <p:cond delay="1000"/>
                            </p:stCondLst>
                            <p:childTnLst>
                              <p:par>
                                <p:cTn fill="hold" id="106" nodeType="afterEffect" presetClass="entr" presetID="9" presetSubtype="0">
                                  <p:stCondLst>
                                    <p:cond delay="500"/>
                                  </p:stCondLst>
                                  <p:childTnLst>
                                    <p:set>
                                      <p:cBhvr>
                                        <p:cTn dur="1" fill="hold" id="107">
                                          <p:stCondLst>
                                            <p:cond delay="0"/>
                                          </p:stCondLst>
                                        </p:cTn>
                                        <p:tgtEl>
                                          <p:spTgt spid="214070"/>
                                        </p:tgtEl>
                                        <p:attrNameLst>
                                          <p:attrName>style.visibility</p:attrName>
                                        </p:attrNameLst>
                                      </p:cBhvr>
                                      <p:to>
                                        <p:strVal val="visible"/>
                                      </p:to>
                                    </p:set>
                                    <p:animEffect filter="dissolve" transition="in">
                                      <p:cBhvr>
                                        <p:cTn dur="1000" id="108"/>
                                        <p:tgtEl>
                                          <p:spTgt spid="214070"/>
                                        </p:tgtEl>
                                      </p:cBhvr>
                                    </p:animEffect>
                                  </p:childTnLst>
                                </p:cTn>
                              </p:par>
                            </p:childTnLst>
                          </p:cTn>
                        </p:par>
                      </p:childTnLst>
                    </p:cTn>
                  </p:par>
                  <p:par>
                    <p:cTn fill="hold" id="109">
                      <p:stCondLst>
                        <p:cond delay="indefinite"/>
                      </p:stCondLst>
                      <p:childTnLst>
                        <p:par>
                          <p:cTn fill="hold" id="110">
                            <p:stCondLst>
                              <p:cond delay="0"/>
                            </p:stCondLst>
                            <p:childTnLst>
                              <p:par>
                                <p:cTn fill="hold" grpId="0" id="111" nodeType="clickEffect" presetClass="entr" presetID="3" presetSubtype="10">
                                  <p:stCondLst>
                                    <p:cond delay="0"/>
                                  </p:stCondLst>
                                  <p:childTnLst>
                                    <p:set>
                                      <p:cBhvr>
                                        <p:cTn dur="1" fill="hold" id="112">
                                          <p:stCondLst>
                                            <p:cond delay="0"/>
                                          </p:stCondLst>
                                        </p:cTn>
                                        <p:tgtEl>
                                          <p:spTgt spid="214062">
                                            <p:txEl>
                                              <p:pRg end="8" st="8"/>
                                            </p:txEl>
                                          </p:spTgt>
                                        </p:tgtEl>
                                        <p:attrNameLst>
                                          <p:attrName>style.visibility</p:attrName>
                                        </p:attrNameLst>
                                      </p:cBhvr>
                                      <p:to>
                                        <p:strVal val="visible"/>
                                      </p:to>
                                    </p:set>
                                    <p:animEffect filter="blinds(horizontal)" transition="in">
                                      <p:cBhvr>
                                        <p:cTn dur="500" id="113"/>
                                        <p:tgtEl>
                                          <p:spTgt spid="214062">
                                            <p:txEl>
                                              <p:pRg end="8" st="8"/>
                                            </p:txEl>
                                          </p:spTgt>
                                        </p:tgtEl>
                                      </p:cBhvr>
                                    </p:animEffect>
                                  </p:childTnLst>
                                </p:cTn>
                              </p:par>
                              <p:par>
                                <p:cTn fill="hold" id="114" nodeType="withEffect" presetClass="entr" presetID="9" presetSubtype="0">
                                  <p:stCondLst>
                                    <p:cond delay="0"/>
                                  </p:stCondLst>
                                  <p:childTnLst>
                                    <p:set>
                                      <p:cBhvr>
                                        <p:cTn dur="1" fill="hold" id="115">
                                          <p:stCondLst>
                                            <p:cond delay="0"/>
                                          </p:stCondLst>
                                        </p:cTn>
                                        <p:tgtEl>
                                          <p:spTgt spid="214071"/>
                                        </p:tgtEl>
                                        <p:attrNameLst>
                                          <p:attrName>style.visibility</p:attrName>
                                        </p:attrNameLst>
                                      </p:cBhvr>
                                      <p:to>
                                        <p:strVal val="visible"/>
                                      </p:to>
                                    </p:set>
                                    <p:animEffect filter="dissolve" transition="in">
                                      <p:cBhvr>
                                        <p:cTn dur="1000" id="116"/>
                                        <p:tgtEl>
                                          <p:spTgt spid="214071"/>
                                        </p:tgtEl>
                                      </p:cBhvr>
                                    </p:animEffect>
                                  </p:childTnLst>
                                </p:cTn>
                              </p:par>
                              <p:par>
                                <p:cTn fill="hold" id="117" nodeType="withEffect" presetClass="entr" presetID="3" presetSubtype="5">
                                  <p:stCondLst>
                                    <p:cond delay="0"/>
                                  </p:stCondLst>
                                  <p:childTnLst>
                                    <p:set>
                                      <p:cBhvr>
                                        <p:cTn dur="1" fill="hold" id="118">
                                          <p:stCondLst>
                                            <p:cond delay="0"/>
                                          </p:stCondLst>
                                        </p:cTn>
                                        <p:tgtEl>
                                          <p:spTgt spid="214019"/>
                                        </p:tgtEl>
                                        <p:attrNameLst>
                                          <p:attrName>style.visibility</p:attrName>
                                        </p:attrNameLst>
                                      </p:cBhvr>
                                      <p:to>
                                        <p:strVal val="visible"/>
                                      </p:to>
                                    </p:set>
                                    <p:animEffect filter="blinds(vertical)" transition="in">
                                      <p:cBhvr>
                                        <p:cTn dur="1000" id="119"/>
                                        <p:tgtEl>
                                          <p:spTgt spid="2140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21406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SGP EL SALVADOR</a:t>
            </a:r>
            <a:endParaRPr lang="en-US" dirty="0">
              <a:solidFill>
                <a:srgbClr val="FF0000"/>
              </a:solidFill>
            </a:endParaRPr>
          </a:p>
        </p:txBody>
      </p:sp>
      <p:sp>
        <p:nvSpPr>
          <p:cNvPr id="3" name="Content Placeholder 2"/>
          <p:cNvSpPr>
            <a:spLocks noGrp="1"/>
          </p:cNvSpPr>
          <p:nvPr>
            <p:ph idx="1"/>
          </p:nvPr>
        </p:nvSpPr>
        <p:spPr>
          <a:xfrm>
            <a:off x="76200" y="1295400"/>
            <a:ext cx="4800600" cy="5334000"/>
          </a:xfrm>
        </p:spPr>
        <p:txBody>
          <a:bodyPr/>
          <a:lstStyle/>
          <a:p>
            <a:r>
              <a:rPr lang="en-US" sz="2000" b="1" i="1" dirty="0" err="1" smtClean="0">
                <a:latin typeface="Calibri" pitchFamily="34" charset="0"/>
                <a:cs typeface="Calibri" pitchFamily="34" charset="0"/>
              </a:rPr>
              <a:t>Año</a:t>
            </a:r>
            <a:r>
              <a:rPr lang="en-US" sz="2000" b="1" i="1" dirty="0" smtClean="0">
                <a:latin typeface="Calibri" pitchFamily="34" charset="0"/>
                <a:cs typeface="Calibri" pitchFamily="34" charset="0"/>
              </a:rPr>
              <a:t> de </a:t>
            </a:r>
            <a:r>
              <a:rPr lang="en-US" sz="2000" b="1" i="1" dirty="0" err="1" smtClean="0">
                <a:latin typeface="Calibri" pitchFamily="34" charset="0"/>
                <a:cs typeface="Calibri" pitchFamily="34" charset="0"/>
              </a:rPr>
              <a:t>inicio</a:t>
            </a:r>
            <a:r>
              <a:rPr lang="en-US" sz="2000" b="1" i="1" dirty="0" smtClean="0">
                <a:latin typeface="Calibri" pitchFamily="34" charset="0"/>
                <a:cs typeface="Calibri" pitchFamily="34" charset="0"/>
              </a:rPr>
              <a:t>: </a:t>
            </a:r>
            <a:r>
              <a:rPr lang="en-US" sz="2000" b="1" i="1" dirty="0" err="1" smtClean="0">
                <a:latin typeface="Calibri" pitchFamily="34" charset="0"/>
                <a:cs typeface="Calibri" pitchFamily="34" charset="0"/>
              </a:rPr>
              <a:t>Junio</a:t>
            </a:r>
            <a:r>
              <a:rPr lang="en-US" sz="2000" b="1" i="1" dirty="0" smtClean="0">
                <a:latin typeface="Calibri" pitchFamily="34" charset="0"/>
                <a:cs typeface="Calibri" pitchFamily="34" charset="0"/>
              </a:rPr>
              <a:t> 2001</a:t>
            </a:r>
          </a:p>
          <a:p>
            <a:r>
              <a:rPr lang="en-US" sz="2000" b="1" i="1" dirty="0" err="1" smtClean="0">
                <a:latin typeface="Calibri" pitchFamily="34" charset="0"/>
                <a:cs typeface="Calibri" pitchFamily="34" charset="0"/>
              </a:rPr>
              <a:t>Número</a:t>
            </a:r>
            <a:r>
              <a:rPr lang="en-US" sz="2000" b="1" i="1" dirty="0" smtClean="0">
                <a:latin typeface="Calibri" pitchFamily="34" charset="0"/>
                <a:cs typeface="Calibri" pitchFamily="34" charset="0"/>
              </a:rPr>
              <a:t> Total de </a:t>
            </a:r>
            <a:r>
              <a:rPr lang="en-US" sz="2000" b="1" i="1" dirty="0" err="1" smtClean="0">
                <a:latin typeface="Calibri" pitchFamily="34" charset="0"/>
                <a:cs typeface="Calibri" pitchFamily="34" charset="0"/>
              </a:rPr>
              <a:t>Proyectos</a:t>
            </a:r>
            <a:r>
              <a:rPr lang="en-US" sz="2000" b="1" i="1" dirty="0" smtClean="0">
                <a:latin typeface="Calibri" pitchFamily="34" charset="0"/>
                <a:cs typeface="Calibri" pitchFamily="34" charset="0"/>
              </a:rPr>
              <a:t>: 123</a:t>
            </a:r>
          </a:p>
          <a:p>
            <a:r>
              <a:rPr lang="en-US" sz="2000" b="1" i="1" dirty="0" err="1" smtClean="0">
                <a:latin typeface="Calibri" pitchFamily="34" charset="0"/>
                <a:cs typeface="Calibri" pitchFamily="34" charset="0"/>
              </a:rPr>
              <a:t>Monto</a:t>
            </a:r>
            <a:r>
              <a:rPr lang="en-US" sz="2000" b="1" i="1" dirty="0" smtClean="0">
                <a:latin typeface="Calibri" pitchFamily="34" charset="0"/>
                <a:cs typeface="Calibri" pitchFamily="34" charset="0"/>
              </a:rPr>
              <a:t> </a:t>
            </a:r>
            <a:r>
              <a:rPr lang="en-US" sz="2000" b="1" i="1" dirty="0" err="1" smtClean="0">
                <a:latin typeface="Calibri" pitchFamily="34" charset="0"/>
                <a:cs typeface="Calibri" pitchFamily="34" charset="0"/>
              </a:rPr>
              <a:t>Financiado</a:t>
            </a:r>
            <a:r>
              <a:rPr lang="en-US" sz="2000" b="1" i="1" dirty="0" smtClean="0">
                <a:latin typeface="Calibri" pitchFamily="34" charset="0"/>
                <a:cs typeface="Calibri" pitchFamily="34" charset="0"/>
              </a:rPr>
              <a:t>: $2,971,360.72</a:t>
            </a:r>
          </a:p>
          <a:p>
            <a:r>
              <a:rPr lang="en-US" sz="2000" b="1" i="1" dirty="0" err="1" smtClean="0">
                <a:latin typeface="Calibri" pitchFamily="34" charset="0"/>
                <a:cs typeface="Calibri" pitchFamily="34" charset="0"/>
              </a:rPr>
              <a:t>Cofinanciamiento</a:t>
            </a:r>
            <a:r>
              <a:rPr lang="en-US" sz="2000" b="1" i="1" dirty="0" smtClean="0">
                <a:latin typeface="Calibri" pitchFamily="34" charset="0"/>
                <a:cs typeface="Calibri" pitchFamily="34" charset="0"/>
              </a:rPr>
              <a:t> en </a:t>
            </a:r>
            <a:r>
              <a:rPr lang="en-US" sz="2000" b="1" i="1" dirty="0" err="1" smtClean="0">
                <a:latin typeface="Calibri" pitchFamily="34" charset="0"/>
                <a:cs typeface="Calibri" pitchFamily="34" charset="0"/>
              </a:rPr>
              <a:t>efectivo</a:t>
            </a:r>
            <a:r>
              <a:rPr lang="en-US" sz="2000" b="1" i="1" dirty="0" smtClean="0">
                <a:latin typeface="Calibri" pitchFamily="34" charset="0"/>
                <a:cs typeface="Calibri" pitchFamily="34" charset="0"/>
              </a:rPr>
              <a:t>: $3,102,784.70</a:t>
            </a:r>
          </a:p>
          <a:p>
            <a:r>
              <a:rPr lang="en-US" sz="2000" b="1" i="1" dirty="0" err="1" smtClean="0">
                <a:latin typeface="Calibri" pitchFamily="34" charset="0"/>
                <a:cs typeface="Calibri" pitchFamily="34" charset="0"/>
              </a:rPr>
              <a:t>Cofinanciamiento</a:t>
            </a:r>
            <a:r>
              <a:rPr lang="en-US" sz="2000" b="1" i="1" dirty="0" smtClean="0">
                <a:latin typeface="Calibri" pitchFamily="34" charset="0"/>
                <a:cs typeface="Calibri" pitchFamily="34" charset="0"/>
              </a:rPr>
              <a:t> en </a:t>
            </a:r>
            <a:r>
              <a:rPr lang="en-US" sz="2000" b="1" i="1" dirty="0" err="1" smtClean="0">
                <a:latin typeface="Calibri" pitchFamily="34" charset="0"/>
                <a:cs typeface="Calibri" pitchFamily="34" charset="0"/>
              </a:rPr>
              <a:t>especie</a:t>
            </a:r>
            <a:r>
              <a:rPr lang="en-US" sz="2000" b="1" i="1" dirty="0" smtClean="0">
                <a:latin typeface="Calibri" pitchFamily="34" charset="0"/>
                <a:cs typeface="Calibri" pitchFamily="34" charset="0"/>
              </a:rPr>
              <a:t>: $1,209,112.36</a:t>
            </a:r>
          </a:p>
          <a:p>
            <a:pPr>
              <a:buNone/>
            </a:pPr>
            <a:endParaRPr lang="en-US" sz="2000" b="1" i="1" dirty="0" smtClean="0">
              <a:latin typeface="Calibri" pitchFamily="34" charset="0"/>
              <a:cs typeface="Calibri" pitchFamily="34" charset="0"/>
            </a:endParaRPr>
          </a:p>
          <a:p>
            <a:endParaRPr lang="en-US" sz="2000" b="1" i="1" dirty="0" smtClean="0">
              <a:latin typeface="Calibri" pitchFamily="34" charset="0"/>
              <a:cs typeface="Calibri" pitchFamily="34" charset="0"/>
            </a:endParaRPr>
          </a:p>
        </p:txBody>
      </p:sp>
      <p:pic>
        <p:nvPicPr>
          <p:cNvPr id="6" name="Picture 8" descr="DSC00353"/>
          <p:cNvPicPr>
            <a:picLocks noChangeAspect="1" noChangeArrowheads="1"/>
          </p:cNvPicPr>
          <p:nvPr/>
        </p:nvPicPr>
        <p:blipFill>
          <a:blip r:embed="rId2" cstate="print"/>
          <a:stretch>
            <a:fillRect/>
          </a:stretch>
        </p:blipFill>
        <p:spPr bwMode="auto">
          <a:xfrm>
            <a:off x="4953000" y="1628800"/>
            <a:ext cx="3810000" cy="4104455"/>
          </a:xfrm>
          <a:prstGeom prst="rect">
            <a:avLst/>
          </a:prstGeom>
          <a:noFill/>
          <a:ln w="9525">
            <a:solidFill>
              <a:schemeClr val="tx1"/>
            </a:solidFill>
            <a:miter lim="800000"/>
            <a:headEnd/>
            <a:tailEnd/>
          </a:ln>
        </p:spPr>
      </p:pic>
      <p:graphicFrame>
        <p:nvGraphicFramePr>
          <p:cNvPr id="18" name="5 Gráfico"/>
          <p:cNvGraphicFramePr/>
          <p:nvPr/>
        </p:nvGraphicFramePr>
        <p:xfrm>
          <a:off x="1066800" y="3733800"/>
          <a:ext cx="3819526" cy="28765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76200"/>
            <a:ext cx="7758138" cy="1143000"/>
          </a:xfrm>
        </p:spPr>
        <p:txBody>
          <a:bodyPr/>
          <a:lstStyle/>
          <a:p>
            <a:r>
              <a:rPr lang="es-MX" dirty="0" smtClean="0">
                <a:hlinkClick r:id="rId2" action="ppaction://hlinksldjump"/>
              </a:rPr>
              <a:t>Identificación y Priorización </a:t>
            </a:r>
            <a:br>
              <a:rPr lang="es-MX" dirty="0" smtClean="0">
                <a:hlinkClick r:id="rId2" action="ppaction://hlinksldjump"/>
              </a:rPr>
            </a:br>
            <a:r>
              <a:rPr lang="es-MX" dirty="0" smtClean="0">
                <a:hlinkClick r:id="rId2" action="ppaction://hlinksldjump"/>
              </a:rPr>
              <a:t>“Metodología Medios de Vida”</a:t>
            </a:r>
            <a:endParaRPr lang="es-ES" dirty="0">
              <a:hlinkClick r:id="rId2" action="ppaction://hlinksldjump"/>
            </a:endParaRPr>
          </a:p>
        </p:txBody>
      </p:sp>
      <p:graphicFrame>
        <p:nvGraphicFramePr>
          <p:cNvPr id="4" name="3 Marcador de contenido"/>
          <p:cNvGraphicFramePr>
            <a:graphicFrameLocks noGrp="1"/>
          </p:cNvGraphicFramePr>
          <p:nvPr>
            <p:ph idx="1"/>
          </p:nvPr>
        </p:nvGraphicFramePr>
        <p:xfrm>
          <a:off x="457200" y="1348760"/>
          <a:ext cx="8229599" cy="493776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pPr algn="ctr"/>
                      <a:r>
                        <a:rPr lang="es-MX" sz="1200" i="1" dirty="0" smtClean="0">
                          <a:solidFill>
                            <a:srgbClr val="006600"/>
                          </a:solidFill>
                          <a:latin typeface="+mn-lt"/>
                        </a:rPr>
                        <a:t>Actividades Elegibles de las Estrategias de las Áreas Focales</a:t>
                      </a:r>
                      <a:endParaRPr lang="es-ES" sz="1200" i="1" dirty="0">
                        <a:solidFill>
                          <a:srgbClr val="006600"/>
                        </a:solidFill>
                        <a:latin typeface="+mn-lt"/>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algn="ctr"/>
                      <a:r>
                        <a:rPr lang="es-MX" sz="1600" i="1" dirty="0" smtClean="0">
                          <a:solidFill>
                            <a:srgbClr val="006600"/>
                          </a:solidFill>
                          <a:latin typeface="+mn-lt"/>
                        </a:rPr>
                        <a:t>Capital Natural</a:t>
                      </a:r>
                      <a:endParaRPr lang="es-ES" sz="1600" i="1" dirty="0">
                        <a:solidFill>
                          <a:srgbClr val="006600"/>
                        </a:solidFill>
                        <a:latin typeface="+mn-lt"/>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algn="ctr"/>
                      <a:r>
                        <a:rPr lang="es-MX" sz="1600" i="1" dirty="0" smtClean="0">
                          <a:solidFill>
                            <a:srgbClr val="006600"/>
                          </a:solidFill>
                          <a:latin typeface="+mn-lt"/>
                        </a:rPr>
                        <a:t>Capital Humano</a:t>
                      </a:r>
                      <a:endParaRPr lang="es-ES" sz="1600" i="1" dirty="0">
                        <a:solidFill>
                          <a:srgbClr val="006600"/>
                        </a:solidFill>
                        <a:latin typeface="+mn-lt"/>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algn="ctr"/>
                      <a:r>
                        <a:rPr lang="es-MX" sz="1600" i="1" dirty="0" smtClean="0">
                          <a:solidFill>
                            <a:srgbClr val="006600"/>
                          </a:solidFill>
                          <a:latin typeface="+mn-lt"/>
                        </a:rPr>
                        <a:t>Capital Físico</a:t>
                      </a:r>
                      <a:endParaRPr lang="es-ES" sz="1600" i="1" dirty="0">
                        <a:solidFill>
                          <a:srgbClr val="006600"/>
                        </a:solidFill>
                        <a:latin typeface="+mn-lt"/>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algn="ctr"/>
                      <a:r>
                        <a:rPr lang="es-MX" sz="1600" i="1" dirty="0" smtClean="0">
                          <a:solidFill>
                            <a:srgbClr val="006600"/>
                          </a:solidFill>
                          <a:latin typeface="+mn-lt"/>
                        </a:rPr>
                        <a:t>Capital Económico</a:t>
                      </a:r>
                      <a:endParaRPr lang="es-ES" sz="1600" i="1" dirty="0">
                        <a:solidFill>
                          <a:srgbClr val="006600"/>
                        </a:solidFill>
                        <a:latin typeface="+mn-lt"/>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algn="ctr"/>
                      <a:r>
                        <a:rPr lang="es-MX" sz="1600" i="1" dirty="0" smtClean="0">
                          <a:solidFill>
                            <a:srgbClr val="006600"/>
                          </a:solidFill>
                          <a:latin typeface="+mn-lt"/>
                        </a:rPr>
                        <a:t>Capital Social</a:t>
                      </a:r>
                      <a:endParaRPr lang="es-ES" sz="1600" i="1" dirty="0">
                        <a:solidFill>
                          <a:srgbClr val="006600"/>
                        </a:solidFill>
                        <a:latin typeface="+mn-lt"/>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algn="ctr"/>
                      <a:r>
                        <a:rPr lang="es-MX" sz="1200" i="1" dirty="0" smtClean="0">
                          <a:solidFill>
                            <a:srgbClr val="006600"/>
                          </a:solidFill>
                          <a:latin typeface="+mn-lt"/>
                        </a:rPr>
                        <a:t>Resultados e impactos esperados</a:t>
                      </a:r>
                      <a:endParaRPr lang="es-ES" sz="1200" i="1" dirty="0">
                        <a:solidFill>
                          <a:srgbClr val="006600"/>
                        </a:solidFill>
                        <a:latin typeface="+mn-lt"/>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r>
              <a:tr h="370840">
                <a:tc>
                  <a:txBody>
                    <a:bodyPr/>
                    <a:lstStyle/>
                    <a:p>
                      <a:r>
                        <a:rPr lang="es-MX" sz="1200" i="1" kern="1200" baseline="0" dirty="0" smtClean="0">
                          <a:solidFill>
                            <a:srgbClr val="006600"/>
                          </a:solidFill>
                          <a:latin typeface="+mn-lt"/>
                          <a:ea typeface="+mn-ea"/>
                          <a:cs typeface="+mn-cs"/>
                        </a:rPr>
                        <a:t>Biodiversidad:</a:t>
                      </a:r>
                    </a:p>
                    <a:p>
                      <a:r>
                        <a:rPr lang="es-MX" sz="1200" i="1" kern="1200" baseline="0" dirty="0" smtClean="0">
                          <a:solidFill>
                            <a:srgbClr val="006600"/>
                          </a:solidFill>
                          <a:latin typeface="+mn-lt"/>
                          <a:ea typeface="+mn-ea"/>
                          <a:cs typeface="+mn-cs"/>
                        </a:rPr>
                        <a:t>Reforestación de Mangle</a:t>
                      </a:r>
                    </a:p>
                    <a:p>
                      <a:r>
                        <a:rPr lang="es-MX" sz="1200" i="1" kern="1200" baseline="0" dirty="0" smtClean="0">
                          <a:solidFill>
                            <a:srgbClr val="006600"/>
                          </a:solidFill>
                          <a:latin typeface="+mn-lt"/>
                          <a:ea typeface="+mn-ea"/>
                          <a:cs typeface="+mn-cs"/>
                        </a:rPr>
                        <a:t>Aprovechamiento sostenible de especies </a:t>
                      </a:r>
                    </a:p>
                    <a:p>
                      <a:r>
                        <a:rPr lang="es-MX" sz="1200" i="1" kern="1200" baseline="0" dirty="0" smtClean="0">
                          <a:solidFill>
                            <a:srgbClr val="006600"/>
                          </a:solidFill>
                          <a:latin typeface="+mn-lt"/>
                          <a:ea typeface="+mn-ea"/>
                          <a:cs typeface="+mn-cs"/>
                        </a:rPr>
                        <a:t>Fortalecimiento de capacidades</a:t>
                      </a:r>
                    </a:p>
                    <a:p>
                      <a:r>
                        <a:rPr lang="es-MX" sz="1200" i="1" kern="1200" baseline="0" dirty="0" smtClean="0">
                          <a:solidFill>
                            <a:srgbClr val="006600"/>
                          </a:solidFill>
                          <a:latin typeface="+mn-lt"/>
                          <a:ea typeface="+mn-ea"/>
                          <a:cs typeface="+mn-cs"/>
                        </a:rPr>
                        <a:t>Intercambio de experiencias</a:t>
                      </a:r>
                      <a:endParaRPr lang="es-ES" sz="1200" i="1" kern="1200" baseline="0" dirty="0" smtClean="0">
                        <a:solidFill>
                          <a:srgbClr val="006600"/>
                        </a:solidFill>
                        <a:latin typeface="+mn-lt"/>
                        <a:ea typeface="+mn-ea"/>
                        <a:cs typeface="+mn-cs"/>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r>
                        <a:rPr lang="es-ES_tradnl" sz="1200" i="1" dirty="0" smtClean="0">
                          <a:solidFill>
                            <a:srgbClr val="006600"/>
                          </a:solidFill>
                          <a:latin typeface="+mn-lt"/>
                        </a:rPr>
                        <a:t>zonas de amortiguamiento de las áreas de conservación, áreas naturales, humedales </a:t>
                      </a:r>
                      <a:r>
                        <a:rPr lang="es-ES_tradnl" sz="1200" b="1" i="1" dirty="0" smtClean="0">
                          <a:solidFill>
                            <a:srgbClr val="006600"/>
                          </a:solidFill>
                          <a:latin typeface="+mn-lt"/>
                        </a:rPr>
                        <a:t>áreas</a:t>
                      </a:r>
                      <a:r>
                        <a:rPr lang="es-ES_tradnl" sz="1200" b="1" i="1" baseline="0" dirty="0" smtClean="0">
                          <a:solidFill>
                            <a:srgbClr val="006600"/>
                          </a:solidFill>
                          <a:latin typeface="+mn-lt"/>
                        </a:rPr>
                        <a:t> naturales costero marinas (conchas, </a:t>
                      </a:r>
                      <a:r>
                        <a:rPr lang="es-ES_tradnl" sz="1200" b="1" i="1" baseline="0" dirty="0" err="1" smtClean="0">
                          <a:solidFill>
                            <a:srgbClr val="006600"/>
                          </a:solidFill>
                          <a:latin typeface="+mn-lt"/>
                        </a:rPr>
                        <a:t>curiles</a:t>
                      </a:r>
                      <a:r>
                        <a:rPr lang="es-ES_tradnl" sz="1200" b="1" i="1" baseline="0" dirty="0" smtClean="0">
                          <a:solidFill>
                            <a:srgbClr val="006600"/>
                          </a:solidFill>
                          <a:latin typeface="+mn-lt"/>
                        </a:rPr>
                        <a:t>, casco de burro, cangrejo azul, punches, pargo, mero,  robalo, </a:t>
                      </a:r>
                      <a:r>
                        <a:rPr lang="es-ES_tradnl" sz="1200" b="1" i="1" baseline="0" dirty="0" err="1" smtClean="0">
                          <a:solidFill>
                            <a:srgbClr val="006600"/>
                          </a:solidFill>
                          <a:latin typeface="+mn-lt"/>
                        </a:rPr>
                        <a:t>curvina</a:t>
                      </a:r>
                      <a:r>
                        <a:rPr lang="es-ES_tradnl" sz="1200" b="1" i="1" baseline="0" dirty="0" smtClean="0">
                          <a:solidFill>
                            <a:srgbClr val="006600"/>
                          </a:solidFill>
                          <a:latin typeface="+mn-lt"/>
                        </a:rPr>
                        <a:t>, mero, roncón) </a:t>
                      </a:r>
                      <a:r>
                        <a:rPr lang="es-ES_tradnl" sz="1200" i="1" dirty="0" smtClean="0">
                          <a:solidFill>
                            <a:srgbClr val="006600"/>
                          </a:solidFill>
                          <a:latin typeface="+mn-lt"/>
                        </a:rPr>
                        <a:t>y corredores biológicos</a:t>
                      </a:r>
                      <a:endParaRPr lang="es-ES" sz="1200" dirty="0">
                        <a:latin typeface="+mn-lt"/>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marL="0" algn="l" defTabSz="914400" rtl="0" eaLnBrk="1" latinLnBrk="0" hangingPunct="1"/>
                      <a:r>
                        <a:rPr lang="es-MX" sz="1200" i="1" kern="1200" baseline="0" dirty="0" err="1" smtClean="0">
                          <a:solidFill>
                            <a:srgbClr val="006600"/>
                          </a:solidFill>
                          <a:latin typeface="+mn-lt"/>
                          <a:ea typeface="+mn-ea"/>
                          <a:cs typeface="+mn-cs"/>
                        </a:rPr>
                        <a:t>Curileros</a:t>
                      </a:r>
                      <a:endParaRPr lang="es-MX" sz="1200" i="1" kern="1200" baseline="0" dirty="0" smtClean="0">
                        <a:solidFill>
                          <a:srgbClr val="006600"/>
                        </a:solidFill>
                        <a:latin typeface="+mn-lt"/>
                        <a:ea typeface="+mn-ea"/>
                        <a:cs typeface="+mn-cs"/>
                      </a:endParaRPr>
                    </a:p>
                    <a:p>
                      <a:pPr marL="0" algn="l" defTabSz="914400" rtl="0" eaLnBrk="1" latinLnBrk="0" hangingPunct="1"/>
                      <a:r>
                        <a:rPr lang="es-MX" sz="1200" i="1" kern="1200" baseline="0" dirty="0" smtClean="0">
                          <a:solidFill>
                            <a:srgbClr val="006600"/>
                          </a:solidFill>
                          <a:latin typeface="+mn-lt"/>
                          <a:ea typeface="+mn-ea"/>
                          <a:cs typeface="+mn-cs"/>
                        </a:rPr>
                        <a:t>Cangrejeros</a:t>
                      </a:r>
                    </a:p>
                    <a:p>
                      <a:pPr marL="0" algn="l" defTabSz="914400" rtl="0" eaLnBrk="1" latinLnBrk="0" hangingPunct="1"/>
                      <a:r>
                        <a:rPr lang="es-MX" sz="1200" i="1" kern="1200" baseline="0" dirty="0" err="1" smtClean="0">
                          <a:solidFill>
                            <a:srgbClr val="006600"/>
                          </a:solidFill>
                          <a:latin typeface="+mn-lt"/>
                          <a:ea typeface="+mn-ea"/>
                          <a:cs typeface="+mn-cs"/>
                        </a:rPr>
                        <a:t>Puncheros</a:t>
                      </a:r>
                      <a:endParaRPr lang="es-MX" sz="1200" i="1" kern="1200" baseline="0" dirty="0" smtClean="0">
                        <a:solidFill>
                          <a:srgbClr val="006600"/>
                        </a:solidFill>
                        <a:latin typeface="+mn-lt"/>
                        <a:ea typeface="+mn-ea"/>
                        <a:cs typeface="+mn-cs"/>
                      </a:endParaRPr>
                    </a:p>
                    <a:p>
                      <a:pPr marL="0" algn="l" defTabSz="914400" rtl="0" eaLnBrk="1" latinLnBrk="0" hangingPunct="1"/>
                      <a:r>
                        <a:rPr lang="es-MX" sz="1200" i="1" kern="1200" baseline="0" dirty="0" smtClean="0">
                          <a:solidFill>
                            <a:srgbClr val="006600"/>
                          </a:solidFill>
                          <a:latin typeface="+mn-lt"/>
                          <a:ea typeface="+mn-ea"/>
                          <a:cs typeface="+mn-cs"/>
                        </a:rPr>
                        <a:t>Pescadores</a:t>
                      </a:r>
                      <a:endParaRPr lang="es-ES" sz="1200" i="1" kern="1200" baseline="0" dirty="0" smtClean="0">
                        <a:solidFill>
                          <a:srgbClr val="006600"/>
                        </a:solidFill>
                        <a:latin typeface="+mn-lt"/>
                        <a:ea typeface="+mn-ea"/>
                        <a:cs typeface="+mn-cs"/>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marL="0" algn="l" defTabSz="914400" rtl="0" eaLnBrk="1" latinLnBrk="0" hangingPunct="1"/>
                      <a:r>
                        <a:rPr lang="es-MX" sz="1200" i="1" kern="1200" baseline="0" dirty="0" smtClean="0">
                          <a:solidFill>
                            <a:srgbClr val="006600"/>
                          </a:solidFill>
                          <a:latin typeface="+mn-lt"/>
                          <a:ea typeface="+mn-ea"/>
                          <a:cs typeface="+mn-cs"/>
                        </a:rPr>
                        <a:t>Vivero de Conchas</a:t>
                      </a:r>
                    </a:p>
                    <a:p>
                      <a:pPr marL="0" algn="l" defTabSz="914400" rtl="0" eaLnBrk="1" latinLnBrk="0" hangingPunct="1"/>
                      <a:r>
                        <a:rPr lang="es-MX" sz="1200" i="1" kern="1200" baseline="0" dirty="0" smtClean="0">
                          <a:solidFill>
                            <a:srgbClr val="006600"/>
                          </a:solidFill>
                          <a:latin typeface="+mn-lt"/>
                          <a:ea typeface="+mn-ea"/>
                          <a:cs typeface="+mn-cs"/>
                        </a:rPr>
                        <a:t>Vivero de </a:t>
                      </a:r>
                      <a:r>
                        <a:rPr lang="es-MX" sz="1200" i="1" kern="1200" baseline="0" dirty="0" err="1" smtClean="0">
                          <a:solidFill>
                            <a:srgbClr val="006600"/>
                          </a:solidFill>
                          <a:latin typeface="+mn-lt"/>
                          <a:ea typeface="+mn-ea"/>
                          <a:cs typeface="+mn-cs"/>
                        </a:rPr>
                        <a:t>Curiles</a:t>
                      </a:r>
                      <a:endParaRPr lang="es-MX" sz="1200" i="1" kern="1200" baseline="0" dirty="0" smtClean="0">
                        <a:solidFill>
                          <a:srgbClr val="006600"/>
                        </a:solidFill>
                        <a:latin typeface="+mn-lt"/>
                        <a:ea typeface="+mn-ea"/>
                        <a:cs typeface="+mn-cs"/>
                      </a:endParaRPr>
                    </a:p>
                    <a:p>
                      <a:pPr marL="0" algn="l" defTabSz="914400" rtl="0" eaLnBrk="1" latinLnBrk="0" hangingPunct="1"/>
                      <a:r>
                        <a:rPr lang="es-MX" sz="1200" i="1" kern="1200" baseline="0" dirty="0" smtClean="0">
                          <a:solidFill>
                            <a:srgbClr val="006600"/>
                          </a:solidFill>
                          <a:latin typeface="+mn-lt"/>
                          <a:ea typeface="+mn-ea"/>
                          <a:cs typeface="+mn-cs"/>
                        </a:rPr>
                        <a:t>Vivero de Casco de Burro</a:t>
                      </a:r>
                    </a:p>
                    <a:p>
                      <a:pPr marL="0" algn="l" defTabSz="914400" rtl="0" eaLnBrk="1" latinLnBrk="0" hangingPunct="1"/>
                      <a:r>
                        <a:rPr lang="es-MX" sz="1200" i="1" kern="1200" baseline="0" dirty="0" smtClean="0">
                          <a:solidFill>
                            <a:srgbClr val="006600"/>
                          </a:solidFill>
                          <a:latin typeface="+mn-lt"/>
                          <a:ea typeface="+mn-ea"/>
                          <a:cs typeface="+mn-cs"/>
                        </a:rPr>
                        <a:t>Vivero de Cangrejo Azul</a:t>
                      </a:r>
                    </a:p>
                    <a:p>
                      <a:pPr marL="0" algn="l" defTabSz="914400" rtl="0" eaLnBrk="1" latinLnBrk="0" hangingPunct="1"/>
                      <a:r>
                        <a:rPr lang="es-MX" sz="1200" i="1" kern="1200" baseline="0" dirty="0" smtClean="0">
                          <a:solidFill>
                            <a:srgbClr val="006600"/>
                          </a:solidFill>
                          <a:latin typeface="+mn-lt"/>
                          <a:ea typeface="+mn-ea"/>
                          <a:cs typeface="+mn-cs"/>
                        </a:rPr>
                        <a:t>Vivero de Punches</a:t>
                      </a:r>
                    </a:p>
                    <a:p>
                      <a:pPr marL="0" algn="l" defTabSz="914400" rtl="0" eaLnBrk="1" latinLnBrk="0" hangingPunct="1"/>
                      <a:r>
                        <a:rPr lang="es-MX" sz="1200" i="1" kern="1200" baseline="0" dirty="0" smtClean="0">
                          <a:solidFill>
                            <a:srgbClr val="006600"/>
                          </a:solidFill>
                          <a:latin typeface="+mn-lt"/>
                          <a:ea typeface="+mn-ea"/>
                          <a:cs typeface="+mn-cs"/>
                        </a:rPr>
                        <a:t>Madrigueras</a:t>
                      </a:r>
                    </a:p>
                    <a:p>
                      <a:pPr marL="0" algn="l" defTabSz="914400" rtl="0" eaLnBrk="1" latinLnBrk="0" hangingPunct="1"/>
                      <a:r>
                        <a:rPr lang="es-MX" sz="1200" i="1" kern="1200" baseline="0" dirty="0" smtClean="0">
                          <a:solidFill>
                            <a:srgbClr val="006600"/>
                          </a:solidFill>
                          <a:latin typeface="+mn-lt"/>
                          <a:ea typeface="+mn-ea"/>
                          <a:cs typeface="+mn-cs"/>
                        </a:rPr>
                        <a:t>Centros de Uso </a:t>
                      </a:r>
                      <a:r>
                        <a:rPr lang="es-MX" sz="1200" i="1" kern="1200" baseline="0" dirty="0" err="1" smtClean="0">
                          <a:solidFill>
                            <a:srgbClr val="006600"/>
                          </a:solidFill>
                          <a:latin typeface="+mn-lt"/>
                          <a:ea typeface="+mn-ea"/>
                          <a:cs typeface="+mn-cs"/>
                        </a:rPr>
                        <a:t>Multiple</a:t>
                      </a:r>
                      <a:endParaRPr lang="es-MX" sz="1200" i="1" kern="1200" baseline="0" dirty="0" smtClean="0">
                        <a:solidFill>
                          <a:srgbClr val="006600"/>
                        </a:solidFill>
                        <a:latin typeface="+mn-lt"/>
                        <a:ea typeface="+mn-ea"/>
                        <a:cs typeface="+mn-cs"/>
                      </a:endParaRPr>
                    </a:p>
                    <a:p>
                      <a:pPr marL="0" algn="l" defTabSz="914400" rtl="0" eaLnBrk="1" latinLnBrk="0" hangingPunct="1"/>
                      <a:r>
                        <a:rPr lang="es-MX" sz="1200" i="1" kern="1200" baseline="0" dirty="0" smtClean="0">
                          <a:solidFill>
                            <a:srgbClr val="006600"/>
                          </a:solidFill>
                          <a:latin typeface="+mn-lt"/>
                          <a:ea typeface="+mn-ea"/>
                          <a:cs typeface="+mn-cs"/>
                        </a:rPr>
                        <a:t>Lanchas</a:t>
                      </a:r>
                    </a:p>
                    <a:p>
                      <a:pPr marL="0" algn="l" defTabSz="914400" rtl="0" eaLnBrk="1" latinLnBrk="0" hangingPunct="1"/>
                      <a:r>
                        <a:rPr lang="es-MX" sz="1200" i="1" kern="1200" baseline="0" dirty="0" smtClean="0">
                          <a:solidFill>
                            <a:srgbClr val="006600"/>
                          </a:solidFill>
                          <a:latin typeface="+mn-lt"/>
                          <a:ea typeface="+mn-ea"/>
                          <a:cs typeface="+mn-cs"/>
                        </a:rPr>
                        <a:t>Cayucos</a:t>
                      </a:r>
                    </a:p>
                    <a:p>
                      <a:pPr marL="0" algn="l" defTabSz="914400" rtl="0" eaLnBrk="1" latinLnBrk="0" hangingPunct="1"/>
                      <a:r>
                        <a:rPr lang="es-MX" sz="1200" i="1" kern="1200" baseline="0" dirty="0" smtClean="0">
                          <a:solidFill>
                            <a:srgbClr val="006600"/>
                          </a:solidFill>
                          <a:latin typeface="+mn-lt"/>
                          <a:ea typeface="+mn-ea"/>
                          <a:cs typeface="+mn-cs"/>
                        </a:rPr>
                        <a:t>Motores</a:t>
                      </a:r>
                    </a:p>
                    <a:p>
                      <a:pPr marL="0" algn="l" defTabSz="914400" rtl="0" eaLnBrk="1" latinLnBrk="0" hangingPunct="1"/>
                      <a:r>
                        <a:rPr lang="es-MX" sz="1200" i="1" kern="1200" baseline="0" dirty="0" smtClean="0">
                          <a:solidFill>
                            <a:srgbClr val="006600"/>
                          </a:solidFill>
                          <a:latin typeface="+mn-lt"/>
                          <a:ea typeface="+mn-ea"/>
                          <a:cs typeface="+mn-cs"/>
                        </a:rPr>
                        <a:t>Anzuelos</a:t>
                      </a:r>
                      <a:endParaRPr lang="es-ES" sz="1200" i="1" kern="1200" baseline="0" dirty="0" smtClean="0">
                        <a:solidFill>
                          <a:srgbClr val="006600"/>
                        </a:solidFill>
                        <a:latin typeface="+mn-lt"/>
                        <a:ea typeface="+mn-ea"/>
                        <a:cs typeface="+mn-cs"/>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marL="0" algn="l" defTabSz="914400" rtl="0" eaLnBrk="1" latinLnBrk="0" hangingPunct="1"/>
                      <a:r>
                        <a:rPr lang="es-MX" sz="1200" i="1" kern="1200" baseline="0" dirty="0" smtClean="0">
                          <a:solidFill>
                            <a:srgbClr val="006600"/>
                          </a:solidFill>
                          <a:latin typeface="+mn-lt"/>
                          <a:ea typeface="+mn-ea"/>
                          <a:cs typeface="+mn-cs"/>
                        </a:rPr>
                        <a:t>Ingresos  generados por la venta de: </a:t>
                      </a:r>
                    </a:p>
                    <a:p>
                      <a:pPr marL="0" algn="l" defTabSz="914400" rtl="0" eaLnBrk="1" latinLnBrk="0" hangingPunct="1"/>
                      <a:r>
                        <a:rPr lang="es-MX" sz="1200" i="1" kern="1200" baseline="0" dirty="0" smtClean="0">
                          <a:solidFill>
                            <a:srgbClr val="006600"/>
                          </a:solidFill>
                          <a:latin typeface="+mn-lt"/>
                          <a:ea typeface="+mn-ea"/>
                          <a:cs typeface="+mn-cs"/>
                        </a:rPr>
                        <a:t>Cochas</a:t>
                      </a:r>
                    </a:p>
                    <a:p>
                      <a:pPr marL="0" algn="l" defTabSz="914400" rtl="0" eaLnBrk="1" latinLnBrk="0" hangingPunct="1"/>
                      <a:r>
                        <a:rPr lang="es-MX" sz="1200" i="1" kern="1200" baseline="0" dirty="0" err="1" smtClean="0">
                          <a:solidFill>
                            <a:srgbClr val="006600"/>
                          </a:solidFill>
                          <a:latin typeface="+mn-lt"/>
                          <a:ea typeface="+mn-ea"/>
                          <a:cs typeface="+mn-cs"/>
                        </a:rPr>
                        <a:t>Curiles</a:t>
                      </a:r>
                      <a:endParaRPr lang="es-MX" sz="1200" i="1" kern="1200" baseline="0" dirty="0" smtClean="0">
                        <a:solidFill>
                          <a:srgbClr val="006600"/>
                        </a:solidFill>
                        <a:latin typeface="+mn-lt"/>
                        <a:ea typeface="+mn-ea"/>
                        <a:cs typeface="+mn-cs"/>
                      </a:endParaRPr>
                    </a:p>
                    <a:p>
                      <a:pPr marL="0" algn="l" defTabSz="914400" rtl="0" eaLnBrk="1" latinLnBrk="0" hangingPunct="1"/>
                      <a:r>
                        <a:rPr lang="es-MX" sz="1200" i="1" kern="1200" baseline="0" dirty="0" smtClean="0">
                          <a:solidFill>
                            <a:srgbClr val="006600"/>
                          </a:solidFill>
                          <a:latin typeface="+mn-lt"/>
                          <a:ea typeface="+mn-ea"/>
                          <a:cs typeface="+mn-cs"/>
                        </a:rPr>
                        <a:t>Casco de Burro</a:t>
                      </a:r>
                    </a:p>
                    <a:p>
                      <a:pPr marL="0" algn="l" defTabSz="914400" rtl="0" eaLnBrk="1" latinLnBrk="0" hangingPunct="1"/>
                      <a:r>
                        <a:rPr lang="es-MX" sz="1200" i="1" kern="1200" baseline="0" dirty="0" smtClean="0">
                          <a:solidFill>
                            <a:srgbClr val="006600"/>
                          </a:solidFill>
                          <a:latin typeface="+mn-lt"/>
                          <a:ea typeface="+mn-ea"/>
                          <a:cs typeface="+mn-cs"/>
                        </a:rPr>
                        <a:t>Cangrejo Azul</a:t>
                      </a:r>
                    </a:p>
                    <a:p>
                      <a:pPr marL="0" algn="l" defTabSz="914400" rtl="0" eaLnBrk="1" latinLnBrk="0" hangingPunct="1"/>
                      <a:r>
                        <a:rPr lang="es-MX" sz="1200" i="1" kern="1200" baseline="0" dirty="0" smtClean="0">
                          <a:solidFill>
                            <a:srgbClr val="006600"/>
                          </a:solidFill>
                          <a:latin typeface="+mn-lt"/>
                          <a:ea typeface="+mn-ea"/>
                          <a:cs typeface="+mn-cs"/>
                        </a:rPr>
                        <a:t>Punches</a:t>
                      </a:r>
                    </a:p>
                    <a:p>
                      <a:pPr marL="0" algn="l" defTabSz="914400" rtl="0" eaLnBrk="1" latinLnBrk="0" hangingPunct="1"/>
                      <a:r>
                        <a:rPr lang="es-MX" sz="1200" i="1" kern="1200" baseline="0" dirty="0" smtClean="0">
                          <a:solidFill>
                            <a:srgbClr val="006600"/>
                          </a:solidFill>
                          <a:latin typeface="+mn-lt"/>
                          <a:ea typeface="+mn-ea"/>
                          <a:cs typeface="+mn-cs"/>
                        </a:rPr>
                        <a:t>Pescado</a:t>
                      </a:r>
                      <a:endParaRPr lang="es-ES" sz="1200" i="1" kern="1200" baseline="0" dirty="0" smtClean="0">
                        <a:solidFill>
                          <a:srgbClr val="006600"/>
                        </a:solidFill>
                        <a:latin typeface="+mn-lt"/>
                        <a:ea typeface="+mn-ea"/>
                        <a:cs typeface="+mn-cs"/>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marL="0" algn="l" defTabSz="914400" rtl="0" eaLnBrk="1" latinLnBrk="0" hangingPunct="1"/>
                      <a:r>
                        <a:rPr lang="es-MX" sz="1200" i="1" kern="1200" baseline="0" dirty="0" smtClean="0">
                          <a:solidFill>
                            <a:srgbClr val="006600"/>
                          </a:solidFill>
                          <a:latin typeface="+mn-lt"/>
                          <a:ea typeface="+mn-ea"/>
                          <a:cs typeface="+mn-cs"/>
                        </a:rPr>
                        <a:t>Grupo de </a:t>
                      </a:r>
                      <a:r>
                        <a:rPr lang="es-MX" sz="1200" i="1" kern="1200" baseline="0" dirty="0" err="1" smtClean="0">
                          <a:solidFill>
                            <a:srgbClr val="006600"/>
                          </a:solidFill>
                          <a:latin typeface="+mn-lt"/>
                          <a:ea typeface="+mn-ea"/>
                          <a:cs typeface="+mn-cs"/>
                        </a:rPr>
                        <a:t>Curileros</a:t>
                      </a:r>
                      <a:r>
                        <a:rPr lang="es-MX" sz="1200" i="1" kern="1200" baseline="0" dirty="0" smtClean="0">
                          <a:solidFill>
                            <a:srgbClr val="006600"/>
                          </a:solidFill>
                          <a:latin typeface="+mn-lt"/>
                          <a:ea typeface="+mn-ea"/>
                          <a:cs typeface="+mn-cs"/>
                        </a:rPr>
                        <a:t> y sus familias</a:t>
                      </a:r>
                    </a:p>
                    <a:p>
                      <a:pPr marL="0" algn="l" defTabSz="914400" rtl="0" eaLnBrk="1" latinLnBrk="0" hangingPunct="1"/>
                      <a:r>
                        <a:rPr lang="es-MX" sz="1200" i="1" kern="1200" baseline="0" dirty="0" smtClean="0">
                          <a:solidFill>
                            <a:srgbClr val="006600"/>
                          </a:solidFill>
                          <a:latin typeface="+mn-lt"/>
                          <a:ea typeface="+mn-ea"/>
                          <a:cs typeface="+mn-cs"/>
                        </a:rPr>
                        <a:t>Grupo de Cangrejo Azul y sus familias</a:t>
                      </a:r>
                    </a:p>
                    <a:p>
                      <a:pPr marL="0" algn="l" defTabSz="914400" rtl="0" eaLnBrk="1" latinLnBrk="0" hangingPunct="1"/>
                      <a:r>
                        <a:rPr lang="es-MX" sz="1200" i="1" kern="1200" baseline="0" dirty="0" smtClean="0">
                          <a:solidFill>
                            <a:srgbClr val="006600"/>
                          </a:solidFill>
                          <a:latin typeface="+mn-lt"/>
                          <a:ea typeface="+mn-ea"/>
                          <a:cs typeface="+mn-cs"/>
                        </a:rPr>
                        <a:t>Grupo de </a:t>
                      </a:r>
                      <a:r>
                        <a:rPr lang="es-MX" sz="1200" i="1" kern="1200" baseline="0" dirty="0" err="1" smtClean="0">
                          <a:solidFill>
                            <a:srgbClr val="006600"/>
                          </a:solidFill>
                          <a:latin typeface="+mn-lt"/>
                          <a:ea typeface="+mn-ea"/>
                          <a:cs typeface="+mn-cs"/>
                        </a:rPr>
                        <a:t>Puncheros</a:t>
                      </a:r>
                      <a:r>
                        <a:rPr lang="es-MX" sz="1200" i="1" kern="1200" baseline="0" dirty="0" smtClean="0">
                          <a:solidFill>
                            <a:srgbClr val="006600"/>
                          </a:solidFill>
                          <a:latin typeface="+mn-lt"/>
                          <a:ea typeface="+mn-ea"/>
                          <a:cs typeface="+mn-cs"/>
                        </a:rPr>
                        <a:t> y sus familias</a:t>
                      </a:r>
                    </a:p>
                    <a:p>
                      <a:pPr marL="0" algn="l" defTabSz="914400" rtl="0" eaLnBrk="1" latinLnBrk="0" hangingPunct="1"/>
                      <a:r>
                        <a:rPr lang="es-MX" sz="1200" i="1" kern="1200" baseline="0" dirty="0" smtClean="0">
                          <a:solidFill>
                            <a:srgbClr val="006600"/>
                          </a:solidFill>
                          <a:latin typeface="+mn-lt"/>
                          <a:ea typeface="+mn-ea"/>
                          <a:cs typeface="+mn-cs"/>
                        </a:rPr>
                        <a:t>Grupo de Pescadores y sus familias</a:t>
                      </a:r>
                    </a:p>
                    <a:p>
                      <a:pPr marL="0" algn="l" defTabSz="914400" rtl="0" eaLnBrk="1" latinLnBrk="0" hangingPunct="1"/>
                      <a:endParaRPr lang="es-ES" sz="1200" i="1" kern="1200" baseline="0" dirty="0" smtClean="0">
                        <a:solidFill>
                          <a:srgbClr val="006600"/>
                        </a:solidFill>
                        <a:latin typeface="+mn-lt"/>
                        <a:ea typeface="+mn-ea"/>
                        <a:cs typeface="+mn-cs"/>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FFC000">
                        <a:alpha val="63137"/>
                      </a:srgbClr>
                    </a:solidFill>
                  </a:tcPr>
                </a:tc>
                <a:tc>
                  <a:txBody>
                    <a:bodyPr/>
                    <a:lstStyle/>
                    <a:p>
                      <a:pPr marL="0" algn="l" defTabSz="914400" rtl="0" eaLnBrk="1" latinLnBrk="0" hangingPunct="1"/>
                      <a:r>
                        <a:rPr lang="es-MX" sz="1200" i="1" kern="1200" baseline="0" dirty="0" smtClean="0">
                          <a:solidFill>
                            <a:srgbClr val="006600"/>
                          </a:solidFill>
                          <a:latin typeface="+mn-lt"/>
                          <a:ea typeface="+mn-ea"/>
                          <a:cs typeface="+mn-cs"/>
                        </a:rPr>
                        <a:t>Aprovechamiento sostenible de las especies de los ecosistemas</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i="1" kern="1200" baseline="0" dirty="0" smtClean="0">
                          <a:solidFill>
                            <a:srgbClr val="006600"/>
                          </a:solidFill>
                          <a:latin typeface="+mn-lt"/>
                          <a:ea typeface="+mn-ea"/>
                          <a:cs typeface="+mn-cs"/>
                        </a:rPr>
                        <a:t>Seguridad Alimentaria de las familias</a:t>
                      </a:r>
                    </a:p>
                    <a:p>
                      <a:pPr marL="0" algn="l" defTabSz="914400" rtl="0" eaLnBrk="1" latinLnBrk="0" hangingPunct="1"/>
                      <a:endParaRPr lang="es-ES" sz="1200" i="1" kern="1200" baseline="0" dirty="0" smtClean="0">
                        <a:solidFill>
                          <a:srgbClr val="006600"/>
                        </a:solidFill>
                        <a:latin typeface="+mn-lt"/>
                        <a:ea typeface="+mn-ea"/>
                        <a:cs typeface="+mn-cs"/>
                      </a:endParaRP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214282" y="1428736"/>
            <a:ext cx="8643998" cy="4525963"/>
          </a:xfrm>
        </p:spPr>
        <p:txBody>
          <a:bodyPr/>
          <a:lstStyle/>
          <a:p>
            <a:pPr eaLnBrk="1" fontAlgn="b" hangingPunct="1">
              <a:lnSpc>
                <a:spcPct val="80000"/>
              </a:lnSpc>
              <a:buFont typeface="Wingdings" pitchFamily="2" charset="2"/>
              <a:buBlip>
                <a:blip r:embed="rId2"/>
              </a:buBlip>
            </a:pPr>
            <a:r>
              <a:rPr lang="en-US" sz="2200" i="1" dirty="0" err="1" smtClean="0"/>
              <a:t>Ecoturismo</a:t>
            </a:r>
            <a:endParaRPr lang="en-US" sz="2200" i="1" dirty="0" smtClean="0"/>
          </a:p>
          <a:p>
            <a:pPr eaLnBrk="1" fontAlgn="b" hangingPunct="1">
              <a:lnSpc>
                <a:spcPct val="80000"/>
              </a:lnSpc>
              <a:buFont typeface="Wingdings" pitchFamily="2" charset="2"/>
              <a:buBlip>
                <a:blip r:embed="rId2"/>
              </a:buBlip>
            </a:pPr>
            <a:r>
              <a:rPr lang="en-US" sz="2200" i="1" dirty="0" err="1" smtClean="0"/>
              <a:t>Plantas</a:t>
            </a:r>
            <a:r>
              <a:rPr lang="en-US" sz="2200" i="1" dirty="0" smtClean="0"/>
              <a:t> </a:t>
            </a:r>
            <a:r>
              <a:rPr lang="en-US" sz="2200" i="1" dirty="0" err="1" smtClean="0"/>
              <a:t>medicinales</a:t>
            </a:r>
            <a:r>
              <a:rPr lang="en-US" sz="2200" i="1" dirty="0" smtClean="0"/>
              <a:t> y </a:t>
            </a:r>
            <a:r>
              <a:rPr lang="en-US" sz="2200" i="1" dirty="0" err="1" smtClean="0"/>
              <a:t>aromaticas</a:t>
            </a:r>
            <a:r>
              <a:rPr lang="en-US" sz="2200" i="1" dirty="0" smtClean="0"/>
              <a:t> de </a:t>
            </a:r>
            <a:r>
              <a:rPr lang="en-US" sz="2200" i="1" dirty="0" err="1" smtClean="0"/>
              <a:t>especies</a:t>
            </a:r>
            <a:r>
              <a:rPr lang="en-US" sz="2200" i="1" dirty="0" smtClean="0"/>
              <a:t> </a:t>
            </a:r>
            <a:r>
              <a:rPr lang="en-US" sz="2200" i="1" dirty="0" err="1" smtClean="0"/>
              <a:t>nativas</a:t>
            </a:r>
            <a:r>
              <a:rPr lang="en-US" sz="2200" i="1" dirty="0" smtClean="0"/>
              <a:t> (</a:t>
            </a:r>
            <a:r>
              <a:rPr lang="en-US" sz="2200" i="1" dirty="0" err="1" smtClean="0"/>
              <a:t>jabones</a:t>
            </a:r>
            <a:r>
              <a:rPr lang="en-US" sz="2200" i="1" dirty="0" smtClean="0"/>
              <a:t>, </a:t>
            </a:r>
            <a:r>
              <a:rPr lang="en-US" sz="2200" i="1" dirty="0" err="1" smtClean="0"/>
              <a:t>jarabes</a:t>
            </a:r>
            <a:r>
              <a:rPr lang="en-US" sz="2200" i="1" dirty="0" smtClean="0"/>
              <a:t>, </a:t>
            </a:r>
            <a:r>
              <a:rPr lang="en-US" sz="2200" i="1" dirty="0" err="1" smtClean="0"/>
              <a:t>cremas</a:t>
            </a:r>
            <a:r>
              <a:rPr lang="en-US" sz="2200" i="1" dirty="0" smtClean="0"/>
              <a:t>, </a:t>
            </a:r>
            <a:r>
              <a:rPr lang="en-US" sz="2200" i="1" dirty="0" err="1" smtClean="0"/>
              <a:t>ungüentos</a:t>
            </a:r>
            <a:r>
              <a:rPr lang="en-US" sz="2200" i="1" dirty="0" smtClean="0"/>
              <a:t>, </a:t>
            </a:r>
            <a:r>
              <a:rPr lang="en-US" sz="2200" i="1" dirty="0" err="1" smtClean="0"/>
              <a:t>pomadas</a:t>
            </a:r>
            <a:r>
              <a:rPr lang="en-US" sz="2200" i="1" dirty="0" smtClean="0"/>
              <a:t> entre </a:t>
            </a:r>
            <a:r>
              <a:rPr lang="en-US" sz="2200" i="1" dirty="0" err="1" smtClean="0"/>
              <a:t>otros</a:t>
            </a:r>
            <a:r>
              <a:rPr lang="en-US" sz="2200" i="1" dirty="0" smtClean="0"/>
              <a:t>)</a:t>
            </a:r>
          </a:p>
          <a:p>
            <a:pPr eaLnBrk="1" fontAlgn="b" hangingPunct="1">
              <a:lnSpc>
                <a:spcPct val="80000"/>
              </a:lnSpc>
              <a:buFont typeface="Wingdings" pitchFamily="2" charset="2"/>
              <a:buBlip>
                <a:blip r:embed="rId2"/>
              </a:buBlip>
            </a:pPr>
            <a:r>
              <a:rPr lang="en-US" sz="2200" i="1" dirty="0" err="1" smtClean="0"/>
              <a:t>Apicultura</a:t>
            </a:r>
            <a:r>
              <a:rPr lang="en-US" sz="2200" i="1" dirty="0" smtClean="0"/>
              <a:t> </a:t>
            </a:r>
            <a:r>
              <a:rPr lang="en-US" sz="2200" i="1" dirty="0" err="1" smtClean="0"/>
              <a:t>Orgánica</a:t>
            </a:r>
            <a:endParaRPr lang="en-US" sz="2200" i="1" dirty="0" smtClean="0"/>
          </a:p>
          <a:p>
            <a:pPr eaLnBrk="1" fontAlgn="b" hangingPunct="1">
              <a:lnSpc>
                <a:spcPct val="80000"/>
              </a:lnSpc>
              <a:buFont typeface="Wingdings" pitchFamily="2" charset="2"/>
              <a:buBlip>
                <a:blip r:embed="rId2"/>
              </a:buBlip>
            </a:pPr>
            <a:r>
              <a:rPr lang="en-US" sz="2200" i="1" dirty="0" err="1" smtClean="0"/>
              <a:t>Zoocriaderos</a:t>
            </a:r>
            <a:r>
              <a:rPr lang="en-US" sz="2200" i="1" dirty="0" smtClean="0"/>
              <a:t> (iguanas, </a:t>
            </a:r>
            <a:r>
              <a:rPr lang="en-US" sz="2200" i="1" dirty="0" err="1" smtClean="0"/>
              <a:t>caimanes</a:t>
            </a:r>
            <a:r>
              <a:rPr lang="en-US" sz="2200" i="1" dirty="0" smtClean="0"/>
              <a:t>, </a:t>
            </a:r>
            <a:r>
              <a:rPr lang="en-US" sz="2200" i="1" dirty="0" err="1" smtClean="0"/>
              <a:t>pichiches</a:t>
            </a:r>
            <a:r>
              <a:rPr lang="en-US" sz="2200" i="1" dirty="0" smtClean="0"/>
              <a:t>, </a:t>
            </a:r>
            <a:r>
              <a:rPr lang="en-US" sz="2200" i="1" dirty="0" err="1" smtClean="0"/>
              <a:t>Pajuil</a:t>
            </a:r>
            <a:r>
              <a:rPr lang="en-US" sz="2200" i="1" dirty="0" smtClean="0"/>
              <a:t>, </a:t>
            </a:r>
            <a:r>
              <a:rPr lang="en-US" sz="2200" i="1" dirty="0" err="1" smtClean="0"/>
              <a:t>spp</a:t>
            </a:r>
            <a:r>
              <a:rPr lang="en-US" sz="2200" i="1" dirty="0" smtClean="0"/>
              <a:t> </a:t>
            </a:r>
            <a:r>
              <a:rPr lang="en-US" sz="2200" i="1" dirty="0" err="1" smtClean="0"/>
              <a:t>nativas</a:t>
            </a:r>
            <a:r>
              <a:rPr lang="en-US" sz="2200" i="1" dirty="0" smtClean="0"/>
              <a:t> etc)</a:t>
            </a:r>
          </a:p>
          <a:p>
            <a:pPr eaLnBrk="1" fontAlgn="b" hangingPunct="1">
              <a:lnSpc>
                <a:spcPct val="80000"/>
              </a:lnSpc>
              <a:buFont typeface="Wingdings" pitchFamily="2" charset="2"/>
              <a:buBlip>
                <a:blip r:embed="rId2"/>
              </a:buBlip>
            </a:pPr>
            <a:r>
              <a:rPr lang="en-US" sz="2200" i="1" dirty="0" err="1" smtClean="0"/>
              <a:t>Mariposarios</a:t>
            </a:r>
            <a:endParaRPr lang="en-US" sz="2200" i="1" dirty="0" smtClean="0"/>
          </a:p>
          <a:p>
            <a:pPr eaLnBrk="1" fontAlgn="b" hangingPunct="1">
              <a:lnSpc>
                <a:spcPct val="80000"/>
              </a:lnSpc>
              <a:buFont typeface="Wingdings" pitchFamily="2" charset="2"/>
              <a:buBlip>
                <a:blip r:embed="rId2"/>
              </a:buBlip>
            </a:pPr>
            <a:r>
              <a:rPr lang="en-US" sz="2200" i="1" dirty="0" err="1" smtClean="0"/>
              <a:t>Viveros</a:t>
            </a:r>
            <a:r>
              <a:rPr lang="en-US" sz="2200" i="1" dirty="0" smtClean="0"/>
              <a:t> (</a:t>
            </a:r>
            <a:r>
              <a:rPr lang="en-US" sz="2200" i="1" dirty="0" err="1" smtClean="0"/>
              <a:t>cascos</a:t>
            </a:r>
            <a:r>
              <a:rPr lang="en-US" sz="2200" i="1" dirty="0" smtClean="0"/>
              <a:t> de burro, </a:t>
            </a:r>
            <a:r>
              <a:rPr lang="en-US" sz="2200" i="1" dirty="0" err="1" smtClean="0"/>
              <a:t>conchas</a:t>
            </a:r>
            <a:r>
              <a:rPr lang="en-US" sz="2200" i="1" dirty="0" smtClean="0"/>
              <a:t>, </a:t>
            </a:r>
            <a:r>
              <a:rPr lang="en-US" sz="2200" i="1" dirty="0" err="1" smtClean="0"/>
              <a:t>almejas</a:t>
            </a:r>
            <a:r>
              <a:rPr lang="en-US" sz="2200" i="1" dirty="0" smtClean="0"/>
              <a:t>, </a:t>
            </a:r>
            <a:r>
              <a:rPr lang="en-US" sz="2200" i="1" dirty="0" err="1" smtClean="0"/>
              <a:t>cangrejos</a:t>
            </a:r>
            <a:r>
              <a:rPr lang="en-US" sz="2200" i="1" dirty="0" smtClean="0"/>
              <a:t>, punches, </a:t>
            </a:r>
            <a:r>
              <a:rPr lang="en-US" sz="2200" i="1" dirty="0" err="1" smtClean="0"/>
              <a:t>langosta</a:t>
            </a:r>
            <a:r>
              <a:rPr lang="en-US" sz="2200" i="1" dirty="0" smtClean="0"/>
              <a:t>, </a:t>
            </a:r>
            <a:r>
              <a:rPr lang="en-US" sz="2200" i="1" dirty="0" err="1" smtClean="0"/>
              <a:t>apretador</a:t>
            </a:r>
            <a:r>
              <a:rPr lang="en-US" sz="2200" i="1" dirty="0" smtClean="0"/>
              <a:t>, </a:t>
            </a:r>
            <a:r>
              <a:rPr lang="en-US" sz="2200" i="1" dirty="0" err="1" smtClean="0"/>
              <a:t>ostras</a:t>
            </a:r>
            <a:r>
              <a:rPr lang="en-US" sz="2200" i="1" dirty="0" smtClean="0"/>
              <a:t>, caracoles etc)</a:t>
            </a:r>
          </a:p>
          <a:p>
            <a:pPr eaLnBrk="1" fontAlgn="b" hangingPunct="1">
              <a:lnSpc>
                <a:spcPct val="80000"/>
              </a:lnSpc>
              <a:buFont typeface="Wingdings" pitchFamily="2" charset="2"/>
              <a:buBlip>
                <a:blip r:embed="rId2"/>
              </a:buBlip>
            </a:pPr>
            <a:r>
              <a:rPr lang="en-US" sz="2200" i="1" dirty="0" err="1" smtClean="0"/>
              <a:t>Subproductos</a:t>
            </a:r>
            <a:r>
              <a:rPr lang="en-US" sz="2200" i="1" dirty="0" smtClean="0"/>
              <a:t> de la </a:t>
            </a:r>
            <a:r>
              <a:rPr lang="en-US" sz="2200" i="1" dirty="0" err="1" smtClean="0"/>
              <a:t>biodiversidad</a:t>
            </a:r>
            <a:r>
              <a:rPr lang="en-US" sz="2200" i="1" dirty="0" smtClean="0"/>
              <a:t>: (</a:t>
            </a:r>
            <a:r>
              <a:rPr lang="en-US" sz="2200" i="1" dirty="0" err="1" smtClean="0"/>
              <a:t>conservas</a:t>
            </a:r>
            <a:r>
              <a:rPr lang="en-US" sz="2200" i="1" dirty="0" smtClean="0"/>
              <a:t>, </a:t>
            </a:r>
            <a:r>
              <a:rPr lang="en-US" sz="2200" i="1" dirty="0" err="1" smtClean="0"/>
              <a:t>jaleas</a:t>
            </a:r>
            <a:r>
              <a:rPr lang="en-US" sz="2200" i="1" dirty="0" smtClean="0"/>
              <a:t>, </a:t>
            </a:r>
            <a:r>
              <a:rPr lang="en-US" sz="2200" i="1" dirty="0" err="1" smtClean="0"/>
              <a:t>mermeladas</a:t>
            </a:r>
            <a:r>
              <a:rPr lang="en-US" sz="2200" i="1" dirty="0" smtClean="0"/>
              <a:t>, </a:t>
            </a:r>
            <a:r>
              <a:rPr lang="en-US" sz="2200" i="1" dirty="0" err="1" smtClean="0"/>
              <a:t>encurtidos</a:t>
            </a:r>
            <a:r>
              <a:rPr lang="en-US" sz="2200" i="1" dirty="0" smtClean="0"/>
              <a:t>, </a:t>
            </a:r>
            <a:r>
              <a:rPr lang="en-US" sz="2200" i="1" dirty="0" err="1" smtClean="0"/>
              <a:t>artesanías</a:t>
            </a:r>
            <a:r>
              <a:rPr lang="en-US" sz="2200" i="1" dirty="0" smtClean="0"/>
              <a:t>, café, </a:t>
            </a:r>
            <a:r>
              <a:rPr lang="en-US" sz="2200" i="1" dirty="0" err="1" smtClean="0"/>
              <a:t>pescado</a:t>
            </a:r>
            <a:r>
              <a:rPr lang="en-US" sz="2200" i="1" dirty="0" smtClean="0"/>
              <a:t> </a:t>
            </a:r>
            <a:r>
              <a:rPr lang="en-US" sz="2200" i="1" dirty="0" err="1" smtClean="0"/>
              <a:t>seco</a:t>
            </a:r>
            <a:r>
              <a:rPr lang="en-US" sz="2200" i="1" dirty="0" smtClean="0"/>
              <a:t> entre </a:t>
            </a:r>
            <a:r>
              <a:rPr lang="en-US" sz="2200" i="1" dirty="0" err="1" smtClean="0"/>
              <a:t>otros</a:t>
            </a:r>
            <a:r>
              <a:rPr lang="en-US" sz="2200" i="1" dirty="0" smtClean="0"/>
              <a:t>)</a:t>
            </a:r>
          </a:p>
          <a:p>
            <a:pPr eaLnBrk="1" fontAlgn="b" hangingPunct="1">
              <a:lnSpc>
                <a:spcPct val="80000"/>
              </a:lnSpc>
              <a:buFont typeface="Wingdings" pitchFamily="2" charset="2"/>
              <a:buBlip>
                <a:blip r:embed="rId2"/>
              </a:buBlip>
            </a:pPr>
            <a:r>
              <a:rPr lang="en-US" sz="2200" i="1" dirty="0" err="1" smtClean="0"/>
              <a:t>Madrigueras</a:t>
            </a:r>
            <a:r>
              <a:rPr lang="en-US" sz="2200" i="1" dirty="0" smtClean="0"/>
              <a:t> </a:t>
            </a:r>
            <a:r>
              <a:rPr lang="en-US" sz="2200" i="1" dirty="0" err="1" smtClean="0"/>
              <a:t>para</a:t>
            </a:r>
            <a:r>
              <a:rPr lang="en-US" sz="2200" i="1" dirty="0" smtClean="0"/>
              <a:t> </a:t>
            </a:r>
            <a:r>
              <a:rPr lang="en-US" sz="2200" i="1" dirty="0" err="1" smtClean="0"/>
              <a:t>conservación</a:t>
            </a:r>
            <a:r>
              <a:rPr lang="en-US" sz="2200" i="1" dirty="0" smtClean="0"/>
              <a:t> y </a:t>
            </a:r>
            <a:r>
              <a:rPr lang="en-US" sz="2200" i="1" dirty="0" err="1" smtClean="0"/>
              <a:t>uso</a:t>
            </a:r>
            <a:r>
              <a:rPr lang="en-US" sz="2200" i="1" dirty="0" smtClean="0"/>
              <a:t> </a:t>
            </a:r>
            <a:r>
              <a:rPr lang="en-US" sz="2200" i="1" dirty="0" err="1" smtClean="0"/>
              <a:t>sostenible</a:t>
            </a:r>
            <a:r>
              <a:rPr lang="en-US" sz="2200" i="1" dirty="0" smtClean="0"/>
              <a:t> de </a:t>
            </a:r>
            <a:r>
              <a:rPr lang="en-US" sz="2200" i="1" dirty="0" err="1" smtClean="0"/>
              <a:t>especies</a:t>
            </a:r>
            <a:r>
              <a:rPr lang="en-US" sz="2200" i="1" dirty="0" smtClean="0"/>
              <a:t> </a:t>
            </a:r>
            <a:r>
              <a:rPr lang="en-US" sz="2200" i="1" dirty="0" err="1" smtClean="0"/>
              <a:t>nativas</a:t>
            </a:r>
            <a:r>
              <a:rPr lang="en-US" sz="2200" i="1" dirty="0" smtClean="0"/>
              <a:t> de </a:t>
            </a:r>
            <a:r>
              <a:rPr lang="en-US" sz="2200" i="1" dirty="0" err="1" smtClean="0"/>
              <a:t>peces</a:t>
            </a:r>
            <a:endParaRPr lang="en-US" sz="2200" i="1" dirty="0" smtClean="0"/>
          </a:p>
          <a:p>
            <a:pPr eaLnBrk="1" fontAlgn="b" hangingPunct="1">
              <a:lnSpc>
                <a:spcPct val="80000"/>
              </a:lnSpc>
              <a:buFont typeface="Wingdings" pitchFamily="2" charset="2"/>
              <a:buBlip>
                <a:blip r:embed="rId2"/>
              </a:buBlip>
            </a:pPr>
            <a:r>
              <a:rPr lang="en-US" sz="2200" i="1" dirty="0" err="1" smtClean="0"/>
              <a:t>Estanques</a:t>
            </a:r>
            <a:r>
              <a:rPr lang="en-US" sz="2200" i="1" dirty="0" smtClean="0"/>
              <a:t> (</a:t>
            </a:r>
            <a:r>
              <a:rPr lang="en-US" sz="2200" i="1" dirty="0" err="1" smtClean="0"/>
              <a:t>acuacultura</a:t>
            </a:r>
            <a:r>
              <a:rPr lang="en-US" sz="2200" i="1" dirty="0" smtClean="0"/>
              <a:t> de </a:t>
            </a:r>
            <a:r>
              <a:rPr lang="en-US" sz="2200" i="1" dirty="0" err="1" smtClean="0"/>
              <a:t>spp</a:t>
            </a:r>
            <a:r>
              <a:rPr lang="en-US" sz="2200" i="1" dirty="0" smtClean="0"/>
              <a:t> </a:t>
            </a:r>
            <a:r>
              <a:rPr lang="en-US" sz="2200" i="1" dirty="0" err="1" smtClean="0"/>
              <a:t>nativas</a:t>
            </a:r>
            <a:r>
              <a:rPr lang="en-US" sz="2200" i="1" dirty="0" smtClean="0"/>
              <a:t> etc.)</a:t>
            </a:r>
          </a:p>
          <a:p>
            <a:pPr eaLnBrk="1" fontAlgn="b" hangingPunct="1">
              <a:lnSpc>
                <a:spcPct val="80000"/>
              </a:lnSpc>
              <a:buFont typeface="Wingdings" pitchFamily="2" charset="2"/>
              <a:buBlip>
                <a:blip r:embed="rId2"/>
              </a:buBlip>
            </a:pPr>
            <a:r>
              <a:rPr lang="en-US" sz="2200" i="1" dirty="0" smtClean="0"/>
              <a:t>Habitats de </a:t>
            </a:r>
            <a:r>
              <a:rPr lang="en-US" sz="2200" i="1" dirty="0" err="1" smtClean="0"/>
              <a:t>importancia</a:t>
            </a:r>
            <a:r>
              <a:rPr lang="en-US" sz="2200" i="1" dirty="0" smtClean="0"/>
              <a:t> (mono </a:t>
            </a:r>
            <a:r>
              <a:rPr lang="en-US" sz="2200" i="1" dirty="0" err="1" smtClean="0"/>
              <a:t>araña</a:t>
            </a:r>
            <a:r>
              <a:rPr lang="en-US" sz="2200" i="1" dirty="0" smtClean="0"/>
              <a:t>, </a:t>
            </a:r>
            <a:r>
              <a:rPr lang="en-US" sz="2200" i="1" dirty="0" err="1" smtClean="0"/>
              <a:t>pez</a:t>
            </a:r>
            <a:r>
              <a:rPr lang="en-US" sz="2200" i="1" dirty="0" smtClean="0"/>
              <a:t> </a:t>
            </a:r>
            <a:r>
              <a:rPr lang="en-US" sz="2200" i="1" dirty="0" err="1" smtClean="0"/>
              <a:t>machorra</a:t>
            </a:r>
            <a:r>
              <a:rPr lang="en-US" sz="2200" i="1" dirty="0" smtClean="0"/>
              <a:t>, </a:t>
            </a:r>
            <a:r>
              <a:rPr lang="en-US" sz="2200" i="1" dirty="0" err="1" smtClean="0"/>
              <a:t>arrecifes</a:t>
            </a:r>
            <a:r>
              <a:rPr lang="en-US" sz="2200" i="1" dirty="0" smtClean="0"/>
              <a:t>, </a:t>
            </a:r>
            <a:r>
              <a:rPr lang="en-US" sz="2200" i="1" dirty="0" err="1" smtClean="0"/>
              <a:t>caimanes</a:t>
            </a:r>
            <a:r>
              <a:rPr lang="en-US" sz="2200" i="1" dirty="0" smtClean="0"/>
              <a:t>, </a:t>
            </a:r>
            <a:r>
              <a:rPr lang="en-US" sz="2200" i="1" dirty="0" err="1" smtClean="0"/>
              <a:t>plantas</a:t>
            </a:r>
            <a:r>
              <a:rPr lang="en-US" sz="2200" i="1" dirty="0" smtClean="0"/>
              <a:t> </a:t>
            </a:r>
            <a:r>
              <a:rPr lang="en-US" sz="2200" i="1" dirty="0" err="1" smtClean="0"/>
              <a:t>medicinales</a:t>
            </a:r>
            <a:r>
              <a:rPr lang="en-US" sz="2200" i="1" dirty="0" smtClean="0"/>
              <a:t>, </a:t>
            </a:r>
            <a:r>
              <a:rPr lang="en-US" sz="2200" i="1" dirty="0" err="1" smtClean="0"/>
              <a:t>orquideas</a:t>
            </a:r>
            <a:r>
              <a:rPr lang="en-US" sz="2200" i="1" dirty="0" smtClean="0"/>
              <a:t> etc)</a:t>
            </a:r>
          </a:p>
          <a:p>
            <a:pPr eaLnBrk="1" fontAlgn="b" hangingPunct="1">
              <a:lnSpc>
                <a:spcPct val="80000"/>
              </a:lnSpc>
              <a:buFont typeface="Wingdings" pitchFamily="2" charset="2"/>
              <a:buBlip>
                <a:blip r:embed="rId2"/>
              </a:buBlip>
            </a:pPr>
            <a:r>
              <a:rPr lang="en-US" sz="2200" i="1" dirty="0" err="1" smtClean="0"/>
              <a:t>Coorredores</a:t>
            </a:r>
            <a:r>
              <a:rPr lang="en-US" sz="2200" i="1" dirty="0" smtClean="0"/>
              <a:t> </a:t>
            </a:r>
            <a:r>
              <a:rPr lang="en-US" sz="2200" i="1" dirty="0" err="1" smtClean="0"/>
              <a:t>Biologicos</a:t>
            </a:r>
            <a:r>
              <a:rPr lang="en-US" sz="2200" i="1" dirty="0" smtClean="0"/>
              <a:t> </a:t>
            </a:r>
            <a:r>
              <a:rPr lang="en-US" sz="2200" i="1" dirty="0" err="1" smtClean="0"/>
              <a:t>internos</a:t>
            </a:r>
            <a:endParaRPr lang="en-US" sz="2200" i="1" dirty="0" smtClean="0"/>
          </a:p>
          <a:p>
            <a:pPr eaLnBrk="1" fontAlgn="b" hangingPunct="1">
              <a:lnSpc>
                <a:spcPct val="80000"/>
              </a:lnSpc>
              <a:buFont typeface="Wingdings" pitchFamily="2" charset="2"/>
              <a:buNone/>
            </a:pPr>
            <a:endParaRPr lang="en-US" sz="2200" i="1" dirty="0" smtClean="0"/>
          </a:p>
          <a:p>
            <a:pPr eaLnBrk="1" fontAlgn="b" hangingPunct="1">
              <a:lnSpc>
                <a:spcPct val="80000"/>
              </a:lnSpc>
              <a:buFont typeface="Wingdings" pitchFamily="2" charset="2"/>
              <a:buChar char="Ø"/>
            </a:pPr>
            <a:endParaRPr lang="en-US" sz="2200" dirty="0" smtClean="0"/>
          </a:p>
        </p:txBody>
      </p:sp>
      <p:sp>
        <p:nvSpPr>
          <p:cNvPr id="3" name="Rectangle 5"/>
          <p:cNvSpPr>
            <a:spLocks noGrp="1" noChangeArrowheads="1"/>
          </p:cNvSpPr>
          <p:nvPr>
            <p:ph type="title"/>
          </p:nvPr>
        </p:nvSpPr>
        <p:spPr>
          <a:xfrm>
            <a:off x="609600" y="76200"/>
            <a:ext cx="7696200" cy="1143000"/>
          </a:xfrm>
          <a:noFill/>
        </p:spPr>
        <p:txBody>
          <a:bodyPr/>
          <a:lstStyle/>
          <a:p>
            <a:pPr eaLnBrk="1" hangingPunct="1"/>
            <a:r>
              <a:rPr lang="es-EC" altLang="en-US" sz="4000" dirty="0" smtClean="0">
                <a:hlinkClick r:id="rId3" action="ppaction://hlinksldjump"/>
              </a:rPr>
              <a:t>Actividades Elegibles (Potencialidades)</a:t>
            </a:r>
            <a:endParaRPr lang="en-US" altLang="en-US" sz="4000" dirty="0" smtClean="0">
              <a:hlinkClick r:id="rId3" action="ppaction://hlinksldjump"/>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214282" y="1428736"/>
            <a:ext cx="8643998" cy="4525963"/>
          </a:xfrm>
        </p:spPr>
        <p:txBody>
          <a:bodyPr/>
          <a:lstStyle/>
          <a:p>
            <a:pPr eaLnBrk="1" fontAlgn="b" hangingPunct="1">
              <a:lnSpc>
                <a:spcPct val="80000"/>
              </a:lnSpc>
              <a:buFont typeface="Wingdings" pitchFamily="2" charset="2"/>
              <a:buNone/>
            </a:pPr>
            <a:endParaRPr lang="en-US" sz="2200" i="1" dirty="0" smtClean="0"/>
          </a:p>
          <a:p>
            <a:pPr eaLnBrk="1" fontAlgn="b" hangingPunct="1">
              <a:lnSpc>
                <a:spcPct val="80000"/>
              </a:lnSpc>
              <a:buFont typeface="Wingdings" pitchFamily="2" charset="2"/>
              <a:buChar char="Ø"/>
            </a:pPr>
            <a:endParaRPr lang="en-US" sz="2200" dirty="0" smtClean="0"/>
          </a:p>
        </p:txBody>
      </p:sp>
      <p:sp>
        <p:nvSpPr>
          <p:cNvPr id="3" name="Rectangle 5"/>
          <p:cNvSpPr>
            <a:spLocks noGrp="1" noChangeArrowheads="1"/>
          </p:cNvSpPr>
          <p:nvPr>
            <p:ph type="title"/>
          </p:nvPr>
        </p:nvSpPr>
        <p:spPr>
          <a:xfrm>
            <a:off x="609600" y="76200"/>
            <a:ext cx="7696200" cy="1143000"/>
          </a:xfrm>
          <a:noFill/>
        </p:spPr>
        <p:txBody>
          <a:bodyPr/>
          <a:lstStyle/>
          <a:p>
            <a:pPr eaLnBrk="1" hangingPunct="1"/>
            <a:r>
              <a:rPr lang="es-EC" altLang="en-US" sz="4000" dirty="0" smtClean="0">
                <a:hlinkClick r:id="rId2" action="ppaction://hlinksldjump"/>
              </a:rPr>
              <a:t>Actividades Elegibles (Potencialidades)</a:t>
            </a:r>
            <a:endParaRPr lang="en-US" altLang="en-US" sz="4000" dirty="0" smtClean="0">
              <a:hlinkClick r:id="rId2" action="ppaction://hlinksldjump"/>
            </a:endParaRPr>
          </a:p>
        </p:txBody>
      </p:sp>
      <p:sp>
        <p:nvSpPr>
          <p:cNvPr id="4" name="3 Rectángulo"/>
          <p:cNvSpPr/>
          <p:nvPr/>
        </p:nvSpPr>
        <p:spPr>
          <a:xfrm>
            <a:off x="467544" y="1020558"/>
            <a:ext cx="8424936" cy="4856714"/>
          </a:xfrm>
          <a:prstGeom prst="rect">
            <a:avLst/>
          </a:prstGeom>
        </p:spPr>
        <p:txBody>
          <a:bodyPr wrap="square">
            <a:spAutoFit/>
          </a:bodyPr>
          <a:lstStyle/>
          <a:p>
            <a:pPr>
              <a:lnSpc>
                <a:spcPct val="90000"/>
              </a:lnSpc>
            </a:pPr>
            <a:endParaRPr lang="en-US" sz="2000" b="1" dirty="0" smtClean="0"/>
          </a:p>
          <a:p>
            <a:pPr>
              <a:lnSpc>
                <a:spcPct val="90000"/>
              </a:lnSpc>
              <a:buBlip>
                <a:blip r:embed="rId3"/>
              </a:buBlip>
            </a:pPr>
            <a:endParaRPr lang="en-US" sz="2000" b="1" dirty="0" smtClean="0">
              <a:cs typeface="Arial" charset="0"/>
            </a:endParaRPr>
          </a:p>
          <a:p>
            <a:pPr>
              <a:lnSpc>
                <a:spcPct val="90000"/>
              </a:lnSpc>
              <a:buBlip>
                <a:blip r:embed="rId3"/>
              </a:buBlip>
            </a:pPr>
            <a:endParaRPr lang="en-US" sz="2000" b="1" dirty="0" smtClean="0">
              <a:cs typeface="Arial" charset="0"/>
            </a:endParaRP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Energía</a:t>
            </a:r>
            <a:r>
              <a:rPr lang="en-US" sz="2200" i="1" dirty="0" smtClean="0">
                <a:solidFill>
                  <a:srgbClr val="006600"/>
                </a:solidFill>
              </a:rPr>
              <a:t> </a:t>
            </a:r>
            <a:r>
              <a:rPr lang="en-US" sz="2200" i="1" dirty="0" err="1" smtClean="0">
                <a:solidFill>
                  <a:srgbClr val="006600"/>
                </a:solidFill>
              </a:rPr>
              <a:t>Renovable</a:t>
            </a:r>
            <a:r>
              <a:rPr lang="en-US" sz="2200" i="1" dirty="0" smtClean="0">
                <a:solidFill>
                  <a:srgbClr val="006600"/>
                </a:solidFill>
              </a:rPr>
              <a:t>:</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Biomasa</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r>
              <a:rPr lang="en-US" sz="2200" i="1" dirty="0" smtClean="0">
                <a:solidFill>
                  <a:srgbClr val="006600"/>
                </a:solidFill>
              </a:rPr>
              <a:t>Biogas</a:t>
            </a:r>
          </a:p>
          <a:p>
            <a:pPr marL="342900" lvl="1" indent="-342900" fontAlgn="b">
              <a:lnSpc>
                <a:spcPct val="80000"/>
              </a:lnSpc>
              <a:spcBef>
                <a:spcPct val="20000"/>
              </a:spcBef>
              <a:spcAft>
                <a:spcPct val="0"/>
              </a:spcAft>
              <a:buBlip>
                <a:blip r:embed="rId3"/>
              </a:buBlip>
            </a:pPr>
            <a:r>
              <a:rPr lang="en-US" sz="2200" i="1" dirty="0" smtClean="0">
                <a:solidFill>
                  <a:srgbClr val="006600"/>
                </a:solidFill>
              </a:rPr>
              <a:t>Biodiesel</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Energía</a:t>
            </a:r>
            <a:r>
              <a:rPr lang="en-US" sz="2200" i="1" dirty="0" smtClean="0">
                <a:solidFill>
                  <a:srgbClr val="006600"/>
                </a:solidFill>
              </a:rPr>
              <a:t> Solar (</a:t>
            </a:r>
            <a:r>
              <a:rPr lang="en-US" sz="2200" i="1" dirty="0" err="1" smtClean="0">
                <a:solidFill>
                  <a:srgbClr val="006600"/>
                </a:solidFill>
              </a:rPr>
              <a:t>irrigación</a:t>
            </a:r>
            <a:r>
              <a:rPr lang="en-US" sz="2200" i="1" dirty="0" smtClean="0">
                <a:solidFill>
                  <a:srgbClr val="006600"/>
                </a:solidFill>
              </a:rPr>
              <a:t>, </a:t>
            </a:r>
            <a:r>
              <a:rPr lang="en-US" sz="2200" i="1" dirty="0" err="1" smtClean="0">
                <a:solidFill>
                  <a:srgbClr val="006600"/>
                </a:solidFill>
              </a:rPr>
              <a:t>potabilización</a:t>
            </a:r>
            <a:r>
              <a:rPr lang="en-US" sz="2200" i="1" dirty="0" smtClean="0">
                <a:solidFill>
                  <a:srgbClr val="006600"/>
                </a:solidFill>
              </a:rPr>
              <a:t>, </a:t>
            </a:r>
            <a:r>
              <a:rPr lang="en-US" sz="2200" i="1" dirty="0" err="1" smtClean="0">
                <a:solidFill>
                  <a:srgbClr val="006600"/>
                </a:solidFill>
              </a:rPr>
              <a:t>electrificación</a:t>
            </a:r>
            <a:r>
              <a:rPr lang="en-US" sz="2200" i="1" dirty="0" smtClean="0">
                <a:solidFill>
                  <a:srgbClr val="006600"/>
                </a:solidFill>
              </a:rPr>
              <a:t>, </a:t>
            </a:r>
            <a:r>
              <a:rPr lang="en-US" sz="2200" i="1" dirty="0" err="1" smtClean="0">
                <a:solidFill>
                  <a:srgbClr val="006600"/>
                </a:solidFill>
              </a:rPr>
              <a:t>calentamiento</a:t>
            </a:r>
            <a:r>
              <a:rPr lang="en-US" sz="2200" i="1" dirty="0" smtClean="0">
                <a:solidFill>
                  <a:srgbClr val="006600"/>
                </a:solidFill>
              </a:rPr>
              <a:t> solar, </a:t>
            </a:r>
            <a:r>
              <a:rPr lang="en-US" sz="2200" i="1" dirty="0" err="1" smtClean="0">
                <a:solidFill>
                  <a:srgbClr val="006600"/>
                </a:solidFill>
              </a:rPr>
              <a:t>bombeo</a:t>
            </a:r>
            <a:r>
              <a:rPr lang="en-US" sz="2200" i="1" dirty="0" smtClean="0">
                <a:solidFill>
                  <a:srgbClr val="006600"/>
                </a:solidFill>
              </a:rPr>
              <a:t>, </a:t>
            </a:r>
            <a:r>
              <a:rPr lang="en-US" sz="2200" i="1" dirty="0" err="1" smtClean="0">
                <a:solidFill>
                  <a:srgbClr val="006600"/>
                </a:solidFill>
              </a:rPr>
              <a:t>producción</a:t>
            </a:r>
            <a:r>
              <a:rPr lang="en-US" sz="2200" i="1" dirty="0" smtClean="0">
                <a:solidFill>
                  <a:srgbClr val="006600"/>
                </a:solidFill>
              </a:rPr>
              <a:t> de </a:t>
            </a:r>
            <a:r>
              <a:rPr lang="en-US" sz="2200" i="1" dirty="0" err="1" smtClean="0">
                <a:solidFill>
                  <a:srgbClr val="006600"/>
                </a:solidFill>
              </a:rPr>
              <a:t>energía</a:t>
            </a:r>
            <a:r>
              <a:rPr lang="en-US" sz="2200" i="1" dirty="0" smtClean="0">
                <a:solidFill>
                  <a:srgbClr val="006600"/>
                </a:solidFill>
              </a:rPr>
              <a:t>, </a:t>
            </a:r>
            <a:r>
              <a:rPr lang="en-US" sz="2200" i="1" dirty="0" err="1" smtClean="0">
                <a:solidFill>
                  <a:srgbClr val="006600"/>
                </a:solidFill>
              </a:rPr>
              <a:t>cocción</a:t>
            </a:r>
            <a:r>
              <a:rPr lang="en-US" sz="2200" i="1" dirty="0" smtClean="0">
                <a:solidFill>
                  <a:srgbClr val="006600"/>
                </a:solidFill>
              </a:rPr>
              <a:t>)</a:t>
            </a:r>
          </a:p>
          <a:p>
            <a:pPr marL="342900" lvl="1" indent="-342900" fontAlgn="b">
              <a:lnSpc>
                <a:spcPct val="80000"/>
              </a:lnSpc>
              <a:spcBef>
                <a:spcPct val="20000"/>
              </a:spcBef>
              <a:spcAft>
                <a:spcPct val="0"/>
              </a:spcAft>
              <a:buBlip>
                <a:blip r:embed="rId3"/>
              </a:buBlip>
            </a:pPr>
            <a:r>
              <a:rPr lang="en-US" sz="2200" i="1" dirty="0" smtClean="0">
                <a:solidFill>
                  <a:srgbClr val="006600"/>
                </a:solidFill>
              </a:rPr>
              <a:t>PCH</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Cocinas</a:t>
            </a:r>
            <a:r>
              <a:rPr lang="en-US" sz="2200" i="1" dirty="0" smtClean="0">
                <a:solidFill>
                  <a:srgbClr val="006600"/>
                </a:solidFill>
              </a:rPr>
              <a:t> </a:t>
            </a:r>
            <a:r>
              <a:rPr lang="en-US" sz="2200" i="1" dirty="0" err="1" smtClean="0">
                <a:solidFill>
                  <a:srgbClr val="006600"/>
                </a:solidFill>
              </a:rPr>
              <a:t>mejoradas</a:t>
            </a:r>
            <a:r>
              <a:rPr lang="en-US" sz="2200" i="1" dirty="0" smtClean="0">
                <a:solidFill>
                  <a:srgbClr val="006600"/>
                </a:solidFill>
              </a:rPr>
              <a:t>/</a:t>
            </a:r>
            <a:r>
              <a:rPr lang="en-US" sz="2200" i="1" dirty="0" err="1" smtClean="0">
                <a:solidFill>
                  <a:srgbClr val="006600"/>
                </a:solidFill>
              </a:rPr>
              <a:t>Bosques</a:t>
            </a:r>
            <a:r>
              <a:rPr lang="en-US" sz="2200" i="1" dirty="0" smtClean="0">
                <a:solidFill>
                  <a:srgbClr val="006600"/>
                </a:solidFill>
              </a:rPr>
              <a:t> </a:t>
            </a:r>
            <a:r>
              <a:rPr lang="en-US" sz="2200" i="1" dirty="0" err="1" smtClean="0">
                <a:solidFill>
                  <a:srgbClr val="006600"/>
                </a:solidFill>
              </a:rPr>
              <a:t>energéticos</a:t>
            </a:r>
            <a:endParaRPr lang="en-US" sz="2200" i="1" dirty="0" smtClean="0">
              <a:solidFill>
                <a:srgbClr val="006600"/>
              </a:solidFill>
            </a:endParaRPr>
          </a:p>
          <a:p>
            <a:pPr fontAlgn="b">
              <a:lnSpc>
                <a:spcPct val="90000"/>
              </a:lnSpc>
              <a:buBlip>
                <a:blip r:embed="rId3"/>
              </a:buBlip>
            </a:pPr>
            <a:endParaRPr lang="en-US" sz="2000" b="1" i="1" dirty="0" smtClean="0">
              <a:cs typeface="Arial" charset="0"/>
            </a:endParaRP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Cultivos</a:t>
            </a:r>
            <a:r>
              <a:rPr lang="en-US" sz="2200" i="1" dirty="0" smtClean="0">
                <a:solidFill>
                  <a:srgbClr val="006600"/>
                </a:solidFill>
              </a:rPr>
              <a:t> </a:t>
            </a:r>
            <a:r>
              <a:rPr lang="en-US" sz="2200" i="1" dirty="0" err="1" smtClean="0">
                <a:solidFill>
                  <a:srgbClr val="006600"/>
                </a:solidFill>
              </a:rPr>
              <a:t>resistentes</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Semillas</a:t>
            </a:r>
            <a:r>
              <a:rPr lang="en-US" sz="2200" i="1" dirty="0" smtClean="0">
                <a:solidFill>
                  <a:srgbClr val="006600"/>
                </a:solidFill>
              </a:rPr>
              <a:t> </a:t>
            </a:r>
            <a:r>
              <a:rPr lang="en-US" sz="2200" i="1" dirty="0" err="1" smtClean="0">
                <a:solidFill>
                  <a:srgbClr val="006600"/>
                </a:solidFill>
              </a:rPr>
              <a:t>nativas</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r>
              <a:rPr lang="en-US" sz="2200" i="1" dirty="0" smtClean="0">
                <a:solidFill>
                  <a:srgbClr val="006600"/>
                </a:solidFill>
              </a:rPr>
              <a:t>SAF </a:t>
            </a:r>
            <a:r>
              <a:rPr lang="en-US" sz="2200" i="1" dirty="0" err="1" smtClean="0">
                <a:solidFill>
                  <a:srgbClr val="006600"/>
                </a:solidFill>
              </a:rPr>
              <a:t>Sistemas</a:t>
            </a:r>
            <a:r>
              <a:rPr lang="en-US" sz="2200" i="1" dirty="0" smtClean="0">
                <a:solidFill>
                  <a:srgbClr val="006600"/>
                </a:solidFill>
              </a:rPr>
              <a:t> </a:t>
            </a:r>
            <a:r>
              <a:rPr lang="en-US" sz="2200" i="1" dirty="0" err="1" smtClean="0">
                <a:solidFill>
                  <a:srgbClr val="006600"/>
                </a:solidFill>
              </a:rPr>
              <a:t>agroforestales</a:t>
            </a:r>
            <a:r>
              <a:rPr lang="en-US" sz="2200" i="1" dirty="0" smtClean="0">
                <a:solidFill>
                  <a:srgbClr val="006600"/>
                </a:solidFill>
              </a:rPr>
              <a:t> (</a:t>
            </a:r>
            <a:r>
              <a:rPr lang="en-US" sz="2200" i="1" dirty="0" err="1" smtClean="0">
                <a:solidFill>
                  <a:srgbClr val="006600"/>
                </a:solidFill>
              </a:rPr>
              <a:t>seguridad</a:t>
            </a:r>
            <a:r>
              <a:rPr lang="en-US" sz="2200" i="1" dirty="0" smtClean="0">
                <a:solidFill>
                  <a:srgbClr val="006600"/>
                </a:solidFill>
              </a:rPr>
              <a:t> </a:t>
            </a:r>
            <a:r>
              <a:rPr lang="en-US" sz="2200" i="1" dirty="0" err="1" smtClean="0">
                <a:solidFill>
                  <a:srgbClr val="006600"/>
                </a:solidFill>
              </a:rPr>
              <a:t>alimentaria</a:t>
            </a:r>
            <a:r>
              <a:rPr lang="en-US" sz="2200" i="1" dirty="0" smtClean="0">
                <a:solidFill>
                  <a:srgbClr val="006600"/>
                </a:solidFill>
              </a:rPr>
              <a: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214282" y="1340768"/>
            <a:ext cx="8643998" cy="4968552"/>
          </a:xfrm>
        </p:spPr>
        <p:txBody>
          <a:bodyPr/>
          <a:lstStyle/>
          <a:p>
            <a:pPr eaLnBrk="1" fontAlgn="b" hangingPunct="1">
              <a:lnSpc>
                <a:spcPct val="80000"/>
              </a:lnSpc>
              <a:buFont typeface="Wingdings" pitchFamily="2" charset="2"/>
              <a:buNone/>
            </a:pPr>
            <a:endParaRPr lang="en-US" sz="2200" i="1" dirty="0" smtClean="0"/>
          </a:p>
          <a:p>
            <a:pPr eaLnBrk="1" fontAlgn="b" hangingPunct="1">
              <a:lnSpc>
                <a:spcPct val="80000"/>
              </a:lnSpc>
              <a:buFont typeface="Wingdings" pitchFamily="2" charset="2"/>
              <a:buChar char="Ø"/>
            </a:pPr>
            <a:endParaRPr lang="en-US" sz="2200" dirty="0" smtClean="0"/>
          </a:p>
        </p:txBody>
      </p:sp>
      <p:sp>
        <p:nvSpPr>
          <p:cNvPr id="3" name="Rectangle 5"/>
          <p:cNvSpPr>
            <a:spLocks noGrp="1" noChangeArrowheads="1"/>
          </p:cNvSpPr>
          <p:nvPr>
            <p:ph type="title"/>
          </p:nvPr>
        </p:nvSpPr>
        <p:spPr>
          <a:xfrm>
            <a:off x="609600" y="76200"/>
            <a:ext cx="7696200" cy="1143000"/>
          </a:xfrm>
          <a:noFill/>
        </p:spPr>
        <p:txBody>
          <a:bodyPr/>
          <a:lstStyle/>
          <a:p>
            <a:pPr eaLnBrk="1" hangingPunct="1"/>
            <a:r>
              <a:rPr lang="es-EC" altLang="en-US" sz="4000" dirty="0" smtClean="0">
                <a:hlinkClick r:id="rId2" action="ppaction://hlinksldjump"/>
              </a:rPr>
              <a:t>Actividades Elegibles (Potencialidades)</a:t>
            </a:r>
            <a:endParaRPr lang="en-US" altLang="en-US" sz="4000" dirty="0" smtClean="0">
              <a:hlinkClick r:id="rId2" action="ppaction://hlinksldjump"/>
            </a:endParaRPr>
          </a:p>
        </p:txBody>
      </p:sp>
      <p:sp>
        <p:nvSpPr>
          <p:cNvPr id="4" name="3 Rectángulo"/>
          <p:cNvSpPr/>
          <p:nvPr/>
        </p:nvSpPr>
        <p:spPr>
          <a:xfrm>
            <a:off x="467544" y="404664"/>
            <a:ext cx="4176464" cy="6340197"/>
          </a:xfrm>
          <a:prstGeom prst="rect">
            <a:avLst/>
          </a:prstGeom>
        </p:spPr>
        <p:txBody>
          <a:bodyPr wrap="square">
            <a:spAutoFit/>
          </a:bodyPr>
          <a:lstStyle/>
          <a:p>
            <a:pPr>
              <a:lnSpc>
                <a:spcPct val="90000"/>
              </a:lnSpc>
            </a:pPr>
            <a:endParaRPr lang="en-US" sz="2000" b="1" dirty="0" smtClean="0"/>
          </a:p>
          <a:p>
            <a:pPr>
              <a:lnSpc>
                <a:spcPct val="90000"/>
              </a:lnSpc>
              <a:buBlip>
                <a:blip r:embed="rId3"/>
              </a:buBlip>
            </a:pPr>
            <a:endParaRPr lang="en-US" sz="2000" b="1" dirty="0" smtClean="0">
              <a:cs typeface="Arial" charset="0"/>
            </a:endParaRPr>
          </a:p>
          <a:p>
            <a:pPr>
              <a:lnSpc>
                <a:spcPct val="90000"/>
              </a:lnSpc>
              <a:buBlip>
                <a:blip r:embed="rId3"/>
              </a:buBlip>
            </a:pPr>
            <a:endParaRPr lang="en-US" sz="2000" b="1" dirty="0" smtClean="0">
              <a:cs typeface="Arial" charset="0"/>
            </a:endParaRP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Energía</a:t>
            </a:r>
            <a:r>
              <a:rPr lang="en-US" sz="2200" i="1" dirty="0" smtClean="0">
                <a:solidFill>
                  <a:srgbClr val="006600"/>
                </a:solidFill>
              </a:rPr>
              <a:t> </a:t>
            </a:r>
            <a:r>
              <a:rPr lang="en-US" sz="2200" i="1" dirty="0" err="1" smtClean="0">
                <a:solidFill>
                  <a:srgbClr val="006600"/>
                </a:solidFill>
              </a:rPr>
              <a:t>Renovable</a:t>
            </a:r>
            <a:r>
              <a:rPr lang="en-US" sz="2200" i="1" dirty="0" smtClean="0">
                <a:solidFill>
                  <a:srgbClr val="006600"/>
                </a:solidFill>
              </a:rPr>
              <a:t>:</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Biomasa</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r>
              <a:rPr lang="en-US" sz="2200" i="1" dirty="0" smtClean="0">
                <a:solidFill>
                  <a:srgbClr val="006600"/>
                </a:solidFill>
              </a:rPr>
              <a:t>Biogas</a:t>
            </a:r>
          </a:p>
          <a:p>
            <a:pPr marL="342900" lvl="1" indent="-342900" fontAlgn="b">
              <a:lnSpc>
                <a:spcPct val="80000"/>
              </a:lnSpc>
              <a:spcBef>
                <a:spcPct val="20000"/>
              </a:spcBef>
              <a:spcAft>
                <a:spcPct val="0"/>
              </a:spcAft>
              <a:buBlip>
                <a:blip r:embed="rId3"/>
              </a:buBlip>
            </a:pPr>
            <a:r>
              <a:rPr lang="en-US" sz="2200" i="1" dirty="0" smtClean="0">
                <a:solidFill>
                  <a:srgbClr val="006600"/>
                </a:solidFill>
              </a:rPr>
              <a:t>Biodiesel</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Energía</a:t>
            </a:r>
            <a:r>
              <a:rPr lang="en-US" sz="2200" i="1" dirty="0" smtClean="0">
                <a:solidFill>
                  <a:srgbClr val="006600"/>
                </a:solidFill>
              </a:rPr>
              <a:t> Solar (</a:t>
            </a:r>
            <a:r>
              <a:rPr lang="en-US" sz="2200" i="1" dirty="0" err="1" smtClean="0">
                <a:solidFill>
                  <a:srgbClr val="006600"/>
                </a:solidFill>
              </a:rPr>
              <a:t>irrigación</a:t>
            </a:r>
            <a:r>
              <a:rPr lang="en-US" sz="2200" i="1" dirty="0" smtClean="0">
                <a:solidFill>
                  <a:srgbClr val="006600"/>
                </a:solidFill>
              </a:rPr>
              <a:t>, </a:t>
            </a:r>
            <a:r>
              <a:rPr lang="en-US" sz="2200" i="1" dirty="0" err="1" smtClean="0">
                <a:solidFill>
                  <a:srgbClr val="006600"/>
                </a:solidFill>
              </a:rPr>
              <a:t>potabilización</a:t>
            </a:r>
            <a:r>
              <a:rPr lang="en-US" sz="2200" i="1" dirty="0" smtClean="0">
                <a:solidFill>
                  <a:srgbClr val="006600"/>
                </a:solidFill>
              </a:rPr>
              <a:t>, </a:t>
            </a:r>
            <a:r>
              <a:rPr lang="en-US" sz="2200" i="1" dirty="0" err="1" smtClean="0">
                <a:solidFill>
                  <a:srgbClr val="006600"/>
                </a:solidFill>
              </a:rPr>
              <a:t>electrificación</a:t>
            </a:r>
            <a:r>
              <a:rPr lang="en-US" sz="2200" i="1" dirty="0" smtClean="0">
                <a:solidFill>
                  <a:srgbClr val="006600"/>
                </a:solidFill>
              </a:rPr>
              <a:t>, </a:t>
            </a:r>
            <a:r>
              <a:rPr lang="en-US" sz="2200" i="1" dirty="0" err="1" smtClean="0">
                <a:solidFill>
                  <a:srgbClr val="006600"/>
                </a:solidFill>
              </a:rPr>
              <a:t>calentamiento</a:t>
            </a:r>
            <a:r>
              <a:rPr lang="en-US" sz="2200" i="1" dirty="0" smtClean="0">
                <a:solidFill>
                  <a:srgbClr val="006600"/>
                </a:solidFill>
              </a:rPr>
              <a:t> solar, </a:t>
            </a:r>
            <a:r>
              <a:rPr lang="en-US" sz="2200" i="1" dirty="0" err="1" smtClean="0">
                <a:solidFill>
                  <a:srgbClr val="006600"/>
                </a:solidFill>
              </a:rPr>
              <a:t>bombeo</a:t>
            </a:r>
            <a:r>
              <a:rPr lang="en-US" sz="2200" i="1" dirty="0" smtClean="0">
                <a:solidFill>
                  <a:srgbClr val="006600"/>
                </a:solidFill>
              </a:rPr>
              <a:t>, </a:t>
            </a:r>
            <a:r>
              <a:rPr lang="en-US" sz="2200" i="1" dirty="0" err="1" smtClean="0">
                <a:solidFill>
                  <a:srgbClr val="006600"/>
                </a:solidFill>
              </a:rPr>
              <a:t>producción</a:t>
            </a:r>
            <a:r>
              <a:rPr lang="en-US" sz="2200" i="1" dirty="0" smtClean="0">
                <a:solidFill>
                  <a:srgbClr val="006600"/>
                </a:solidFill>
              </a:rPr>
              <a:t> de </a:t>
            </a:r>
            <a:r>
              <a:rPr lang="en-US" sz="2200" i="1" dirty="0" err="1" smtClean="0">
                <a:solidFill>
                  <a:srgbClr val="006600"/>
                </a:solidFill>
              </a:rPr>
              <a:t>energía</a:t>
            </a:r>
            <a:r>
              <a:rPr lang="en-US" sz="2200" i="1" dirty="0" smtClean="0">
                <a:solidFill>
                  <a:srgbClr val="006600"/>
                </a:solidFill>
              </a:rPr>
              <a:t>, </a:t>
            </a:r>
            <a:r>
              <a:rPr lang="en-US" sz="2200" i="1" dirty="0" err="1" smtClean="0">
                <a:solidFill>
                  <a:srgbClr val="006600"/>
                </a:solidFill>
              </a:rPr>
              <a:t>cocción</a:t>
            </a:r>
            <a:r>
              <a:rPr lang="en-US" sz="2200" i="1" dirty="0" smtClean="0">
                <a:solidFill>
                  <a:srgbClr val="006600"/>
                </a:solidFill>
              </a:rPr>
              <a:t>)</a:t>
            </a:r>
          </a:p>
          <a:p>
            <a:pPr marL="342900" lvl="1" indent="-342900" fontAlgn="b">
              <a:lnSpc>
                <a:spcPct val="80000"/>
              </a:lnSpc>
              <a:spcBef>
                <a:spcPct val="20000"/>
              </a:spcBef>
              <a:spcAft>
                <a:spcPct val="0"/>
              </a:spcAft>
              <a:buBlip>
                <a:blip r:embed="rId3"/>
              </a:buBlip>
            </a:pPr>
            <a:r>
              <a:rPr lang="en-US" sz="2200" i="1" dirty="0" smtClean="0">
                <a:solidFill>
                  <a:srgbClr val="006600"/>
                </a:solidFill>
              </a:rPr>
              <a:t>PCH</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Cocinas</a:t>
            </a:r>
            <a:r>
              <a:rPr lang="en-US" sz="2200" i="1" dirty="0" smtClean="0">
                <a:solidFill>
                  <a:srgbClr val="006600"/>
                </a:solidFill>
              </a:rPr>
              <a:t> </a:t>
            </a:r>
            <a:r>
              <a:rPr lang="en-US" sz="2200" i="1" dirty="0" err="1" smtClean="0">
                <a:solidFill>
                  <a:srgbClr val="006600"/>
                </a:solidFill>
              </a:rPr>
              <a:t>mejoradas</a:t>
            </a:r>
            <a:r>
              <a:rPr lang="en-US" sz="2200" i="1" dirty="0" smtClean="0">
                <a:solidFill>
                  <a:srgbClr val="006600"/>
                </a:solidFill>
              </a:rPr>
              <a:t>/</a:t>
            </a:r>
            <a:r>
              <a:rPr lang="en-US" sz="2200" i="1" dirty="0" err="1" smtClean="0">
                <a:solidFill>
                  <a:srgbClr val="006600"/>
                </a:solidFill>
              </a:rPr>
              <a:t>Bosques</a:t>
            </a:r>
            <a:r>
              <a:rPr lang="en-US" sz="2200" i="1" dirty="0" smtClean="0">
                <a:solidFill>
                  <a:srgbClr val="006600"/>
                </a:solidFill>
              </a:rPr>
              <a:t> </a:t>
            </a:r>
            <a:r>
              <a:rPr lang="en-US" sz="2200" i="1" dirty="0" err="1" smtClean="0">
                <a:solidFill>
                  <a:srgbClr val="006600"/>
                </a:solidFill>
              </a:rPr>
              <a:t>energéticos</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Cultivos</a:t>
            </a:r>
            <a:r>
              <a:rPr lang="en-US" sz="2200" i="1" dirty="0" smtClean="0">
                <a:solidFill>
                  <a:srgbClr val="006600"/>
                </a:solidFill>
              </a:rPr>
              <a:t> </a:t>
            </a:r>
            <a:r>
              <a:rPr lang="en-US" sz="2200" i="1" dirty="0" err="1" smtClean="0">
                <a:solidFill>
                  <a:srgbClr val="006600"/>
                </a:solidFill>
              </a:rPr>
              <a:t>resistentes</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Semillas</a:t>
            </a:r>
            <a:r>
              <a:rPr lang="en-US" sz="2200" i="1" dirty="0" smtClean="0">
                <a:solidFill>
                  <a:srgbClr val="006600"/>
                </a:solidFill>
              </a:rPr>
              <a:t> </a:t>
            </a:r>
            <a:r>
              <a:rPr lang="en-US" sz="2200" i="1" dirty="0" err="1" smtClean="0">
                <a:solidFill>
                  <a:srgbClr val="006600"/>
                </a:solidFill>
              </a:rPr>
              <a:t>nativas</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r>
              <a:rPr lang="en-US" sz="2200" i="1" dirty="0" smtClean="0">
                <a:solidFill>
                  <a:srgbClr val="006600"/>
                </a:solidFill>
              </a:rPr>
              <a:t>SAF </a:t>
            </a:r>
            <a:r>
              <a:rPr lang="en-US" sz="2200" i="1" dirty="0" err="1" smtClean="0">
                <a:solidFill>
                  <a:srgbClr val="006600"/>
                </a:solidFill>
              </a:rPr>
              <a:t>Sistemas</a:t>
            </a:r>
            <a:r>
              <a:rPr lang="en-US" sz="2200" i="1" dirty="0" smtClean="0">
                <a:solidFill>
                  <a:srgbClr val="006600"/>
                </a:solidFill>
              </a:rPr>
              <a:t> </a:t>
            </a:r>
            <a:r>
              <a:rPr lang="en-US" sz="2200" i="1" dirty="0" err="1" smtClean="0">
                <a:solidFill>
                  <a:srgbClr val="006600"/>
                </a:solidFill>
              </a:rPr>
              <a:t>agroforestales</a:t>
            </a:r>
            <a:r>
              <a:rPr lang="en-US" sz="2200" i="1" dirty="0" smtClean="0">
                <a:solidFill>
                  <a:srgbClr val="006600"/>
                </a:solidFill>
              </a:rPr>
              <a:t> (</a:t>
            </a:r>
            <a:r>
              <a:rPr lang="en-US" sz="2200" i="1" dirty="0" err="1" smtClean="0">
                <a:solidFill>
                  <a:srgbClr val="006600"/>
                </a:solidFill>
              </a:rPr>
              <a:t>seguridad</a:t>
            </a:r>
            <a:r>
              <a:rPr lang="en-US" sz="2200" i="1" dirty="0" smtClean="0">
                <a:solidFill>
                  <a:srgbClr val="006600"/>
                </a:solidFill>
              </a:rPr>
              <a:t> </a:t>
            </a:r>
            <a:r>
              <a:rPr lang="en-US" sz="2200" i="1" dirty="0" err="1" smtClean="0">
                <a:solidFill>
                  <a:srgbClr val="006600"/>
                </a:solidFill>
              </a:rPr>
              <a:t>alimentaria</a:t>
            </a:r>
            <a:r>
              <a:rPr lang="en-US" sz="2200" i="1" dirty="0" smtClean="0">
                <a:solidFill>
                  <a:srgbClr val="006600"/>
                </a:solidFill>
              </a:rPr>
              <a:t>)</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Acciones</a:t>
            </a:r>
            <a:r>
              <a:rPr lang="en-US" sz="2200" i="1" dirty="0" smtClean="0">
                <a:solidFill>
                  <a:srgbClr val="006600"/>
                </a:solidFill>
              </a:rPr>
              <a:t> en micro </a:t>
            </a:r>
            <a:r>
              <a:rPr lang="en-US" sz="2200" i="1" dirty="0" err="1" smtClean="0">
                <a:solidFill>
                  <a:srgbClr val="006600"/>
                </a:solidFill>
              </a:rPr>
              <a:t>cuencas</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endParaRPr lang="en-US" sz="2200" i="1" dirty="0" smtClean="0">
              <a:solidFill>
                <a:srgbClr val="006600"/>
              </a:solidFill>
            </a:endParaRPr>
          </a:p>
        </p:txBody>
      </p:sp>
      <p:sp>
        <p:nvSpPr>
          <p:cNvPr id="5" name="Rectangle 2"/>
          <p:cNvSpPr>
            <a:spLocks noChangeArrowheads="1"/>
          </p:cNvSpPr>
          <p:nvPr/>
        </p:nvSpPr>
        <p:spPr bwMode="auto">
          <a:xfrm>
            <a:off x="4427984" y="259556"/>
            <a:ext cx="4536504" cy="5473700"/>
          </a:xfrm>
          <a:prstGeom prst="rect">
            <a:avLst/>
          </a:prstGeom>
          <a:noFill/>
          <a:ln w="9525">
            <a:noFill/>
            <a:miter lim="800000"/>
            <a:headEnd/>
            <a:tailEnd/>
          </a:ln>
        </p:spPr>
        <p:txBody>
          <a:bodyPr/>
          <a:lstStyle/>
          <a:p>
            <a:pPr marL="342900" indent="-342900">
              <a:lnSpc>
                <a:spcPct val="80000"/>
              </a:lnSpc>
              <a:spcBef>
                <a:spcPct val="20000"/>
              </a:spcBef>
            </a:pPr>
            <a:endParaRPr lang="en-US" b="1" dirty="0">
              <a:solidFill>
                <a:srgbClr val="006600"/>
              </a:solidFill>
              <a:latin typeface="Gill Sans MT" pitchFamily="34" charset="0"/>
            </a:endParaRPr>
          </a:p>
          <a:p>
            <a:pPr marL="342900" indent="-342900">
              <a:lnSpc>
                <a:spcPct val="80000"/>
              </a:lnSpc>
              <a:spcBef>
                <a:spcPct val="20000"/>
              </a:spcBef>
            </a:pPr>
            <a:r>
              <a:rPr lang="en-US" b="1" dirty="0">
                <a:solidFill>
                  <a:srgbClr val="006600"/>
                </a:solidFill>
                <a:latin typeface="Gill Sans MT" pitchFamily="34" charset="0"/>
              </a:rPr>
              <a:t>	</a:t>
            </a:r>
            <a:endParaRPr lang="en-US" sz="2400" b="1" dirty="0">
              <a:solidFill>
                <a:srgbClr val="006600"/>
              </a:solidFill>
              <a:latin typeface="Gill Sans MT" pitchFamily="34" charset="0"/>
            </a:endParaRPr>
          </a:p>
          <a:p>
            <a:pPr marL="342900" indent="-342900">
              <a:lnSpc>
                <a:spcPct val="40000"/>
              </a:lnSpc>
              <a:spcBef>
                <a:spcPct val="20000"/>
              </a:spcBef>
              <a:buFontTx/>
              <a:buBlip>
                <a:blip r:embed="rId3"/>
              </a:buBlip>
            </a:pPr>
            <a:endParaRPr lang="en-US" sz="1400" b="1" dirty="0">
              <a:solidFill>
                <a:srgbClr val="006600"/>
              </a:solidFill>
              <a:latin typeface="Gill Sans MT" pitchFamily="34" charset="0"/>
            </a:endParaRPr>
          </a:p>
          <a:p>
            <a:pPr marL="342900" indent="-342900">
              <a:lnSpc>
                <a:spcPct val="40000"/>
              </a:lnSpc>
              <a:spcBef>
                <a:spcPct val="20000"/>
              </a:spcBef>
              <a:buFontTx/>
              <a:buBlip>
                <a:blip r:embed="rId3"/>
              </a:buBlip>
            </a:pPr>
            <a:endParaRPr lang="en-US" sz="1400" b="1" dirty="0">
              <a:solidFill>
                <a:srgbClr val="006600"/>
              </a:solidFill>
              <a:latin typeface="Gill Sans MT" pitchFamily="34" charset="0"/>
            </a:endParaRPr>
          </a:p>
          <a:p>
            <a:pPr marL="342900" indent="-342900">
              <a:lnSpc>
                <a:spcPct val="40000"/>
              </a:lnSpc>
              <a:spcBef>
                <a:spcPct val="20000"/>
              </a:spcBef>
              <a:buFontTx/>
              <a:buBlip>
                <a:blip r:embed="rId3"/>
              </a:buBlip>
            </a:pPr>
            <a:endParaRPr lang="en-US" sz="1400" b="1" dirty="0">
              <a:solidFill>
                <a:srgbClr val="006600"/>
              </a:solidFill>
              <a:latin typeface="Gill Sans MT" pitchFamily="34" charset="0"/>
            </a:endParaRPr>
          </a:p>
          <a:p>
            <a:pPr marL="342900" indent="-342900">
              <a:lnSpc>
                <a:spcPct val="40000"/>
              </a:lnSpc>
              <a:spcBef>
                <a:spcPct val="20000"/>
              </a:spcBef>
              <a:buFontTx/>
              <a:buBlip>
                <a:blip r:embed="rId3"/>
              </a:buBlip>
            </a:pPr>
            <a:endParaRPr lang="en-US" sz="2400" b="1" dirty="0">
              <a:solidFill>
                <a:srgbClr val="006600"/>
              </a:solidFill>
              <a:latin typeface="Gill Sans MT" pitchFamily="34" charset="0"/>
            </a:endParaRPr>
          </a:p>
          <a:p>
            <a:pPr marL="342900" lvl="1" indent="-342900" fontAlgn="b">
              <a:lnSpc>
                <a:spcPct val="80000"/>
              </a:lnSpc>
              <a:spcBef>
                <a:spcPct val="20000"/>
              </a:spcBef>
              <a:spcAft>
                <a:spcPct val="0"/>
              </a:spcAft>
              <a:buBlip>
                <a:blip r:embed="rId3"/>
              </a:buBlip>
            </a:pPr>
            <a:r>
              <a:rPr lang="en-US" sz="2200" i="1" dirty="0" err="1">
                <a:solidFill>
                  <a:srgbClr val="006600"/>
                </a:solidFill>
              </a:rPr>
              <a:t>Agricultura</a:t>
            </a:r>
            <a:r>
              <a:rPr lang="en-US" sz="2200" i="1" dirty="0">
                <a:solidFill>
                  <a:srgbClr val="006600"/>
                </a:solidFill>
              </a:rPr>
              <a:t> </a:t>
            </a:r>
            <a:r>
              <a:rPr lang="en-US" sz="2200" i="1" dirty="0" err="1" smtClean="0">
                <a:solidFill>
                  <a:srgbClr val="006600"/>
                </a:solidFill>
              </a:rPr>
              <a:t>orgánica</a:t>
            </a:r>
            <a:r>
              <a:rPr lang="en-US" sz="2200" i="1" dirty="0" smtClean="0">
                <a:solidFill>
                  <a:srgbClr val="006600"/>
                </a:solidFill>
              </a:rPr>
              <a:t>, </a:t>
            </a:r>
            <a:r>
              <a:rPr lang="en-US" sz="2200" i="1" dirty="0" err="1" smtClean="0">
                <a:solidFill>
                  <a:srgbClr val="006600"/>
                </a:solidFill>
              </a:rPr>
              <a:t>Abonos</a:t>
            </a:r>
            <a:r>
              <a:rPr lang="en-US" sz="2200" i="1" dirty="0" smtClean="0">
                <a:solidFill>
                  <a:srgbClr val="006600"/>
                </a:solidFill>
              </a:rPr>
              <a:t> </a:t>
            </a:r>
            <a:r>
              <a:rPr lang="en-US" sz="2200" i="1" dirty="0" err="1">
                <a:solidFill>
                  <a:srgbClr val="006600"/>
                </a:solidFill>
              </a:rPr>
              <a:t>verdes</a:t>
            </a:r>
            <a:endParaRPr lang="en-US" sz="2200" i="1" dirty="0">
              <a:solidFill>
                <a:srgbClr val="006600"/>
              </a:solidFill>
            </a:endParaRPr>
          </a:p>
          <a:p>
            <a:pPr marL="342900" lvl="1" indent="-342900" fontAlgn="b">
              <a:lnSpc>
                <a:spcPct val="80000"/>
              </a:lnSpc>
              <a:spcBef>
                <a:spcPct val="20000"/>
              </a:spcBef>
              <a:spcAft>
                <a:spcPct val="0"/>
              </a:spcAft>
              <a:buBlip>
                <a:blip r:embed="rId3"/>
              </a:buBlip>
            </a:pPr>
            <a:r>
              <a:rPr lang="en-US" sz="2200" i="1" dirty="0" err="1">
                <a:solidFill>
                  <a:srgbClr val="006600"/>
                </a:solidFill>
              </a:rPr>
              <a:t>Labranza</a:t>
            </a:r>
            <a:r>
              <a:rPr lang="en-US" sz="2200" i="1" dirty="0">
                <a:solidFill>
                  <a:srgbClr val="006600"/>
                </a:solidFill>
              </a:rPr>
              <a:t> minima</a:t>
            </a:r>
          </a:p>
          <a:p>
            <a:pPr marL="342900" lvl="1" indent="-342900" fontAlgn="b">
              <a:lnSpc>
                <a:spcPct val="80000"/>
              </a:lnSpc>
              <a:spcBef>
                <a:spcPct val="20000"/>
              </a:spcBef>
              <a:spcAft>
                <a:spcPct val="0"/>
              </a:spcAft>
              <a:buBlip>
                <a:blip r:embed="rId3"/>
              </a:buBlip>
            </a:pPr>
            <a:r>
              <a:rPr lang="en-US" sz="2200" i="1" dirty="0" err="1">
                <a:solidFill>
                  <a:srgbClr val="006600"/>
                </a:solidFill>
              </a:rPr>
              <a:t>Reservorios</a:t>
            </a:r>
            <a:r>
              <a:rPr lang="en-US" sz="2200" i="1" dirty="0">
                <a:solidFill>
                  <a:srgbClr val="006600"/>
                </a:solidFill>
              </a:rPr>
              <a:t> de </a:t>
            </a:r>
            <a:r>
              <a:rPr lang="en-US" sz="2200" i="1" dirty="0" err="1">
                <a:solidFill>
                  <a:srgbClr val="006600"/>
                </a:solidFill>
              </a:rPr>
              <a:t>agua</a:t>
            </a:r>
            <a:r>
              <a:rPr lang="en-US" sz="2200" i="1" dirty="0">
                <a:solidFill>
                  <a:srgbClr val="006600"/>
                </a:solidFill>
              </a:rPr>
              <a:t> (</a:t>
            </a:r>
            <a:r>
              <a:rPr lang="en-US" sz="2200" i="1" dirty="0" err="1">
                <a:solidFill>
                  <a:srgbClr val="006600"/>
                </a:solidFill>
              </a:rPr>
              <a:t>seguridad</a:t>
            </a:r>
            <a:r>
              <a:rPr lang="en-US" sz="2200" i="1" dirty="0">
                <a:solidFill>
                  <a:srgbClr val="006600"/>
                </a:solidFill>
              </a:rPr>
              <a:t> </a:t>
            </a:r>
            <a:r>
              <a:rPr lang="en-US" sz="2200" i="1" dirty="0" err="1">
                <a:solidFill>
                  <a:srgbClr val="006600"/>
                </a:solidFill>
              </a:rPr>
              <a:t>alimentaria</a:t>
            </a:r>
            <a:r>
              <a:rPr lang="en-US" sz="2200" i="1" dirty="0">
                <a:solidFill>
                  <a:srgbClr val="006600"/>
                </a:solidFill>
              </a:rPr>
              <a:t>)</a:t>
            </a:r>
          </a:p>
          <a:p>
            <a:pPr marL="342900" lvl="1" indent="-342900" fontAlgn="b">
              <a:lnSpc>
                <a:spcPct val="80000"/>
              </a:lnSpc>
              <a:spcBef>
                <a:spcPct val="20000"/>
              </a:spcBef>
              <a:spcAft>
                <a:spcPct val="0"/>
              </a:spcAft>
              <a:buBlip>
                <a:blip r:embed="rId3"/>
              </a:buBlip>
            </a:pPr>
            <a:r>
              <a:rPr lang="en-US" sz="2200" i="1" dirty="0">
                <a:solidFill>
                  <a:srgbClr val="006600"/>
                </a:solidFill>
              </a:rPr>
              <a:t>Patios </a:t>
            </a:r>
            <a:r>
              <a:rPr lang="en-US" sz="2200" i="1" dirty="0" err="1">
                <a:solidFill>
                  <a:srgbClr val="006600"/>
                </a:solidFill>
              </a:rPr>
              <a:t>productivos</a:t>
            </a:r>
            <a:r>
              <a:rPr lang="en-US" sz="2200" i="1" dirty="0">
                <a:solidFill>
                  <a:srgbClr val="006600"/>
                </a:solidFill>
              </a:rPr>
              <a:t> (</a:t>
            </a:r>
            <a:r>
              <a:rPr lang="en-US" sz="2200" i="1" dirty="0" err="1">
                <a:solidFill>
                  <a:srgbClr val="006600"/>
                </a:solidFill>
              </a:rPr>
              <a:t>seguridad</a:t>
            </a:r>
            <a:r>
              <a:rPr lang="en-US" sz="2200" i="1" dirty="0">
                <a:solidFill>
                  <a:srgbClr val="006600"/>
                </a:solidFill>
              </a:rPr>
              <a:t> </a:t>
            </a:r>
            <a:r>
              <a:rPr lang="en-US" sz="2200" i="1" dirty="0" err="1">
                <a:solidFill>
                  <a:srgbClr val="006600"/>
                </a:solidFill>
              </a:rPr>
              <a:t>alimentaria</a:t>
            </a:r>
            <a:r>
              <a:rPr lang="en-US" sz="2200" i="1" dirty="0">
                <a:solidFill>
                  <a:srgbClr val="006600"/>
                </a:solidFill>
              </a:rPr>
              <a:t>: </a:t>
            </a:r>
            <a:r>
              <a:rPr lang="en-US" sz="2200" i="1" dirty="0" err="1" smtClean="0">
                <a:solidFill>
                  <a:srgbClr val="006600"/>
                </a:solidFill>
              </a:rPr>
              <a:t>huertos</a:t>
            </a:r>
            <a:r>
              <a:rPr lang="en-US" sz="2200" i="1" dirty="0" smtClean="0">
                <a:solidFill>
                  <a:srgbClr val="006600"/>
                </a:solidFill>
              </a:rPr>
              <a:t> </a:t>
            </a:r>
            <a:r>
              <a:rPr lang="en-US" sz="2200" i="1" dirty="0" err="1">
                <a:solidFill>
                  <a:srgbClr val="006600"/>
                </a:solidFill>
              </a:rPr>
              <a:t>caseros</a:t>
            </a:r>
            <a:r>
              <a:rPr lang="en-US" sz="2200" i="1" dirty="0">
                <a:solidFill>
                  <a:srgbClr val="006600"/>
                </a:solidFill>
              </a:rPr>
              <a:t>, </a:t>
            </a:r>
            <a:r>
              <a:rPr lang="en-US" sz="2200" i="1" dirty="0" err="1">
                <a:solidFill>
                  <a:srgbClr val="006600"/>
                </a:solidFill>
              </a:rPr>
              <a:t>hortalizas</a:t>
            </a:r>
            <a:r>
              <a:rPr lang="en-US" sz="2200" i="1" dirty="0">
                <a:solidFill>
                  <a:srgbClr val="006600"/>
                </a:solidFill>
              </a:rPr>
              <a:t>, </a:t>
            </a:r>
            <a:r>
              <a:rPr lang="en-US" sz="2200" i="1" dirty="0" err="1">
                <a:solidFill>
                  <a:srgbClr val="006600"/>
                </a:solidFill>
              </a:rPr>
              <a:t>cultivos</a:t>
            </a:r>
            <a:r>
              <a:rPr lang="en-US" sz="2200" i="1" dirty="0">
                <a:solidFill>
                  <a:srgbClr val="006600"/>
                </a:solidFill>
              </a:rPr>
              <a:t> de </a:t>
            </a:r>
            <a:r>
              <a:rPr lang="en-US" sz="2200" i="1" dirty="0" err="1">
                <a:solidFill>
                  <a:srgbClr val="006600"/>
                </a:solidFill>
              </a:rPr>
              <a:t>cobertura</a:t>
            </a:r>
            <a:r>
              <a:rPr lang="en-US" sz="2200" i="1" dirty="0">
                <a:solidFill>
                  <a:srgbClr val="006600"/>
                </a:solidFill>
              </a:rPr>
              <a:t> con </a:t>
            </a:r>
            <a:r>
              <a:rPr lang="en-US" sz="2200" i="1" dirty="0" err="1">
                <a:solidFill>
                  <a:srgbClr val="006600"/>
                </a:solidFill>
              </a:rPr>
              <a:t>leguminosas</a:t>
            </a:r>
            <a:r>
              <a:rPr lang="en-US" sz="2200" i="1" dirty="0">
                <a:solidFill>
                  <a:srgbClr val="006600"/>
                </a:solidFill>
              </a:rPr>
              <a:t>, </a:t>
            </a:r>
            <a:r>
              <a:rPr lang="en-US" sz="2200" i="1" dirty="0" err="1">
                <a:solidFill>
                  <a:srgbClr val="006600"/>
                </a:solidFill>
              </a:rPr>
              <a:t>plantas</a:t>
            </a:r>
            <a:r>
              <a:rPr lang="en-US" sz="2200" i="1" dirty="0">
                <a:solidFill>
                  <a:srgbClr val="006600"/>
                </a:solidFill>
              </a:rPr>
              <a:t> </a:t>
            </a:r>
            <a:r>
              <a:rPr lang="en-US" sz="2200" i="1" dirty="0" err="1">
                <a:solidFill>
                  <a:srgbClr val="006600"/>
                </a:solidFill>
              </a:rPr>
              <a:t>medicinales</a:t>
            </a:r>
            <a:r>
              <a:rPr lang="en-US" sz="2200" i="1" dirty="0">
                <a:solidFill>
                  <a:srgbClr val="006600"/>
                </a:solidFill>
              </a:rPr>
              <a:t>)</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Eliminación</a:t>
            </a:r>
            <a:r>
              <a:rPr lang="en-US" sz="2200" i="1" dirty="0" smtClean="0">
                <a:solidFill>
                  <a:srgbClr val="006600"/>
                </a:solidFill>
              </a:rPr>
              <a:t> / </a:t>
            </a:r>
            <a:r>
              <a:rPr lang="en-US" sz="2200" i="1" dirty="0" err="1" smtClean="0">
                <a:solidFill>
                  <a:srgbClr val="006600"/>
                </a:solidFill>
              </a:rPr>
              <a:t>reducción</a:t>
            </a:r>
            <a:r>
              <a:rPr lang="en-US" sz="2200" i="1" dirty="0" smtClean="0">
                <a:solidFill>
                  <a:srgbClr val="006600"/>
                </a:solidFill>
              </a:rPr>
              <a:t> de </a:t>
            </a:r>
            <a:r>
              <a:rPr lang="en-US" sz="2200" i="1" dirty="0" err="1" smtClean="0">
                <a:solidFill>
                  <a:srgbClr val="006600"/>
                </a:solidFill>
              </a:rPr>
              <a:t>las</a:t>
            </a:r>
            <a:r>
              <a:rPr lang="en-US" sz="2200" i="1" dirty="0" smtClean="0">
                <a:solidFill>
                  <a:srgbClr val="006600"/>
                </a:solidFill>
              </a:rPr>
              <a:t> </a:t>
            </a:r>
            <a:r>
              <a:rPr lang="en-US" sz="2200" i="1" dirty="0" err="1" smtClean="0">
                <a:solidFill>
                  <a:srgbClr val="006600"/>
                </a:solidFill>
              </a:rPr>
              <a:t>fuentes</a:t>
            </a:r>
            <a:r>
              <a:rPr lang="en-US" sz="2200" i="1" dirty="0" smtClean="0">
                <a:solidFill>
                  <a:srgbClr val="006600"/>
                </a:solidFill>
              </a:rPr>
              <a:t> </a:t>
            </a:r>
            <a:r>
              <a:rPr lang="en-US" sz="2200" i="1" dirty="0" err="1" smtClean="0">
                <a:solidFill>
                  <a:srgbClr val="006600"/>
                </a:solidFill>
              </a:rPr>
              <a:t>actuales</a:t>
            </a:r>
            <a:r>
              <a:rPr lang="en-US" sz="2200" i="1" dirty="0" smtClean="0">
                <a:solidFill>
                  <a:srgbClr val="006600"/>
                </a:solidFill>
              </a:rPr>
              <a:t> de COPs, </a:t>
            </a:r>
            <a:r>
              <a:rPr lang="en-US" sz="2200" i="1" dirty="0" err="1" smtClean="0">
                <a:solidFill>
                  <a:srgbClr val="006600"/>
                </a:solidFill>
              </a:rPr>
              <a:t>Difusión</a:t>
            </a:r>
            <a:r>
              <a:rPr lang="en-US" sz="2200" i="1" dirty="0" smtClean="0">
                <a:solidFill>
                  <a:srgbClr val="006600"/>
                </a:solidFill>
              </a:rPr>
              <a:t> de </a:t>
            </a:r>
            <a:r>
              <a:rPr lang="en-US" sz="2200" i="1" dirty="0" err="1" smtClean="0">
                <a:solidFill>
                  <a:srgbClr val="006600"/>
                </a:solidFill>
              </a:rPr>
              <a:t>información</a:t>
            </a:r>
            <a:r>
              <a:rPr lang="en-US" sz="2200" i="1" dirty="0" smtClean="0">
                <a:solidFill>
                  <a:srgbClr val="006600"/>
                </a:solidFill>
              </a:rPr>
              <a:t> de </a:t>
            </a:r>
            <a:r>
              <a:rPr lang="en-US" sz="2200" i="1" dirty="0" err="1" smtClean="0">
                <a:solidFill>
                  <a:srgbClr val="006600"/>
                </a:solidFill>
              </a:rPr>
              <a:t>sustitutos</a:t>
            </a:r>
            <a:r>
              <a:rPr lang="en-US" sz="2200" i="1" dirty="0" smtClean="0">
                <a:solidFill>
                  <a:srgbClr val="006600"/>
                </a:solidFill>
              </a:rPr>
              <a:t> de COPs</a:t>
            </a: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Gestión</a:t>
            </a:r>
            <a:r>
              <a:rPr lang="en-US" sz="2200" i="1" dirty="0" smtClean="0">
                <a:solidFill>
                  <a:srgbClr val="006600"/>
                </a:solidFill>
              </a:rPr>
              <a:t> de los </a:t>
            </a:r>
            <a:r>
              <a:rPr lang="en-US" sz="2200" i="1" dirty="0" err="1" smtClean="0">
                <a:solidFill>
                  <a:srgbClr val="006600"/>
                </a:solidFill>
              </a:rPr>
              <a:t>desechos</a:t>
            </a:r>
            <a:r>
              <a:rPr lang="en-US" sz="2200" i="1" dirty="0" smtClean="0">
                <a:solidFill>
                  <a:srgbClr val="006600"/>
                </a:solidFill>
              </a:rPr>
              <a:t> </a:t>
            </a:r>
            <a:r>
              <a:rPr lang="en-US" sz="2200" i="1" dirty="0" err="1" smtClean="0">
                <a:solidFill>
                  <a:srgbClr val="006600"/>
                </a:solidFill>
              </a:rPr>
              <a:t>sólidos</a:t>
            </a:r>
            <a:r>
              <a:rPr lang="en-US" sz="2200" i="1" dirty="0" smtClean="0">
                <a:solidFill>
                  <a:srgbClr val="006600"/>
                </a:solidFill>
              </a:rPr>
              <a:t> (</a:t>
            </a:r>
            <a:r>
              <a:rPr lang="en-US" sz="2200" i="1" dirty="0" err="1" smtClean="0">
                <a:solidFill>
                  <a:srgbClr val="006600"/>
                </a:solidFill>
              </a:rPr>
              <a:t>recolección</a:t>
            </a:r>
            <a:r>
              <a:rPr lang="en-US" sz="2200" i="1" dirty="0" smtClean="0">
                <a:solidFill>
                  <a:srgbClr val="006600"/>
                </a:solidFill>
              </a:rPr>
              <a:t> de </a:t>
            </a:r>
            <a:r>
              <a:rPr lang="en-US" sz="2200" i="1" dirty="0" err="1" smtClean="0">
                <a:solidFill>
                  <a:srgbClr val="006600"/>
                </a:solidFill>
              </a:rPr>
              <a:t>plásticos</a:t>
            </a:r>
            <a:r>
              <a:rPr lang="en-US" sz="2200" i="1" dirty="0" smtClean="0">
                <a:solidFill>
                  <a:srgbClr val="006600"/>
                </a:solidFill>
              </a:rPr>
              <a:t>, </a:t>
            </a:r>
            <a:r>
              <a:rPr lang="en-US" sz="2200" i="1" dirty="0" err="1" smtClean="0">
                <a:solidFill>
                  <a:srgbClr val="006600"/>
                </a:solidFill>
              </a:rPr>
              <a:t>aluminios</a:t>
            </a:r>
            <a:r>
              <a:rPr lang="en-US" sz="2200" i="1" dirty="0" smtClean="0">
                <a:solidFill>
                  <a:srgbClr val="006600"/>
                </a:solidFill>
              </a:rPr>
              <a:t>, </a:t>
            </a:r>
            <a:r>
              <a:rPr lang="en-US" sz="2200" i="1" dirty="0" err="1" smtClean="0">
                <a:solidFill>
                  <a:srgbClr val="006600"/>
                </a:solidFill>
              </a:rPr>
              <a:t>vidrios</a:t>
            </a:r>
            <a:r>
              <a:rPr lang="en-US" sz="2200" i="1" dirty="0" smtClean="0">
                <a:solidFill>
                  <a:srgbClr val="006600"/>
                </a:solidFill>
              </a:rPr>
              <a:t>, </a:t>
            </a:r>
            <a:r>
              <a:rPr lang="en-US" sz="2200" i="1" dirty="0" err="1" smtClean="0">
                <a:solidFill>
                  <a:srgbClr val="006600"/>
                </a:solidFill>
              </a:rPr>
              <a:t>papel</a:t>
            </a:r>
            <a:r>
              <a:rPr lang="en-US" sz="2200" i="1" dirty="0" smtClean="0">
                <a:solidFill>
                  <a:srgbClr val="006600"/>
                </a:solidFill>
              </a:rPr>
              <a:t> y </a:t>
            </a:r>
            <a:r>
              <a:rPr lang="en-US" sz="2200" i="1" dirty="0" err="1" smtClean="0">
                <a:solidFill>
                  <a:srgbClr val="006600"/>
                </a:solidFill>
              </a:rPr>
              <a:t>materia</a:t>
            </a:r>
            <a:r>
              <a:rPr lang="en-US" sz="2200" i="1" dirty="0" smtClean="0">
                <a:solidFill>
                  <a:srgbClr val="006600"/>
                </a:solidFill>
              </a:rPr>
              <a:t> </a:t>
            </a:r>
            <a:r>
              <a:rPr lang="en-US" sz="2200" i="1" dirty="0" err="1" smtClean="0">
                <a:solidFill>
                  <a:srgbClr val="006600"/>
                </a:solidFill>
              </a:rPr>
              <a:t>orgánica</a:t>
            </a:r>
            <a:endParaRPr lang="en-US" sz="2200" i="1" dirty="0" smtClean="0">
              <a:solidFill>
                <a:srgbClr val="006600"/>
              </a:solidFill>
            </a:endParaRPr>
          </a:p>
          <a:p>
            <a:pPr marL="342900" lvl="1" indent="-342900" fontAlgn="b">
              <a:lnSpc>
                <a:spcPct val="80000"/>
              </a:lnSpc>
              <a:spcBef>
                <a:spcPct val="20000"/>
              </a:spcBef>
              <a:spcAft>
                <a:spcPct val="0"/>
              </a:spcAft>
              <a:buBlip>
                <a:blip r:embed="rId3"/>
              </a:buBlip>
            </a:pPr>
            <a:r>
              <a:rPr lang="en-US" sz="2200" i="1" dirty="0" err="1" smtClean="0">
                <a:solidFill>
                  <a:srgbClr val="006600"/>
                </a:solidFill>
              </a:rPr>
              <a:t>Inventario comunitario sobre las fuentes actuales de emisión y uso de COPs</a:t>
            </a:r>
          </a:p>
          <a:p>
            <a:pPr marL="342900" lvl="1" indent="-342900" fontAlgn="b">
              <a:lnSpc>
                <a:spcPct val="80000"/>
              </a:lnSpc>
              <a:spcBef>
                <a:spcPct val="20000"/>
              </a:spcBef>
              <a:spcAft>
                <a:spcPct val="0"/>
              </a:spcAft>
              <a:buBlip>
                <a:blip r:embed="rId3"/>
              </a:buBlip>
            </a:pPr>
            <a:endParaRPr lang="en-US" sz="2200" i="1" dirty="0" err="1" smtClean="0">
              <a:solidFill>
                <a:srgbClr val="006600"/>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Identificación de Aliadas(os) y Conformación de Grupos Solidarios</a:t>
            </a:r>
            <a:endParaRPr lang="es-ES" dirty="0">
              <a:hlinkClick r:id="rId2" action="ppaction://hlinksldjump"/>
            </a:endParaRPr>
          </a:p>
        </p:txBody>
      </p:sp>
      <p:pic>
        <p:nvPicPr>
          <p:cNvPr id="131076" name="Imagen 58"/>
          <p:cNvPicPr>
            <a:picLocks noChangeAspect="1" noChangeArrowheads="1"/>
          </p:cNvPicPr>
          <p:nvPr/>
        </p:nvPicPr>
        <p:blipFill>
          <a:blip r:embed="rId3" cstate="print"/>
          <a:srcRect/>
          <a:stretch>
            <a:fillRect/>
          </a:stretch>
        </p:blipFill>
        <p:spPr bwMode="auto">
          <a:xfrm>
            <a:off x="285751" y="1928802"/>
            <a:ext cx="8786843" cy="2654359"/>
          </a:xfrm>
          <a:prstGeom prst="rect">
            <a:avLst/>
          </a:prstGeom>
          <a:noFill/>
        </p:spPr>
      </p:pic>
      <p:sp>
        <p:nvSpPr>
          <p:cNvPr id="131078" name="Rectangle 6"/>
          <p:cNvSpPr>
            <a:spLocks noChangeArrowheads="1"/>
          </p:cNvSpPr>
          <p:nvPr/>
        </p:nvSpPr>
        <p:spPr bwMode="auto">
          <a:xfrm rot="10800000" flipV="1">
            <a:off x="0" y="5072074"/>
            <a:ext cx="9144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Fuente: Elaboración Propia</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Acciones Locales de los Proyectos</a:t>
            </a:r>
            <a:endParaRPr lang="es-ES" dirty="0">
              <a:hlinkClick r:id="rId2" action="ppaction://hlinksldjump"/>
            </a:endParaRPr>
          </a:p>
        </p:txBody>
      </p:sp>
      <p:pic>
        <p:nvPicPr>
          <p:cNvPr id="4" name="3 Imagen"/>
          <p:cNvPicPr/>
          <p:nvPr/>
        </p:nvPicPr>
        <p:blipFill>
          <a:blip r:embed="rId3" cstate="print"/>
          <a:srcRect/>
          <a:stretch>
            <a:fillRect/>
          </a:stretch>
        </p:blipFill>
        <p:spPr bwMode="auto">
          <a:xfrm>
            <a:off x="71406" y="928670"/>
            <a:ext cx="8984029" cy="592933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Elaboración de </a:t>
            </a:r>
            <a:br>
              <a:rPr lang="es-MX" dirty="0" smtClean="0">
                <a:hlinkClick r:id="rId2" action="ppaction://hlinksldjump"/>
              </a:rPr>
            </a:br>
            <a:r>
              <a:rPr lang="es-MX" dirty="0" smtClean="0">
                <a:hlinkClick r:id="rId2" action="ppaction://hlinksldjump"/>
              </a:rPr>
              <a:t>Planes Comunitarios de Manejo</a:t>
            </a:r>
            <a:endParaRPr lang="es-ES" dirty="0">
              <a:hlinkClick r:id="rId2" action="ppaction://hlinksldjump"/>
            </a:endParaRPr>
          </a:p>
        </p:txBody>
      </p:sp>
      <p:pic>
        <p:nvPicPr>
          <p:cNvPr id="4" name="3 Imagen"/>
          <p:cNvPicPr/>
          <p:nvPr/>
        </p:nvPicPr>
        <p:blipFill>
          <a:blip r:embed="rId3" cstate="print"/>
          <a:srcRect/>
          <a:stretch>
            <a:fillRect/>
          </a:stretch>
        </p:blipFill>
        <p:spPr bwMode="auto">
          <a:xfrm>
            <a:off x="428596" y="1357298"/>
            <a:ext cx="7143800" cy="5286049"/>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Fortalecimiento de los Capitales</a:t>
            </a:r>
            <a:endParaRPr lang="es-ES" dirty="0">
              <a:hlinkClick r:id="rId2" action="ppaction://hlinksldjump"/>
            </a:endParaRPr>
          </a:p>
        </p:txBody>
      </p:sp>
      <p:pic>
        <p:nvPicPr>
          <p:cNvPr id="4" name="3 Imagen"/>
          <p:cNvPicPr/>
          <p:nvPr/>
        </p:nvPicPr>
        <p:blipFill>
          <a:blip r:embed="rId3" cstate="print"/>
          <a:srcRect/>
          <a:stretch>
            <a:fillRect/>
          </a:stretch>
        </p:blipFill>
        <p:spPr bwMode="auto">
          <a:xfrm>
            <a:off x="428596" y="2214554"/>
            <a:ext cx="8200595" cy="2355594"/>
          </a:xfrm>
          <a:prstGeom prst="rect">
            <a:avLst/>
          </a:prstGeom>
          <a:noFill/>
          <a:ln w="9525">
            <a:noFill/>
            <a:miter lim="800000"/>
            <a:headEnd/>
            <a:tailEnd/>
          </a:ln>
        </p:spPr>
      </p:pic>
      <p:sp>
        <p:nvSpPr>
          <p:cNvPr id="5" name="Rectangle 6"/>
          <p:cNvSpPr>
            <a:spLocks noChangeArrowheads="1"/>
          </p:cNvSpPr>
          <p:nvPr/>
        </p:nvSpPr>
        <p:spPr bwMode="auto">
          <a:xfrm rot="10800000" flipV="1">
            <a:off x="0" y="5072074"/>
            <a:ext cx="9144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Fuente: Elaboración Propia</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Oportunidad Laboral y Generación de Ingresos Con MVS</a:t>
            </a:r>
            <a:endParaRPr lang="es-ES" dirty="0">
              <a:hlinkClick r:id="rId2" action="ppaction://hlinksldjump"/>
            </a:endParaRPr>
          </a:p>
        </p:txBody>
      </p:sp>
      <p:pic>
        <p:nvPicPr>
          <p:cNvPr id="4" name="3 Imagen"/>
          <p:cNvPicPr/>
          <p:nvPr/>
        </p:nvPicPr>
        <p:blipFill>
          <a:blip r:embed="rId3" cstate="print"/>
          <a:srcRect/>
          <a:stretch>
            <a:fillRect/>
          </a:stretch>
        </p:blipFill>
        <p:spPr bwMode="auto">
          <a:xfrm>
            <a:off x="350394" y="1500174"/>
            <a:ext cx="8793606" cy="5143536"/>
          </a:xfrm>
          <a:prstGeom prst="rect">
            <a:avLst/>
          </a:prstGeom>
          <a:solidFill>
            <a:schemeClr val="bg1"/>
          </a:solidFill>
          <a:ln w="9525">
            <a:noFill/>
            <a:miter lim="800000"/>
            <a:headEnd/>
            <a:tailEnd/>
          </a:ln>
        </p:spPr>
      </p:pic>
      <p:sp>
        <p:nvSpPr>
          <p:cNvPr id="5" name="Rectangle 6"/>
          <p:cNvSpPr>
            <a:spLocks noChangeArrowheads="1"/>
          </p:cNvSpPr>
          <p:nvPr/>
        </p:nvSpPr>
        <p:spPr bwMode="auto">
          <a:xfrm rot="10800000" flipV="1">
            <a:off x="0" y="6611779"/>
            <a:ext cx="9144000" cy="24622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Fuente: Elaboración Propia</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dirty="0" lang="es-MX" smtClean="0">
                <a:hlinkClick action="ppaction://hlinksldjump" r:id="rId2"/>
              </a:rPr>
              <a:t>Estructura del Ingreso Diario</a:t>
            </a:r>
            <a:endParaRPr dirty="0" lang="es-ES">
              <a:hlinkClick action="ppaction://hlinksldjump" r:id="rId2"/>
            </a:endParaRPr>
          </a:p>
        </p:txBody>
      </p:sp>
      <p:pic>
        <p:nvPicPr>
          <p:cNvPr id="4" name="3 Imagen"/>
          <p:cNvPicPr/>
          <p:nvPr/>
        </p:nvPicPr>
        <p:blipFill>
          <a:blip cstate="print" r:embed="rId3"/>
          <a:srcRect/>
          <a:stretch>
            <a:fillRect/>
          </a:stretch>
        </p:blipFill>
        <p:spPr bwMode="auto">
          <a:xfrm>
            <a:off x="1357290" y="1571612"/>
            <a:ext cx="6218571" cy="2061746"/>
          </a:xfrm>
          <a:prstGeom prst="rect">
            <a:avLst/>
          </a:prstGeom>
          <a:noFill/>
          <a:ln w="9525">
            <a:noFill/>
            <a:miter lim="800000"/>
            <a:headEnd/>
            <a:tailEnd/>
          </a:ln>
        </p:spPr>
      </p:pic>
      <p:sp>
        <p:nvSpPr>
          <p:cNvPr id="5" name="Rectangle 6"/>
          <p:cNvSpPr>
            <a:spLocks noChangeArrowheads="1"/>
          </p:cNvSpPr>
          <p:nvPr/>
        </p:nvSpPr>
        <p:spPr bwMode="auto">
          <a:xfrm flipV="1" rot="10800000">
            <a:off x="357158" y="6365926"/>
            <a:ext cx="7715304" cy="246221"/>
          </a:xfrm>
          <a:prstGeom prst="rect">
            <a:avLst/>
          </a:prstGeom>
          <a:solidFill>
            <a:schemeClr val="bg1"/>
          </a:solid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dirty="0" i="0" kumimoji="0" lang="es-ES" normalizeH="0" smtClean="0" strike="noStrike" sz="1000" u="none">
                <a:ln>
                  <a:noFill/>
                </a:ln>
                <a:solidFill>
                  <a:srgbClr val="000099"/>
                </a:solidFill>
                <a:effectLst/>
                <a:latin charset="0" pitchFamily="34" typeface="Arial"/>
                <a:ea charset="0" pitchFamily="34" typeface="Calibri"/>
                <a:cs charset="0" pitchFamily="18" typeface="Times New Roman"/>
              </a:rPr>
              <a:t>Fuente: Elaboración Propia</a:t>
            </a:r>
            <a:endParaRPr b="0" baseline="0" cap="none" dirty="0" i="0" kumimoji="0" lang="es-ES" normalizeH="0" smtClean="0" strike="noStrike" sz="1800" u="none">
              <a:ln>
                <a:noFill/>
              </a:ln>
              <a:solidFill>
                <a:schemeClr val="tx1"/>
              </a:solidFill>
              <a:effectLst/>
              <a:latin charset="0" pitchFamily="34" typeface="Arial"/>
            </a:endParaRPr>
          </a:p>
        </p:txBody>
      </p:sp>
      <p:pic>
        <p:nvPicPr>
          <p:cNvPr id="142338" name="Picture 2"/>
          <p:cNvPicPr>
            <a:picLocks noChangeArrowheads="1" noChangeAspect="1"/>
          </p:cNvPicPr>
          <p:nvPr/>
        </p:nvPicPr>
        <p:blipFill>
          <a:blip cstate="print" r:embed="rId4"/>
          <a:srcRect r="28"/>
          <a:stretch>
            <a:fillRect/>
          </a:stretch>
        </p:blipFill>
        <p:spPr bwMode="auto">
          <a:xfrm>
            <a:off x="3214678" y="3714752"/>
            <a:ext cx="2571768" cy="2578100"/>
          </a:xfrm>
          <a:prstGeom prst="rect">
            <a:avLst/>
          </a:prstGeom>
          <a:noFill/>
          <a:ln w="9525">
            <a:noFill/>
            <a:miter lim="800000"/>
            <a:headEnd/>
            <a:tailEnd/>
          </a:ln>
          <a:effectLst/>
        </p:spPr>
      </p:pic>
    </p:spTree>
  </p:cSld>
  <p:clrMapOvr>
    <a:masterClrMapping/>
  </p:clrMapOvr>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Gestión del </a:t>
            </a:r>
            <a:r>
              <a:rPr lang="es-MX" dirty="0" smtClean="0"/>
              <a:t>GEF-SGP</a:t>
            </a:r>
            <a:endParaRPr lang="es-ES" dirty="0"/>
          </a:p>
        </p:txBody>
      </p:sp>
      <p:graphicFrame>
        <p:nvGraphicFramePr>
          <p:cNvPr id="7" name="3 Marcador de contenido"/>
          <p:cNvGraphicFramePr>
            <a:graphicFrameLocks noGrp="1"/>
          </p:cNvGraphicFramePr>
          <p:nvPr>
            <p:ph idx="1"/>
          </p:nvPr>
        </p:nvGraphicFramePr>
        <p:xfrm>
          <a:off x="500034" y="16430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DSC_0043.JPG"/>
          <p:cNvPicPr>
            <a:picLocks noGrp="1" noChangeAspect="1"/>
          </p:cNvPicPr>
          <p:nvPr>
            <p:ph idx="1"/>
          </p:nvPr>
        </p:nvPicPr>
        <p:blipFill>
          <a:blip r:embed="rId2" cstate="print"/>
          <a:stretch>
            <a:fillRect/>
          </a:stretch>
        </p:blipFill>
        <p:spPr>
          <a:xfrm>
            <a:off x="0" y="27384"/>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4" name="Content Placeholder 3" descr="DSC_0729.JPG"/>
          <p:cNvPicPr>
            <a:picLocks noGrp="1" noChangeAspect="1"/>
          </p:cNvPicPr>
          <p:nvPr>
            <p:ph idx="1"/>
          </p:nvPr>
        </p:nvPicPr>
        <p:blipFill>
          <a:blip r:embed="rId2" cstate="print"/>
          <a:stretch>
            <a:fillRect/>
          </a:stretch>
        </p:blipFill>
        <p:spPr>
          <a:xfrm>
            <a:off x="0" y="0"/>
            <a:ext cx="9144001"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GP_template">
  <a:themeElements>
    <a:clrScheme name="SG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GP_templat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G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G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G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G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G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G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GP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G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G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G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G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G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1721</TotalTime>
  <Words>1105</Words>
  <Application>Microsoft Office PowerPoint</Application>
  <PresentationFormat>On-screen Show (4:3)</PresentationFormat>
  <Paragraphs>202</Paragraphs>
  <Slides>69</Slides>
  <Notes>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SGP_template</vt:lpstr>
      <vt:lpstr>Foro Turismo Rural Comunitario Región Oriental   Programa de Pequeñas Donaciones del GEF  El San Miguel, 2 de diciembre 2011    </vt:lpstr>
      <vt:lpstr>Programa de Pequeñas Donaciones del  GEF</vt:lpstr>
      <vt:lpstr>Finalidades</vt:lpstr>
      <vt:lpstr>Finalidades</vt:lpstr>
      <vt:lpstr>Estrategias de las Áreas Focales del GEF</vt:lpstr>
      <vt:lpstr>SGP EL SALVADOR</vt:lpstr>
      <vt:lpstr>Gestión del GEF-SGP</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Direcciones Estratégicas</vt:lpstr>
      <vt:lpstr>Los Medios de Vida</vt:lpstr>
      <vt:lpstr>Medios de Vida Versus Medios de Vida Sostenibles</vt:lpstr>
      <vt:lpstr>Las Acciones Locales en la Metodología de Medios de Vida del SGP El Salvador</vt:lpstr>
      <vt:lpstr>Slide 57</vt:lpstr>
      <vt:lpstr>GEF SGP El Salvador</vt:lpstr>
      <vt:lpstr>Mapa de Medios de Vida</vt:lpstr>
      <vt:lpstr>Identificación y Priorización  “Metodología Medios de Vida”</vt:lpstr>
      <vt:lpstr>Actividades Elegibles (Potencialidades)</vt:lpstr>
      <vt:lpstr>Actividades Elegibles (Potencialidades)</vt:lpstr>
      <vt:lpstr>Actividades Elegibles (Potencialidades)</vt:lpstr>
      <vt:lpstr>Identificación de Aliadas(os) y Conformación de Grupos Solidarios</vt:lpstr>
      <vt:lpstr>Acciones Locales de los Proyectos</vt:lpstr>
      <vt:lpstr>Elaboración de  Planes Comunitarios de Manejo</vt:lpstr>
      <vt:lpstr>Fortalecimiento de los Capitales</vt:lpstr>
      <vt:lpstr>Oportunidad Laboral y Generación de Ingresos Con MVS</vt:lpstr>
      <vt:lpstr>Estructura del Ingreso Diario</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GEF SGP TEAM EL SALVADOR</dc:creator>
  <cp:lastModifiedBy>Rene Guzman</cp:lastModifiedBy>
  <cp:revision>138</cp:revision>
  <dcterms:created xsi:type="dcterms:W3CDTF">2010-04-21T21:42:38Z</dcterms:created>
  <dcterms:modified xsi:type="dcterms:W3CDTF">2011-12-02T05:47:43Z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3111214</vt:lpwstr>
  </property>
  <property fmtid="{D5CDD505-2E9C-101B-9397-08002B2CF9AE}" name="NXPowerLiteVersion" pid="3">
    <vt:lpwstr>D4.1.0</vt:lpwstr>
  </property>
</Properties>
</file>