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1" r:id="rId4"/>
    <p:sldMasterId id="2147483733" r:id="rId5"/>
    <p:sldMasterId id="2147483745" r:id="rId6"/>
    <p:sldMasterId id="2147483757" r:id="rId7"/>
  </p:sldMasterIdLst>
  <p:notesMasterIdLst>
    <p:notesMasterId r:id="rId28"/>
  </p:notesMasterIdLst>
  <p:sldIdLst>
    <p:sldId id="257" r:id="rId8"/>
    <p:sldId id="316" r:id="rId9"/>
    <p:sldId id="329" r:id="rId10"/>
    <p:sldId id="330" r:id="rId11"/>
    <p:sldId id="332" r:id="rId12"/>
    <p:sldId id="331" r:id="rId13"/>
    <p:sldId id="289" r:id="rId14"/>
    <p:sldId id="328" r:id="rId15"/>
    <p:sldId id="317" r:id="rId16"/>
    <p:sldId id="318" r:id="rId17"/>
    <p:sldId id="320" r:id="rId18"/>
    <p:sldId id="319" r:id="rId19"/>
    <p:sldId id="315" r:id="rId20"/>
    <p:sldId id="321" r:id="rId21"/>
    <p:sldId id="322" r:id="rId22"/>
    <p:sldId id="323" r:id="rId23"/>
    <p:sldId id="324" r:id="rId24"/>
    <p:sldId id="325" r:id="rId25"/>
    <p:sldId id="326" r:id="rId26"/>
    <p:sldId id="327" r:id="rId27"/>
  </p:sldIdLst>
  <p:sldSz cx="8640763" cy="4321175"/>
  <p:notesSz cx="6858000" cy="9144000"/>
  <p:defaultTextStyle>
    <a:defPPr>
      <a:defRPr lang="es-CR"/>
    </a:defPPr>
    <a:lvl1pPr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125"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249"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373"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498"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5622" algn="l" defTabSz="914249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2747" algn="l" defTabSz="914249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199872" algn="l" defTabSz="914249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6997" algn="l" defTabSz="914249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CC00"/>
    <a:srgbClr val="3399FF"/>
    <a:srgbClr val="CC0099"/>
    <a:srgbClr val="990033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1039" autoAdjust="0"/>
  </p:normalViewPr>
  <p:slideViewPr>
    <p:cSldViewPr>
      <p:cViewPr>
        <p:scale>
          <a:sx n="100" d="100"/>
          <a:sy n="100" d="100"/>
        </p:scale>
        <p:origin x="-480" y="-162"/>
      </p:cViewPr>
      <p:guideLst>
        <p:guide orient="horz" pos="1361"/>
        <p:guide pos="27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768CC-1ED3-4222-B01A-AA028E7BD7A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625BCC6-0727-4E57-ACC5-56C4A09494E3}">
      <dgm:prSet phldrT="[Texto]"/>
      <dgm:spPr/>
      <dgm:t>
        <a:bodyPr/>
        <a:lstStyle/>
        <a:p>
          <a:r>
            <a:rPr lang="es-CR" dirty="0" smtClean="0"/>
            <a:t>Actores locales</a:t>
          </a:r>
          <a:endParaRPr lang="es-CR" dirty="0"/>
        </a:p>
      </dgm:t>
    </dgm:pt>
    <dgm:pt modelId="{3FCBBD44-63E3-4353-A1A3-BD31F940AD92}" type="parTrans" cxnId="{9FB60745-2CD8-4A61-A36A-73C6D8E11457}">
      <dgm:prSet/>
      <dgm:spPr/>
      <dgm:t>
        <a:bodyPr/>
        <a:lstStyle/>
        <a:p>
          <a:endParaRPr lang="es-CR"/>
        </a:p>
      </dgm:t>
    </dgm:pt>
    <dgm:pt modelId="{EC067FB5-9A90-442C-BA64-3370DBDEB383}" type="sibTrans" cxnId="{9FB60745-2CD8-4A61-A36A-73C6D8E11457}">
      <dgm:prSet/>
      <dgm:spPr/>
      <dgm:t>
        <a:bodyPr/>
        <a:lstStyle/>
        <a:p>
          <a:endParaRPr lang="es-CR"/>
        </a:p>
      </dgm:t>
    </dgm:pt>
    <dgm:pt modelId="{7388F403-541A-4B4E-97A9-725F50709D7B}">
      <dgm:prSet phldrT="[Texto]" custT="1"/>
      <dgm:spPr/>
      <dgm:t>
        <a:bodyPr/>
        <a:lstStyle/>
        <a:p>
          <a:r>
            <a:rPr lang="es-CR" sz="800" b="1" dirty="0" smtClean="0"/>
            <a:t>Actores institucionales  del estado </a:t>
          </a:r>
          <a:endParaRPr lang="es-CR" sz="800" b="1" dirty="0"/>
        </a:p>
      </dgm:t>
    </dgm:pt>
    <dgm:pt modelId="{44EF4A81-86C5-4AF6-80B3-45775BA1CEF5}" type="parTrans" cxnId="{DE1F7CBC-71D9-4E9C-BF00-287FBA665957}">
      <dgm:prSet/>
      <dgm:spPr/>
      <dgm:t>
        <a:bodyPr/>
        <a:lstStyle/>
        <a:p>
          <a:endParaRPr lang="es-CR"/>
        </a:p>
      </dgm:t>
    </dgm:pt>
    <dgm:pt modelId="{9AB3DC81-55A7-4664-AE7E-E73BF17B2076}" type="sibTrans" cxnId="{DE1F7CBC-71D9-4E9C-BF00-287FBA665957}">
      <dgm:prSet/>
      <dgm:spPr/>
      <dgm:t>
        <a:bodyPr/>
        <a:lstStyle/>
        <a:p>
          <a:endParaRPr lang="es-CR"/>
        </a:p>
      </dgm:t>
    </dgm:pt>
    <dgm:pt modelId="{25E0CDDD-AD91-41CD-A5AD-823B34677726}">
      <dgm:prSet phldrT="[Texto]" custT="1"/>
      <dgm:spPr/>
      <dgm:t>
        <a:bodyPr/>
        <a:lstStyle/>
        <a:p>
          <a:r>
            <a:rPr lang="es-CR" sz="1000" b="1" dirty="0" smtClean="0"/>
            <a:t>Actores privados</a:t>
          </a:r>
          <a:endParaRPr lang="es-CR" sz="1000" b="1" dirty="0"/>
        </a:p>
      </dgm:t>
    </dgm:pt>
    <dgm:pt modelId="{69FEEF25-D87B-4444-B3C0-B87F17F3E212}" type="parTrans" cxnId="{6CC72D8E-32AA-4DC0-B316-67D0BAC080F4}">
      <dgm:prSet/>
      <dgm:spPr/>
      <dgm:t>
        <a:bodyPr/>
        <a:lstStyle/>
        <a:p>
          <a:endParaRPr lang="es-CR"/>
        </a:p>
      </dgm:t>
    </dgm:pt>
    <dgm:pt modelId="{85987EC1-9566-4A5E-AA04-B77B5F3B53ED}" type="sibTrans" cxnId="{6CC72D8E-32AA-4DC0-B316-67D0BAC080F4}">
      <dgm:prSet/>
      <dgm:spPr/>
      <dgm:t>
        <a:bodyPr/>
        <a:lstStyle/>
        <a:p>
          <a:endParaRPr lang="es-CR"/>
        </a:p>
      </dgm:t>
    </dgm:pt>
    <dgm:pt modelId="{9DA7F748-0A87-4AAB-88D2-853086D838F3}" type="pres">
      <dgm:prSet presAssocID="{CB6768CC-1ED3-4222-B01A-AA028E7BD7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5378269-6B5C-4B26-A0BF-67D3845805EF}" type="pres">
      <dgm:prSet presAssocID="{9625BCC6-0727-4E57-ACC5-56C4A09494E3}" presName="gear1" presStyleLbl="node1" presStyleIdx="0" presStyleCnt="3">
        <dgm:presLayoutVars>
          <dgm:chMax val="1"/>
          <dgm:bulletEnabled val="1"/>
        </dgm:presLayoutVars>
      </dgm:prSet>
      <dgm:spPr/>
    </dgm:pt>
    <dgm:pt modelId="{C854A046-FA62-48EB-B695-F4179E738251}" type="pres">
      <dgm:prSet presAssocID="{9625BCC6-0727-4E57-ACC5-56C4A09494E3}" presName="gear1srcNode" presStyleLbl="node1" presStyleIdx="0" presStyleCnt="3"/>
      <dgm:spPr/>
    </dgm:pt>
    <dgm:pt modelId="{18DA7B9A-85BE-46F4-9F2E-C5D7266E4099}" type="pres">
      <dgm:prSet presAssocID="{9625BCC6-0727-4E57-ACC5-56C4A09494E3}" presName="gear1dstNode" presStyleLbl="node1" presStyleIdx="0" presStyleCnt="3"/>
      <dgm:spPr/>
    </dgm:pt>
    <dgm:pt modelId="{6DDE1454-CF00-442E-B96D-65AAA866A959}" type="pres">
      <dgm:prSet presAssocID="{7388F403-541A-4B4E-97A9-725F50709D7B}" presName="gear2" presStyleLbl="node1" presStyleIdx="1" presStyleCnt="3" custScaleX="125379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1CA282B-2967-4AF6-AFB9-049DA2A5F7A7}" type="pres">
      <dgm:prSet presAssocID="{7388F403-541A-4B4E-97A9-725F50709D7B}" presName="gear2srcNode" presStyleLbl="node1" presStyleIdx="1" presStyleCnt="3"/>
      <dgm:spPr/>
    </dgm:pt>
    <dgm:pt modelId="{0BE7F475-D527-42A3-8F0C-84216A4F534C}" type="pres">
      <dgm:prSet presAssocID="{7388F403-541A-4B4E-97A9-725F50709D7B}" presName="gear2dstNode" presStyleLbl="node1" presStyleIdx="1" presStyleCnt="3"/>
      <dgm:spPr/>
    </dgm:pt>
    <dgm:pt modelId="{6E73E259-33E0-4004-ACF7-3B4A49EA3662}" type="pres">
      <dgm:prSet presAssocID="{25E0CDDD-AD91-41CD-A5AD-823B34677726}" presName="gear3" presStyleLbl="node1" presStyleIdx="2" presStyleCnt="3"/>
      <dgm:spPr/>
    </dgm:pt>
    <dgm:pt modelId="{563FE24A-D88A-4F0F-AB2D-8B93C02B2795}" type="pres">
      <dgm:prSet presAssocID="{25E0CDDD-AD91-41CD-A5AD-823B3467772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B039F9E-0E95-4941-804D-0E7C64C39E9D}" type="pres">
      <dgm:prSet presAssocID="{25E0CDDD-AD91-41CD-A5AD-823B34677726}" presName="gear3srcNode" presStyleLbl="node1" presStyleIdx="2" presStyleCnt="3"/>
      <dgm:spPr/>
    </dgm:pt>
    <dgm:pt modelId="{A11E7055-D824-46E1-B7ED-AAA9677D2C9F}" type="pres">
      <dgm:prSet presAssocID="{25E0CDDD-AD91-41CD-A5AD-823B34677726}" presName="gear3dstNode" presStyleLbl="node1" presStyleIdx="2" presStyleCnt="3"/>
      <dgm:spPr/>
    </dgm:pt>
    <dgm:pt modelId="{5F7B19B9-72A2-497F-8160-F715325E40E1}" type="pres">
      <dgm:prSet presAssocID="{EC067FB5-9A90-442C-BA64-3370DBDEB383}" presName="connector1" presStyleLbl="sibTrans2D1" presStyleIdx="0" presStyleCnt="3"/>
      <dgm:spPr/>
    </dgm:pt>
    <dgm:pt modelId="{4F3B3C2D-330F-4503-9D55-2A4D5A282865}" type="pres">
      <dgm:prSet presAssocID="{9AB3DC81-55A7-4664-AE7E-E73BF17B2076}" presName="connector2" presStyleLbl="sibTrans2D1" presStyleIdx="1" presStyleCnt="3"/>
      <dgm:spPr/>
    </dgm:pt>
    <dgm:pt modelId="{8BA708B7-A0BF-49F7-BFD3-743CDA492B50}" type="pres">
      <dgm:prSet presAssocID="{85987EC1-9566-4A5E-AA04-B77B5F3B53ED}" presName="connector3" presStyleLbl="sibTrans2D1" presStyleIdx="2" presStyleCnt="3"/>
      <dgm:spPr/>
    </dgm:pt>
  </dgm:ptLst>
  <dgm:cxnLst>
    <dgm:cxn modelId="{B71C3AFD-1F4B-4AA5-9901-2E29C2E8BDED}" type="presOf" srcId="{9AB3DC81-55A7-4664-AE7E-E73BF17B2076}" destId="{4F3B3C2D-330F-4503-9D55-2A4D5A282865}" srcOrd="0" destOrd="0" presId="urn:microsoft.com/office/officeart/2005/8/layout/gear1"/>
    <dgm:cxn modelId="{20B2AE27-E44C-4BBF-A7B0-00F081FE2797}" type="presOf" srcId="{9625BCC6-0727-4E57-ACC5-56C4A09494E3}" destId="{18DA7B9A-85BE-46F4-9F2E-C5D7266E4099}" srcOrd="2" destOrd="0" presId="urn:microsoft.com/office/officeart/2005/8/layout/gear1"/>
    <dgm:cxn modelId="{DE1F7CBC-71D9-4E9C-BF00-287FBA665957}" srcId="{CB6768CC-1ED3-4222-B01A-AA028E7BD7A9}" destId="{7388F403-541A-4B4E-97A9-725F50709D7B}" srcOrd="1" destOrd="0" parTransId="{44EF4A81-86C5-4AF6-80B3-45775BA1CEF5}" sibTransId="{9AB3DC81-55A7-4664-AE7E-E73BF17B2076}"/>
    <dgm:cxn modelId="{408EEF15-3009-431D-8C5F-8B6B987416FE}" type="presOf" srcId="{7388F403-541A-4B4E-97A9-725F50709D7B}" destId="{6DDE1454-CF00-442E-B96D-65AAA866A959}" srcOrd="0" destOrd="0" presId="urn:microsoft.com/office/officeart/2005/8/layout/gear1"/>
    <dgm:cxn modelId="{264C8303-F7A8-4D35-89A1-AB64BF52744C}" type="presOf" srcId="{CB6768CC-1ED3-4222-B01A-AA028E7BD7A9}" destId="{9DA7F748-0A87-4AAB-88D2-853086D838F3}" srcOrd="0" destOrd="0" presId="urn:microsoft.com/office/officeart/2005/8/layout/gear1"/>
    <dgm:cxn modelId="{9FB60745-2CD8-4A61-A36A-73C6D8E11457}" srcId="{CB6768CC-1ED3-4222-B01A-AA028E7BD7A9}" destId="{9625BCC6-0727-4E57-ACC5-56C4A09494E3}" srcOrd="0" destOrd="0" parTransId="{3FCBBD44-63E3-4353-A1A3-BD31F940AD92}" sibTransId="{EC067FB5-9A90-442C-BA64-3370DBDEB383}"/>
    <dgm:cxn modelId="{50CD7611-245F-41F0-9C94-23D7ED537A45}" type="presOf" srcId="{25E0CDDD-AD91-41CD-A5AD-823B34677726}" destId="{A11E7055-D824-46E1-B7ED-AAA9677D2C9F}" srcOrd="3" destOrd="0" presId="urn:microsoft.com/office/officeart/2005/8/layout/gear1"/>
    <dgm:cxn modelId="{AA181CF1-E9E4-48DC-97C9-977FB60390A9}" type="presOf" srcId="{9625BCC6-0727-4E57-ACC5-56C4A09494E3}" destId="{D5378269-6B5C-4B26-A0BF-67D3845805EF}" srcOrd="0" destOrd="0" presId="urn:microsoft.com/office/officeart/2005/8/layout/gear1"/>
    <dgm:cxn modelId="{1868A10D-4E0C-4847-A842-74CD231BA448}" type="presOf" srcId="{7388F403-541A-4B4E-97A9-725F50709D7B}" destId="{01CA282B-2967-4AF6-AFB9-049DA2A5F7A7}" srcOrd="1" destOrd="0" presId="urn:microsoft.com/office/officeart/2005/8/layout/gear1"/>
    <dgm:cxn modelId="{E7C39449-E1FE-4D20-93F6-C135C92F2460}" type="presOf" srcId="{9625BCC6-0727-4E57-ACC5-56C4A09494E3}" destId="{C854A046-FA62-48EB-B695-F4179E738251}" srcOrd="1" destOrd="0" presId="urn:microsoft.com/office/officeart/2005/8/layout/gear1"/>
    <dgm:cxn modelId="{F63DE6F0-2528-40FD-9B99-0DC6B1D6CCC5}" type="presOf" srcId="{7388F403-541A-4B4E-97A9-725F50709D7B}" destId="{0BE7F475-D527-42A3-8F0C-84216A4F534C}" srcOrd="2" destOrd="0" presId="urn:microsoft.com/office/officeart/2005/8/layout/gear1"/>
    <dgm:cxn modelId="{1088E14E-90F6-4066-A518-D0364CA7384D}" type="presOf" srcId="{25E0CDDD-AD91-41CD-A5AD-823B34677726}" destId="{563FE24A-D88A-4F0F-AB2D-8B93C02B2795}" srcOrd="1" destOrd="0" presId="urn:microsoft.com/office/officeart/2005/8/layout/gear1"/>
    <dgm:cxn modelId="{CD0D8D1D-EFF2-4581-87D5-4AD0D46AA6BD}" type="presOf" srcId="{25E0CDDD-AD91-41CD-A5AD-823B34677726}" destId="{6E73E259-33E0-4004-ACF7-3B4A49EA3662}" srcOrd="0" destOrd="0" presId="urn:microsoft.com/office/officeart/2005/8/layout/gear1"/>
    <dgm:cxn modelId="{857455B2-FD4E-44E4-833D-23AA9AF53B01}" type="presOf" srcId="{EC067FB5-9A90-442C-BA64-3370DBDEB383}" destId="{5F7B19B9-72A2-497F-8160-F715325E40E1}" srcOrd="0" destOrd="0" presId="urn:microsoft.com/office/officeart/2005/8/layout/gear1"/>
    <dgm:cxn modelId="{0267D8AD-61AC-422F-A2E8-6F37898AD425}" type="presOf" srcId="{85987EC1-9566-4A5E-AA04-B77B5F3B53ED}" destId="{8BA708B7-A0BF-49F7-BFD3-743CDA492B50}" srcOrd="0" destOrd="0" presId="urn:microsoft.com/office/officeart/2005/8/layout/gear1"/>
    <dgm:cxn modelId="{6CC72D8E-32AA-4DC0-B316-67D0BAC080F4}" srcId="{CB6768CC-1ED3-4222-B01A-AA028E7BD7A9}" destId="{25E0CDDD-AD91-41CD-A5AD-823B34677726}" srcOrd="2" destOrd="0" parTransId="{69FEEF25-D87B-4444-B3C0-B87F17F3E212}" sibTransId="{85987EC1-9566-4A5E-AA04-B77B5F3B53ED}"/>
    <dgm:cxn modelId="{023F7834-69FA-4842-B2ED-A426A984B419}" type="presOf" srcId="{25E0CDDD-AD91-41CD-A5AD-823B34677726}" destId="{AB039F9E-0E95-4941-804D-0E7C64C39E9D}" srcOrd="2" destOrd="0" presId="urn:microsoft.com/office/officeart/2005/8/layout/gear1"/>
    <dgm:cxn modelId="{147522CA-11C3-4080-929C-B4E0C4FB4BFD}" type="presParOf" srcId="{9DA7F748-0A87-4AAB-88D2-853086D838F3}" destId="{D5378269-6B5C-4B26-A0BF-67D3845805EF}" srcOrd="0" destOrd="0" presId="urn:microsoft.com/office/officeart/2005/8/layout/gear1"/>
    <dgm:cxn modelId="{7452A5D7-4422-40BB-B5C0-5F0FD79201F8}" type="presParOf" srcId="{9DA7F748-0A87-4AAB-88D2-853086D838F3}" destId="{C854A046-FA62-48EB-B695-F4179E738251}" srcOrd="1" destOrd="0" presId="urn:microsoft.com/office/officeart/2005/8/layout/gear1"/>
    <dgm:cxn modelId="{435EFDA3-641F-4E34-ACD4-253BBE36E182}" type="presParOf" srcId="{9DA7F748-0A87-4AAB-88D2-853086D838F3}" destId="{18DA7B9A-85BE-46F4-9F2E-C5D7266E4099}" srcOrd="2" destOrd="0" presId="urn:microsoft.com/office/officeart/2005/8/layout/gear1"/>
    <dgm:cxn modelId="{6E266EB5-C7AF-4913-90BD-70827E9229B8}" type="presParOf" srcId="{9DA7F748-0A87-4AAB-88D2-853086D838F3}" destId="{6DDE1454-CF00-442E-B96D-65AAA866A959}" srcOrd="3" destOrd="0" presId="urn:microsoft.com/office/officeart/2005/8/layout/gear1"/>
    <dgm:cxn modelId="{5B66C14B-F65E-4538-BD70-5519258654B4}" type="presParOf" srcId="{9DA7F748-0A87-4AAB-88D2-853086D838F3}" destId="{01CA282B-2967-4AF6-AFB9-049DA2A5F7A7}" srcOrd="4" destOrd="0" presId="urn:microsoft.com/office/officeart/2005/8/layout/gear1"/>
    <dgm:cxn modelId="{266BDD56-D4BA-4994-B206-DCE9366C411D}" type="presParOf" srcId="{9DA7F748-0A87-4AAB-88D2-853086D838F3}" destId="{0BE7F475-D527-42A3-8F0C-84216A4F534C}" srcOrd="5" destOrd="0" presId="urn:microsoft.com/office/officeart/2005/8/layout/gear1"/>
    <dgm:cxn modelId="{FEFEF304-424E-4F45-9CE0-62A6DC6B6F52}" type="presParOf" srcId="{9DA7F748-0A87-4AAB-88D2-853086D838F3}" destId="{6E73E259-33E0-4004-ACF7-3B4A49EA3662}" srcOrd="6" destOrd="0" presId="urn:microsoft.com/office/officeart/2005/8/layout/gear1"/>
    <dgm:cxn modelId="{C29E389B-D3F4-43EA-920D-50D63A38BB84}" type="presParOf" srcId="{9DA7F748-0A87-4AAB-88D2-853086D838F3}" destId="{563FE24A-D88A-4F0F-AB2D-8B93C02B2795}" srcOrd="7" destOrd="0" presId="urn:microsoft.com/office/officeart/2005/8/layout/gear1"/>
    <dgm:cxn modelId="{20599162-35DE-4249-B440-E8B4E98C2C2F}" type="presParOf" srcId="{9DA7F748-0A87-4AAB-88D2-853086D838F3}" destId="{AB039F9E-0E95-4941-804D-0E7C64C39E9D}" srcOrd="8" destOrd="0" presId="urn:microsoft.com/office/officeart/2005/8/layout/gear1"/>
    <dgm:cxn modelId="{2EDD87B6-7E5F-46B1-AEC3-8CA786473AF0}" type="presParOf" srcId="{9DA7F748-0A87-4AAB-88D2-853086D838F3}" destId="{A11E7055-D824-46E1-B7ED-AAA9677D2C9F}" srcOrd="9" destOrd="0" presId="urn:microsoft.com/office/officeart/2005/8/layout/gear1"/>
    <dgm:cxn modelId="{CB352F7B-6B2C-478C-869A-6A6F95BCE112}" type="presParOf" srcId="{9DA7F748-0A87-4AAB-88D2-853086D838F3}" destId="{5F7B19B9-72A2-497F-8160-F715325E40E1}" srcOrd="10" destOrd="0" presId="urn:microsoft.com/office/officeart/2005/8/layout/gear1"/>
    <dgm:cxn modelId="{7F9EE1DD-A1EA-4A20-8564-B4039C73BE2F}" type="presParOf" srcId="{9DA7F748-0A87-4AAB-88D2-853086D838F3}" destId="{4F3B3C2D-330F-4503-9D55-2A4D5A282865}" srcOrd="11" destOrd="0" presId="urn:microsoft.com/office/officeart/2005/8/layout/gear1"/>
    <dgm:cxn modelId="{0D16869C-C83C-4D65-9870-CC3A6345C8A5}" type="presParOf" srcId="{9DA7F748-0A87-4AAB-88D2-853086D838F3}" destId="{8BA708B7-A0BF-49F7-BFD3-743CDA492B5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F737E-6BB5-493E-A98C-FE6C988A8C5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B24AF71-4390-472E-8BBE-48B2061A8D80}">
      <dgm:prSet phldrT="[Texto]" custT="1"/>
      <dgm:spPr/>
      <dgm:t>
        <a:bodyPr/>
        <a:lstStyle/>
        <a:p>
          <a:r>
            <a:rPr lang="es-CR" sz="2400" dirty="0" smtClean="0"/>
            <a:t>Actores</a:t>
          </a:r>
        </a:p>
        <a:p>
          <a:r>
            <a:rPr lang="es-CR" sz="1500" dirty="0" smtClean="0"/>
            <a:t>(gestión del poder)</a:t>
          </a:r>
          <a:endParaRPr lang="es-CR" sz="1500" dirty="0"/>
        </a:p>
      </dgm:t>
    </dgm:pt>
    <dgm:pt modelId="{0D3790F9-7E0F-4179-96DC-D2470DA4B36F}" type="parTrans" cxnId="{210F313C-D290-4506-A241-88977A11CB03}">
      <dgm:prSet/>
      <dgm:spPr/>
      <dgm:t>
        <a:bodyPr/>
        <a:lstStyle/>
        <a:p>
          <a:endParaRPr lang="es-CR"/>
        </a:p>
      </dgm:t>
    </dgm:pt>
    <dgm:pt modelId="{25C51A54-7D17-416B-8F6C-4057EF7729A5}" type="sibTrans" cxnId="{210F313C-D290-4506-A241-88977A11CB03}">
      <dgm:prSet/>
      <dgm:spPr/>
      <dgm:t>
        <a:bodyPr/>
        <a:lstStyle/>
        <a:p>
          <a:endParaRPr lang="es-CR"/>
        </a:p>
      </dgm:t>
    </dgm:pt>
    <dgm:pt modelId="{1F8C3A6A-9D83-4A05-97C8-DE2CAFA08624}">
      <dgm:prSet phldrT="[Texto]"/>
      <dgm:spPr/>
      <dgm:t>
        <a:bodyPr/>
        <a:lstStyle/>
        <a:p>
          <a:r>
            <a:rPr lang="es-CR" dirty="0" smtClean="0"/>
            <a:t>Gestión Cultural</a:t>
          </a:r>
          <a:endParaRPr lang="es-CR" dirty="0"/>
        </a:p>
      </dgm:t>
    </dgm:pt>
    <dgm:pt modelId="{C42E14A8-6B06-4669-A235-9D5A10F0B64F}" type="parTrans" cxnId="{B4663630-4F39-4843-B13A-A7861EAFE7A7}">
      <dgm:prSet/>
      <dgm:spPr/>
      <dgm:t>
        <a:bodyPr/>
        <a:lstStyle/>
        <a:p>
          <a:endParaRPr lang="es-CR"/>
        </a:p>
      </dgm:t>
    </dgm:pt>
    <dgm:pt modelId="{01C66393-F73B-41F4-B6C4-87AD68186DD9}" type="sibTrans" cxnId="{B4663630-4F39-4843-B13A-A7861EAFE7A7}">
      <dgm:prSet/>
      <dgm:spPr/>
      <dgm:t>
        <a:bodyPr/>
        <a:lstStyle/>
        <a:p>
          <a:endParaRPr lang="es-CR"/>
        </a:p>
      </dgm:t>
    </dgm:pt>
    <dgm:pt modelId="{D51FD301-A87A-418E-AB37-BBE0CDCB60D8}">
      <dgm:prSet phldrT="[Texto]"/>
      <dgm:spPr/>
      <dgm:t>
        <a:bodyPr/>
        <a:lstStyle/>
        <a:p>
          <a:r>
            <a:rPr lang="es-CR" dirty="0" smtClean="0"/>
            <a:t>Gestión Económica</a:t>
          </a:r>
          <a:endParaRPr lang="es-CR" dirty="0"/>
        </a:p>
      </dgm:t>
    </dgm:pt>
    <dgm:pt modelId="{DDC7F6D6-9C13-4AB7-AE52-02A05A73A96D}" type="parTrans" cxnId="{50FA5E1D-DF3F-4474-B628-E4ED27EACA51}">
      <dgm:prSet/>
      <dgm:spPr/>
      <dgm:t>
        <a:bodyPr/>
        <a:lstStyle/>
        <a:p>
          <a:endParaRPr lang="es-CR"/>
        </a:p>
      </dgm:t>
    </dgm:pt>
    <dgm:pt modelId="{A8278EED-E55E-42F3-8CAE-C17FEB1154FB}" type="sibTrans" cxnId="{50FA5E1D-DF3F-4474-B628-E4ED27EACA51}">
      <dgm:prSet/>
      <dgm:spPr/>
      <dgm:t>
        <a:bodyPr/>
        <a:lstStyle/>
        <a:p>
          <a:endParaRPr lang="es-CR"/>
        </a:p>
      </dgm:t>
    </dgm:pt>
    <dgm:pt modelId="{2279727C-F0CC-4C7F-9B32-CC3C9DFDC7D0}">
      <dgm:prSet phldrT="[Texto]"/>
      <dgm:spPr/>
      <dgm:t>
        <a:bodyPr/>
        <a:lstStyle/>
        <a:p>
          <a:r>
            <a:rPr lang="es-CR" dirty="0" smtClean="0"/>
            <a:t>Gestión Social </a:t>
          </a:r>
          <a:endParaRPr lang="es-CR" dirty="0"/>
        </a:p>
      </dgm:t>
    </dgm:pt>
    <dgm:pt modelId="{2EBC9B5F-82C8-4D96-89AC-CF5FC4AEF1D0}" type="parTrans" cxnId="{14CCB90B-D8EF-4C7D-B696-B56EC63C9FD4}">
      <dgm:prSet/>
      <dgm:spPr/>
      <dgm:t>
        <a:bodyPr/>
        <a:lstStyle/>
        <a:p>
          <a:endParaRPr lang="es-CR"/>
        </a:p>
      </dgm:t>
    </dgm:pt>
    <dgm:pt modelId="{C712BA95-0199-4300-AA90-32E2916E1E17}" type="sibTrans" cxnId="{14CCB90B-D8EF-4C7D-B696-B56EC63C9FD4}">
      <dgm:prSet/>
      <dgm:spPr/>
      <dgm:t>
        <a:bodyPr/>
        <a:lstStyle/>
        <a:p>
          <a:endParaRPr lang="es-CR"/>
        </a:p>
      </dgm:t>
    </dgm:pt>
    <dgm:pt modelId="{820A027E-7456-43DC-9B16-58939E83EF18}">
      <dgm:prSet phldrT="[Texto]"/>
      <dgm:spPr/>
      <dgm:t>
        <a:bodyPr/>
        <a:lstStyle/>
        <a:p>
          <a:r>
            <a:rPr lang="es-CR" dirty="0" smtClean="0"/>
            <a:t>Gestión Ecología</a:t>
          </a:r>
          <a:endParaRPr lang="es-CR" dirty="0"/>
        </a:p>
      </dgm:t>
    </dgm:pt>
    <dgm:pt modelId="{F1BC220F-16DD-484B-83A4-C48382212893}" type="parTrans" cxnId="{CD6F6DA7-E7DB-4CAC-B3CF-D11BDD56B567}">
      <dgm:prSet/>
      <dgm:spPr/>
      <dgm:t>
        <a:bodyPr/>
        <a:lstStyle/>
        <a:p>
          <a:endParaRPr lang="es-CR"/>
        </a:p>
      </dgm:t>
    </dgm:pt>
    <dgm:pt modelId="{45E6CD53-D4AB-4619-8CF3-C8D87699CCED}" type="sibTrans" cxnId="{CD6F6DA7-E7DB-4CAC-B3CF-D11BDD56B567}">
      <dgm:prSet/>
      <dgm:spPr/>
      <dgm:t>
        <a:bodyPr/>
        <a:lstStyle/>
        <a:p>
          <a:endParaRPr lang="es-CR"/>
        </a:p>
      </dgm:t>
    </dgm:pt>
    <dgm:pt modelId="{F88BEAB2-2F31-4572-AE63-3E4C5546D22E}" type="pres">
      <dgm:prSet presAssocID="{E53F737E-6BB5-493E-A98C-FE6C988A8C5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7F57CC-42E1-42A6-BB40-DB9EFC106A93}" type="pres">
      <dgm:prSet presAssocID="{4B24AF71-4390-472E-8BBE-48B2061A8D80}" presName="centerShape" presStyleLbl="node0" presStyleIdx="0" presStyleCnt="1" custScaleX="340448" custScaleY="123304"/>
      <dgm:spPr/>
      <dgm:t>
        <a:bodyPr/>
        <a:lstStyle/>
        <a:p>
          <a:endParaRPr lang="es-CR"/>
        </a:p>
      </dgm:t>
    </dgm:pt>
    <dgm:pt modelId="{8E40D93F-D0B6-4B22-B039-4C3ADF68B059}" type="pres">
      <dgm:prSet presAssocID="{C42E14A8-6B06-4669-A235-9D5A10F0B64F}" presName="parTrans" presStyleLbl="sibTrans2D1" presStyleIdx="0" presStyleCnt="4"/>
      <dgm:spPr/>
    </dgm:pt>
    <dgm:pt modelId="{CFCA5007-E5F4-46A7-A1E9-F7AC908E40EF}" type="pres">
      <dgm:prSet presAssocID="{C42E14A8-6B06-4669-A235-9D5A10F0B64F}" presName="connectorText" presStyleLbl="sibTrans2D1" presStyleIdx="0" presStyleCnt="4"/>
      <dgm:spPr/>
    </dgm:pt>
    <dgm:pt modelId="{62984704-00DD-4D55-B87C-6330C6784BA2}" type="pres">
      <dgm:prSet presAssocID="{1F8C3A6A-9D83-4A05-97C8-DE2CAFA08624}" presName="node" presStyleLbl="node1" presStyleIdx="0" presStyleCnt="4" custScaleX="172603">
        <dgm:presLayoutVars>
          <dgm:bulletEnabled val="1"/>
        </dgm:presLayoutVars>
      </dgm:prSet>
      <dgm:spPr/>
    </dgm:pt>
    <dgm:pt modelId="{18EFB1EE-3CFE-4EAD-B0D2-4AFF242F98B4}" type="pres">
      <dgm:prSet presAssocID="{DDC7F6D6-9C13-4AB7-AE52-02A05A73A96D}" presName="parTrans" presStyleLbl="sibTrans2D1" presStyleIdx="1" presStyleCnt="4"/>
      <dgm:spPr/>
    </dgm:pt>
    <dgm:pt modelId="{91EA6374-DB93-4E89-82BE-EEFE601B4CC6}" type="pres">
      <dgm:prSet presAssocID="{DDC7F6D6-9C13-4AB7-AE52-02A05A73A96D}" presName="connectorText" presStyleLbl="sibTrans2D1" presStyleIdx="1" presStyleCnt="4"/>
      <dgm:spPr/>
    </dgm:pt>
    <dgm:pt modelId="{6661BFFA-1554-49BD-93D4-4D176B68495C}" type="pres">
      <dgm:prSet presAssocID="{D51FD301-A87A-418E-AB37-BBE0CDCB60D8}" presName="node" presStyleLbl="node1" presStyleIdx="1" presStyleCnt="4" custScaleX="179558" custRadScaleRad="267907" custRadScaleInc="-122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1A64B17-BA75-4477-963B-1D4430260A7A}" type="pres">
      <dgm:prSet presAssocID="{2EBC9B5F-82C8-4D96-89AC-CF5FC4AEF1D0}" presName="parTrans" presStyleLbl="sibTrans2D1" presStyleIdx="2" presStyleCnt="4"/>
      <dgm:spPr/>
    </dgm:pt>
    <dgm:pt modelId="{1724E429-60FA-4138-A692-D72322D8404E}" type="pres">
      <dgm:prSet presAssocID="{2EBC9B5F-82C8-4D96-89AC-CF5FC4AEF1D0}" presName="connectorText" presStyleLbl="sibTrans2D1" presStyleIdx="2" presStyleCnt="4"/>
      <dgm:spPr/>
    </dgm:pt>
    <dgm:pt modelId="{6565D21E-324F-4A94-BE2C-C425B687F27C}" type="pres">
      <dgm:prSet presAssocID="{2279727C-F0CC-4C7F-9B32-CC3C9DFDC7D0}" presName="node" presStyleLbl="node1" presStyleIdx="2" presStyleCnt="4" custScaleX="206172">
        <dgm:presLayoutVars>
          <dgm:bulletEnabled val="1"/>
        </dgm:presLayoutVars>
      </dgm:prSet>
      <dgm:spPr/>
    </dgm:pt>
    <dgm:pt modelId="{1C0835E2-079C-4CA0-8D88-8648A8FF58A9}" type="pres">
      <dgm:prSet presAssocID="{F1BC220F-16DD-484B-83A4-C48382212893}" presName="parTrans" presStyleLbl="sibTrans2D1" presStyleIdx="3" presStyleCnt="4"/>
      <dgm:spPr/>
    </dgm:pt>
    <dgm:pt modelId="{DB5F9B74-57BA-4CF7-BAA0-6744D7FA7AB1}" type="pres">
      <dgm:prSet presAssocID="{F1BC220F-16DD-484B-83A4-C48382212893}" presName="connectorText" presStyleLbl="sibTrans2D1" presStyleIdx="3" presStyleCnt="4"/>
      <dgm:spPr/>
    </dgm:pt>
    <dgm:pt modelId="{FF1FA545-142E-481A-A2C1-2A1BEABB347D}" type="pres">
      <dgm:prSet presAssocID="{820A027E-7456-43DC-9B16-58939E83EF18}" presName="node" presStyleLbl="node1" presStyleIdx="3" presStyleCnt="4" custScaleX="201804" custRadScaleRad="248293" custRadScaleInc="1320">
        <dgm:presLayoutVars>
          <dgm:bulletEnabled val="1"/>
        </dgm:presLayoutVars>
      </dgm:prSet>
      <dgm:spPr/>
    </dgm:pt>
  </dgm:ptLst>
  <dgm:cxnLst>
    <dgm:cxn modelId="{B0DF5DC2-8E74-48A8-BF9F-D744719E5871}" type="presOf" srcId="{4B24AF71-4390-472E-8BBE-48B2061A8D80}" destId="{2F7F57CC-42E1-42A6-BB40-DB9EFC106A93}" srcOrd="0" destOrd="0" presId="urn:microsoft.com/office/officeart/2005/8/layout/radial5"/>
    <dgm:cxn modelId="{349A406B-560E-49CF-9BE3-A1930C535D8A}" type="presOf" srcId="{2EBC9B5F-82C8-4D96-89AC-CF5FC4AEF1D0}" destId="{1724E429-60FA-4138-A692-D72322D8404E}" srcOrd="1" destOrd="0" presId="urn:microsoft.com/office/officeart/2005/8/layout/radial5"/>
    <dgm:cxn modelId="{DFE154F1-CBAE-480B-83B3-CFB6221C2711}" type="presOf" srcId="{C42E14A8-6B06-4669-A235-9D5A10F0B64F}" destId="{CFCA5007-E5F4-46A7-A1E9-F7AC908E40EF}" srcOrd="1" destOrd="0" presId="urn:microsoft.com/office/officeart/2005/8/layout/radial5"/>
    <dgm:cxn modelId="{04437076-5DC7-4D44-8EFD-85A7F098C7A8}" type="presOf" srcId="{C42E14A8-6B06-4669-A235-9D5A10F0B64F}" destId="{8E40D93F-D0B6-4B22-B039-4C3ADF68B059}" srcOrd="0" destOrd="0" presId="urn:microsoft.com/office/officeart/2005/8/layout/radial5"/>
    <dgm:cxn modelId="{B65D616F-86F5-487A-AD90-B77A22DC7A75}" type="presOf" srcId="{F1BC220F-16DD-484B-83A4-C48382212893}" destId="{1C0835E2-079C-4CA0-8D88-8648A8FF58A9}" srcOrd="0" destOrd="0" presId="urn:microsoft.com/office/officeart/2005/8/layout/radial5"/>
    <dgm:cxn modelId="{7B639D92-373E-4548-950C-1BA07E2E59CC}" type="presOf" srcId="{E53F737E-6BB5-493E-A98C-FE6C988A8C56}" destId="{F88BEAB2-2F31-4572-AE63-3E4C5546D22E}" srcOrd="0" destOrd="0" presId="urn:microsoft.com/office/officeart/2005/8/layout/radial5"/>
    <dgm:cxn modelId="{E0573149-5241-42FB-8587-F090BC50E9DD}" type="presOf" srcId="{D51FD301-A87A-418E-AB37-BBE0CDCB60D8}" destId="{6661BFFA-1554-49BD-93D4-4D176B68495C}" srcOrd="0" destOrd="0" presId="urn:microsoft.com/office/officeart/2005/8/layout/radial5"/>
    <dgm:cxn modelId="{E15F9351-9650-4229-8670-1DB3C18CE7CC}" type="presOf" srcId="{F1BC220F-16DD-484B-83A4-C48382212893}" destId="{DB5F9B74-57BA-4CF7-BAA0-6744D7FA7AB1}" srcOrd="1" destOrd="0" presId="urn:microsoft.com/office/officeart/2005/8/layout/radial5"/>
    <dgm:cxn modelId="{B4663630-4F39-4843-B13A-A7861EAFE7A7}" srcId="{4B24AF71-4390-472E-8BBE-48B2061A8D80}" destId="{1F8C3A6A-9D83-4A05-97C8-DE2CAFA08624}" srcOrd="0" destOrd="0" parTransId="{C42E14A8-6B06-4669-A235-9D5A10F0B64F}" sibTransId="{01C66393-F73B-41F4-B6C4-87AD68186DD9}"/>
    <dgm:cxn modelId="{68001E65-44D3-4732-A011-2F83A0785959}" type="presOf" srcId="{DDC7F6D6-9C13-4AB7-AE52-02A05A73A96D}" destId="{91EA6374-DB93-4E89-82BE-EEFE601B4CC6}" srcOrd="1" destOrd="0" presId="urn:microsoft.com/office/officeart/2005/8/layout/radial5"/>
    <dgm:cxn modelId="{CD6F6DA7-E7DB-4CAC-B3CF-D11BDD56B567}" srcId="{4B24AF71-4390-472E-8BBE-48B2061A8D80}" destId="{820A027E-7456-43DC-9B16-58939E83EF18}" srcOrd="3" destOrd="0" parTransId="{F1BC220F-16DD-484B-83A4-C48382212893}" sibTransId="{45E6CD53-D4AB-4619-8CF3-C8D87699CCED}"/>
    <dgm:cxn modelId="{15F5815A-9D32-4961-AF44-8F4246C3010E}" type="presOf" srcId="{1F8C3A6A-9D83-4A05-97C8-DE2CAFA08624}" destId="{62984704-00DD-4D55-B87C-6330C6784BA2}" srcOrd="0" destOrd="0" presId="urn:microsoft.com/office/officeart/2005/8/layout/radial5"/>
    <dgm:cxn modelId="{E30F72E4-1FF1-48B6-89D3-3FF4C143D7A1}" type="presOf" srcId="{820A027E-7456-43DC-9B16-58939E83EF18}" destId="{FF1FA545-142E-481A-A2C1-2A1BEABB347D}" srcOrd="0" destOrd="0" presId="urn:microsoft.com/office/officeart/2005/8/layout/radial5"/>
    <dgm:cxn modelId="{50FA5E1D-DF3F-4474-B628-E4ED27EACA51}" srcId="{4B24AF71-4390-472E-8BBE-48B2061A8D80}" destId="{D51FD301-A87A-418E-AB37-BBE0CDCB60D8}" srcOrd="1" destOrd="0" parTransId="{DDC7F6D6-9C13-4AB7-AE52-02A05A73A96D}" sibTransId="{A8278EED-E55E-42F3-8CAE-C17FEB1154FB}"/>
    <dgm:cxn modelId="{34C0AF10-5AD6-4747-90D8-DE3AB86EEC6A}" type="presOf" srcId="{DDC7F6D6-9C13-4AB7-AE52-02A05A73A96D}" destId="{18EFB1EE-3CFE-4EAD-B0D2-4AFF242F98B4}" srcOrd="0" destOrd="0" presId="urn:microsoft.com/office/officeart/2005/8/layout/radial5"/>
    <dgm:cxn modelId="{14CCB90B-D8EF-4C7D-B696-B56EC63C9FD4}" srcId="{4B24AF71-4390-472E-8BBE-48B2061A8D80}" destId="{2279727C-F0CC-4C7F-9B32-CC3C9DFDC7D0}" srcOrd="2" destOrd="0" parTransId="{2EBC9B5F-82C8-4D96-89AC-CF5FC4AEF1D0}" sibTransId="{C712BA95-0199-4300-AA90-32E2916E1E17}"/>
    <dgm:cxn modelId="{CA647048-BE8D-4281-869D-42C2CE8A7F11}" type="presOf" srcId="{2279727C-F0CC-4C7F-9B32-CC3C9DFDC7D0}" destId="{6565D21E-324F-4A94-BE2C-C425B687F27C}" srcOrd="0" destOrd="0" presId="urn:microsoft.com/office/officeart/2005/8/layout/radial5"/>
    <dgm:cxn modelId="{99BEA098-D3C9-4C57-9C9A-67BE70D6E2C1}" type="presOf" srcId="{2EBC9B5F-82C8-4D96-89AC-CF5FC4AEF1D0}" destId="{C1A64B17-BA75-4477-963B-1D4430260A7A}" srcOrd="0" destOrd="0" presId="urn:microsoft.com/office/officeart/2005/8/layout/radial5"/>
    <dgm:cxn modelId="{210F313C-D290-4506-A241-88977A11CB03}" srcId="{E53F737E-6BB5-493E-A98C-FE6C988A8C56}" destId="{4B24AF71-4390-472E-8BBE-48B2061A8D80}" srcOrd="0" destOrd="0" parTransId="{0D3790F9-7E0F-4179-96DC-D2470DA4B36F}" sibTransId="{25C51A54-7D17-416B-8F6C-4057EF7729A5}"/>
    <dgm:cxn modelId="{C9513C14-7E05-4F14-8B4F-8502572B1306}" type="presParOf" srcId="{F88BEAB2-2F31-4572-AE63-3E4C5546D22E}" destId="{2F7F57CC-42E1-42A6-BB40-DB9EFC106A93}" srcOrd="0" destOrd="0" presId="urn:microsoft.com/office/officeart/2005/8/layout/radial5"/>
    <dgm:cxn modelId="{12FECA89-29E8-41B8-B848-6C0FF9D464A6}" type="presParOf" srcId="{F88BEAB2-2F31-4572-AE63-3E4C5546D22E}" destId="{8E40D93F-D0B6-4B22-B039-4C3ADF68B059}" srcOrd="1" destOrd="0" presId="urn:microsoft.com/office/officeart/2005/8/layout/radial5"/>
    <dgm:cxn modelId="{25E4E762-4196-4734-B7A2-DE51F6A10D14}" type="presParOf" srcId="{8E40D93F-D0B6-4B22-B039-4C3ADF68B059}" destId="{CFCA5007-E5F4-46A7-A1E9-F7AC908E40EF}" srcOrd="0" destOrd="0" presId="urn:microsoft.com/office/officeart/2005/8/layout/radial5"/>
    <dgm:cxn modelId="{01E7CB53-0DE5-4353-A772-3A68E73A7DC6}" type="presParOf" srcId="{F88BEAB2-2F31-4572-AE63-3E4C5546D22E}" destId="{62984704-00DD-4D55-B87C-6330C6784BA2}" srcOrd="2" destOrd="0" presId="urn:microsoft.com/office/officeart/2005/8/layout/radial5"/>
    <dgm:cxn modelId="{437106ED-95A7-44CA-962D-E9CE6EFB102B}" type="presParOf" srcId="{F88BEAB2-2F31-4572-AE63-3E4C5546D22E}" destId="{18EFB1EE-3CFE-4EAD-B0D2-4AFF242F98B4}" srcOrd="3" destOrd="0" presId="urn:microsoft.com/office/officeart/2005/8/layout/radial5"/>
    <dgm:cxn modelId="{E2E89A18-A138-4840-927F-0E82791FFC9D}" type="presParOf" srcId="{18EFB1EE-3CFE-4EAD-B0D2-4AFF242F98B4}" destId="{91EA6374-DB93-4E89-82BE-EEFE601B4CC6}" srcOrd="0" destOrd="0" presId="urn:microsoft.com/office/officeart/2005/8/layout/radial5"/>
    <dgm:cxn modelId="{491E860D-C375-49A5-8EF6-862C6CE51A11}" type="presParOf" srcId="{F88BEAB2-2F31-4572-AE63-3E4C5546D22E}" destId="{6661BFFA-1554-49BD-93D4-4D176B68495C}" srcOrd="4" destOrd="0" presId="urn:microsoft.com/office/officeart/2005/8/layout/radial5"/>
    <dgm:cxn modelId="{F2362A92-04CE-4638-9459-B58AA5FCB217}" type="presParOf" srcId="{F88BEAB2-2F31-4572-AE63-3E4C5546D22E}" destId="{C1A64B17-BA75-4477-963B-1D4430260A7A}" srcOrd="5" destOrd="0" presId="urn:microsoft.com/office/officeart/2005/8/layout/radial5"/>
    <dgm:cxn modelId="{61C2332E-804B-4979-89DF-AF012177C98D}" type="presParOf" srcId="{C1A64B17-BA75-4477-963B-1D4430260A7A}" destId="{1724E429-60FA-4138-A692-D72322D8404E}" srcOrd="0" destOrd="0" presId="urn:microsoft.com/office/officeart/2005/8/layout/radial5"/>
    <dgm:cxn modelId="{B0C67343-E53E-4F36-B8F0-2C7C1F33C101}" type="presParOf" srcId="{F88BEAB2-2F31-4572-AE63-3E4C5546D22E}" destId="{6565D21E-324F-4A94-BE2C-C425B687F27C}" srcOrd="6" destOrd="0" presId="urn:microsoft.com/office/officeart/2005/8/layout/radial5"/>
    <dgm:cxn modelId="{65C6F35A-A22B-4C52-B601-A6A089F064F9}" type="presParOf" srcId="{F88BEAB2-2F31-4572-AE63-3E4C5546D22E}" destId="{1C0835E2-079C-4CA0-8D88-8648A8FF58A9}" srcOrd="7" destOrd="0" presId="urn:microsoft.com/office/officeart/2005/8/layout/radial5"/>
    <dgm:cxn modelId="{461BF81E-3A7B-49F5-8401-5D0474D04B45}" type="presParOf" srcId="{1C0835E2-079C-4CA0-8D88-8648A8FF58A9}" destId="{DB5F9B74-57BA-4CF7-BAA0-6744D7FA7AB1}" srcOrd="0" destOrd="0" presId="urn:microsoft.com/office/officeart/2005/8/layout/radial5"/>
    <dgm:cxn modelId="{A0C5B9F4-E8DB-4BC9-AADE-0D1EB5EC323D}" type="presParOf" srcId="{F88BEAB2-2F31-4572-AE63-3E4C5546D22E}" destId="{FF1FA545-142E-481A-A2C1-2A1BEABB347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3CABE-767E-4529-B0BB-704ED76E45C6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R"/>
        </a:p>
      </dgm:t>
    </dgm:pt>
    <dgm:pt modelId="{FB220F0F-14BE-41CF-B099-090A7DC1D4D3}">
      <dgm:prSet phldrT="[Texto]" custT="1"/>
      <dgm:spPr/>
      <dgm:t>
        <a:bodyPr/>
        <a:lstStyle/>
        <a:p>
          <a:r>
            <a:rPr lang="es-CR" sz="900" b="1" dirty="0" smtClean="0"/>
            <a:t>CONOCIMIENTO </a:t>
          </a:r>
          <a:endParaRPr lang="es-CR" sz="900" b="1" dirty="0"/>
        </a:p>
      </dgm:t>
    </dgm:pt>
    <dgm:pt modelId="{6CC573EE-61EF-4A5F-95CE-43CA5A081267}" type="parTrans" cxnId="{FB07ED68-FF44-4453-A325-BCC991625196}">
      <dgm:prSet/>
      <dgm:spPr/>
      <dgm:t>
        <a:bodyPr/>
        <a:lstStyle/>
        <a:p>
          <a:endParaRPr lang="es-CR"/>
        </a:p>
      </dgm:t>
    </dgm:pt>
    <dgm:pt modelId="{FFDFCC8F-C595-4351-9354-BB466A8E6DE1}" type="sibTrans" cxnId="{FB07ED68-FF44-4453-A325-BCC991625196}">
      <dgm:prSet/>
      <dgm:spPr/>
      <dgm:t>
        <a:bodyPr/>
        <a:lstStyle/>
        <a:p>
          <a:endParaRPr lang="es-CR"/>
        </a:p>
      </dgm:t>
    </dgm:pt>
    <dgm:pt modelId="{F9687732-1EA6-4383-A29E-3CD253EF8B7D}">
      <dgm:prSet phldrT="[Texto]" custT="1"/>
      <dgm:spPr/>
      <dgm:t>
        <a:bodyPr/>
        <a:lstStyle/>
        <a:p>
          <a:r>
            <a:rPr lang="es-CR" sz="1600" b="1" dirty="0" smtClean="0"/>
            <a:t>DECIDIR</a:t>
          </a:r>
          <a:endParaRPr lang="es-CR" sz="1600" b="1" dirty="0"/>
        </a:p>
      </dgm:t>
    </dgm:pt>
    <dgm:pt modelId="{D86B92CF-8842-4EDD-9B12-C9964326250B}" type="parTrans" cxnId="{A8646700-DAC5-4B62-B2BB-7B0CBA5CE8D7}">
      <dgm:prSet/>
      <dgm:spPr/>
      <dgm:t>
        <a:bodyPr/>
        <a:lstStyle/>
        <a:p>
          <a:endParaRPr lang="es-CR"/>
        </a:p>
      </dgm:t>
    </dgm:pt>
    <dgm:pt modelId="{A2447648-18D7-482A-9B37-F51409E738CF}" type="sibTrans" cxnId="{A8646700-DAC5-4B62-B2BB-7B0CBA5CE8D7}">
      <dgm:prSet/>
      <dgm:spPr/>
      <dgm:t>
        <a:bodyPr/>
        <a:lstStyle/>
        <a:p>
          <a:endParaRPr lang="es-CR"/>
        </a:p>
      </dgm:t>
    </dgm:pt>
    <dgm:pt modelId="{2C838A7A-1FE4-41FF-9DFC-67BC19D3E980}">
      <dgm:prSet phldrT="[Texto]"/>
      <dgm:spPr/>
      <dgm:t>
        <a:bodyPr/>
        <a:lstStyle/>
        <a:p>
          <a:r>
            <a:rPr lang="es-CR" b="1" dirty="0" smtClean="0"/>
            <a:t>INFORMACION</a:t>
          </a:r>
          <a:endParaRPr lang="es-CR" b="1" dirty="0"/>
        </a:p>
      </dgm:t>
    </dgm:pt>
    <dgm:pt modelId="{794472EB-D90F-4D2E-B283-8EC5C2C7F2DE}" type="parTrans" cxnId="{6A4E3B93-742D-48B6-BBBD-18DC4C944566}">
      <dgm:prSet/>
      <dgm:spPr/>
      <dgm:t>
        <a:bodyPr/>
        <a:lstStyle/>
        <a:p>
          <a:endParaRPr lang="es-CR"/>
        </a:p>
      </dgm:t>
    </dgm:pt>
    <dgm:pt modelId="{37B8DF91-43FD-4CCA-A1EC-9DDDC32CCFA2}" type="sibTrans" cxnId="{6A4E3B93-742D-48B6-BBBD-18DC4C944566}">
      <dgm:prSet/>
      <dgm:spPr/>
      <dgm:t>
        <a:bodyPr/>
        <a:lstStyle/>
        <a:p>
          <a:endParaRPr lang="es-CR"/>
        </a:p>
      </dgm:t>
    </dgm:pt>
    <dgm:pt modelId="{76C87D74-80F9-497E-966D-20E880004502}">
      <dgm:prSet custT="1"/>
      <dgm:spPr/>
      <dgm:t>
        <a:bodyPr/>
        <a:lstStyle/>
        <a:p>
          <a:r>
            <a:rPr lang="es-CR" sz="1400" dirty="0" smtClean="0"/>
            <a:t>ACTUACIÓN</a:t>
          </a:r>
          <a:r>
            <a:rPr lang="es-CR" sz="1800" dirty="0" smtClean="0"/>
            <a:t> </a:t>
          </a:r>
          <a:endParaRPr lang="es-CR" sz="1800" dirty="0"/>
        </a:p>
      </dgm:t>
    </dgm:pt>
    <dgm:pt modelId="{0F45085E-0B4C-4085-B4EA-E91F85496415}" type="parTrans" cxnId="{DAB3A238-E670-457C-B984-AF3A4BFB3685}">
      <dgm:prSet/>
      <dgm:spPr/>
      <dgm:t>
        <a:bodyPr/>
        <a:lstStyle/>
        <a:p>
          <a:endParaRPr lang="es-CR"/>
        </a:p>
      </dgm:t>
    </dgm:pt>
    <dgm:pt modelId="{2FC633B3-0CD8-4A81-ACD5-55366B45FBDB}" type="sibTrans" cxnId="{DAB3A238-E670-457C-B984-AF3A4BFB3685}">
      <dgm:prSet/>
      <dgm:spPr/>
      <dgm:t>
        <a:bodyPr/>
        <a:lstStyle/>
        <a:p>
          <a:endParaRPr lang="es-CR"/>
        </a:p>
      </dgm:t>
    </dgm:pt>
    <dgm:pt modelId="{62B63746-85E1-4021-956E-40FD763C0759}" type="pres">
      <dgm:prSet presAssocID="{07B3CABE-767E-4529-B0BB-704ED76E45C6}" presName="cycle" presStyleCnt="0">
        <dgm:presLayoutVars>
          <dgm:dir/>
          <dgm:resizeHandles val="exact"/>
        </dgm:presLayoutVars>
      </dgm:prSet>
      <dgm:spPr/>
    </dgm:pt>
    <dgm:pt modelId="{53001B66-3101-49C7-BE1E-94C6CA5FF0E6}" type="pres">
      <dgm:prSet presAssocID="{FB220F0F-14BE-41CF-B099-090A7DC1D4D3}" presName="node" presStyleLbl="node1" presStyleIdx="0" presStyleCnt="4" custScaleX="142117" custRadScaleRad="80270" custRadScaleInc="182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DAB2248-7EEF-41CB-B80A-A6976FD891E3}" type="pres">
      <dgm:prSet presAssocID="{FFDFCC8F-C595-4351-9354-BB466A8E6DE1}" presName="sibTrans" presStyleLbl="sibTrans2D1" presStyleIdx="0" presStyleCnt="4"/>
      <dgm:spPr>
        <a:prstGeom prst="leftRightArrow">
          <a:avLst/>
        </a:prstGeom>
      </dgm:spPr>
    </dgm:pt>
    <dgm:pt modelId="{0DC2396E-2AA2-4F95-AD59-712E28309FB9}" type="pres">
      <dgm:prSet presAssocID="{FFDFCC8F-C595-4351-9354-BB466A8E6DE1}" presName="connectorText" presStyleLbl="sibTrans2D1" presStyleIdx="0" presStyleCnt="4"/>
      <dgm:spPr/>
    </dgm:pt>
    <dgm:pt modelId="{455184E7-55D3-4C18-8FF6-DB047E5E7A89}" type="pres">
      <dgm:prSet presAssocID="{F9687732-1EA6-4383-A29E-3CD253EF8B7D}" presName="node" presStyleLbl="node1" presStyleIdx="1" presStyleCnt="4" custScaleX="154107" custRadScaleRad="238423" custRadScaleInc="61">
        <dgm:presLayoutVars>
          <dgm:bulletEnabled val="1"/>
        </dgm:presLayoutVars>
      </dgm:prSet>
      <dgm:spPr/>
    </dgm:pt>
    <dgm:pt modelId="{47F2570A-0DA1-4900-95B3-7F5863698F65}" type="pres">
      <dgm:prSet presAssocID="{A2447648-18D7-482A-9B37-F51409E738CF}" presName="sibTrans" presStyleLbl="sibTrans2D1" presStyleIdx="1" presStyleCnt="4"/>
      <dgm:spPr>
        <a:prstGeom prst="leftRightArrow">
          <a:avLst/>
        </a:prstGeom>
      </dgm:spPr>
    </dgm:pt>
    <dgm:pt modelId="{A05960A6-A46D-4C0C-8E93-DB58A000163F}" type="pres">
      <dgm:prSet presAssocID="{A2447648-18D7-482A-9B37-F51409E738CF}" presName="connectorText" presStyleLbl="sibTrans2D1" presStyleIdx="1" presStyleCnt="4"/>
      <dgm:spPr/>
    </dgm:pt>
    <dgm:pt modelId="{F5631AA4-AEA4-4319-818B-AED6BA296DF2}" type="pres">
      <dgm:prSet presAssocID="{76C87D74-80F9-497E-966D-20E880004502}" presName="node" presStyleLbl="node1" presStyleIdx="2" presStyleCnt="4" custScaleX="167758" custRadScaleRad="84981" custRadScaleInc="164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7E3DF34-58E2-4EBA-9A4B-FF11EF1DBC1A}" type="pres">
      <dgm:prSet presAssocID="{2FC633B3-0CD8-4A81-ACD5-55366B45FBDB}" presName="sibTrans" presStyleLbl="sibTrans2D1" presStyleIdx="2" presStyleCnt="4"/>
      <dgm:spPr>
        <a:prstGeom prst="leftRightArrow">
          <a:avLst/>
        </a:prstGeom>
      </dgm:spPr>
    </dgm:pt>
    <dgm:pt modelId="{08082136-EF0E-43C4-BA77-9232269DC321}" type="pres">
      <dgm:prSet presAssocID="{2FC633B3-0CD8-4A81-ACD5-55366B45FBDB}" presName="connectorText" presStyleLbl="sibTrans2D1" presStyleIdx="2" presStyleCnt="4"/>
      <dgm:spPr/>
    </dgm:pt>
    <dgm:pt modelId="{CEB530EA-A66C-40E8-9835-1C8B7FB34632}" type="pres">
      <dgm:prSet presAssocID="{2C838A7A-1FE4-41FF-9DFC-67BC19D3E980}" presName="node" presStyleLbl="node1" presStyleIdx="3" presStyleCnt="4" custScaleX="157342" custRadScaleRad="265896" custRadScaleInc="-55">
        <dgm:presLayoutVars>
          <dgm:bulletEnabled val="1"/>
        </dgm:presLayoutVars>
      </dgm:prSet>
      <dgm:spPr/>
    </dgm:pt>
    <dgm:pt modelId="{61C005C4-58AF-49D9-8ED6-35364F8DE561}" type="pres">
      <dgm:prSet presAssocID="{37B8DF91-43FD-4CCA-A1EC-9DDDC32CCFA2}" presName="sibTrans" presStyleLbl="sibTrans2D1" presStyleIdx="3" presStyleCnt="4"/>
      <dgm:spPr>
        <a:prstGeom prst="leftRightArrow">
          <a:avLst/>
        </a:prstGeom>
      </dgm:spPr>
    </dgm:pt>
    <dgm:pt modelId="{1EB4E89D-CABD-4E3F-8BF1-89EF7F7C77F6}" type="pres">
      <dgm:prSet presAssocID="{37B8DF91-43FD-4CCA-A1EC-9DDDC32CCFA2}" presName="connectorText" presStyleLbl="sibTrans2D1" presStyleIdx="3" presStyleCnt="4"/>
      <dgm:spPr/>
    </dgm:pt>
  </dgm:ptLst>
  <dgm:cxnLst>
    <dgm:cxn modelId="{B6AB8FFD-B92E-4722-A0DA-F4956F1482FB}" type="presOf" srcId="{A2447648-18D7-482A-9B37-F51409E738CF}" destId="{47F2570A-0DA1-4900-95B3-7F5863698F65}" srcOrd="0" destOrd="0" presId="urn:microsoft.com/office/officeart/2005/8/layout/cycle2"/>
    <dgm:cxn modelId="{9676A730-166F-488A-9252-B82E8BBA5ED8}" type="presOf" srcId="{FFDFCC8F-C595-4351-9354-BB466A8E6DE1}" destId="{0DC2396E-2AA2-4F95-AD59-712E28309FB9}" srcOrd="1" destOrd="0" presId="urn:microsoft.com/office/officeart/2005/8/layout/cycle2"/>
    <dgm:cxn modelId="{6A4E3B93-742D-48B6-BBBD-18DC4C944566}" srcId="{07B3CABE-767E-4529-B0BB-704ED76E45C6}" destId="{2C838A7A-1FE4-41FF-9DFC-67BC19D3E980}" srcOrd="3" destOrd="0" parTransId="{794472EB-D90F-4D2E-B283-8EC5C2C7F2DE}" sibTransId="{37B8DF91-43FD-4CCA-A1EC-9DDDC32CCFA2}"/>
    <dgm:cxn modelId="{C680FD56-853F-4664-B577-24EB8368F00A}" type="presOf" srcId="{A2447648-18D7-482A-9B37-F51409E738CF}" destId="{A05960A6-A46D-4C0C-8E93-DB58A000163F}" srcOrd="1" destOrd="0" presId="urn:microsoft.com/office/officeart/2005/8/layout/cycle2"/>
    <dgm:cxn modelId="{C9C7DB19-097B-40BF-AA82-A8856166CA2E}" type="presOf" srcId="{2FC633B3-0CD8-4A81-ACD5-55366B45FBDB}" destId="{67E3DF34-58E2-4EBA-9A4B-FF11EF1DBC1A}" srcOrd="0" destOrd="0" presId="urn:microsoft.com/office/officeart/2005/8/layout/cycle2"/>
    <dgm:cxn modelId="{A8646700-DAC5-4B62-B2BB-7B0CBA5CE8D7}" srcId="{07B3CABE-767E-4529-B0BB-704ED76E45C6}" destId="{F9687732-1EA6-4383-A29E-3CD253EF8B7D}" srcOrd="1" destOrd="0" parTransId="{D86B92CF-8842-4EDD-9B12-C9964326250B}" sibTransId="{A2447648-18D7-482A-9B37-F51409E738CF}"/>
    <dgm:cxn modelId="{65CBDA99-D8E1-487A-A9C5-41F67ABEA877}" type="presOf" srcId="{2C838A7A-1FE4-41FF-9DFC-67BC19D3E980}" destId="{CEB530EA-A66C-40E8-9835-1C8B7FB34632}" srcOrd="0" destOrd="0" presId="urn:microsoft.com/office/officeart/2005/8/layout/cycle2"/>
    <dgm:cxn modelId="{800EC592-BBAB-4BFC-992D-DCDE07C96211}" type="presOf" srcId="{76C87D74-80F9-497E-966D-20E880004502}" destId="{F5631AA4-AEA4-4319-818B-AED6BA296DF2}" srcOrd="0" destOrd="0" presId="urn:microsoft.com/office/officeart/2005/8/layout/cycle2"/>
    <dgm:cxn modelId="{F0352909-B4EE-4077-BF46-792C4459256C}" type="presOf" srcId="{37B8DF91-43FD-4CCA-A1EC-9DDDC32CCFA2}" destId="{1EB4E89D-CABD-4E3F-8BF1-89EF7F7C77F6}" srcOrd="1" destOrd="0" presId="urn:microsoft.com/office/officeart/2005/8/layout/cycle2"/>
    <dgm:cxn modelId="{63B1184F-1BA9-4345-9FF0-9B53B3341587}" type="presOf" srcId="{2FC633B3-0CD8-4A81-ACD5-55366B45FBDB}" destId="{08082136-EF0E-43C4-BA77-9232269DC321}" srcOrd="1" destOrd="0" presId="urn:microsoft.com/office/officeart/2005/8/layout/cycle2"/>
    <dgm:cxn modelId="{471C869F-78C3-4ACA-A283-6FF74FA881D1}" type="presOf" srcId="{F9687732-1EA6-4383-A29E-3CD253EF8B7D}" destId="{455184E7-55D3-4C18-8FF6-DB047E5E7A89}" srcOrd="0" destOrd="0" presId="urn:microsoft.com/office/officeart/2005/8/layout/cycle2"/>
    <dgm:cxn modelId="{7D13E444-19D1-4657-AEDC-A646749C3A8F}" type="presOf" srcId="{07B3CABE-767E-4529-B0BB-704ED76E45C6}" destId="{62B63746-85E1-4021-956E-40FD763C0759}" srcOrd="0" destOrd="0" presId="urn:microsoft.com/office/officeart/2005/8/layout/cycle2"/>
    <dgm:cxn modelId="{DAB3A238-E670-457C-B984-AF3A4BFB3685}" srcId="{07B3CABE-767E-4529-B0BB-704ED76E45C6}" destId="{76C87D74-80F9-497E-966D-20E880004502}" srcOrd="2" destOrd="0" parTransId="{0F45085E-0B4C-4085-B4EA-E91F85496415}" sibTransId="{2FC633B3-0CD8-4A81-ACD5-55366B45FBDB}"/>
    <dgm:cxn modelId="{39C6959E-22C6-4DD8-9C86-219ACEC93218}" type="presOf" srcId="{37B8DF91-43FD-4CCA-A1EC-9DDDC32CCFA2}" destId="{61C005C4-58AF-49D9-8ED6-35364F8DE561}" srcOrd="0" destOrd="0" presId="urn:microsoft.com/office/officeart/2005/8/layout/cycle2"/>
    <dgm:cxn modelId="{6EA2C816-9260-47F5-9A75-13D220E7067A}" type="presOf" srcId="{FFDFCC8F-C595-4351-9354-BB466A8E6DE1}" destId="{1DAB2248-7EEF-41CB-B80A-A6976FD891E3}" srcOrd="0" destOrd="0" presId="urn:microsoft.com/office/officeart/2005/8/layout/cycle2"/>
    <dgm:cxn modelId="{FB07ED68-FF44-4453-A325-BCC991625196}" srcId="{07B3CABE-767E-4529-B0BB-704ED76E45C6}" destId="{FB220F0F-14BE-41CF-B099-090A7DC1D4D3}" srcOrd="0" destOrd="0" parTransId="{6CC573EE-61EF-4A5F-95CE-43CA5A081267}" sibTransId="{FFDFCC8F-C595-4351-9354-BB466A8E6DE1}"/>
    <dgm:cxn modelId="{E62E61B8-E3F4-4810-9AFC-DB6ADBC38F3B}" type="presOf" srcId="{FB220F0F-14BE-41CF-B099-090A7DC1D4D3}" destId="{53001B66-3101-49C7-BE1E-94C6CA5FF0E6}" srcOrd="0" destOrd="0" presId="urn:microsoft.com/office/officeart/2005/8/layout/cycle2"/>
    <dgm:cxn modelId="{3DF58574-C64A-4227-9F6A-83B8A013A0DB}" type="presParOf" srcId="{62B63746-85E1-4021-956E-40FD763C0759}" destId="{53001B66-3101-49C7-BE1E-94C6CA5FF0E6}" srcOrd="0" destOrd="0" presId="urn:microsoft.com/office/officeart/2005/8/layout/cycle2"/>
    <dgm:cxn modelId="{24D623AB-C103-4C4B-9682-05C582B51C90}" type="presParOf" srcId="{62B63746-85E1-4021-956E-40FD763C0759}" destId="{1DAB2248-7EEF-41CB-B80A-A6976FD891E3}" srcOrd="1" destOrd="0" presId="urn:microsoft.com/office/officeart/2005/8/layout/cycle2"/>
    <dgm:cxn modelId="{4141F024-95D7-44B4-A983-E8192BC3F2E2}" type="presParOf" srcId="{1DAB2248-7EEF-41CB-B80A-A6976FD891E3}" destId="{0DC2396E-2AA2-4F95-AD59-712E28309FB9}" srcOrd="0" destOrd="0" presId="urn:microsoft.com/office/officeart/2005/8/layout/cycle2"/>
    <dgm:cxn modelId="{3F7A2A6F-180B-4FA9-BD89-12BB8206C3E1}" type="presParOf" srcId="{62B63746-85E1-4021-956E-40FD763C0759}" destId="{455184E7-55D3-4C18-8FF6-DB047E5E7A89}" srcOrd="2" destOrd="0" presId="urn:microsoft.com/office/officeart/2005/8/layout/cycle2"/>
    <dgm:cxn modelId="{34BEB78B-37BB-4812-A145-45F2016CF7B0}" type="presParOf" srcId="{62B63746-85E1-4021-956E-40FD763C0759}" destId="{47F2570A-0DA1-4900-95B3-7F5863698F65}" srcOrd="3" destOrd="0" presId="urn:microsoft.com/office/officeart/2005/8/layout/cycle2"/>
    <dgm:cxn modelId="{6926C171-AC14-4D5B-A88D-8E15889E1BB3}" type="presParOf" srcId="{47F2570A-0DA1-4900-95B3-7F5863698F65}" destId="{A05960A6-A46D-4C0C-8E93-DB58A000163F}" srcOrd="0" destOrd="0" presId="urn:microsoft.com/office/officeart/2005/8/layout/cycle2"/>
    <dgm:cxn modelId="{C1517715-C86E-40B2-8936-7DB803011B0A}" type="presParOf" srcId="{62B63746-85E1-4021-956E-40FD763C0759}" destId="{F5631AA4-AEA4-4319-818B-AED6BA296DF2}" srcOrd="4" destOrd="0" presId="urn:microsoft.com/office/officeart/2005/8/layout/cycle2"/>
    <dgm:cxn modelId="{32B321D7-31EC-4F41-8FD5-2B4C28CC5B3F}" type="presParOf" srcId="{62B63746-85E1-4021-956E-40FD763C0759}" destId="{67E3DF34-58E2-4EBA-9A4B-FF11EF1DBC1A}" srcOrd="5" destOrd="0" presId="urn:microsoft.com/office/officeart/2005/8/layout/cycle2"/>
    <dgm:cxn modelId="{28AD55A3-7D82-4895-96F3-88774B482F75}" type="presParOf" srcId="{67E3DF34-58E2-4EBA-9A4B-FF11EF1DBC1A}" destId="{08082136-EF0E-43C4-BA77-9232269DC321}" srcOrd="0" destOrd="0" presId="urn:microsoft.com/office/officeart/2005/8/layout/cycle2"/>
    <dgm:cxn modelId="{FB352C58-AEBE-41B6-8F05-C28EABB35CCB}" type="presParOf" srcId="{62B63746-85E1-4021-956E-40FD763C0759}" destId="{CEB530EA-A66C-40E8-9835-1C8B7FB34632}" srcOrd="6" destOrd="0" presId="urn:microsoft.com/office/officeart/2005/8/layout/cycle2"/>
    <dgm:cxn modelId="{D7572534-8127-4891-AE14-960F96501235}" type="presParOf" srcId="{62B63746-85E1-4021-956E-40FD763C0759}" destId="{61C005C4-58AF-49D9-8ED6-35364F8DE561}" srcOrd="7" destOrd="0" presId="urn:microsoft.com/office/officeart/2005/8/layout/cycle2"/>
    <dgm:cxn modelId="{1E0BDA7C-424E-43AC-987E-FC7CFF91957A}" type="presParOf" srcId="{61C005C4-58AF-49D9-8ED6-35364F8DE561}" destId="{1EB4E89D-CABD-4E3F-8BF1-89EF7F7C77F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3F737E-6BB5-493E-A98C-FE6C988A8C5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B24AF71-4390-472E-8BBE-48B2061A8D80}">
      <dgm:prSet phldrT="[Texto]" custT="1"/>
      <dgm:spPr/>
      <dgm:t>
        <a:bodyPr/>
        <a:lstStyle/>
        <a:p>
          <a:r>
            <a:rPr lang="es-CR" sz="1800" dirty="0" smtClean="0"/>
            <a:t>Construir y generar conocimiento</a:t>
          </a:r>
          <a:endParaRPr lang="es-CR" sz="1200" dirty="0"/>
        </a:p>
      </dgm:t>
    </dgm:pt>
    <dgm:pt modelId="{0D3790F9-7E0F-4179-96DC-D2470DA4B36F}" type="parTrans" cxnId="{210F313C-D290-4506-A241-88977A11CB03}">
      <dgm:prSet/>
      <dgm:spPr/>
      <dgm:t>
        <a:bodyPr/>
        <a:lstStyle/>
        <a:p>
          <a:endParaRPr lang="es-CR"/>
        </a:p>
      </dgm:t>
    </dgm:pt>
    <dgm:pt modelId="{25C51A54-7D17-416B-8F6C-4057EF7729A5}" type="sibTrans" cxnId="{210F313C-D290-4506-A241-88977A11CB03}">
      <dgm:prSet/>
      <dgm:spPr/>
      <dgm:t>
        <a:bodyPr/>
        <a:lstStyle/>
        <a:p>
          <a:endParaRPr lang="es-CR"/>
        </a:p>
      </dgm:t>
    </dgm:pt>
    <dgm:pt modelId="{1F8C3A6A-9D83-4A05-97C8-DE2CAFA08624}">
      <dgm:prSet phldrT="[Texto]" custT="1"/>
      <dgm:spPr/>
      <dgm:t>
        <a:bodyPr/>
        <a:lstStyle/>
        <a:p>
          <a:r>
            <a:rPr lang="es-CR" sz="1600" dirty="0" smtClean="0"/>
            <a:t>DECIDIR</a:t>
          </a:r>
          <a:endParaRPr lang="es-CR" sz="1600" dirty="0"/>
        </a:p>
      </dgm:t>
    </dgm:pt>
    <dgm:pt modelId="{C42E14A8-6B06-4669-A235-9D5A10F0B64F}" type="parTrans" cxnId="{B4663630-4F39-4843-B13A-A7861EAFE7A7}">
      <dgm:prSet/>
      <dgm:spPr/>
      <dgm:t>
        <a:bodyPr/>
        <a:lstStyle/>
        <a:p>
          <a:endParaRPr lang="es-CR"/>
        </a:p>
      </dgm:t>
    </dgm:pt>
    <dgm:pt modelId="{01C66393-F73B-41F4-B6C4-87AD68186DD9}" type="sibTrans" cxnId="{B4663630-4F39-4843-B13A-A7861EAFE7A7}">
      <dgm:prSet/>
      <dgm:spPr/>
      <dgm:t>
        <a:bodyPr/>
        <a:lstStyle/>
        <a:p>
          <a:endParaRPr lang="es-CR"/>
        </a:p>
      </dgm:t>
    </dgm:pt>
    <dgm:pt modelId="{D51FD301-A87A-418E-AB37-BBE0CDCB60D8}">
      <dgm:prSet phldrT="[Texto]" custT="1"/>
      <dgm:spPr/>
      <dgm:t>
        <a:bodyPr/>
        <a:lstStyle/>
        <a:p>
          <a:r>
            <a:rPr lang="es-CR" sz="1100" b="1" dirty="0" smtClean="0"/>
            <a:t>USUFRUCTUAR  y DISFRUTAR </a:t>
          </a:r>
          <a:endParaRPr lang="es-CR" sz="1100" b="1" dirty="0"/>
        </a:p>
      </dgm:t>
    </dgm:pt>
    <dgm:pt modelId="{DDC7F6D6-9C13-4AB7-AE52-02A05A73A96D}" type="parTrans" cxnId="{50FA5E1D-DF3F-4474-B628-E4ED27EACA51}">
      <dgm:prSet/>
      <dgm:spPr/>
      <dgm:t>
        <a:bodyPr/>
        <a:lstStyle/>
        <a:p>
          <a:endParaRPr lang="es-CR"/>
        </a:p>
      </dgm:t>
    </dgm:pt>
    <dgm:pt modelId="{A8278EED-E55E-42F3-8CAE-C17FEB1154FB}" type="sibTrans" cxnId="{50FA5E1D-DF3F-4474-B628-E4ED27EACA51}">
      <dgm:prSet/>
      <dgm:spPr/>
      <dgm:t>
        <a:bodyPr/>
        <a:lstStyle/>
        <a:p>
          <a:endParaRPr lang="es-CR"/>
        </a:p>
      </dgm:t>
    </dgm:pt>
    <dgm:pt modelId="{2279727C-F0CC-4C7F-9B32-CC3C9DFDC7D0}">
      <dgm:prSet phldrT="[Texto]"/>
      <dgm:spPr/>
      <dgm:t>
        <a:bodyPr/>
        <a:lstStyle/>
        <a:p>
          <a:r>
            <a:rPr lang="es-CR" dirty="0" smtClean="0"/>
            <a:t> Hacer y actuar </a:t>
          </a:r>
          <a:endParaRPr lang="es-CR" dirty="0"/>
        </a:p>
      </dgm:t>
    </dgm:pt>
    <dgm:pt modelId="{2EBC9B5F-82C8-4D96-89AC-CF5FC4AEF1D0}" type="parTrans" cxnId="{14CCB90B-D8EF-4C7D-B696-B56EC63C9FD4}">
      <dgm:prSet/>
      <dgm:spPr/>
      <dgm:t>
        <a:bodyPr/>
        <a:lstStyle/>
        <a:p>
          <a:endParaRPr lang="es-CR"/>
        </a:p>
      </dgm:t>
    </dgm:pt>
    <dgm:pt modelId="{C712BA95-0199-4300-AA90-32E2916E1E17}" type="sibTrans" cxnId="{14CCB90B-D8EF-4C7D-B696-B56EC63C9FD4}">
      <dgm:prSet/>
      <dgm:spPr/>
      <dgm:t>
        <a:bodyPr/>
        <a:lstStyle/>
        <a:p>
          <a:endParaRPr lang="es-CR"/>
        </a:p>
      </dgm:t>
    </dgm:pt>
    <dgm:pt modelId="{820A027E-7456-43DC-9B16-58939E83EF18}">
      <dgm:prSet phldrT="[Texto]" custT="1"/>
      <dgm:spPr/>
      <dgm:t>
        <a:bodyPr/>
        <a:lstStyle/>
        <a:p>
          <a:r>
            <a:rPr lang="es-CR" sz="1600" dirty="0" smtClean="0"/>
            <a:t>ACCEDER Y RECONOCER </a:t>
          </a:r>
          <a:endParaRPr lang="es-CR" sz="1600" dirty="0"/>
        </a:p>
      </dgm:t>
    </dgm:pt>
    <dgm:pt modelId="{F1BC220F-16DD-484B-83A4-C48382212893}" type="parTrans" cxnId="{CD6F6DA7-E7DB-4CAC-B3CF-D11BDD56B567}">
      <dgm:prSet/>
      <dgm:spPr/>
      <dgm:t>
        <a:bodyPr/>
        <a:lstStyle/>
        <a:p>
          <a:endParaRPr lang="es-CR"/>
        </a:p>
      </dgm:t>
    </dgm:pt>
    <dgm:pt modelId="{45E6CD53-D4AB-4619-8CF3-C8D87699CCED}" type="sibTrans" cxnId="{CD6F6DA7-E7DB-4CAC-B3CF-D11BDD56B567}">
      <dgm:prSet/>
      <dgm:spPr/>
      <dgm:t>
        <a:bodyPr/>
        <a:lstStyle/>
        <a:p>
          <a:endParaRPr lang="es-CR"/>
        </a:p>
      </dgm:t>
    </dgm:pt>
    <dgm:pt modelId="{F88BEAB2-2F31-4572-AE63-3E4C5546D22E}" type="pres">
      <dgm:prSet presAssocID="{E53F737E-6BB5-493E-A98C-FE6C988A8C5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7F57CC-42E1-42A6-BB40-DB9EFC106A93}" type="pres">
      <dgm:prSet presAssocID="{4B24AF71-4390-472E-8BBE-48B2061A8D80}" presName="centerShape" presStyleLbl="node0" presStyleIdx="0" presStyleCnt="1" custScaleX="340448" custScaleY="123304"/>
      <dgm:spPr/>
      <dgm:t>
        <a:bodyPr/>
        <a:lstStyle/>
        <a:p>
          <a:endParaRPr lang="es-CR"/>
        </a:p>
      </dgm:t>
    </dgm:pt>
    <dgm:pt modelId="{8E40D93F-D0B6-4B22-B039-4C3ADF68B059}" type="pres">
      <dgm:prSet presAssocID="{C42E14A8-6B06-4669-A235-9D5A10F0B64F}" presName="parTrans" presStyleLbl="sibTrans2D1" presStyleIdx="0" presStyleCnt="4"/>
      <dgm:spPr/>
    </dgm:pt>
    <dgm:pt modelId="{CFCA5007-E5F4-46A7-A1E9-F7AC908E40EF}" type="pres">
      <dgm:prSet presAssocID="{C42E14A8-6B06-4669-A235-9D5A10F0B64F}" presName="connectorText" presStyleLbl="sibTrans2D1" presStyleIdx="0" presStyleCnt="4"/>
      <dgm:spPr/>
    </dgm:pt>
    <dgm:pt modelId="{62984704-00DD-4D55-B87C-6330C6784BA2}" type="pres">
      <dgm:prSet presAssocID="{1F8C3A6A-9D83-4A05-97C8-DE2CAFA08624}" presName="node" presStyleLbl="node1" presStyleIdx="0" presStyleCnt="4" custScaleX="172603">
        <dgm:presLayoutVars>
          <dgm:bulletEnabled val="1"/>
        </dgm:presLayoutVars>
      </dgm:prSet>
      <dgm:spPr/>
    </dgm:pt>
    <dgm:pt modelId="{18EFB1EE-3CFE-4EAD-B0D2-4AFF242F98B4}" type="pres">
      <dgm:prSet presAssocID="{DDC7F6D6-9C13-4AB7-AE52-02A05A73A96D}" presName="parTrans" presStyleLbl="sibTrans2D1" presStyleIdx="1" presStyleCnt="4"/>
      <dgm:spPr/>
    </dgm:pt>
    <dgm:pt modelId="{91EA6374-DB93-4E89-82BE-EEFE601B4CC6}" type="pres">
      <dgm:prSet presAssocID="{DDC7F6D6-9C13-4AB7-AE52-02A05A73A96D}" presName="connectorText" presStyleLbl="sibTrans2D1" presStyleIdx="1" presStyleCnt="4"/>
      <dgm:spPr/>
    </dgm:pt>
    <dgm:pt modelId="{6661BFFA-1554-49BD-93D4-4D176B68495C}" type="pres">
      <dgm:prSet presAssocID="{D51FD301-A87A-418E-AB37-BBE0CDCB60D8}" presName="node" presStyleLbl="node1" presStyleIdx="1" presStyleCnt="4" custScaleX="206484" custScaleY="154830" custRadScaleRad="267907" custRadScaleInc="-122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1A64B17-BA75-4477-963B-1D4430260A7A}" type="pres">
      <dgm:prSet presAssocID="{2EBC9B5F-82C8-4D96-89AC-CF5FC4AEF1D0}" presName="parTrans" presStyleLbl="sibTrans2D1" presStyleIdx="2" presStyleCnt="4"/>
      <dgm:spPr/>
    </dgm:pt>
    <dgm:pt modelId="{1724E429-60FA-4138-A692-D72322D8404E}" type="pres">
      <dgm:prSet presAssocID="{2EBC9B5F-82C8-4D96-89AC-CF5FC4AEF1D0}" presName="connectorText" presStyleLbl="sibTrans2D1" presStyleIdx="2" presStyleCnt="4"/>
      <dgm:spPr/>
    </dgm:pt>
    <dgm:pt modelId="{6565D21E-324F-4A94-BE2C-C425B687F27C}" type="pres">
      <dgm:prSet presAssocID="{2279727C-F0CC-4C7F-9B32-CC3C9DFDC7D0}" presName="node" presStyleLbl="node1" presStyleIdx="2" presStyleCnt="4" custScaleX="20617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C0835E2-079C-4CA0-8D88-8648A8FF58A9}" type="pres">
      <dgm:prSet presAssocID="{F1BC220F-16DD-484B-83A4-C48382212893}" presName="parTrans" presStyleLbl="sibTrans2D1" presStyleIdx="3" presStyleCnt="4"/>
      <dgm:spPr/>
    </dgm:pt>
    <dgm:pt modelId="{DB5F9B74-57BA-4CF7-BAA0-6744D7FA7AB1}" type="pres">
      <dgm:prSet presAssocID="{F1BC220F-16DD-484B-83A4-C48382212893}" presName="connectorText" presStyleLbl="sibTrans2D1" presStyleIdx="3" presStyleCnt="4"/>
      <dgm:spPr/>
    </dgm:pt>
    <dgm:pt modelId="{FF1FA545-142E-481A-A2C1-2A1BEABB347D}" type="pres">
      <dgm:prSet presAssocID="{820A027E-7456-43DC-9B16-58939E83EF18}" presName="node" presStyleLbl="node1" presStyleIdx="3" presStyleCnt="4" custScaleX="222489" custRadScaleRad="248293" custRadScaleInc="132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8D7A4B1-6B80-4D6B-8182-DF70F6DBDDD8}" type="presOf" srcId="{DDC7F6D6-9C13-4AB7-AE52-02A05A73A96D}" destId="{91EA6374-DB93-4E89-82BE-EEFE601B4CC6}" srcOrd="1" destOrd="0" presId="urn:microsoft.com/office/officeart/2005/8/layout/radial5"/>
    <dgm:cxn modelId="{4A0D4BD2-7269-475A-97C3-8E5351A78B12}" type="presOf" srcId="{F1BC220F-16DD-484B-83A4-C48382212893}" destId="{1C0835E2-079C-4CA0-8D88-8648A8FF58A9}" srcOrd="0" destOrd="0" presId="urn:microsoft.com/office/officeart/2005/8/layout/radial5"/>
    <dgm:cxn modelId="{07596ADF-A2BB-401A-8CC5-49FC58EF80CF}" type="presOf" srcId="{2279727C-F0CC-4C7F-9B32-CC3C9DFDC7D0}" destId="{6565D21E-324F-4A94-BE2C-C425B687F27C}" srcOrd="0" destOrd="0" presId="urn:microsoft.com/office/officeart/2005/8/layout/radial5"/>
    <dgm:cxn modelId="{9DB17824-8EB4-40DF-AE0D-1335E1663D4B}" type="presOf" srcId="{F1BC220F-16DD-484B-83A4-C48382212893}" destId="{DB5F9B74-57BA-4CF7-BAA0-6744D7FA7AB1}" srcOrd="1" destOrd="0" presId="urn:microsoft.com/office/officeart/2005/8/layout/radial5"/>
    <dgm:cxn modelId="{F00A2224-2150-48F9-BE42-DB072D100821}" type="presOf" srcId="{2EBC9B5F-82C8-4D96-89AC-CF5FC4AEF1D0}" destId="{1724E429-60FA-4138-A692-D72322D8404E}" srcOrd="1" destOrd="0" presId="urn:microsoft.com/office/officeart/2005/8/layout/radial5"/>
    <dgm:cxn modelId="{0D568DCD-7C91-4B36-B337-140303CBE42F}" type="presOf" srcId="{820A027E-7456-43DC-9B16-58939E83EF18}" destId="{FF1FA545-142E-481A-A2C1-2A1BEABB347D}" srcOrd="0" destOrd="0" presId="urn:microsoft.com/office/officeart/2005/8/layout/radial5"/>
    <dgm:cxn modelId="{349BB599-82B4-4787-A28E-7482ED690140}" type="presOf" srcId="{DDC7F6D6-9C13-4AB7-AE52-02A05A73A96D}" destId="{18EFB1EE-3CFE-4EAD-B0D2-4AFF242F98B4}" srcOrd="0" destOrd="0" presId="urn:microsoft.com/office/officeart/2005/8/layout/radial5"/>
    <dgm:cxn modelId="{B7B45EF0-5341-4E2A-8C78-4C242A257EA7}" type="presOf" srcId="{D51FD301-A87A-418E-AB37-BBE0CDCB60D8}" destId="{6661BFFA-1554-49BD-93D4-4D176B68495C}" srcOrd="0" destOrd="0" presId="urn:microsoft.com/office/officeart/2005/8/layout/radial5"/>
    <dgm:cxn modelId="{8133E4A2-D411-46AB-AF5E-B0B3A050C96E}" type="presOf" srcId="{1F8C3A6A-9D83-4A05-97C8-DE2CAFA08624}" destId="{62984704-00DD-4D55-B87C-6330C6784BA2}" srcOrd="0" destOrd="0" presId="urn:microsoft.com/office/officeart/2005/8/layout/radial5"/>
    <dgm:cxn modelId="{750C0ACC-9594-4136-9115-1D62F9FB929C}" type="presOf" srcId="{4B24AF71-4390-472E-8BBE-48B2061A8D80}" destId="{2F7F57CC-42E1-42A6-BB40-DB9EFC106A93}" srcOrd="0" destOrd="0" presId="urn:microsoft.com/office/officeart/2005/8/layout/radial5"/>
    <dgm:cxn modelId="{B4663630-4F39-4843-B13A-A7861EAFE7A7}" srcId="{4B24AF71-4390-472E-8BBE-48B2061A8D80}" destId="{1F8C3A6A-9D83-4A05-97C8-DE2CAFA08624}" srcOrd="0" destOrd="0" parTransId="{C42E14A8-6B06-4669-A235-9D5A10F0B64F}" sibTransId="{01C66393-F73B-41F4-B6C4-87AD68186DD9}"/>
    <dgm:cxn modelId="{CD6F6DA7-E7DB-4CAC-B3CF-D11BDD56B567}" srcId="{4B24AF71-4390-472E-8BBE-48B2061A8D80}" destId="{820A027E-7456-43DC-9B16-58939E83EF18}" srcOrd="3" destOrd="0" parTransId="{F1BC220F-16DD-484B-83A4-C48382212893}" sibTransId="{45E6CD53-D4AB-4619-8CF3-C8D87699CCED}"/>
    <dgm:cxn modelId="{50FA5E1D-DF3F-4474-B628-E4ED27EACA51}" srcId="{4B24AF71-4390-472E-8BBE-48B2061A8D80}" destId="{D51FD301-A87A-418E-AB37-BBE0CDCB60D8}" srcOrd="1" destOrd="0" parTransId="{DDC7F6D6-9C13-4AB7-AE52-02A05A73A96D}" sibTransId="{A8278EED-E55E-42F3-8CAE-C17FEB1154FB}"/>
    <dgm:cxn modelId="{56BFD43F-11CA-4A8A-B991-5CA27DF8CFE5}" type="presOf" srcId="{C42E14A8-6B06-4669-A235-9D5A10F0B64F}" destId="{CFCA5007-E5F4-46A7-A1E9-F7AC908E40EF}" srcOrd="1" destOrd="0" presId="urn:microsoft.com/office/officeart/2005/8/layout/radial5"/>
    <dgm:cxn modelId="{E17D1B3A-1266-4EEF-9865-3BEA9871393C}" type="presOf" srcId="{E53F737E-6BB5-493E-A98C-FE6C988A8C56}" destId="{F88BEAB2-2F31-4572-AE63-3E4C5546D22E}" srcOrd="0" destOrd="0" presId="urn:microsoft.com/office/officeart/2005/8/layout/radial5"/>
    <dgm:cxn modelId="{14CCB90B-D8EF-4C7D-B696-B56EC63C9FD4}" srcId="{4B24AF71-4390-472E-8BBE-48B2061A8D80}" destId="{2279727C-F0CC-4C7F-9B32-CC3C9DFDC7D0}" srcOrd="2" destOrd="0" parTransId="{2EBC9B5F-82C8-4D96-89AC-CF5FC4AEF1D0}" sibTransId="{C712BA95-0199-4300-AA90-32E2916E1E17}"/>
    <dgm:cxn modelId="{9764698D-7311-4BFE-8AA6-33618B9EB64F}" type="presOf" srcId="{2EBC9B5F-82C8-4D96-89AC-CF5FC4AEF1D0}" destId="{C1A64B17-BA75-4477-963B-1D4430260A7A}" srcOrd="0" destOrd="0" presId="urn:microsoft.com/office/officeart/2005/8/layout/radial5"/>
    <dgm:cxn modelId="{210F313C-D290-4506-A241-88977A11CB03}" srcId="{E53F737E-6BB5-493E-A98C-FE6C988A8C56}" destId="{4B24AF71-4390-472E-8BBE-48B2061A8D80}" srcOrd="0" destOrd="0" parTransId="{0D3790F9-7E0F-4179-96DC-D2470DA4B36F}" sibTransId="{25C51A54-7D17-416B-8F6C-4057EF7729A5}"/>
    <dgm:cxn modelId="{C43BEC01-7037-473F-B480-6209099663CF}" type="presOf" srcId="{C42E14A8-6B06-4669-A235-9D5A10F0B64F}" destId="{8E40D93F-D0B6-4B22-B039-4C3ADF68B059}" srcOrd="0" destOrd="0" presId="urn:microsoft.com/office/officeart/2005/8/layout/radial5"/>
    <dgm:cxn modelId="{7A6A8811-B8A9-436A-B4A4-324C207B335E}" type="presParOf" srcId="{F88BEAB2-2F31-4572-AE63-3E4C5546D22E}" destId="{2F7F57CC-42E1-42A6-BB40-DB9EFC106A93}" srcOrd="0" destOrd="0" presId="urn:microsoft.com/office/officeart/2005/8/layout/radial5"/>
    <dgm:cxn modelId="{65955939-6533-4E58-9E5A-5D45FA9ECFDA}" type="presParOf" srcId="{F88BEAB2-2F31-4572-AE63-3E4C5546D22E}" destId="{8E40D93F-D0B6-4B22-B039-4C3ADF68B059}" srcOrd="1" destOrd="0" presId="urn:microsoft.com/office/officeart/2005/8/layout/radial5"/>
    <dgm:cxn modelId="{3544855F-41B4-4A22-837C-18476F44D07C}" type="presParOf" srcId="{8E40D93F-D0B6-4B22-B039-4C3ADF68B059}" destId="{CFCA5007-E5F4-46A7-A1E9-F7AC908E40EF}" srcOrd="0" destOrd="0" presId="urn:microsoft.com/office/officeart/2005/8/layout/radial5"/>
    <dgm:cxn modelId="{C506E20E-7A12-4098-AD7B-97581DCF7DD3}" type="presParOf" srcId="{F88BEAB2-2F31-4572-AE63-3E4C5546D22E}" destId="{62984704-00DD-4D55-B87C-6330C6784BA2}" srcOrd="2" destOrd="0" presId="urn:microsoft.com/office/officeart/2005/8/layout/radial5"/>
    <dgm:cxn modelId="{20DF5410-0DBA-43BE-B453-9ADFB46C6D35}" type="presParOf" srcId="{F88BEAB2-2F31-4572-AE63-3E4C5546D22E}" destId="{18EFB1EE-3CFE-4EAD-B0D2-4AFF242F98B4}" srcOrd="3" destOrd="0" presId="urn:microsoft.com/office/officeart/2005/8/layout/radial5"/>
    <dgm:cxn modelId="{22AE2D39-D284-4310-B9A8-C323F6C194B7}" type="presParOf" srcId="{18EFB1EE-3CFE-4EAD-B0D2-4AFF242F98B4}" destId="{91EA6374-DB93-4E89-82BE-EEFE601B4CC6}" srcOrd="0" destOrd="0" presId="urn:microsoft.com/office/officeart/2005/8/layout/radial5"/>
    <dgm:cxn modelId="{8215E59A-CFD7-4B4B-AA95-16A6F97C0DA8}" type="presParOf" srcId="{F88BEAB2-2F31-4572-AE63-3E4C5546D22E}" destId="{6661BFFA-1554-49BD-93D4-4D176B68495C}" srcOrd="4" destOrd="0" presId="urn:microsoft.com/office/officeart/2005/8/layout/radial5"/>
    <dgm:cxn modelId="{C4544853-62F9-4C50-92D9-1AAC917C56C2}" type="presParOf" srcId="{F88BEAB2-2F31-4572-AE63-3E4C5546D22E}" destId="{C1A64B17-BA75-4477-963B-1D4430260A7A}" srcOrd="5" destOrd="0" presId="urn:microsoft.com/office/officeart/2005/8/layout/radial5"/>
    <dgm:cxn modelId="{5DDE322C-1B43-4FE8-A996-872D74486958}" type="presParOf" srcId="{C1A64B17-BA75-4477-963B-1D4430260A7A}" destId="{1724E429-60FA-4138-A692-D72322D8404E}" srcOrd="0" destOrd="0" presId="urn:microsoft.com/office/officeart/2005/8/layout/radial5"/>
    <dgm:cxn modelId="{3494D3D0-BE5E-4AD3-8AFC-338DFA1F407B}" type="presParOf" srcId="{F88BEAB2-2F31-4572-AE63-3E4C5546D22E}" destId="{6565D21E-324F-4A94-BE2C-C425B687F27C}" srcOrd="6" destOrd="0" presId="urn:microsoft.com/office/officeart/2005/8/layout/radial5"/>
    <dgm:cxn modelId="{7529BC29-3571-4B6A-93DA-C551A9F486A1}" type="presParOf" srcId="{F88BEAB2-2F31-4572-AE63-3E4C5546D22E}" destId="{1C0835E2-079C-4CA0-8D88-8648A8FF58A9}" srcOrd="7" destOrd="0" presId="urn:microsoft.com/office/officeart/2005/8/layout/radial5"/>
    <dgm:cxn modelId="{98DFB6B5-828C-4AEB-B033-D74CF4A0546C}" type="presParOf" srcId="{1C0835E2-079C-4CA0-8D88-8648A8FF58A9}" destId="{DB5F9B74-57BA-4CF7-BAA0-6744D7FA7AB1}" srcOrd="0" destOrd="0" presId="urn:microsoft.com/office/officeart/2005/8/layout/radial5"/>
    <dgm:cxn modelId="{A4B689FD-A57C-431B-87C4-EFE9C469F026}" type="presParOf" srcId="{F88BEAB2-2F31-4572-AE63-3E4C5546D22E}" destId="{FF1FA545-142E-481A-A2C1-2A1BEABB347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378269-6B5C-4B26-A0BF-67D3845805EF}">
      <dsp:nvSpPr>
        <dsp:cNvPr id="0" name=""/>
        <dsp:cNvSpPr/>
      </dsp:nvSpPr>
      <dsp:spPr>
        <a:xfrm>
          <a:off x="3718797" y="1528053"/>
          <a:ext cx="1867620" cy="186762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/>
            <a:t>Actores locales</a:t>
          </a:r>
          <a:endParaRPr lang="es-CR" sz="2500" kern="1200" dirty="0"/>
        </a:p>
      </dsp:txBody>
      <dsp:txXfrm>
        <a:off x="3718797" y="1528053"/>
        <a:ext cx="1867620" cy="1867620"/>
      </dsp:txXfrm>
    </dsp:sp>
    <dsp:sp modelId="{6DDE1454-CF00-442E-B96D-65AAA866A959}">
      <dsp:nvSpPr>
        <dsp:cNvPr id="0" name=""/>
        <dsp:cNvSpPr/>
      </dsp:nvSpPr>
      <dsp:spPr>
        <a:xfrm>
          <a:off x="2459824" y="1086615"/>
          <a:ext cx="1702984" cy="13582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800" b="1" kern="1200" dirty="0" smtClean="0"/>
            <a:t>Actores institucionales  del estado </a:t>
          </a:r>
          <a:endParaRPr lang="es-CR" sz="800" b="1" kern="1200" dirty="0"/>
        </a:p>
      </dsp:txBody>
      <dsp:txXfrm>
        <a:off x="2459824" y="1086615"/>
        <a:ext cx="1702984" cy="1358269"/>
      </dsp:txXfrm>
    </dsp:sp>
    <dsp:sp modelId="{6E73E259-33E0-4004-ACF7-3B4A49EA3662}">
      <dsp:nvSpPr>
        <dsp:cNvPr id="0" name=""/>
        <dsp:cNvSpPr/>
      </dsp:nvSpPr>
      <dsp:spPr>
        <a:xfrm rot="20700000">
          <a:off x="3392951" y="149548"/>
          <a:ext cx="1330826" cy="13308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000" b="1" kern="1200" dirty="0" smtClean="0"/>
            <a:t>Actores privados</a:t>
          </a:r>
          <a:endParaRPr lang="es-CR" sz="1000" b="1" kern="1200" dirty="0"/>
        </a:p>
      </dsp:txBody>
      <dsp:txXfrm>
        <a:off x="3684841" y="441437"/>
        <a:ext cx="747048" cy="747048"/>
      </dsp:txXfrm>
    </dsp:sp>
    <dsp:sp modelId="{5F7B19B9-72A2-497F-8160-F715325E40E1}">
      <dsp:nvSpPr>
        <dsp:cNvPr id="0" name=""/>
        <dsp:cNvSpPr/>
      </dsp:nvSpPr>
      <dsp:spPr>
        <a:xfrm>
          <a:off x="3566620" y="1251073"/>
          <a:ext cx="2390554" cy="2390554"/>
        </a:xfrm>
        <a:prstGeom prst="circularArrow">
          <a:avLst>
            <a:gd name="adj1" fmla="val 4688"/>
            <a:gd name="adj2" fmla="val 299029"/>
            <a:gd name="adj3" fmla="val 2493637"/>
            <a:gd name="adj4" fmla="val 1591069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B3C2D-330F-4503-9D55-2A4D5A282865}">
      <dsp:nvSpPr>
        <dsp:cNvPr id="0" name=""/>
        <dsp:cNvSpPr/>
      </dsp:nvSpPr>
      <dsp:spPr>
        <a:xfrm>
          <a:off x="2391635" y="789509"/>
          <a:ext cx="1736887" cy="17368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708B7-A0BF-49F7-BFD3-743CDA492B50}">
      <dsp:nvSpPr>
        <dsp:cNvPr id="0" name=""/>
        <dsp:cNvSpPr/>
      </dsp:nvSpPr>
      <dsp:spPr>
        <a:xfrm>
          <a:off x="3085117" y="-138525"/>
          <a:ext cx="1872714" cy="18727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F57CC-42E1-42A6-BB40-DB9EFC106A93}">
      <dsp:nvSpPr>
        <dsp:cNvPr id="0" name=""/>
        <dsp:cNvSpPr/>
      </dsp:nvSpPr>
      <dsp:spPr>
        <a:xfrm>
          <a:off x="2507161" y="1093527"/>
          <a:ext cx="2898031" cy="1049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Actores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(gestión del poder)</a:t>
          </a:r>
          <a:endParaRPr lang="es-CR" sz="1500" kern="1200" dirty="0"/>
        </a:p>
      </dsp:txBody>
      <dsp:txXfrm>
        <a:off x="2507161" y="1093527"/>
        <a:ext cx="2898031" cy="1049613"/>
      </dsp:txXfrm>
    </dsp:sp>
    <dsp:sp modelId="{8E40D93F-D0B6-4B22-B039-4C3ADF68B059}">
      <dsp:nvSpPr>
        <dsp:cNvPr id="0" name=""/>
        <dsp:cNvSpPr/>
      </dsp:nvSpPr>
      <dsp:spPr>
        <a:xfrm rot="16200000">
          <a:off x="3892372" y="832039"/>
          <a:ext cx="127611" cy="28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6200000">
        <a:off x="3892372" y="832039"/>
        <a:ext cx="127611" cy="289421"/>
      </dsp:txXfrm>
    </dsp:sp>
    <dsp:sp modelId="{62984704-00DD-4D55-B87C-6330C6784BA2}">
      <dsp:nvSpPr>
        <dsp:cNvPr id="0" name=""/>
        <dsp:cNvSpPr/>
      </dsp:nvSpPr>
      <dsp:spPr>
        <a:xfrm>
          <a:off x="3221544" y="1510"/>
          <a:ext cx="1469266" cy="8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Gestión Cultural</a:t>
          </a:r>
          <a:endParaRPr lang="es-CR" sz="1600" kern="1200" dirty="0"/>
        </a:p>
      </dsp:txBody>
      <dsp:txXfrm>
        <a:off x="3221544" y="1510"/>
        <a:ext cx="1469266" cy="851240"/>
      </dsp:txXfrm>
    </dsp:sp>
    <dsp:sp modelId="{18EFB1EE-3CFE-4EAD-B0D2-4AFF242F98B4}">
      <dsp:nvSpPr>
        <dsp:cNvPr id="0" name=""/>
        <dsp:cNvSpPr/>
      </dsp:nvSpPr>
      <dsp:spPr>
        <a:xfrm rot="21565978">
          <a:off x="5599268" y="1455041"/>
          <a:ext cx="468897" cy="28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21565978">
        <a:off x="5599268" y="1455041"/>
        <a:ext cx="468897" cy="289421"/>
      </dsp:txXfrm>
    </dsp:sp>
    <dsp:sp modelId="{6661BFFA-1554-49BD-93D4-4D176B68495C}">
      <dsp:nvSpPr>
        <dsp:cNvPr id="0" name=""/>
        <dsp:cNvSpPr/>
      </dsp:nvSpPr>
      <dsp:spPr>
        <a:xfrm>
          <a:off x="6289201" y="1162060"/>
          <a:ext cx="1528470" cy="8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Gestión Económica</a:t>
          </a:r>
          <a:endParaRPr lang="es-CR" sz="1600" kern="1200" dirty="0"/>
        </a:p>
      </dsp:txBody>
      <dsp:txXfrm>
        <a:off x="6289201" y="1162060"/>
        <a:ext cx="1528470" cy="851240"/>
      </dsp:txXfrm>
    </dsp:sp>
    <dsp:sp modelId="{C1A64B17-BA75-4477-963B-1D4430260A7A}">
      <dsp:nvSpPr>
        <dsp:cNvPr id="0" name=""/>
        <dsp:cNvSpPr/>
      </dsp:nvSpPr>
      <dsp:spPr>
        <a:xfrm rot="5400000">
          <a:off x="3892372" y="2115206"/>
          <a:ext cx="127611" cy="28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5400000">
        <a:off x="3892372" y="2115206"/>
        <a:ext cx="127611" cy="289421"/>
      </dsp:txXfrm>
    </dsp:sp>
    <dsp:sp modelId="{6565D21E-324F-4A94-BE2C-C425B687F27C}">
      <dsp:nvSpPr>
        <dsp:cNvPr id="0" name=""/>
        <dsp:cNvSpPr/>
      </dsp:nvSpPr>
      <dsp:spPr>
        <a:xfrm>
          <a:off x="3078667" y="2383916"/>
          <a:ext cx="1755019" cy="8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Gestión Social </a:t>
          </a:r>
          <a:endParaRPr lang="es-CR" sz="1600" kern="1200" dirty="0"/>
        </a:p>
      </dsp:txBody>
      <dsp:txXfrm>
        <a:off x="3078667" y="2383916"/>
        <a:ext cx="1755019" cy="851240"/>
      </dsp:txXfrm>
    </dsp:sp>
    <dsp:sp modelId="{1C0835E2-079C-4CA0-8D88-8648A8FF58A9}">
      <dsp:nvSpPr>
        <dsp:cNvPr id="0" name=""/>
        <dsp:cNvSpPr/>
      </dsp:nvSpPr>
      <dsp:spPr>
        <a:xfrm rot="10835640">
          <a:off x="2019974" y="1455336"/>
          <a:ext cx="344710" cy="28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0835640">
        <a:off x="2019974" y="1455336"/>
        <a:ext cx="344710" cy="289421"/>
      </dsp:txXfrm>
    </dsp:sp>
    <dsp:sp modelId="{FF1FA545-142E-481A-A2C1-2A1BEABB347D}">
      <dsp:nvSpPr>
        <dsp:cNvPr id="0" name=""/>
        <dsp:cNvSpPr/>
      </dsp:nvSpPr>
      <dsp:spPr>
        <a:xfrm>
          <a:off x="139744" y="1162051"/>
          <a:ext cx="1717837" cy="8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Gestión Ecología</a:t>
          </a:r>
          <a:endParaRPr lang="es-CR" sz="1600" kern="1200" dirty="0"/>
        </a:p>
      </dsp:txBody>
      <dsp:txXfrm>
        <a:off x="139744" y="1162051"/>
        <a:ext cx="1717837" cy="851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01B66-3101-49C7-BE1E-94C6CA5FF0E6}">
      <dsp:nvSpPr>
        <dsp:cNvPr id="0" name=""/>
        <dsp:cNvSpPr/>
      </dsp:nvSpPr>
      <dsp:spPr>
        <a:xfrm>
          <a:off x="3186040" y="214308"/>
          <a:ext cx="1446345" cy="1017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900" b="1" kern="1200" dirty="0" smtClean="0"/>
            <a:t>CONOCIMIENTO </a:t>
          </a:r>
          <a:endParaRPr lang="es-CR" sz="900" b="1" kern="1200" dirty="0"/>
        </a:p>
      </dsp:txBody>
      <dsp:txXfrm>
        <a:off x="3186040" y="214308"/>
        <a:ext cx="1446345" cy="1017714"/>
      </dsp:txXfrm>
    </dsp:sp>
    <dsp:sp modelId="{1DAB2248-7EEF-41CB-B80A-A6976FD891E3}">
      <dsp:nvSpPr>
        <dsp:cNvPr id="0" name=""/>
        <dsp:cNvSpPr/>
      </dsp:nvSpPr>
      <dsp:spPr>
        <a:xfrm rot="1122814">
          <a:off x="4810723" y="972233"/>
          <a:ext cx="681485" cy="34347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kern="1200"/>
        </a:p>
      </dsp:txBody>
      <dsp:txXfrm rot="1122814">
        <a:off x="4810723" y="972233"/>
        <a:ext cx="681485" cy="343478"/>
      </dsp:txXfrm>
    </dsp:sp>
    <dsp:sp modelId="{455184E7-55D3-4C18-8FF6-DB047E5E7A89}">
      <dsp:nvSpPr>
        <dsp:cNvPr id="0" name=""/>
        <dsp:cNvSpPr/>
      </dsp:nvSpPr>
      <dsp:spPr>
        <a:xfrm>
          <a:off x="5689635" y="1083057"/>
          <a:ext cx="1568369" cy="1017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/>
            <a:t>DECIDIR</a:t>
          </a:r>
          <a:endParaRPr lang="es-CR" sz="1600" b="1" kern="1200" dirty="0"/>
        </a:p>
      </dsp:txBody>
      <dsp:txXfrm>
        <a:off x="5689635" y="1083057"/>
        <a:ext cx="1568369" cy="1017714"/>
      </dsp:txXfrm>
    </dsp:sp>
    <dsp:sp modelId="{47F2570A-0DA1-4900-95B3-7F5863698F65}">
      <dsp:nvSpPr>
        <dsp:cNvPr id="0" name=""/>
        <dsp:cNvSpPr/>
      </dsp:nvSpPr>
      <dsp:spPr>
        <a:xfrm rot="9629466">
          <a:off x="4891648" y="1864512"/>
          <a:ext cx="656040" cy="34347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kern="1200"/>
        </a:p>
      </dsp:txBody>
      <dsp:txXfrm rot="9629466">
        <a:off x="4891648" y="1864512"/>
        <a:ext cx="656040" cy="343478"/>
      </dsp:txXfrm>
    </dsp:sp>
    <dsp:sp modelId="{F5631AA4-AEA4-4319-818B-AED6BA296DF2}">
      <dsp:nvSpPr>
        <dsp:cNvPr id="0" name=""/>
        <dsp:cNvSpPr/>
      </dsp:nvSpPr>
      <dsp:spPr>
        <a:xfrm>
          <a:off x="3031325" y="2000268"/>
          <a:ext cx="1707297" cy="1017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ACTUACIÓN</a:t>
          </a:r>
          <a:r>
            <a:rPr lang="es-CR" sz="1800" kern="1200" dirty="0" smtClean="0"/>
            <a:t> </a:t>
          </a:r>
          <a:endParaRPr lang="es-CR" sz="1800" kern="1200" dirty="0"/>
        </a:p>
      </dsp:txBody>
      <dsp:txXfrm>
        <a:off x="3031325" y="2000268"/>
        <a:ext cx="1707297" cy="1017714"/>
      </dsp:txXfrm>
    </dsp:sp>
    <dsp:sp modelId="{67E3DF34-58E2-4EBA-9A4B-FF11EF1DBC1A}">
      <dsp:nvSpPr>
        <dsp:cNvPr id="0" name=""/>
        <dsp:cNvSpPr/>
      </dsp:nvSpPr>
      <dsp:spPr>
        <a:xfrm rot="11866127">
          <a:off x="2068076" y="1879566"/>
          <a:ext cx="776566" cy="34347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kern="1200"/>
        </a:p>
      </dsp:txBody>
      <dsp:txXfrm rot="11866127">
        <a:off x="2068076" y="1879566"/>
        <a:ext cx="776566" cy="343478"/>
      </dsp:txXfrm>
    </dsp:sp>
    <dsp:sp modelId="{CEB530EA-A66C-40E8-9835-1C8B7FB34632}">
      <dsp:nvSpPr>
        <dsp:cNvPr id="0" name=""/>
        <dsp:cNvSpPr/>
      </dsp:nvSpPr>
      <dsp:spPr>
        <a:xfrm>
          <a:off x="222214" y="1083064"/>
          <a:ext cx="1601292" cy="1017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b="1" kern="1200" dirty="0" smtClean="0"/>
            <a:t>INFORMACION</a:t>
          </a:r>
          <a:endParaRPr lang="es-CR" sz="1100" b="1" kern="1200" dirty="0"/>
        </a:p>
      </dsp:txBody>
      <dsp:txXfrm>
        <a:off x="222214" y="1083064"/>
        <a:ext cx="1601292" cy="1017714"/>
      </dsp:txXfrm>
    </dsp:sp>
    <dsp:sp modelId="{61C005C4-58AF-49D9-8ED6-35364F8DE561}">
      <dsp:nvSpPr>
        <dsp:cNvPr id="0" name=""/>
        <dsp:cNvSpPr/>
      </dsp:nvSpPr>
      <dsp:spPr>
        <a:xfrm rot="20594932">
          <a:off x="2058402" y="983731"/>
          <a:ext cx="829041" cy="34347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kern="1200"/>
        </a:p>
      </dsp:txBody>
      <dsp:txXfrm rot="20594932">
        <a:off x="2058402" y="983731"/>
        <a:ext cx="829041" cy="3434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F57CC-42E1-42A6-BB40-DB9EFC106A93}">
      <dsp:nvSpPr>
        <dsp:cNvPr id="0" name=""/>
        <dsp:cNvSpPr/>
      </dsp:nvSpPr>
      <dsp:spPr>
        <a:xfrm>
          <a:off x="2493880" y="1093527"/>
          <a:ext cx="2898031" cy="1049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Construir y generar conocimiento</a:t>
          </a:r>
          <a:endParaRPr lang="es-CR" sz="1200" kern="1200" dirty="0"/>
        </a:p>
      </dsp:txBody>
      <dsp:txXfrm>
        <a:off x="2493880" y="1093527"/>
        <a:ext cx="2898031" cy="1049613"/>
      </dsp:txXfrm>
    </dsp:sp>
    <dsp:sp modelId="{8E40D93F-D0B6-4B22-B039-4C3ADF68B059}">
      <dsp:nvSpPr>
        <dsp:cNvPr id="0" name=""/>
        <dsp:cNvSpPr/>
      </dsp:nvSpPr>
      <dsp:spPr>
        <a:xfrm rot="16200000">
          <a:off x="3879090" y="832039"/>
          <a:ext cx="127611" cy="28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6200000">
        <a:off x="3879090" y="832039"/>
        <a:ext cx="127611" cy="289421"/>
      </dsp:txXfrm>
    </dsp:sp>
    <dsp:sp modelId="{62984704-00DD-4D55-B87C-6330C6784BA2}">
      <dsp:nvSpPr>
        <dsp:cNvPr id="0" name=""/>
        <dsp:cNvSpPr/>
      </dsp:nvSpPr>
      <dsp:spPr>
        <a:xfrm>
          <a:off x="3208262" y="1510"/>
          <a:ext cx="1469266" cy="8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DECIDIR</a:t>
          </a:r>
          <a:endParaRPr lang="es-CR" sz="1600" kern="1200" dirty="0"/>
        </a:p>
      </dsp:txBody>
      <dsp:txXfrm>
        <a:off x="3208262" y="1510"/>
        <a:ext cx="1469266" cy="851240"/>
      </dsp:txXfrm>
    </dsp:sp>
    <dsp:sp modelId="{18EFB1EE-3CFE-4EAD-B0D2-4AFF242F98B4}">
      <dsp:nvSpPr>
        <dsp:cNvPr id="0" name=""/>
        <dsp:cNvSpPr/>
      </dsp:nvSpPr>
      <dsp:spPr>
        <a:xfrm rot="21564827">
          <a:off x="5538448" y="1455484"/>
          <a:ext cx="354452" cy="28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21564827">
        <a:off x="5538448" y="1455484"/>
        <a:ext cx="354452" cy="289421"/>
      </dsp:txXfrm>
    </dsp:sp>
    <dsp:sp modelId="{6661BFFA-1554-49BD-93D4-4D176B68495C}">
      <dsp:nvSpPr>
        <dsp:cNvPr id="0" name=""/>
        <dsp:cNvSpPr/>
      </dsp:nvSpPr>
      <dsp:spPr>
        <a:xfrm>
          <a:off x="6059996" y="928692"/>
          <a:ext cx="1757675" cy="1317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b="1" kern="1200" dirty="0" smtClean="0"/>
            <a:t>USUFRUCTUAR  y DISFRUTAR </a:t>
          </a:r>
          <a:endParaRPr lang="es-CR" sz="1100" b="1" kern="1200" dirty="0"/>
        </a:p>
      </dsp:txBody>
      <dsp:txXfrm>
        <a:off x="6059996" y="928692"/>
        <a:ext cx="1757675" cy="1317975"/>
      </dsp:txXfrm>
    </dsp:sp>
    <dsp:sp modelId="{C1A64B17-BA75-4477-963B-1D4430260A7A}">
      <dsp:nvSpPr>
        <dsp:cNvPr id="0" name=""/>
        <dsp:cNvSpPr/>
      </dsp:nvSpPr>
      <dsp:spPr>
        <a:xfrm rot="5400000">
          <a:off x="3879090" y="2115206"/>
          <a:ext cx="127611" cy="28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5400000">
        <a:off x="3879090" y="2115206"/>
        <a:ext cx="127611" cy="289421"/>
      </dsp:txXfrm>
    </dsp:sp>
    <dsp:sp modelId="{6565D21E-324F-4A94-BE2C-C425B687F27C}">
      <dsp:nvSpPr>
        <dsp:cNvPr id="0" name=""/>
        <dsp:cNvSpPr/>
      </dsp:nvSpPr>
      <dsp:spPr>
        <a:xfrm>
          <a:off x="3065386" y="2383916"/>
          <a:ext cx="1755019" cy="8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 Hacer y actuar </a:t>
          </a:r>
          <a:endParaRPr lang="es-CR" sz="1900" kern="1200" dirty="0"/>
        </a:p>
      </dsp:txBody>
      <dsp:txXfrm>
        <a:off x="3065386" y="2383916"/>
        <a:ext cx="1755019" cy="851240"/>
      </dsp:txXfrm>
    </dsp:sp>
    <dsp:sp modelId="{1C0835E2-079C-4CA0-8D88-8648A8FF58A9}">
      <dsp:nvSpPr>
        <dsp:cNvPr id="0" name=""/>
        <dsp:cNvSpPr/>
      </dsp:nvSpPr>
      <dsp:spPr>
        <a:xfrm rot="10835640">
          <a:off x="2072676" y="1455778"/>
          <a:ext cx="298080" cy="28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0835640">
        <a:off x="2072676" y="1455778"/>
        <a:ext cx="298080" cy="289421"/>
      </dsp:txXfrm>
    </dsp:sp>
    <dsp:sp modelId="{FF1FA545-142E-481A-A2C1-2A1BEABB347D}">
      <dsp:nvSpPr>
        <dsp:cNvPr id="0" name=""/>
        <dsp:cNvSpPr/>
      </dsp:nvSpPr>
      <dsp:spPr>
        <a:xfrm>
          <a:off x="38423" y="1162051"/>
          <a:ext cx="1893916" cy="851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ACCEDER Y RECONOCER </a:t>
          </a:r>
          <a:endParaRPr lang="es-CR" sz="1600" kern="1200" dirty="0"/>
        </a:p>
      </dsp:txBody>
      <dsp:txXfrm>
        <a:off x="38423" y="1162051"/>
        <a:ext cx="1893916" cy="851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8" y="685800"/>
            <a:ext cx="6854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 smtClean="0"/>
              <a:t>Haga clic para modificar el estilo de texto del patrón</a:t>
            </a:r>
          </a:p>
          <a:p>
            <a:pPr lvl="1"/>
            <a:r>
              <a:rPr lang="es-CR" smtClean="0"/>
              <a:t>Segundo nivel</a:t>
            </a:r>
          </a:p>
          <a:p>
            <a:pPr lvl="2"/>
            <a:r>
              <a:rPr lang="es-CR" smtClean="0"/>
              <a:t>Tercer nivel</a:t>
            </a:r>
          </a:p>
          <a:p>
            <a:pPr lvl="3"/>
            <a:r>
              <a:rPr lang="es-CR" smtClean="0"/>
              <a:t>Cuarto nivel</a:t>
            </a:r>
          </a:p>
          <a:p>
            <a:pPr lvl="4"/>
            <a:r>
              <a:rPr lang="es-CR" smtClean="0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B230DE4-EDD1-4603-8541-3ADE07E2FADF}" type="slidenum">
              <a:rPr lang="es-CR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2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4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7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49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2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588" y="685800"/>
            <a:ext cx="6854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0DE4-EDD1-4603-8541-3ADE07E2FADF}" type="slidenum">
              <a:rPr lang="es-CR" smtClean="0"/>
              <a:pPr/>
              <a:t>7</a:t>
            </a:fld>
            <a:endParaRPr 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10FCB-FDCC-4F22-A0C4-26B59CE5092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685800"/>
            <a:ext cx="6854825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588" y="685800"/>
            <a:ext cx="6854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B0A02-0122-46B8-9E37-D6E368F59F0F}" type="slidenum">
              <a:rPr lang="es-MX" smtClean="0">
                <a:solidFill>
                  <a:prstClr val="black"/>
                </a:solidFill>
              </a:rPr>
              <a:pPr/>
              <a:t>17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8" y="685800"/>
            <a:ext cx="6854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CBCBB2-C314-4B56-B052-793C95B9DFB0}" type="slidenum">
              <a:rPr lang="es-NI">
                <a:solidFill>
                  <a:prstClr val="black"/>
                </a:solidFill>
              </a:rPr>
              <a:pPr/>
              <a:t>18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8" y="685800"/>
            <a:ext cx="6854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81CDF-7C5F-40E4-AE45-0ECEDE62B5E9}" type="slidenum">
              <a:rPr lang="es-NI">
                <a:solidFill>
                  <a:prstClr val="black"/>
                </a:solidFill>
              </a:rPr>
              <a:pPr/>
              <a:t>19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04046" y="864238"/>
            <a:ext cx="7419535" cy="1152313"/>
          </a:xfrm>
          <a:ln>
            <a:noFill/>
          </a:ln>
        </p:spPr>
        <p:txBody>
          <a:bodyPr vert="horz" tIns="0" rIns="1481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04048" y="2034277"/>
            <a:ext cx="7422415" cy="1104300"/>
          </a:xfrm>
        </p:spPr>
        <p:txBody>
          <a:bodyPr lIns="0" rIns="14810"/>
          <a:lstStyle>
            <a:lvl1pPr marL="0" marR="37027" indent="0" algn="r">
              <a:buNone/>
              <a:defRPr>
                <a:solidFill>
                  <a:schemeClr val="tx1"/>
                </a:solidFill>
              </a:defRPr>
            </a:lvl1pPr>
            <a:lvl2pPr marL="370271" indent="0" algn="ctr">
              <a:buNone/>
            </a:lvl2pPr>
            <a:lvl3pPr marL="740543" indent="0" algn="ctr">
              <a:buNone/>
            </a:lvl3pPr>
            <a:lvl4pPr marL="1110813" indent="0" algn="ctr">
              <a:buNone/>
            </a:lvl4pPr>
            <a:lvl5pPr marL="1481083" indent="0" algn="ctr">
              <a:buNone/>
            </a:lvl5pPr>
            <a:lvl6pPr marL="1851354" indent="0" algn="ctr">
              <a:buNone/>
            </a:lvl6pPr>
            <a:lvl7pPr marL="2221626" indent="0" algn="ctr">
              <a:buNone/>
            </a:lvl7pPr>
            <a:lvl8pPr marL="2591896" indent="0" algn="ctr">
              <a:buNone/>
            </a:lvl8pPr>
            <a:lvl9pPr marL="2962167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1D5C-A379-47B6-84B7-68560C30355F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A0EA-A3AF-4A21-9356-2C0FCE0418B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4553" y="576161"/>
            <a:ext cx="1944172" cy="328389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576161"/>
            <a:ext cx="5688502" cy="328389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69C5-0F20-4A9E-92FA-F803F86A084A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8060" y="1342365"/>
            <a:ext cx="7344649" cy="9262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6115" y="2448666"/>
            <a:ext cx="6048534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561" y="2776757"/>
            <a:ext cx="7344649" cy="85823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2561" y="1831502"/>
            <a:ext cx="7344649" cy="94525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0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3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6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8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1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038" y="1008274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92391" y="1008274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967263"/>
            <a:ext cx="3817838" cy="40310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71" indent="0">
              <a:buNone/>
              <a:defRPr sz="1600" b="1"/>
            </a:lvl2pPr>
            <a:lvl3pPr marL="740543" indent="0">
              <a:buNone/>
              <a:defRPr sz="1500" b="1"/>
            </a:lvl3pPr>
            <a:lvl4pPr marL="1110813" indent="0">
              <a:buNone/>
              <a:defRPr sz="1300" b="1"/>
            </a:lvl4pPr>
            <a:lvl5pPr marL="1481083" indent="0">
              <a:buNone/>
              <a:defRPr sz="1300" b="1"/>
            </a:lvl5pPr>
            <a:lvl6pPr marL="1851354" indent="0">
              <a:buNone/>
              <a:defRPr sz="1300" b="1"/>
            </a:lvl6pPr>
            <a:lvl7pPr marL="2221626" indent="0">
              <a:buNone/>
              <a:defRPr sz="1300" b="1"/>
            </a:lvl7pPr>
            <a:lvl8pPr marL="2591896" indent="0">
              <a:buNone/>
              <a:defRPr sz="1300" b="1"/>
            </a:lvl8pPr>
            <a:lvl9pPr marL="2962167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2038" y="1370373"/>
            <a:ext cx="3817838" cy="248967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89391" y="967263"/>
            <a:ext cx="3819337" cy="40310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71" indent="0">
              <a:buNone/>
              <a:defRPr sz="1600" b="1"/>
            </a:lvl2pPr>
            <a:lvl3pPr marL="740543" indent="0">
              <a:buNone/>
              <a:defRPr sz="1500" b="1"/>
            </a:lvl3pPr>
            <a:lvl4pPr marL="1110813" indent="0">
              <a:buNone/>
              <a:defRPr sz="1300" b="1"/>
            </a:lvl4pPr>
            <a:lvl5pPr marL="1481083" indent="0">
              <a:buNone/>
              <a:defRPr sz="1300" b="1"/>
            </a:lvl5pPr>
            <a:lvl6pPr marL="1851354" indent="0">
              <a:buNone/>
              <a:defRPr sz="1300" b="1"/>
            </a:lvl6pPr>
            <a:lvl7pPr marL="2221626" indent="0">
              <a:buNone/>
              <a:defRPr sz="1300" b="1"/>
            </a:lvl7pPr>
            <a:lvl8pPr marL="2591896" indent="0">
              <a:buNone/>
              <a:defRPr sz="1300" b="1"/>
            </a:lvl8pPr>
            <a:lvl9pPr marL="2962167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89391" y="1370373"/>
            <a:ext cx="3819337" cy="248967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2" y="172047"/>
            <a:ext cx="2842751" cy="73219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78298" y="172050"/>
            <a:ext cx="4830427" cy="368800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2042" y="904246"/>
            <a:ext cx="2842751" cy="2955804"/>
          </a:xfrm>
        </p:spPr>
        <p:txBody>
          <a:bodyPr/>
          <a:lstStyle>
            <a:lvl1pPr marL="0" indent="0">
              <a:buNone/>
              <a:defRPr sz="1100"/>
            </a:lvl1pPr>
            <a:lvl2pPr marL="370271" indent="0">
              <a:buNone/>
              <a:defRPr sz="1000"/>
            </a:lvl2pPr>
            <a:lvl3pPr marL="740543" indent="0">
              <a:buNone/>
              <a:defRPr sz="800"/>
            </a:lvl3pPr>
            <a:lvl4pPr marL="1110813" indent="0">
              <a:buNone/>
              <a:defRPr sz="700"/>
            </a:lvl4pPr>
            <a:lvl5pPr marL="1481083" indent="0">
              <a:buNone/>
              <a:defRPr sz="700"/>
            </a:lvl5pPr>
            <a:lvl6pPr marL="1851354" indent="0">
              <a:buNone/>
              <a:defRPr sz="700"/>
            </a:lvl6pPr>
            <a:lvl7pPr marL="2221626" indent="0">
              <a:buNone/>
              <a:defRPr sz="700"/>
            </a:lvl7pPr>
            <a:lvl8pPr marL="2591896" indent="0">
              <a:buNone/>
              <a:defRPr sz="700"/>
            </a:lvl8pPr>
            <a:lvl9pPr marL="2962167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5C71-A395-4031-B2BF-DCDD76BAAFAF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3650" y="3024826"/>
            <a:ext cx="5184458" cy="35709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93650" y="386106"/>
            <a:ext cx="5184458" cy="2592705"/>
          </a:xfrm>
        </p:spPr>
        <p:txBody>
          <a:bodyPr/>
          <a:lstStyle>
            <a:lvl1pPr marL="0" indent="0">
              <a:buNone/>
              <a:defRPr sz="2600"/>
            </a:lvl1pPr>
            <a:lvl2pPr marL="370271" indent="0">
              <a:buNone/>
              <a:defRPr sz="2300"/>
            </a:lvl2pPr>
            <a:lvl3pPr marL="740543" indent="0">
              <a:buNone/>
              <a:defRPr sz="1900"/>
            </a:lvl3pPr>
            <a:lvl4pPr marL="1110813" indent="0">
              <a:buNone/>
              <a:defRPr sz="1600"/>
            </a:lvl4pPr>
            <a:lvl5pPr marL="1481083" indent="0">
              <a:buNone/>
              <a:defRPr sz="1600"/>
            </a:lvl5pPr>
            <a:lvl6pPr marL="1851354" indent="0">
              <a:buNone/>
              <a:defRPr sz="1600"/>
            </a:lvl6pPr>
            <a:lvl7pPr marL="2221626" indent="0">
              <a:buNone/>
              <a:defRPr sz="1600"/>
            </a:lvl7pPr>
            <a:lvl8pPr marL="2591896" indent="0">
              <a:buNone/>
              <a:defRPr sz="1600"/>
            </a:lvl8pPr>
            <a:lvl9pPr marL="2962167" indent="0">
              <a:buNone/>
              <a:defRPr sz="16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3650" y="3381920"/>
            <a:ext cx="5184458" cy="507138"/>
          </a:xfrm>
        </p:spPr>
        <p:txBody>
          <a:bodyPr/>
          <a:lstStyle>
            <a:lvl1pPr marL="0" indent="0">
              <a:buNone/>
              <a:defRPr sz="1100"/>
            </a:lvl1pPr>
            <a:lvl2pPr marL="370271" indent="0">
              <a:buNone/>
              <a:defRPr sz="1000"/>
            </a:lvl2pPr>
            <a:lvl3pPr marL="740543" indent="0">
              <a:buNone/>
              <a:defRPr sz="800"/>
            </a:lvl3pPr>
            <a:lvl4pPr marL="1110813" indent="0">
              <a:buNone/>
              <a:defRPr sz="700"/>
            </a:lvl4pPr>
            <a:lvl5pPr marL="1481083" indent="0">
              <a:buNone/>
              <a:defRPr sz="700"/>
            </a:lvl5pPr>
            <a:lvl6pPr marL="1851354" indent="0">
              <a:buNone/>
              <a:defRPr sz="700"/>
            </a:lvl6pPr>
            <a:lvl7pPr marL="2221626" indent="0">
              <a:buNone/>
              <a:defRPr sz="700"/>
            </a:lvl7pPr>
            <a:lvl8pPr marL="2591896" indent="0">
              <a:buNone/>
              <a:defRPr sz="700"/>
            </a:lvl8pPr>
            <a:lvl9pPr marL="2962167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4553" y="173047"/>
            <a:ext cx="1944172" cy="36870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173047"/>
            <a:ext cx="5688502" cy="36870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91317" y="1127307"/>
            <a:ext cx="5046446" cy="3185866"/>
            <a:chOff x="2394" y="1127"/>
            <a:chExt cx="3364" cy="3185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12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14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5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6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8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29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0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2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3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4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5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6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7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8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39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40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41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42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43045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046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04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296115" y="2448666"/>
            <a:ext cx="6048534" cy="1104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304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48060" y="1114303"/>
            <a:ext cx="7344649" cy="1094298"/>
          </a:xfrm>
        </p:spPr>
        <p:txBody>
          <a:bodyPr anchor="b" anchorCtr="1"/>
          <a:lstStyle>
            <a:lvl1pPr>
              <a:defRPr sz="4400"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43049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C15E0B-F07A-4AF4-AD6C-8A7436940F1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6BEE0-D017-47B3-804C-3D077F0F369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561" y="2776757"/>
            <a:ext cx="7344649" cy="85823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2561" y="1831502"/>
            <a:ext cx="7344649" cy="945257"/>
          </a:xfrm>
        </p:spPr>
        <p:txBody>
          <a:bodyPr anchor="b"/>
          <a:lstStyle>
            <a:lvl1pPr marL="0" indent="0">
              <a:buNone/>
              <a:defRPr sz="1600"/>
            </a:lvl1pPr>
            <a:lvl2pPr marL="370271" indent="0">
              <a:buNone/>
              <a:defRPr sz="1500"/>
            </a:lvl2pPr>
            <a:lvl3pPr marL="740543" indent="0">
              <a:buNone/>
              <a:defRPr sz="1300"/>
            </a:lvl3pPr>
            <a:lvl4pPr marL="1110813" indent="0">
              <a:buNone/>
              <a:defRPr sz="1100"/>
            </a:lvl4pPr>
            <a:lvl5pPr marL="1481083" indent="0">
              <a:buNone/>
              <a:defRPr sz="1100"/>
            </a:lvl5pPr>
            <a:lvl6pPr marL="1851354" indent="0">
              <a:buNone/>
              <a:defRPr sz="1100"/>
            </a:lvl6pPr>
            <a:lvl7pPr marL="2221626" indent="0">
              <a:buNone/>
              <a:defRPr sz="1100"/>
            </a:lvl7pPr>
            <a:lvl8pPr marL="2591896" indent="0">
              <a:buNone/>
              <a:defRPr sz="1100"/>
            </a:lvl8pPr>
            <a:lvl9pPr marL="296216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25937-1166-4FA2-8696-65E20AE99DF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038" y="1008275"/>
            <a:ext cx="3816337" cy="2854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92391" y="1008275"/>
            <a:ext cx="3816337" cy="2854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799E-B542-47A4-83A1-97ED2638322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1" y="173047"/>
            <a:ext cx="7776687" cy="720196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967263"/>
            <a:ext cx="3817838" cy="40310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71" indent="0">
              <a:buNone/>
              <a:defRPr sz="1600" b="1"/>
            </a:lvl2pPr>
            <a:lvl3pPr marL="740543" indent="0">
              <a:buNone/>
              <a:defRPr sz="1500" b="1"/>
            </a:lvl3pPr>
            <a:lvl4pPr marL="1110813" indent="0">
              <a:buNone/>
              <a:defRPr sz="1300" b="1"/>
            </a:lvl4pPr>
            <a:lvl5pPr marL="1481083" indent="0">
              <a:buNone/>
              <a:defRPr sz="1300" b="1"/>
            </a:lvl5pPr>
            <a:lvl6pPr marL="1851354" indent="0">
              <a:buNone/>
              <a:defRPr sz="1300" b="1"/>
            </a:lvl6pPr>
            <a:lvl7pPr marL="2221626" indent="0">
              <a:buNone/>
              <a:defRPr sz="1300" b="1"/>
            </a:lvl7pPr>
            <a:lvl8pPr marL="2591896" indent="0">
              <a:buNone/>
              <a:defRPr sz="1300" b="1"/>
            </a:lvl8pPr>
            <a:lvl9pPr marL="2962167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2038" y="1370373"/>
            <a:ext cx="3817838" cy="248967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89391" y="967263"/>
            <a:ext cx="3819337" cy="40310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71" indent="0">
              <a:buNone/>
              <a:defRPr sz="1600" b="1"/>
            </a:lvl2pPr>
            <a:lvl3pPr marL="740543" indent="0">
              <a:buNone/>
              <a:defRPr sz="1500" b="1"/>
            </a:lvl3pPr>
            <a:lvl4pPr marL="1110813" indent="0">
              <a:buNone/>
              <a:defRPr sz="1300" b="1"/>
            </a:lvl4pPr>
            <a:lvl5pPr marL="1481083" indent="0">
              <a:buNone/>
              <a:defRPr sz="1300" b="1"/>
            </a:lvl5pPr>
            <a:lvl6pPr marL="1851354" indent="0">
              <a:buNone/>
              <a:defRPr sz="1300" b="1"/>
            </a:lvl6pPr>
            <a:lvl7pPr marL="2221626" indent="0">
              <a:buNone/>
              <a:defRPr sz="1300" b="1"/>
            </a:lvl7pPr>
            <a:lvl8pPr marL="2591896" indent="0">
              <a:buNone/>
              <a:defRPr sz="1300" b="1"/>
            </a:lvl8pPr>
            <a:lvl9pPr marL="2962167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89391" y="1370373"/>
            <a:ext cx="3819337" cy="248967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669C6-236F-4356-B9D0-C7CB0455637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A918-DE24-45CE-A24E-CE1F0B1952E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1588A-F7E4-425A-9A84-EB6545BD991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1164" y="829669"/>
            <a:ext cx="7344649" cy="85847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1164" y="1704190"/>
            <a:ext cx="7344649" cy="951258"/>
          </a:xfrm>
        </p:spPr>
        <p:txBody>
          <a:bodyPr lIns="37027" rIns="37027"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151A-9035-41D3-94BC-280FB1CCE02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2" y="172047"/>
            <a:ext cx="2842751" cy="73219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78298" y="172050"/>
            <a:ext cx="4830427" cy="368800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2042" y="904246"/>
            <a:ext cx="2842751" cy="2955804"/>
          </a:xfrm>
        </p:spPr>
        <p:txBody>
          <a:bodyPr/>
          <a:lstStyle>
            <a:lvl1pPr marL="0" indent="0">
              <a:buNone/>
              <a:defRPr sz="1100"/>
            </a:lvl1pPr>
            <a:lvl2pPr marL="370271" indent="0">
              <a:buNone/>
              <a:defRPr sz="1000"/>
            </a:lvl2pPr>
            <a:lvl3pPr marL="740543" indent="0">
              <a:buNone/>
              <a:defRPr sz="800"/>
            </a:lvl3pPr>
            <a:lvl4pPr marL="1110813" indent="0">
              <a:buNone/>
              <a:defRPr sz="700"/>
            </a:lvl4pPr>
            <a:lvl5pPr marL="1481083" indent="0">
              <a:buNone/>
              <a:defRPr sz="700"/>
            </a:lvl5pPr>
            <a:lvl6pPr marL="1851354" indent="0">
              <a:buNone/>
              <a:defRPr sz="700"/>
            </a:lvl6pPr>
            <a:lvl7pPr marL="2221626" indent="0">
              <a:buNone/>
              <a:defRPr sz="700"/>
            </a:lvl7pPr>
            <a:lvl8pPr marL="2591896" indent="0">
              <a:buNone/>
              <a:defRPr sz="700"/>
            </a:lvl8pPr>
            <a:lvl9pPr marL="2962167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1FFED-1D9A-4AAA-947B-94BFC8ACD5B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3650" y="3024826"/>
            <a:ext cx="5184458" cy="35709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93650" y="386106"/>
            <a:ext cx="5184458" cy="2592705"/>
          </a:xfrm>
        </p:spPr>
        <p:txBody>
          <a:bodyPr/>
          <a:lstStyle>
            <a:lvl1pPr marL="0" indent="0">
              <a:buNone/>
              <a:defRPr sz="2600"/>
            </a:lvl1pPr>
            <a:lvl2pPr marL="370271" indent="0">
              <a:buNone/>
              <a:defRPr sz="2300"/>
            </a:lvl2pPr>
            <a:lvl3pPr marL="740543" indent="0">
              <a:buNone/>
              <a:defRPr sz="1900"/>
            </a:lvl3pPr>
            <a:lvl4pPr marL="1110813" indent="0">
              <a:buNone/>
              <a:defRPr sz="1600"/>
            </a:lvl4pPr>
            <a:lvl5pPr marL="1481083" indent="0">
              <a:buNone/>
              <a:defRPr sz="1600"/>
            </a:lvl5pPr>
            <a:lvl6pPr marL="1851354" indent="0">
              <a:buNone/>
              <a:defRPr sz="1600"/>
            </a:lvl6pPr>
            <a:lvl7pPr marL="2221626" indent="0">
              <a:buNone/>
              <a:defRPr sz="1600"/>
            </a:lvl7pPr>
            <a:lvl8pPr marL="2591896" indent="0">
              <a:buNone/>
              <a:defRPr sz="1600"/>
            </a:lvl8pPr>
            <a:lvl9pPr marL="2962167" indent="0">
              <a:buNone/>
              <a:defRPr sz="16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3650" y="3381920"/>
            <a:ext cx="5184458" cy="507138"/>
          </a:xfrm>
        </p:spPr>
        <p:txBody>
          <a:bodyPr/>
          <a:lstStyle>
            <a:lvl1pPr marL="0" indent="0">
              <a:buNone/>
              <a:defRPr sz="1100"/>
            </a:lvl1pPr>
            <a:lvl2pPr marL="370271" indent="0">
              <a:buNone/>
              <a:defRPr sz="1000"/>
            </a:lvl2pPr>
            <a:lvl3pPr marL="740543" indent="0">
              <a:buNone/>
              <a:defRPr sz="800"/>
            </a:lvl3pPr>
            <a:lvl4pPr marL="1110813" indent="0">
              <a:buNone/>
              <a:defRPr sz="700"/>
            </a:lvl4pPr>
            <a:lvl5pPr marL="1481083" indent="0">
              <a:buNone/>
              <a:defRPr sz="700"/>
            </a:lvl5pPr>
            <a:lvl6pPr marL="1851354" indent="0">
              <a:buNone/>
              <a:defRPr sz="700"/>
            </a:lvl6pPr>
            <a:lvl7pPr marL="2221626" indent="0">
              <a:buNone/>
              <a:defRPr sz="700"/>
            </a:lvl7pPr>
            <a:lvl8pPr marL="2591896" indent="0">
              <a:buNone/>
              <a:defRPr sz="700"/>
            </a:lvl8pPr>
            <a:lvl9pPr marL="2962167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F5AA-007A-4A16-9B1E-1DF34B5E6C5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9F43F-DAF6-421C-8C2A-AEB9332B4A1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4553" y="175051"/>
            <a:ext cx="1944172" cy="36880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175051"/>
            <a:ext cx="5688502" cy="36880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37D62-5354-4BB3-91FD-04B4EB0A03E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1" y="175048"/>
            <a:ext cx="7776687" cy="72019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32041" y="1008275"/>
            <a:ext cx="7776687" cy="2854776"/>
          </a:xfrm>
        </p:spPr>
        <p:txBody>
          <a:bodyPr/>
          <a:lstStyle/>
          <a:p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2038" y="3956076"/>
            <a:ext cx="2016178" cy="28807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52261" y="3956076"/>
            <a:ext cx="2736242" cy="28807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92547" y="3956076"/>
            <a:ext cx="2016178" cy="288078"/>
          </a:xfrm>
        </p:spPr>
        <p:txBody>
          <a:bodyPr/>
          <a:lstStyle>
            <a:lvl1pPr>
              <a:defRPr/>
            </a:lvl1pPr>
          </a:lstStyle>
          <a:p>
            <a:fld id="{2CB8A691-3891-49AC-BE5D-E781DD6527E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8060" y="1342365"/>
            <a:ext cx="7344649" cy="9262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6115" y="2448666"/>
            <a:ext cx="6048534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561" y="2776757"/>
            <a:ext cx="7344649" cy="85823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2561" y="1831502"/>
            <a:ext cx="7344649" cy="94525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0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3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6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8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1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038" y="1008274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92391" y="1008274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967263"/>
            <a:ext cx="3817838" cy="40310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71" indent="0">
              <a:buNone/>
              <a:defRPr sz="1600" b="1"/>
            </a:lvl2pPr>
            <a:lvl3pPr marL="740543" indent="0">
              <a:buNone/>
              <a:defRPr sz="1500" b="1"/>
            </a:lvl3pPr>
            <a:lvl4pPr marL="1110813" indent="0">
              <a:buNone/>
              <a:defRPr sz="1300" b="1"/>
            </a:lvl4pPr>
            <a:lvl5pPr marL="1481083" indent="0">
              <a:buNone/>
              <a:defRPr sz="1300" b="1"/>
            </a:lvl5pPr>
            <a:lvl6pPr marL="1851354" indent="0">
              <a:buNone/>
              <a:defRPr sz="1300" b="1"/>
            </a:lvl6pPr>
            <a:lvl7pPr marL="2221626" indent="0">
              <a:buNone/>
              <a:defRPr sz="1300" b="1"/>
            </a:lvl7pPr>
            <a:lvl8pPr marL="2591896" indent="0">
              <a:buNone/>
              <a:defRPr sz="1300" b="1"/>
            </a:lvl8pPr>
            <a:lvl9pPr marL="2962167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2038" y="1370373"/>
            <a:ext cx="3817838" cy="248967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89391" y="967263"/>
            <a:ext cx="3819337" cy="40310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71" indent="0">
              <a:buNone/>
              <a:defRPr sz="1600" b="1"/>
            </a:lvl2pPr>
            <a:lvl3pPr marL="740543" indent="0">
              <a:buNone/>
              <a:defRPr sz="1500" b="1"/>
            </a:lvl3pPr>
            <a:lvl4pPr marL="1110813" indent="0">
              <a:buNone/>
              <a:defRPr sz="1300" b="1"/>
            </a:lvl4pPr>
            <a:lvl5pPr marL="1481083" indent="0">
              <a:buNone/>
              <a:defRPr sz="1300" b="1"/>
            </a:lvl5pPr>
            <a:lvl6pPr marL="1851354" indent="0">
              <a:buNone/>
              <a:defRPr sz="1300" b="1"/>
            </a:lvl6pPr>
            <a:lvl7pPr marL="2221626" indent="0">
              <a:buNone/>
              <a:defRPr sz="1300" b="1"/>
            </a:lvl7pPr>
            <a:lvl8pPr marL="2591896" indent="0">
              <a:buNone/>
              <a:defRPr sz="1300" b="1"/>
            </a:lvl8pPr>
            <a:lvl9pPr marL="2962167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89391" y="1370373"/>
            <a:ext cx="3819337" cy="248967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1" y="443641"/>
            <a:ext cx="7776687" cy="720196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038" y="1209831"/>
            <a:ext cx="3816337" cy="2794360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92391" y="1209831"/>
            <a:ext cx="3816337" cy="2794360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628-BA01-4F0E-A8B1-D9B423845EAD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2" y="172047"/>
            <a:ext cx="2842751" cy="73219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78298" y="172050"/>
            <a:ext cx="4830427" cy="368800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2042" y="904246"/>
            <a:ext cx="2842751" cy="2955804"/>
          </a:xfrm>
        </p:spPr>
        <p:txBody>
          <a:bodyPr/>
          <a:lstStyle>
            <a:lvl1pPr marL="0" indent="0">
              <a:buNone/>
              <a:defRPr sz="1100"/>
            </a:lvl1pPr>
            <a:lvl2pPr marL="370271" indent="0">
              <a:buNone/>
              <a:defRPr sz="1000"/>
            </a:lvl2pPr>
            <a:lvl3pPr marL="740543" indent="0">
              <a:buNone/>
              <a:defRPr sz="800"/>
            </a:lvl3pPr>
            <a:lvl4pPr marL="1110813" indent="0">
              <a:buNone/>
              <a:defRPr sz="700"/>
            </a:lvl4pPr>
            <a:lvl5pPr marL="1481083" indent="0">
              <a:buNone/>
              <a:defRPr sz="700"/>
            </a:lvl5pPr>
            <a:lvl6pPr marL="1851354" indent="0">
              <a:buNone/>
              <a:defRPr sz="700"/>
            </a:lvl6pPr>
            <a:lvl7pPr marL="2221626" indent="0">
              <a:buNone/>
              <a:defRPr sz="700"/>
            </a:lvl7pPr>
            <a:lvl8pPr marL="2591896" indent="0">
              <a:buNone/>
              <a:defRPr sz="700"/>
            </a:lvl8pPr>
            <a:lvl9pPr marL="2962167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3650" y="3024826"/>
            <a:ext cx="5184458" cy="35709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93650" y="386106"/>
            <a:ext cx="5184458" cy="2592705"/>
          </a:xfrm>
        </p:spPr>
        <p:txBody>
          <a:bodyPr/>
          <a:lstStyle>
            <a:lvl1pPr marL="0" indent="0">
              <a:buNone/>
              <a:defRPr sz="2600"/>
            </a:lvl1pPr>
            <a:lvl2pPr marL="370271" indent="0">
              <a:buNone/>
              <a:defRPr sz="2300"/>
            </a:lvl2pPr>
            <a:lvl3pPr marL="740543" indent="0">
              <a:buNone/>
              <a:defRPr sz="1900"/>
            </a:lvl3pPr>
            <a:lvl4pPr marL="1110813" indent="0">
              <a:buNone/>
              <a:defRPr sz="1600"/>
            </a:lvl4pPr>
            <a:lvl5pPr marL="1481083" indent="0">
              <a:buNone/>
              <a:defRPr sz="1600"/>
            </a:lvl5pPr>
            <a:lvl6pPr marL="1851354" indent="0">
              <a:buNone/>
              <a:defRPr sz="1600"/>
            </a:lvl6pPr>
            <a:lvl7pPr marL="2221626" indent="0">
              <a:buNone/>
              <a:defRPr sz="1600"/>
            </a:lvl7pPr>
            <a:lvl8pPr marL="2591896" indent="0">
              <a:buNone/>
              <a:defRPr sz="1600"/>
            </a:lvl8pPr>
            <a:lvl9pPr marL="2962167" indent="0">
              <a:buNone/>
              <a:defRPr sz="16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3650" y="3381920"/>
            <a:ext cx="5184458" cy="507138"/>
          </a:xfrm>
        </p:spPr>
        <p:txBody>
          <a:bodyPr/>
          <a:lstStyle>
            <a:lvl1pPr marL="0" indent="0">
              <a:buNone/>
              <a:defRPr sz="1100"/>
            </a:lvl1pPr>
            <a:lvl2pPr marL="370271" indent="0">
              <a:buNone/>
              <a:defRPr sz="1000"/>
            </a:lvl2pPr>
            <a:lvl3pPr marL="740543" indent="0">
              <a:buNone/>
              <a:defRPr sz="800"/>
            </a:lvl3pPr>
            <a:lvl4pPr marL="1110813" indent="0">
              <a:buNone/>
              <a:defRPr sz="700"/>
            </a:lvl4pPr>
            <a:lvl5pPr marL="1481083" indent="0">
              <a:buNone/>
              <a:defRPr sz="700"/>
            </a:lvl5pPr>
            <a:lvl6pPr marL="1851354" indent="0">
              <a:buNone/>
              <a:defRPr sz="700"/>
            </a:lvl6pPr>
            <a:lvl7pPr marL="2221626" indent="0">
              <a:buNone/>
              <a:defRPr sz="700"/>
            </a:lvl7pPr>
            <a:lvl8pPr marL="2591896" indent="0">
              <a:buNone/>
              <a:defRPr sz="700"/>
            </a:lvl8pPr>
            <a:lvl9pPr marL="2962167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4553" y="173047"/>
            <a:ext cx="1944172" cy="36870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173047"/>
            <a:ext cx="5688502" cy="36870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2938799"/>
            <a:ext cx="864676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4054" tIns="37027" rIns="74054" bIns="37027"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-2997" y="3120852"/>
            <a:ext cx="8643763" cy="1204327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48060" y="1104304"/>
            <a:ext cx="7344649" cy="1152919"/>
          </a:xfrm>
        </p:spPr>
        <p:txBody>
          <a:bodyPr anchor="b"/>
          <a:lstStyle>
            <a:lvl1pPr algn="r">
              <a:defRPr sz="3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48060" y="2275650"/>
            <a:ext cx="7344649" cy="755925"/>
          </a:xfrm>
        </p:spPr>
        <p:txBody>
          <a:bodyPr lIns="37027" rIns="37027"/>
          <a:lstStyle>
            <a:lvl1pPr marL="0" marR="51837" indent="0" algn="r">
              <a:buNone/>
              <a:defRPr>
                <a:solidFill>
                  <a:schemeClr val="tx2"/>
                </a:solidFill>
              </a:defRPr>
            </a:lvl1pPr>
            <a:lvl2pPr marL="370271" indent="0" algn="ctr">
              <a:buNone/>
            </a:lvl2pPr>
            <a:lvl3pPr marL="740543" indent="0" algn="ctr">
              <a:buNone/>
            </a:lvl3pPr>
            <a:lvl4pPr marL="1110813" indent="0" algn="ctr">
              <a:buNone/>
            </a:lvl4pPr>
            <a:lvl5pPr marL="1481083" indent="0" algn="ctr">
              <a:buNone/>
            </a:lvl5pPr>
            <a:lvl6pPr marL="1851354" indent="0" algn="ctr">
              <a:buNone/>
            </a:lvl6pPr>
            <a:lvl7pPr marL="2221626" indent="0" algn="ctr">
              <a:buNone/>
            </a:lvl7pPr>
            <a:lvl8pPr marL="2591896" indent="0" algn="ctr">
              <a:buNone/>
            </a:lvl8pPr>
            <a:lvl9pPr marL="2962167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8EAB970-67C1-4097-907B-850402DF6167}" type="slidenum">
              <a:rPr lang="es-NI"/>
              <a:pPr>
                <a:defRPr/>
              </a:pPr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E3A6-270E-4F59-9E7A-2B8FB0A9DD13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436807" y="1893515"/>
            <a:ext cx="172515" cy="14403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54" tIns="37027" rIns="74054" bIns="37027" anchor="ctr"/>
          <a:lstStyle>
            <a:extLst/>
          </a:lstStyle>
          <a:p>
            <a:pPr algn="l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4 Cheurón"/>
          <p:cNvSpPr/>
          <p:nvPr/>
        </p:nvSpPr>
        <p:spPr>
          <a:xfrm>
            <a:off x="3259789" y="1893515"/>
            <a:ext cx="174015" cy="14403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54" tIns="37027" rIns="74054" bIns="37027" anchor="ctr"/>
          <a:lstStyle>
            <a:extLst/>
          </a:lstStyle>
          <a:p>
            <a:pPr algn="l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620" y="667720"/>
            <a:ext cx="7344649" cy="1152313"/>
          </a:xfrm>
        </p:spPr>
        <p:txBody>
          <a:bodyPr anchor="b"/>
          <a:lstStyle>
            <a:lvl1pPr algn="r">
              <a:buNone/>
              <a:defRPr sz="3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06828" y="1847250"/>
            <a:ext cx="4320382" cy="916714"/>
          </a:xfrm>
        </p:spPr>
        <p:txBody>
          <a:bodyPr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E01F7C-E9A6-49E4-B778-429BC631242C}" type="slidenum">
              <a:rPr lang="es-NI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038" y="933375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92391" y="933375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2816CC-35EC-4D5F-A508-B1A05B1CC891}" type="slidenum">
              <a:rPr lang="es-NI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1" y="443641"/>
            <a:ext cx="7776687" cy="720196"/>
          </a:xfrm>
        </p:spPr>
        <p:txBody>
          <a:bodyPr tIns="37027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1168979"/>
            <a:ext cx="3817838" cy="415453"/>
          </a:xfrm>
        </p:spPr>
        <p:txBody>
          <a:bodyPr lIns="37027" tIns="0" rIns="37027" bIns="0" anchor="ctr">
            <a:noAutofit/>
          </a:bodyPr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389391" y="1171819"/>
            <a:ext cx="3819337" cy="412612"/>
          </a:xfrm>
        </p:spPr>
        <p:txBody>
          <a:bodyPr lIns="37027" tIns="0" rIns="37027" bIns="0" anchor="ctr"/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32038" y="1584431"/>
            <a:ext cx="3817838" cy="2423160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89391" y="1584431"/>
            <a:ext cx="3819337" cy="2423160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7636-9555-492B-A8C8-10569A5574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1" y="172047"/>
            <a:ext cx="7776687" cy="720196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3408930"/>
            <a:ext cx="3817838" cy="480131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48109" anchor="ctr"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389392" y="3408930"/>
            <a:ext cx="3819337" cy="480131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48109" anchor="ctr"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32038" y="910039"/>
            <a:ext cx="3817838" cy="2483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89391" y="910039"/>
            <a:ext cx="3819337" cy="2483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456B5-0AC3-4254-B907-E292E2C27A09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216887-E68B-49ED-B634-BB97986EA63A}" type="slidenum">
              <a:rPr lang="es-NI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C99D-7474-48AC-92FE-2B89D1026D7A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4076" y="3072836"/>
            <a:ext cx="7070019" cy="288078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176369" y="3374213"/>
            <a:ext cx="3755852" cy="576157"/>
          </a:xfrm>
        </p:spPr>
        <p:txBody>
          <a:bodyPr/>
          <a:lstStyle>
            <a:lvl1pPr marL="0" indent="0" algn="r">
              <a:buNone/>
              <a:defRPr sz="1300"/>
            </a:lvl1pPr>
            <a:lvl2pPr>
              <a:buNone/>
              <a:defRPr sz="10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864076" y="172850"/>
            <a:ext cx="7068144" cy="288078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654659-92EC-4D36-8092-57F21BB9F484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472542" y="3746019"/>
            <a:ext cx="4668412" cy="5801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054" tIns="37027" rIns="74054" bIns="37027"/>
          <a:lstStyle>
            <a:extLst/>
          </a:lstStyle>
          <a:p>
            <a:pPr algn="l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59041" y="3742018"/>
            <a:ext cx="3487808" cy="5881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054" tIns="37027" rIns="74054" bIns="37027"/>
          <a:lstStyle>
            <a:extLst/>
          </a:lstStyle>
          <a:p>
            <a:pPr algn="l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5710" y="3649026"/>
            <a:ext cx="3215069" cy="681047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4054" tIns="37027" rIns="74054" bIns="37027"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-8725" y="3646811"/>
            <a:ext cx="3218088" cy="68326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187723" y="3142855"/>
            <a:ext cx="172516" cy="14403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54" tIns="37027" rIns="74054" bIns="37027" anchor="ctr"/>
          <a:lstStyle>
            <a:extLst/>
          </a:lstStyle>
          <a:p>
            <a:pPr algn="l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9 Cheurón"/>
          <p:cNvSpPr/>
          <p:nvPr/>
        </p:nvSpPr>
        <p:spPr>
          <a:xfrm>
            <a:off x="8010711" y="3142855"/>
            <a:ext cx="172516" cy="14403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54" tIns="37027" rIns="74054" bIns="37027" anchor="ctr"/>
          <a:lstStyle>
            <a:extLst/>
          </a:lstStyle>
          <a:p>
            <a:pPr algn="l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8425" y="3429847"/>
            <a:ext cx="6768598" cy="408446"/>
          </a:xfrm>
          <a:noFill/>
        </p:spPr>
        <p:txBody>
          <a:bodyPr tIns="0"/>
          <a:lstStyle>
            <a:lvl1pPr marL="0" marR="14810" indent="0" algn="r">
              <a:buNone/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6022" y="119697"/>
            <a:ext cx="8208725" cy="27655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019" y="3065481"/>
            <a:ext cx="7631003" cy="35453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A944AC-63B2-405B-B82E-F0EC3A4A9713}" type="slidenum">
              <a:rPr lang="es-NI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41" y="933378"/>
            <a:ext cx="7776687" cy="276363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4146-FC3B-43CD-B19C-BF0AA3B1EA80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67355" y="173052"/>
            <a:ext cx="1679648" cy="3523957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173052"/>
            <a:ext cx="5976528" cy="3523957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4CEE-C8BA-40A7-9B03-D30B0C29587D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2938799"/>
            <a:ext cx="864676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-3000" y="3120849"/>
            <a:ext cx="8643763" cy="1204327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48057" y="1104301"/>
            <a:ext cx="7344649" cy="1152919"/>
          </a:xfrm>
        </p:spPr>
        <p:txBody>
          <a:bodyPr anchor="b"/>
          <a:lstStyle>
            <a:lvl1pPr algn="r">
              <a:defRPr sz="3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48057" y="2275647"/>
            <a:ext cx="7344649" cy="755925"/>
          </a:xfrm>
        </p:spPr>
        <p:txBody>
          <a:bodyPr lIns="37033" rIns="37033"/>
          <a:lstStyle>
            <a:lvl1pPr marL="0" marR="51846" indent="0" algn="r">
              <a:buNone/>
              <a:defRPr>
                <a:solidFill>
                  <a:schemeClr val="tx2"/>
                </a:solidFill>
              </a:defRPr>
            </a:lvl1pPr>
            <a:lvl2pPr marL="370332" indent="0" algn="ctr">
              <a:buNone/>
            </a:lvl2pPr>
            <a:lvl3pPr marL="740664" indent="0" algn="ctr">
              <a:buNone/>
            </a:lvl3pPr>
            <a:lvl4pPr marL="1110996" indent="0" algn="ctr">
              <a:buNone/>
            </a:lvl4pPr>
            <a:lvl5pPr marL="1481328" indent="0" algn="ctr">
              <a:buNone/>
            </a:lvl5pPr>
            <a:lvl6pPr marL="1851660" indent="0" algn="ctr">
              <a:buNone/>
            </a:lvl6pPr>
            <a:lvl7pPr marL="2221992" indent="0" algn="ctr">
              <a:buNone/>
            </a:lvl7pPr>
            <a:lvl8pPr marL="2592324" indent="0" algn="ctr">
              <a:buNone/>
            </a:lvl8pPr>
            <a:lvl9pPr marL="2962656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NI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8EAB970-67C1-4097-907B-850402DF6167}" type="slidenum">
              <a:rPr lang="es-NI"/>
              <a:pPr>
                <a:defRPr/>
              </a:pPr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E3A6-270E-4F59-9E7A-2B8FB0A9DD13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436804" y="1893515"/>
            <a:ext cx="172515" cy="14403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>
            <a:extLst/>
          </a:lstStyle>
          <a:p>
            <a:pPr algn="l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4 Cheurón"/>
          <p:cNvSpPr/>
          <p:nvPr/>
        </p:nvSpPr>
        <p:spPr>
          <a:xfrm>
            <a:off x="3259789" y="1893515"/>
            <a:ext cx="174015" cy="14403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>
            <a:extLst/>
          </a:lstStyle>
          <a:p>
            <a:pPr algn="l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620" y="667717"/>
            <a:ext cx="7344649" cy="1152313"/>
          </a:xfrm>
        </p:spPr>
        <p:txBody>
          <a:bodyPr anchor="b"/>
          <a:lstStyle>
            <a:lvl1pPr algn="r">
              <a:buNone/>
              <a:defRPr sz="3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06828" y="1847250"/>
            <a:ext cx="4320382" cy="916714"/>
          </a:xfrm>
        </p:spPr>
        <p:txBody>
          <a:bodyPr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E01F7C-E9A6-49E4-B778-429BC631242C}" type="slidenum">
              <a:rPr lang="es-NI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38" y="443641"/>
            <a:ext cx="7848693" cy="720196"/>
          </a:xfrm>
        </p:spPr>
        <p:txBody>
          <a:bodyPr vert="horz" tIns="3702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C5A2-F3D4-4175-BDEA-685FB8A9F1E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038" y="933374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92388" y="933374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2816CC-35EC-4D5F-A508-B1A05B1CC891}" type="slidenum">
              <a:rPr lang="es-NI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38" y="172047"/>
            <a:ext cx="7776687" cy="720196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3408927"/>
            <a:ext cx="3817838" cy="480131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48133" anchor="ctr"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389389" y="3408927"/>
            <a:ext cx="3819337" cy="480131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48133" anchor="ctr"/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32038" y="910039"/>
            <a:ext cx="3817838" cy="2483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89388" y="910039"/>
            <a:ext cx="3819337" cy="248367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456B5-0AC3-4254-B907-E292E2C27A09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216887-E68B-49ED-B634-BB97986EA63A}" type="slidenum">
              <a:rPr lang="es-NI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C99D-7474-48AC-92FE-2B89D1026D7A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4076" y="3072836"/>
            <a:ext cx="7070019" cy="288078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176369" y="3374210"/>
            <a:ext cx="3755852" cy="576157"/>
          </a:xfrm>
        </p:spPr>
        <p:txBody>
          <a:bodyPr/>
          <a:lstStyle>
            <a:lvl1pPr marL="0" indent="0" algn="r">
              <a:buNone/>
              <a:defRPr sz="1300"/>
            </a:lvl1pPr>
            <a:lvl2pPr>
              <a:buNone/>
              <a:defRPr sz="10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864076" y="172847"/>
            <a:ext cx="7068144" cy="288078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654659-92EC-4D36-8092-57F21BB9F484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472542" y="3746019"/>
            <a:ext cx="4668412" cy="5801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066" tIns="37033" rIns="74066" bIns="37033"/>
          <a:lstStyle>
            <a:extLst/>
          </a:lstStyle>
          <a:p>
            <a:pPr algn="l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59041" y="3742018"/>
            <a:ext cx="3487808" cy="5881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066" tIns="37033" rIns="74066" bIns="37033"/>
          <a:lstStyle>
            <a:extLst/>
          </a:lstStyle>
          <a:p>
            <a:pPr algn="l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5710" y="3649026"/>
            <a:ext cx="3215069" cy="681047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-8728" y="3646811"/>
            <a:ext cx="3218088" cy="68326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187723" y="3142855"/>
            <a:ext cx="172516" cy="14403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>
            <a:extLst/>
          </a:lstStyle>
          <a:p>
            <a:pPr algn="l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Cheurón"/>
          <p:cNvSpPr/>
          <p:nvPr/>
        </p:nvSpPr>
        <p:spPr>
          <a:xfrm>
            <a:off x="8010708" y="3142855"/>
            <a:ext cx="172516" cy="14403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>
            <a:extLst/>
          </a:lstStyle>
          <a:p>
            <a:pPr algn="l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8425" y="3429847"/>
            <a:ext cx="6768598" cy="408446"/>
          </a:xfrm>
          <a:noFill/>
        </p:spPr>
        <p:txBody>
          <a:bodyPr tIns="0"/>
          <a:lstStyle>
            <a:lvl1pPr marL="0" marR="14813" indent="0" algn="r">
              <a:buNone/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6019" y="119697"/>
            <a:ext cx="8208725" cy="27655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019" y="3065478"/>
            <a:ext cx="7631003" cy="35453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prstClr val="white"/>
              </a:solidFill>
            </a:endParaRPr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A944AC-63B2-405B-B82E-F0EC3A4A9713}" type="slidenum">
              <a:rPr lang="es-NI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933375"/>
            <a:ext cx="7776687" cy="276363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4146-FC3B-43CD-B19C-BF0AA3B1EA80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67355" y="173049"/>
            <a:ext cx="1679648" cy="3523957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173049"/>
            <a:ext cx="5976528" cy="3523957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4CEE-C8BA-40A7-9B03-D30B0C29587D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8057" y="1342365"/>
            <a:ext cx="7344649" cy="9262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6115" y="2448666"/>
            <a:ext cx="6048534" cy="1104300"/>
          </a:xfrm>
        </p:spPr>
        <p:txBody>
          <a:bodyPr/>
          <a:lstStyle>
            <a:lvl1pPr marL="0" indent="0" algn="ctr">
              <a:buNone/>
              <a:defRPr/>
            </a:lvl1pPr>
            <a:lvl2pPr marL="370332" indent="0" algn="ctr">
              <a:buNone/>
              <a:defRPr/>
            </a:lvl2pPr>
            <a:lvl3pPr marL="740664" indent="0" algn="ctr">
              <a:buNone/>
              <a:defRPr/>
            </a:lvl3pPr>
            <a:lvl4pPr marL="1110996" indent="0" algn="ctr">
              <a:buNone/>
              <a:defRPr/>
            </a:lvl4pPr>
            <a:lvl5pPr marL="1481328" indent="0" algn="ctr">
              <a:buNone/>
              <a:defRPr/>
            </a:lvl5pPr>
            <a:lvl6pPr marL="1851660" indent="0" algn="ctr">
              <a:buNone/>
              <a:defRPr/>
            </a:lvl6pPr>
            <a:lvl7pPr marL="2221992" indent="0" algn="ctr">
              <a:buNone/>
              <a:defRPr/>
            </a:lvl7pPr>
            <a:lvl8pPr marL="2592324" indent="0" algn="ctr">
              <a:buNone/>
              <a:defRPr/>
            </a:lvl8pPr>
            <a:lvl9pPr marL="2962656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5DD5-526E-48AE-AF7E-688F9D9D0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C872-9980-411F-AA80-882F901B00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49D5-0BF2-4DD8-ABE4-656AE3C75264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561" y="2776756"/>
            <a:ext cx="7344649" cy="85823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2561" y="1831499"/>
            <a:ext cx="7344649" cy="945257"/>
          </a:xfrm>
        </p:spPr>
        <p:txBody>
          <a:bodyPr anchor="b"/>
          <a:lstStyle>
            <a:lvl1pPr marL="0" indent="0">
              <a:buNone/>
              <a:defRPr sz="1600"/>
            </a:lvl1pPr>
            <a:lvl2pPr marL="370332" indent="0">
              <a:buNone/>
              <a:defRPr sz="1500"/>
            </a:lvl2pPr>
            <a:lvl3pPr marL="740664" indent="0">
              <a:buNone/>
              <a:defRPr sz="1300"/>
            </a:lvl3pPr>
            <a:lvl4pPr marL="1110996" indent="0">
              <a:buNone/>
              <a:defRPr sz="1100"/>
            </a:lvl4pPr>
            <a:lvl5pPr marL="1481328" indent="0">
              <a:buNone/>
              <a:defRPr sz="1100"/>
            </a:lvl5pPr>
            <a:lvl6pPr marL="1851660" indent="0">
              <a:buNone/>
              <a:defRPr sz="1100"/>
            </a:lvl6pPr>
            <a:lvl7pPr marL="2221992" indent="0">
              <a:buNone/>
              <a:defRPr sz="1100"/>
            </a:lvl7pPr>
            <a:lvl8pPr marL="2592324" indent="0">
              <a:buNone/>
              <a:defRPr sz="1100"/>
            </a:lvl8pPr>
            <a:lvl9pPr marL="2962656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A006C-CFEA-4C07-9B3B-5DACCE15EB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32038" y="1008274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92388" y="1008274"/>
            <a:ext cx="3816337" cy="285177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116A8-A3C8-4BA9-9964-21B48F67A6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38" y="967263"/>
            <a:ext cx="3817838" cy="40310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332" indent="0">
              <a:buNone/>
              <a:defRPr sz="1600" b="1"/>
            </a:lvl2pPr>
            <a:lvl3pPr marL="740664" indent="0">
              <a:buNone/>
              <a:defRPr sz="1500" b="1"/>
            </a:lvl3pPr>
            <a:lvl4pPr marL="1110996" indent="0">
              <a:buNone/>
              <a:defRPr sz="1300" b="1"/>
            </a:lvl4pPr>
            <a:lvl5pPr marL="1481328" indent="0">
              <a:buNone/>
              <a:defRPr sz="1300" b="1"/>
            </a:lvl5pPr>
            <a:lvl6pPr marL="1851660" indent="0">
              <a:buNone/>
              <a:defRPr sz="1300" b="1"/>
            </a:lvl6pPr>
            <a:lvl7pPr marL="2221992" indent="0">
              <a:buNone/>
              <a:defRPr sz="1300" b="1"/>
            </a:lvl7pPr>
            <a:lvl8pPr marL="2592324" indent="0">
              <a:buNone/>
              <a:defRPr sz="1300" b="1"/>
            </a:lvl8pPr>
            <a:lvl9pPr marL="2962656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2038" y="1370373"/>
            <a:ext cx="3817838" cy="248967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89388" y="967263"/>
            <a:ext cx="3819337" cy="40310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332" indent="0">
              <a:buNone/>
              <a:defRPr sz="1600" b="1"/>
            </a:lvl2pPr>
            <a:lvl3pPr marL="740664" indent="0">
              <a:buNone/>
              <a:defRPr sz="1500" b="1"/>
            </a:lvl3pPr>
            <a:lvl4pPr marL="1110996" indent="0">
              <a:buNone/>
              <a:defRPr sz="1300" b="1"/>
            </a:lvl4pPr>
            <a:lvl5pPr marL="1481328" indent="0">
              <a:buNone/>
              <a:defRPr sz="1300" b="1"/>
            </a:lvl5pPr>
            <a:lvl6pPr marL="1851660" indent="0">
              <a:buNone/>
              <a:defRPr sz="1300" b="1"/>
            </a:lvl6pPr>
            <a:lvl7pPr marL="2221992" indent="0">
              <a:buNone/>
              <a:defRPr sz="1300" b="1"/>
            </a:lvl7pPr>
            <a:lvl8pPr marL="2592324" indent="0">
              <a:buNone/>
              <a:defRPr sz="1300" b="1"/>
            </a:lvl8pPr>
            <a:lvl9pPr marL="2962656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89388" y="1370373"/>
            <a:ext cx="3819337" cy="248967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3DC2-7DDE-42F7-A984-8D93F6C413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63AF-BD3F-4A9F-ADE3-977BA112C1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1F7E-C4A4-4128-8EEC-8A5A50CDE37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39" y="172047"/>
            <a:ext cx="2842751" cy="73219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78298" y="172047"/>
            <a:ext cx="4830427" cy="368800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2039" y="904246"/>
            <a:ext cx="2842751" cy="2955804"/>
          </a:xfrm>
        </p:spPr>
        <p:txBody>
          <a:bodyPr/>
          <a:lstStyle>
            <a:lvl1pPr marL="0" indent="0">
              <a:buNone/>
              <a:defRPr sz="1100"/>
            </a:lvl1pPr>
            <a:lvl2pPr marL="370332" indent="0">
              <a:buNone/>
              <a:defRPr sz="1000"/>
            </a:lvl2pPr>
            <a:lvl3pPr marL="740664" indent="0">
              <a:buNone/>
              <a:defRPr sz="800"/>
            </a:lvl3pPr>
            <a:lvl4pPr marL="1110996" indent="0">
              <a:buNone/>
              <a:defRPr sz="700"/>
            </a:lvl4pPr>
            <a:lvl5pPr marL="1481328" indent="0">
              <a:buNone/>
              <a:defRPr sz="700"/>
            </a:lvl5pPr>
            <a:lvl6pPr marL="1851660" indent="0">
              <a:buNone/>
              <a:defRPr sz="700"/>
            </a:lvl6pPr>
            <a:lvl7pPr marL="2221992" indent="0">
              <a:buNone/>
              <a:defRPr sz="700"/>
            </a:lvl7pPr>
            <a:lvl8pPr marL="2592324" indent="0">
              <a:buNone/>
              <a:defRPr sz="700"/>
            </a:lvl8pPr>
            <a:lvl9pPr marL="2962656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BAB6-67B1-4DC8-8BE4-99F9E4D50A1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3650" y="3024823"/>
            <a:ext cx="5184458" cy="35709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93650" y="386105"/>
            <a:ext cx="5184458" cy="2592705"/>
          </a:xfrm>
        </p:spPr>
        <p:txBody>
          <a:bodyPr/>
          <a:lstStyle>
            <a:lvl1pPr marL="0" indent="0">
              <a:buNone/>
              <a:defRPr sz="2600"/>
            </a:lvl1pPr>
            <a:lvl2pPr marL="370332" indent="0">
              <a:buNone/>
              <a:defRPr sz="2300"/>
            </a:lvl2pPr>
            <a:lvl3pPr marL="740664" indent="0">
              <a:buNone/>
              <a:defRPr sz="1900"/>
            </a:lvl3pPr>
            <a:lvl4pPr marL="1110996" indent="0">
              <a:buNone/>
              <a:defRPr sz="1600"/>
            </a:lvl4pPr>
            <a:lvl5pPr marL="1481328" indent="0">
              <a:buNone/>
              <a:defRPr sz="1600"/>
            </a:lvl5pPr>
            <a:lvl6pPr marL="1851660" indent="0">
              <a:buNone/>
              <a:defRPr sz="1600"/>
            </a:lvl6pPr>
            <a:lvl7pPr marL="2221992" indent="0">
              <a:buNone/>
              <a:defRPr sz="1600"/>
            </a:lvl7pPr>
            <a:lvl8pPr marL="2592324" indent="0">
              <a:buNone/>
              <a:defRPr sz="1600"/>
            </a:lvl8pPr>
            <a:lvl9pPr marL="2962656" indent="0">
              <a:buNone/>
              <a:defRPr sz="16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3650" y="3381920"/>
            <a:ext cx="5184458" cy="507138"/>
          </a:xfrm>
        </p:spPr>
        <p:txBody>
          <a:bodyPr/>
          <a:lstStyle>
            <a:lvl1pPr marL="0" indent="0">
              <a:buNone/>
              <a:defRPr sz="1100"/>
            </a:lvl1pPr>
            <a:lvl2pPr marL="370332" indent="0">
              <a:buNone/>
              <a:defRPr sz="1000"/>
            </a:lvl2pPr>
            <a:lvl3pPr marL="740664" indent="0">
              <a:buNone/>
              <a:defRPr sz="800"/>
            </a:lvl3pPr>
            <a:lvl4pPr marL="1110996" indent="0">
              <a:buNone/>
              <a:defRPr sz="700"/>
            </a:lvl4pPr>
            <a:lvl5pPr marL="1481328" indent="0">
              <a:buNone/>
              <a:defRPr sz="700"/>
            </a:lvl5pPr>
            <a:lvl6pPr marL="1851660" indent="0">
              <a:buNone/>
              <a:defRPr sz="700"/>
            </a:lvl6pPr>
            <a:lvl7pPr marL="2221992" indent="0">
              <a:buNone/>
              <a:defRPr sz="700"/>
            </a:lvl7pPr>
            <a:lvl8pPr marL="2592324" indent="0">
              <a:buNone/>
              <a:defRPr sz="700"/>
            </a:lvl8pPr>
            <a:lvl9pPr marL="2962656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5B90-FE8D-4267-8DB7-0D27483050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3A2C-EDB3-4C6C-AAC2-EB38EFADD0E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4553" y="173047"/>
            <a:ext cx="1944172" cy="36870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2038" y="173047"/>
            <a:ext cx="5688502" cy="36870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6148-CB92-4014-9C37-57D0E140E4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057" y="324089"/>
            <a:ext cx="2592229" cy="73219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48057" y="1056290"/>
            <a:ext cx="2592229" cy="2880783"/>
          </a:xfrm>
        </p:spPr>
        <p:txBody>
          <a:bodyPr lIns="14810" rIns="14810"/>
          <a:lstStyle>
            <a:lvl1pPr marL="0" indent="0" algn="l">
              <a:buNone/>
              <a:defRPr sz="11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378298" y="1056290"/>
            <a:ext cx="4830427" cy="2880783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110F-8F64-4553-B7D4-C39D2EE3FF71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2991530" y="698192"/>
            <a:ext cx="4968439" cy="25927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4" tIns="37027" rIns="74054" bIns="37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7563629" y="3377154"/>
            <a:ext cx="146893" cy="9794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4" tIns="37027" rIns="74054" bIns="37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6054" y="741617"/>
            <a:ext cx="2091065" cy="997198"/>
          </a:xfrm>
        </p:spPr>
        <p:txBody>
          <a:bodyPr vert="horz" lIns="37027" tIns="37027" rIns="37027" bIns="37027" anchor="b"/>
          <a:lstStyle>
            <a:lvl1pPr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76051" y="1782400"/>
            <a:ext cx="2088184" cy="1373173"/>
          </a:xfrm>
        </p:spPr>
        <p:txBody>
          <a:bodyPr lIns="51837" rIns="37027" bIns="37027" anchor="t"/>
          <a:lstStyle>
            <a:lvl1pPr marL="0" indent="0" algn="l">
              <a:spcBef>
                <a:spcPts val="203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32677" y="4005090"/>
            <a:ext cx="576051" cy="230063"/>
          </a:xfrm>
        </p:spPr>
        <p:txBody>
          <a:bodyPr/>
          <a:lstStyle/>
          <a:p>
            <a:fld id="{B301CD0C-F27E-43AF-9CBE-56933503F1DC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293957" y="755807"/>
            <a:ext cx="4363585" cy="247747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8998" y="3664997"/>
            <a:ext cx="8658765" cy="6561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4" tIns="37027" rIns="74054" bIns="3702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140369" y="3919067"/>
            <a:ext cx="4500397" cy="4021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4" tIns="37027" rIns="74054" bIns="3702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8998" y="-4501"/>
            <a:ext cx="8658765" cy="6561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4" tIns="37027" rIns="74054" bIns="3702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140369" y="-4500"/>
            <a:ext cx="4500397" cy="4021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4" tIns="37027" rIns="74054" bIns="3702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32041" y="443641"/>
            <a:ext cx="7776687" cy="720196"/>
          </a:xfrm>
          <a:prstGeom prst="rect">
            <a:avLst/>
          </a:prstGeom>
        </p:spPr>
        <p:txBody>
          <a:bodyPr vert="horz" lIns="0" tIns="37027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32041" y="1219532"/>
            <a:ext cx="7776687" cy="2765552"/>
          </a:xfrm>
          <a:prstGeom prst="rect">
            <a:avLst/>
          </a:prstGeom>
        </p:spPr>
        <p:txBody>
          <a:bodyPr vert="horz" lIns="74054" tIns="37027" rIns="74054" bIns="37027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32038" y="4005090"/>
            <a:ext cx="2016178" cy="23006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20222" y="4005090"/>
            <a:ext cx="3168280" cy="23006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488661" y="4005090"/>
            <a:ext cx="720064" cy="23006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A46ED5-33D2-4245-BA5D-F7495E7A73B5}" type="slidenum">
              <a:rPr lang="es-CR" smtClean="0"/>
              <a:pPr/>
              <a:t>‹Nº›</a:t>
            </a:fld>
            <a:endParaRPr lang="es-CR"/>
          </a:p>
        </p:txBody>
      </p:sp>
      <p:grpSp>
        <p:nvGrpSpPr>
          <p:cNvPr id="2" name="1 Grupo"/>
          <p:cNvGrpSpPr/>
          <p:nvPr/>
        </p:nvGrpSpPr>
        <p:grpSpPr>
          <a:xfrm>
            <a:off x="-17971" y="127538"/>
            <a:ext cx="8675300" cy="409071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2163" indent="-2221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378" indent="-19994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43" indent="-19994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04" indent="-1703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4867" indent="-1703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31" indent="-1703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55138" indent="-14810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77300" indent="-148109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9463" indent="-14810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70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40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81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5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21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91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621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32041" y="173047"/>
            <a:ext cx="7776687" cy="720196"/>
          </a:xfrm>
          <a:prstGeom prst="rect">
            <a:avLst/>
          </a:prstGeom>
        </p:spPr>
        <p:txBody>
          <a:bodyPr vert="horz" lIns="74054" tIns="37027" rIns="74054" bIns="3702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41" y="1008274"/>
            <a:ext cx="7776687" cy="2851776"/>
          </a:xfrm>
          <a:prstGeom prst="rect">
            <a:avLst/>
          </a:prstGeom>
        </p:spPr>
        <p:txBody>
          <a:bodyPr vert="horz" lIns="74054" tIns="37027" rIns="74054" bIns="3702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32038" y="4005090"/>
            <a:ext cx="2016178" cy="230063"/>
          </a:xfrm>
          <a:prstGeom prst="rect">
            <a:avLst/>
          </a:prstGeom>
        </p:spPr>
        <p:txBody>
          <a:bodyPr vert="horz" lIns="74054" tIns="37027" rIns="74054" bIns="37027" rtlCol="0" anchor="ctr"/>
          <a:lstStyle>
            <a:lvl1pPr algn="l" defTabSz="74054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119C-07F8-4C19-B032-D5B0F6540C63}" type="datetimeFigureOut">
              <a:rPr lang="es-N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01/06/2010</a:t>
            </a:fld>
            <a:endParaRPr lang="es-NI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52261" y="4005090"/>
            <a:ext cx="2736242" cy="230063"/>
          </a:xfrm>
          <a:prstGeom prst="rect">
            <a:avLst/>
          </a:prstGeom>
        </p:spPr>
        <p:txBody>
          <a:bodyPr vert="horz" lIns="74054" tIns="37027" rIns="74054" bIns="37027" rtlCol="0" anchor="ctr"/>
          <a:lstStyle>
            <a:lvl1pPr algn="ctr" defTabSz="74054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92547" y="4005090"/>
            <a:ext cx="2016178" cy="230063"/>
          </a:xfrm>
          <a:prstGeom prst="rect">
            <a:avLst/>
          </a:prstGeom>
        </p:spPr>
        <p:txBody>
          <a:bodyPr vert="horz" lIns="74054" tIns="37027" rIns="74054" bIns="37027" rtlCol="0" anchor="ctr"/>
          <a:lstStyle>
            <a:lvl1pPr algn="r" defTabSz="74054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509-F599-4EAF-B088-6D66CEB7A9B7}" type="slidenum">
              <a:rPr lang="es-N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NI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74054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704" indent="-277704" algn="l" defTabSz="7405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1691" indent="-231419" algn="l" defTabSz="74054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5677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947" indent="-185135" algn="l" defTabSz="74054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219" indent="-185135" algn="l" defTabSz="740543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490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62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032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7303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71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4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1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08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354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626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896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167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91317" y="1127307"/>
            <a:ext cx="5046446" cy="3185866"/>
            <a:chOff x="2394" y="1127"/>
            <a:chExt cx="3364" cy="3185"/>
          </a:xfrm>
        </p:grpSpPr>
        <p:sp>
          <p:nvSpPr>
            <p:cNvPr id="4198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8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99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0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1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202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es-CR" sz="180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4202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32041" y="175048"/>
            <a:ext cx="7776687" cy="72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54" tIns="37027" rIns="74054" bIns="37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4202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41" y="1008275"/>
            <a:ext cx="7776687" cy="28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4202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2038" y="3956076"/>
            <a:ext cx="2016178" cy="2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54" tIns="37027" rIns="74054" bIns="37027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l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202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261" y="3956076"/>
            <a:ext cx="2736242" cy="2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54" tIns="37027" rIns="74054" bIns="37027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202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547" y="3956076"/>
            <a:ext cx="2016178" cy="2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54" tIns="37027" rIns="74054" bIns="37027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776EBA5-330A-4D48-AEF0-D44ADD07DE5E}" type="slidenum">
              <a:rPr lang="en-US" smtClean="0">
                <a:solidFill>
                  <a:srgbClr val="FFFFFF"/>
                </a:solidFill>
                <a:latin typeface="Tahoma" pitchFamily="34" charset="0"/>
              </a:rPr>
              <a:pPr/>
              <a:t>‹Nº›</a:t>
            </a:fld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70271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740543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110813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481083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77704" indent="-27770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01691" indent="-231419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925677" indent="-185135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95947" indent="-185135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666219" indent="-1851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036490" indent="-1851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406762" indent="-1851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777032" indent="-1851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147303" indent="-1851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CR"/>
      </a:defPPr>
      <a:lvl1pPr marL="0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71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4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1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08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354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626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896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167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32041" y="173047"/>
            <a:ext cx="7776687" cy="720196"/>
          </a:xfrm>
          <a:prstGeom prst="rect">
            <a:avLst/>
          </a:prstGeom>
        </p:spPr>
        <p:txBody>
          <a:bodyPr vert="horz" lIns="74054" tIns="37027" rIns="74054" bIns="3702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041" y="1008274"/>
            <a:ext cx="7776687" cy="2851776"/>
          </a:xfrm>
          <a:prstGeom prst="rect">
            <a:avLst/>
          </a:prstGeom>
        </p:spPr>
        <p:txBody>
          <a:bodyPr vert="horz" lIns="74054" tIns="37027" rIns="74054" bIns="3702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32038" y="4005090"/>
            <a:ext cx="2016178" cy="230063"/>
          </a:xfrm>
          <a:prstGeom prst="rect">
            <a:avLst/>
          </a:prstGeom>
        </p:spPr>
        <p:txBody>
          <a:bodyPr vert="horz" lIns="74054" tIns="37027" rIns="74054" bIns="37027" rtlCol="0" anchor="ctr"/>
          <a:lstStyle>
            <a:lvl1pPr algn="l" defTabSz="74054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700-FC44-49F7-B8AC-863179DFA796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01/06/2010</a:t>
            </a:fld>
            <a:endParaRPr lang="es-MX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52261" y="4005090"/>
            <a:ext cx="2736242" cy="230063"/>
          </a:xfrm>
          <a:prstGeom prst="rect">
            <a:avLst/>
          </a:prstGeom>
        </p:spPr>
        <p:txBody>
          <a:bodyPr vert="horz" lIns="74054" tIns="37027" rIns="74054" bIns="37027" rtlCol="0" anchor="ctr"/>
          <a:lstStyle>
            <a:lvl1pPr algn="ctr" defTabSz="74054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92547" y="4005090"/>
            <a:ext cx="2016178" cy="230063"/>
          </a:xfrm>
          <a:prstGeom prst="rect">
            <a:avLst/>
          </a:prstGeom>
        </p:spPr>
        <p:txBody>
          <a:bodyPr vert="horz" lIns="74054" tIns="37027" rIns="74054" bIns="37027" rtlCol="0" anchor="ctr"/>
          <a:lstStyle>
            <a:lvl1pPr algn="r" defTabSz="74054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2FBEB-CECE-429B-91AA-A6F31114C264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74054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704" indent="-277704" algn="l" defTabSz="7405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1691" indent="-231419" algn="l" defTabSz="74054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5677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947" indent="-185135" algn="l" defTabSz="74054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219" indent="-185135" algn="l" defTabSz="740543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490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62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032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7303" indent="-185135" algn="l" defTabSz="7405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71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4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1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083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354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626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896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167" algn="l" defTabSz="7405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72542" y="3746019"/>
            <a:ext cx="4668412" cy="5801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054" tIns="37027" rIns="74054" bIns="37027"/>
          <a:lstStyle>
            <a:extLst/>
          </a:lstStyle>
          <a:p>
            <a:pPr algn="l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59041" y="3742018"/>
            <a:ext cx="3487808" cy="5881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054" tIns="37027" rIns="74054" bIns="37027"/>
          <a:lstStyle>
            <a:extLst/>
          </a:lstStyle>
          <a:p>
            <a:pPr algn="l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5710" y="3649026"/>
            <a:ext cx="3215069" cy="68104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4054" tIns="37027" rIns="74054" bIns="37027" anchor="ctr"/>
          <a:lstStyle>
            <a:extLst/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8725" y="3646811"/>
            <a:ext cx="3218088" cy="68326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32041" y="173047"/>
            <a:ext cx="7776687" cy="720196"/>
          </a:xfrm>
          <a:prstGeom prst="rect">
            <a:avLst/>
          </a:prstGeom>
        </p:spPr>
        <p:txBody>
          <a:bodyPr vert="horz" lIns="74054" tIns="37027" rIns="74054" bIns="3702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32041" y="933255"/>
            <a:ext cx="7776687" cy="285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357561" y="4038098"/>
            <a:ext cx="1813661" cy="230063"/>
          </a:xfrm>
          <a:prstGeom prst="rect">
            <a:avLst/>
          </a:prstGeom>
        </p:spPr>
        <p:txBody>
          <a:bodyPr vert="horz" lIns="74054" tIns="37027" rIns="74054" bIns="37027" anchor="b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38866" y="4038098"/>
            <a:ext cx="2221696" cy="230063"/>
          </a:xfrm>
          <a:prstGeom prst="rect">
            <a:avLst/>
          </a:prstGeom>
        </p:spPr>
        <p:txBody>
          <a:bodyPr vert="horz" lIns="74054" tIns="37027" rIns="74054" bIns="37027" anchor="b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1222" y="4038098"/>
            <a:ext cx="346530" cy="230063"/>
          </a:xfrm>
          <a:prstGeom prst="rect">
            <a:avLst/>
          </a:prstGeom>
        </p:spPr>
        <p:txBody>
          <a:bodyPr vert="horz" lIns="74054" tIns="37027" rIns="74054" bIns="37027" anchor="b"/>
          <a:lstStyle>
            <a:lvl1pPr algn="r" eaLnBrk="1" latinLnBrk="0" hangingPunct="1">
              <a:defRPr kumimoji="0" sz="8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82A017-CC08-4446-A440-40F4FF70BDC6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5pPr>
      <a:lvl6pPr marL="370271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6pPr>
      <a:lvl7pPr marL="740543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7pPr>
      <a:lvl8pPr marL="1110813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8pPr>
      <a:lvl9pPr marL="1481083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95703" indent="-206992" algn="l" rtl="0" eaLnBrk="0" fontAlgn="base" hangingPunct="0">
        <a:spcBef>
          <a:spcPts val="32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694" indent="-185135" algn="l" rtl="0" eaLnBrk="0" fontAlgn="base" hangingPunct="0">
        <a:spcBef>
          <a:spcPts val="263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95545" indent="-185135" algn="l" rtl="0" eaLnBrk="0" fontAlgn="base" hangingPunct="0">
        <a:spcBef>
          <a:spcPts val="284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25677" indent="-185135" algn="l" rtl="0" eaLnBrk="0" fontAlgn="base" hangingPunct="0">
        <a:spcBef>
          <a:spcPts val="284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0813" indent="-185135" algn="l" rtl="0" eaLnBrk="0" fontAlgn="base" hangingPunct="0">
        <a:spcBef>
          <a:spcPts val="284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95947" indent="-185135" algn="l" rtl="0" eaLnBrk="1" latinLnBrk="0" hangingPunct="1">
        <a:spcBef>
          <a:spcPts val="284"/>
        </a:spcBef>
        <a:buClr>
          <a:schemeClr val="accent3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481083" indent="-185135" algn="l" rtl="0" eaLnBrk="1" latinLnBrk="0" hangingPunct="1">
        <a:spcBef>
          <a:spcPts val="284"/>
        </a:spcBef>
        <a:buClr>
          <a:schemeClr val="accent3"/>
        </a:buClr>
        <a:buFont typeface="Wingdings 2"/>
        <a:buChar char="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66219" indent="-185135" algn="l" rtl="0" eaLnBrk="1" latinLnBrk="0" hangingPunct="1">
        <a:spcBef>
          <a:spcPts val="284"/>
        </a:spcBef>
        <a:buClr>
          <a:schemeClr val="accent3"/>
        </a:buClr>
        <a:buFont typeface="Wingdings 2"/>
        <a:buChar char="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354" indent="-185135" algn="l" rtl="0" eaLnBrk="1" latinLnBrk="0" hangingPunct="1">
        <a:spcBef>
          <a:spcPts val="284"/>
        </a:spcBef>
        <a:buClr>
          <a:schemeClr val="accent3"/>
        </a:buClr>
        <a:buFont typeface="Wingdings 2"/>
        <a:buChar char="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70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40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81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5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21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91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621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72542" y="3746019"/>
            <a:ext cx="4668412" cy="5801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066" tIns="37033" rIns="74066" bIns="37033"/>
          <a:lstStyle>
            <a:extLst/>
          </a:lstStyle>
          <a:p>
            <a:pPr algn="l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59041" y="3742018"/>
            <a:ext cx="3487808" cy="5881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4066" tIns="37033" rIns="74066" bIns="37033"/>
          <a:lstStyle>
            <a:extLst/>
          </a:lstStyle>
          <a:p>
            <a:pPr algn="l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5710" y="3649026"/>
            <a:ext cx="3215069" cy="68104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8728" y="3646811"/>
            <a:ext cx="3218088" cy="68326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32038" y="173047"/>
            <a:ext cx="7776687" cy="720196"/>
          </a:xfrm>
          <a:prstGeom prst="rect">
            <a:avLst/>
          </a:prstGeom>
        </p:spPr>
        <p:txBody>
          <a:bodyPr vert="horz" lIns="74066" tIns="37033" rIns="74066" bIns="3703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32038" y="933254"/>
            <a:ext cx="7776687" cy="285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66" tIns="37033" rIns="74066" bIns="37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357561" y="4038098"/>
            <a:ext cx="1813661" cy="230063"/>
          </a:xfrm>
          <a:prstGeom prst="rect">
            <a:avLst/>
          </a:prstGeom>
        </p:spPr>
        <p:txBody>
          <a:bodyPr vert="horz" lIns="74066" tIns="37033" rIns="74066" bIns="37033" anchor="b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38866" y="4038098"/>
            <a:ext cx="2221696" cy="230063"/>
          </a:xfrm>
          <a:prstGeom prst="rect">
            <a:avLst/>
          </a:prstGeom>
        </p:spPr>
        <p:txBody>
          <a:bodyPr vert="horz" lIns="74066" tIns="37033" rIns="74066" bIns="37033" anchor="b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NI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1222" y="4038098"/>
            <a:ext cx="346530" cy="230063"/>
          </a:xfrm>
          <a:prstGeom prst="rect">
            <a:avLst/>
          </a:prstGeom>
        </p:spPr>
        <p:txBody>
          <a:bodyPr vert="horz" lIns="74066" tIns="37033" rIns="74066" bIns="37033" anchor="b"/>
          <a:lstStyle>
            <a:lvl1pPr algn="r" eaLnBrk="1" latinLnBrk="0" hangingPunct="1">
              <a:defRPr kumimoji="0" sz="8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82A017-CC08-4446-A440-40F4FF70BDC6}" type="slidenum">
              <a:rPr lang="es-NI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NI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5pPr>
      <a:lvl6pPr marL="370332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6pPr>
      <a:lvl7pPr marL="740664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7pPr>
      <a:lvl8pPr marL="1110996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8pPr>
      <a:lvl9pPr marL="1481328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95751" indent="-207026" algn="l" rtl="0" eaLnBrk="0" fontAlgn="base" hangingPunct="0">
        <a:spcBef>
          <a:spcPts val="32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78" indent="-185166" algn="l" rtl="0" eaLnBrk="0" fontAlgn="base" hangingPunct="0">
        <a:spcBef>
          <a:spcPts val="263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95659" indent="-185166" algn="l" rtl="0" eaLnBrk="0" fontAlgn="base" hangingPunct="0">
        <a:spcBef>
          <a:spcPts val="284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85166" algn="l" rtl="0" eaLnBrk="0" fontAlgn="base" hangingPunct="0">
        <a:spcBef>
          <a:spcPts val="284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indent="-185166" algn="l" rtl="0" eaLnBrk="0" fontAlgn="base" hangingPunct="0">
        <a:spcBef>
          <a:spcPts val="284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96162" indent="-185166" algn="l" rtl="0" eaLnBrk="1" latinLnBrk="0" hangingPunct="1">
        <a:spcBef>
          <a:spcPts val="284"/>
        </a:spcBef>
        <a:buClr>
          <a:schemeClr val="accent3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481328" indent="-185166" algn="l" rtl="0" eaLnBrk="1" latinLnBrk="0" hangingPunct="1">
        <a:spcBef>
          <a:spcPts val="284"/>
        </a:spcBef>
        <a:buClr>
          <a:schemeClr val="accent3"/>
        </a:buClr>
        <a:buFont typeface="Wingdings 2"/>
        <a:buChar char="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66494" indent="-185166" algn="l" rtl="0" eaLnBrk="1" latinLnBrk="0" hangingPunct="1">
        <a:spcBef>
          <a:spcPts val="284"/>
        </a:spcBef>
        <a:buClr>
          <a:schemeClr val="accent3"/>
        </a:buClr>
        <a:buFont typeface="Wingdings 2"/>
        <a:buChar char="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85166" algn="l" rtl="0" eaLnBrk="1" latinLnBrk="0" hangingPunct="1">
        <a:spcBef>
          <a:spcPts val="284"/>
        </a:spcBef>
        <a:buClr>
          <a:schemeClr val="accent3"/>
        </a:buClr>
        <a:buFont typeface="Wingdings 2"/>
        <a:buChar char="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38" y="173047"/>
            <a:ext cx="7776687" cy="72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66" tIns="37033" rIns="74066" bIns="37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38" y="1008274"/>
            <a:ext cx="7776687" cy="285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66" tIns="37033" rIns="74066" bIns="37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2038" y="3935070"/>
            <a:ext cx="201617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66" tIns="37033" rIns="74066" bIns="37033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algn="l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261" y="3935070"/>
            <a:ext cx="273624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66" tIns="37033" rIns="74066" bIns="37033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547" y="3935070"/>
            <a:ext cx="201617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66" tIns="37033" rIns="74066" bIns="3703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3B2B98CE-7E5D-441B-8936-C8B22F33B1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370332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740664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110996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481328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7749" indent="-277749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1790" indent="-231458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25830" indent="-185166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1296162" indent="-18516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66494" indent="-18516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36826" indent="-185166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407158" indent="-185166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2777490" indent="-185166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147822" indent="-185166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defTabSz="7406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106199" y="1946273"/>
            <a:ext cx="3286148" cy="1785950"/>
          </a:xfrm>
        </p:spPr>
        <p:txBody>
          <a:bodyPr>
            <a:noAutofit/>
          </a:bodyPr>
          <a:lstStyle/>
          <a:p>
            <a:r>
              <a:rPr lang="es-CR" sz="3600" dirty="0" smtClean="0"/>
              <a:t>HACIA UNA NUEVA PEDAGOGIA PARA LOS ACTORES DEL TERRITORIO</a:t>
            </a:r>
            <a:endParaRPr lang="es-CR" sz="3600" dirty="0"/>
          </a:p>
        </p:txBody>
      </p:sp>
      <p:pic>
        <p:nvPicPr>
          <p:cNvPr id="4" name="Picture 6" descr="D:\DIPLOMADO URACCAN (1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977" y="160323"/>
            <a:ext cx="5214974" cy="384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Enfoque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041" y="1219533"/>
            <a:ext cx="7776687" cy="2369815"/>
          </a:xfrm>
        </p:spPr>
        <p:txBody>
          <a:bodyPr/>
          <a:lstStyle/>
          <a:p>
            <a:r>
              <a:rPr lang="es-CR" dirty="0" smtClean="0"/>
              <a:t>Apuesta a una vivencia de aprendizaje cooperativo y capaz de viabilizar exitosamente comunidades de aprendizaje, capaces de innovar y crear soluciones y nuevas oportunidades que la práctica de la gestión territorial les demande desde un enfoque adaptativo o de revitalizar capacidades adaptativas de sus ecosistemas y de sus gentes y comunidades para cada territorio</a:t>
            </a:r>
            <a:endParaRPr lang="es-C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Diagrama 1"/>
          <p:cNvPicPr>
            <a:picLocks noChangeArrowheads="1"/>
          </p:cNvPicPr>
          <p:nvPr/>
        </p:nvPicPr>
        <p:blipFill>
          <a:blip r:embed="rId2" cstate="print"/>
          <a:srcRect l="-23653" t="-1331" r="-26524" b="-6737"/>
          <a:stretch>
            <a:fillRect/>
          </a:stretch>
        </p:blipFill>
        <p:spPr bwMode="auto">
          <a:xfrm>
            <a:off x="1755140" y="1080286"/>
            <a:ext cx="4429891" cy="2175592"/>
          </a:xfrm>
          <a:prstGeom prst="rect">
            <a:avLst/>
          </a:prstGeom>
          <a:noFill/>
        </p:spPr>
      </p:pic>
      <p:pic>
        <p:nvPicPr>
          <p:cNvPr id="17417" name="Objeto 4"/>
          <p:cNvPicPr>
            <a:picLocks noChangeArrowheads="1"/>
          </p:cNvPicPr>
          <p:nvPr/>
        </p:nvPicPr>
        <p:blipFill>
          <a:blip r:embed="rId3" cstate="print"/>
          <a:srcRect t="-1302" b="-2214"/>
          <a:stretch>
            <a:fillRect/>
          </a:stretch>
        </p:blipFill>
        <p:spPr bwMode="auto">
          <a:xfrm>
            <a:off x="4860433" y="1755475"/>
            <a:ext cx="820572" cy="244066"/>
          </a:xfrm>
          <a:prstGeom prst="rect">
            <a:avLst/>
          </a:prstGeom>
          <a:noFill/>
        </p:spPr>
      </p:pic>
      <p:pic>
        <p:nvPicPr>
          <p:cNvPr id="17416" name="Objeto 5"/>
          <p:cNvPicPr>
            <a:picLocks noChangeArrowheads="1"/>
          </p:cNvPicPr>
          <p:nvPr/>
        </p:nvPicPr>
        <p:blipFill>
          <a:blip r:embed="rId4" cstate="print"/>
          <a:srcRect t="-1271" r="-124" b="-1653"/>
          <a:stretch>
            <a:fillRect/>
          </a:stretch>
        </p:blipFill>
        <p:spPr bwMode="auto">
          <a:xfrm>
            <a:off x="4657913" y="2565700"/>
            <a:ext cx="810072" cy="281077"/>
          </a:xfrm>
          <a:prstGeom prst="rect">
            <a:avLst/>
          </a:prstGeom>
          <a:noFill/>
        </p:spPr>
      </p:pic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860433" y="540137"/>
            <a:ext cx="2463218" cy="477129"/>
          </a:xfrm>
          <a:prstGeom prst="wedgeRoundRectCallout">
            <a:avLst>
              <a:gd name="adj1" fmla="val -51420"/>
              <a:gd name="adj2" fmla="val 91895"/>
              <a:gd name="adj3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algn="l" defTabSz="740543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Restauración de áreas de importancia cultural con especies de alto valor genético e importancia en las actividades económicas. Uso equilibrado del medio ambiente.</a:t>
            </a:r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143055" y="1080287"/>
            <a:ext cx="2203695" cy="810220"/>
          </a:xfrm>
          <a:prstGeom prst="wedgeRoundRectCallout">
            <a:avLst>
              <a:gd name="adj1" fmla="val -66864"/>
              <a:gd name="adj2" fmla="val 34319"/>
              <a:gd name="adj3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algn="l" defTabSz="740543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La población puede </a:t>
            </a:r>
            <a:r>
              <a:rPr lang="es-NI" sz="600" dirty="0" err="1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accesar</a:t>
            </a:r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 al servicio ofertado por el taller de ebanistería a un costo más bajo, considerando lo que representa este servicio en </a:t>
            </a:r>
            <a:r>
              <a:rPr lang="es-NI" sz="600" dirty="0" err="1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Pearl</a:t>
            </a:r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NI" sz="600" dirty="0" err="1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Lagoon</a:t>
            </a:r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 o Bluefields. Un porcentaje se revierte en los servicios básicos de la comunidad.</a:t>
            </a:r>
            <a:endParaRPr lang="es-NI" sz="700" dirty="0" smtClean="0">
              <a:latin typeface="Arial" pitchFamily="34" charset="0"/>
              <a:cs typeface="Arial" pitchFamily="34" charset="0"/>
            </a:endParaRPr>
          </a:p>
          <a:p>
            <a:pPr algn="l" defTabSz="740543" eaLnBrk="0" hangingPunct="0"/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940539" y="2070565"/>
            <a:ext cx="2203695" cy="586159"/>
          </a:xfrm>
          <a:prstGeom prst="wedgeRoundRectCallout">
            <a:avLst>
              <a:gd name="adj1" fmla="val -67620"/>
              <a:gd name="adj2" fmla="val 39685"/>
              <a:gd name="adj3" fmla="val 16667"/>
            </a:avLst>
          </a:prstGeom>
          <a:solidFill>
            <a:srgbClr val="C2D69B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algn="l" defTabSz="740543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Los comunitarios están revitalizando con alta tecnología la habilidad y destreza que tienen para el diseño y elaboración de piezas artesanales y muebles/</a:t>
            </a:r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07531" y="720187"/>
            <a:ext cx="2062683" cy="602164"/>
          </a:xfrm>
          <a:prstGeom prst="wedgeRoundRectCallout">
            <a:avLst>
              <a:gd name="adj1" fmla="val 70417"/>
              <a:gd name="adj2" fmla="val 24884"/>
              <a:gd name="adj3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algn="l" defTabSz="740543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Mediante los conocimientos tradicionales de los (as) comunitarios (as) e incidencia de los mismos, se logra construir un programa de FC adaptado al contexto comunal.</a:t>
            </a:r>
            <a:endParaRPr lang="es-NI" sz="700" dirty="0" smtClean="0">
              <a:latin typeface="Arial" pitchFamily="34" charset="0"/>
              <a:cs typeface="Arial" pitchFamily="34" charset="0"/>
            </a:endParaRPr>
          </a:p>
          <a:p>
            <a:pPr algn="l" defTabSz="740543" eaLnBrk="0" hangingPunct="0"/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40021" y="1485399"/>
            <a:ext cx="1503134" cy="887242"/>
          </a:xfrm>
          <a:prstGeom prst="wedgeRoundRectCallout">
            <a:avLst>
              <a:gd name="adj1" fmla="val 72602"/>
              <a:gd name="adj2" fmla="val -11495"/>
              <a:gd name="adj3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algn="l" defTabSz="740543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Estudiantes, maestros (as) amas de casa y población, participaron  en capacitaciones, intercambios… como mecanismos de fortaleciendo a sus capacidades.</a:t>
            </a:r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75038" y="2475676"/>
            <a:ext cx="1443127" cy="1043284"/>
          </a:xfrm>
          <a:prstGeom prst="wedgeRoundRectCallout">
            <a:avLst>
              <a:gd name="adj1" fmla="val 84870"/>
              <a:gd name="adj2" fmla="val -28644"/>
              <a:gd name="adj3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algn="l" defTabSz="740543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Con el programa se construyó un espacio en la comunidad/los mismos comunitarios son los que participaron en la construcción.</a:t>
            </a:r>
            <a:endParaRPr lang="es-NI" sz="700" dirty="0" smtClean="0">
              <a:latin typeface="Arial" pitchFamily="34" charset="0"/>
              <a:cs typeface="Arial" pitchFamily="34" charset="0"/>
            </a:endParaRPr>
          </a:p>
          <a:p>
            <a:pPr algn="l" defTabSz="740543" eaLnBrk="0" hangingPunct="0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Se construyen también viveros forestales.</a:t>
            </a:r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3037763" y="3195876"/>
            <a:ext cx="2631232" cy="864235"/>
          </a:xfrm>
          <a:prstGeom prst="wedgeRoundRectCallout">
            <a:avLst>
              <a:gd name="adj1" fmla="val 11094"/>
              <a:gd name="adj2" fmla="val 73574"/>
              <a:gd name="adj3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74054" tIns="37027" rIns="74054" bIns="37027" numCol="1" anchor="t" anchorCtr="0" compatLnSpc="1">
            <a:prstTxWarp prst="textNoShape">
              <a:avLst/>
            </a:prstTxWarp>
          </a:bodyPr>
          <a:lstStyle/>
          <a:p>
            <a:pPr algn="l" defTabSz="740543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Tienen voz y voto ante los </a:t>
            </a:r>
            <a:r>
              <a:rPr lang="es-NI" sz="600" dirty="0" err="1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coejecutores</a:t>
            </a:r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 y ejecutores directos del programa de Forestaría Comunitaria  </a:t>
            </a:r>
            <a:endParaRPr lang="es-NI" sz="700" dirty="0" smtClean="0">
              <a:latin typeface="Arial" pitchFamily="34" charset="0"/>
              <a:cs typeface="Arial" pitchFamily="34" charset="0"/>
            </a:endParaRPr>
          </a:p>
          <a:p>
            <a:pPr algn="l" defTabSz="740543" eaLnBrk="0" hangingPunct="0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La Autoridad Comunal fiscaliza el trabajo de la cooperativa para garantizar la entrega de sus cuotas. Ellos a su vez deben rendir cuentas a la Asamblea comunal. </a:t>
            </a:r>
            <a:endParaRPr lang="es-NI" sz="700" dirty="0" smtClean="0">
              <a:latin typeface="Arial" pitchFamily="34" charset="0"/>
              <a:cs typeface="Arial" pitchFamily="34" charset="0"/>
            </a:endParaRPr>
          </a:p>
          <a:p>
            <a:pPr algn="l" defTabSz="740543" eaLnBrk="0" hangingPunct="0"/>
            <a:r>
              <a:rPr lang="es-NI" sz="6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" y="-78013"/>
            <a:ext cx="4250036" cy="44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4054" tIns="37027" rIns="74054" bIns="37027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740543"/>
            <a:r>
              <a:rPr lang="es-NI" sz="900" b="1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Gráfica # 1:</a:t>
            </a:r>
            <a:r>
              <a:rPr lang="es-NI" sz="900" dirty="0" smtClean="0">
                <a:latin typeface="Euphemia" pitchFamily="34" charset="0"/>
                <a:ea typeface="Calibri" pitchFamily="34" charset="0"/>
                <a:cs typeface="Times New Roman" pitchFamily="18" charset="0"/>
              </a:rPr>
              <a:t> Balance del Desarrollo con Identidad en el Estudio de Caso</a:t>
            </a:r>
            <a:endParaRPr lang="es-NI" sz="700" dirty="0" smtClean="0">
              <a:latin typeface="Arial" pitchFamily="34" charset="0"/>
              <a:cs typeface="Arial" pitchFamily="34" charset="0"/>
            </a:endParaRPr>
          </a:p>
          <a:p>
            <a:pPr algn="l" defTabSz="740543" eaLnBrk="0" hangingPunct="0"/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" y="238835"/>
            <a:ext cx="635495" cy="38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55231" tIns="123384" rIns="74054" bIns="30846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740543"/>
            <a:endParaRPr lang="es-NI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42" y="144040"/>
            <a:ext cx="7344649" cy="444911"/>
          </a:xfrm>
        </p:spPr>
        <p:txBody>
          <a:bodyPr/>
          <a:lstStyle/>
          <a:p>
            <a:pPr algn="l"/>
            <a:r>
              <a:rPr lang="es-MX" sz="2300" dirty="0" smtClean="0">
                <a:solidFill>
                  <a:schemeClr val="tx1"/>
                </a:solidFill>
              </a:rPr>
              <a:t>Relaciones económicas y sociales diferentes</a:t>
            </a:r>
            <a:endParaRPr lang="es-ES" sz="2300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39" y="660389"/>
            <a:ext cx="85217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7284" name="Picture 4" descr="panamà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7799" y="-2411444"/>
            <a:ext cx="14400213" cy="720090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05605" y="3305512"/>
            <a:ext cx="5000660" cy="1015647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es-CR" sz="6000" b="1" dirty="0" smtClean="0">
                <a:solidFill>
                  <a:srgbClr val="FF0000"/>
                </a:solidFill>
              </a:rPr>
              <a:t>GRACIAS</a:t>
            </a:r>
            <a:r>
              <a:rPr lang="es-CR" sz="6000" b="1" dirty="0" smtClean="0">
                <a:solidFill>
                  <a:schemeClr val="accent3"/>
                </a:solidFill>
              </a:rPr>
              <a:t> </a:t>
            </a:r>
            <a:endParaRPr lang="es-ES" sz="6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38" y="270060"/>
            <a:ext cx="7344649" cy="926252"/>
          </a:xfrm>
        </p:spPr>
        <p:txBody>
          <a:bodyPr>
            <a:normAutofit fontScale="90000"/>
          </a:bodyPr>
          <a:lstStyle/>
          <a:p>
            <a:r>
              <a:rPr lang="es-NI" sz="1800" dirty="0" smtClean="0">
                <a:solidFill>
                  <a:schemeClr val="bg1"/>
                </a:solidFill>
              </a:rPr>
              <a:t>Universidad de las Regiones Autónomas de la Costa Caribe Nicaragüense</a:t>
            </a:r>
            <a:br>
              <a:rPr lang="es-NI" sz="1800" dirty="0" smtClean="0">
                <a:solidFill>
                  <a:schemeClr val="bg1"/>
                </a:solidFill>
              </a:rPr>
            </a:br>
            <a:r>
              <a:rPr lang="es-NI" sz="1800" dirty="0" smtClean="0">
                <a:solidFill>
                  <a:schemeClr val="bg1"/>
                </a:solidFill>
              </a:rPr>
              <a:t>URACCAN</a:t>
            </a:r>
            <a:r>
              <a:rPr lang="es-NI" dirty="0" smtClean="0">
                <a:solidFill>
                  <a:schemeClr val="bg1"/>
                </a:solidFill>
              </a:rPr>
              <a:t/>
            </a:r>
            <a:br>
              <a:rPr lang="es-NI" dirty="0" smtClean="0">
                <a:solidFill>
                  <a:schemeClr val="bg1"/>
                </a:solidFill>
              </a:rPr>
            </a:br>
            <a:endParaRPr lang="es-NI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12566" y="2205600"/>
            <a:ext cx="6683137" cy="1104300"/>
          </a:xfrm>
        </p:spPr>
        <p:txBody>
          <a:bodyPr>
            <a:normAutofit fontScale="70000" lnSpcReduction="20000"/>
          </a:bodyPr>
          <a:lstStyle/>
          <a:p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ESTUDIO DE CASO: </a:t>
            </a:r>
            <a:endParaRPr lang="es-N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 pitchFamily="34" charset="0"/>
            </a:endParaRPr>
          </a:p>
          <a:p>
            <a:r>
              <a:rPr lang="es-N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El enfoque de la Forestería comunitaria en la comunidad Garífuna de Orinoco, Región Autónoma del Atlántico Sur de Nicaragua.</a:t>
            </a:r>
          </a:p>
          <a:p>
            <a:endParaRPr lang="es-NI" dirty="0"/>
          </a:p>
        </p:txBody>
      </p:sp>
      <p:pic>
        <p:nvPicPr>
          <p:cNvPr id="1026" name="Imagen 2" descr="LogUrac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7785" y="810211"/>
            <a:ext cx="2081222" cy="130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3111" y="554152"/>
            <a:ext cx="7344649" cy="926252"/>
          </a:xfrm>
        </p:spPr>
        <p:txBody>
          <a:bodyPr/>
          <a:lstStyle/>
          <a:p>
            <a:r>
              <a:rPr lang="es-ES" sz="2000" b="1" dirty="0"/>
              <a:t>UNIVERSIDAD DE LAS REGIONES AUTÓNOMAS DE LA COSTA CARIBE NICARAGÜENSE</a:t>
            </a:r>
            <a:br>
              <a:rPr lang="es-ES" sz="2000" b="1" dirty="0"/>
            </a:br>
            <a:r>
              <a:rPr lang="es-ES" sz="2000" b="1" dirty="0"/>
              <a:t>URACCAN BILWI</a:t>
            </a:r>
            <a:endParaRPr lang="en-US" sz="2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063" y="1616440"/>
            <a:ext cx="7280143" cy="2222604"/>
          </a:xfrm>
        </p:spPr>
        <p:txBody>
          <a:bodyPr/>
          <a:lstStyle/>
          <a:p>
            <a:r>
              <a:rPr lang="es-ES" sz="23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ACCESO A MICROCREDITO EN MUJERES ORGANIZADAS DE 19 COMUNIDADES DEL  AREA RURAL DE ROSITA.</a:t>
            </a:r>
          </a:p>
          <a:p>
            <a:r>
              <a:rPr lang="es-ES" sz="23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Estudio de casos</a:t>
            </a:r>
          </a:p>
          <a:p>
            <a:r>
              <a:rPr lang="es-ES" sz="23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Bilwi</a:t>
            </a:r>
            <a:r>
              <a:rPr lang="es-ES" sz="23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25 de agosto del 2009</a:t>
            </a:r>
            <a:endParaRPr lang="en-US" sz="23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2" name="Picture 4" descr="Logo URACC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5" y="4"/>
            <a:ext cx="1395123" cy="108929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NI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     </a:t>
            </a:r>
            <a:r>
              <a:rPr lang="es-NI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Sasha</a:t>
            </a:r>
            <a:r>
              <a:rPr lang="es-NI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 Antes       y         a futuro</a:t>
            </a:r>
            <a:endParaRPr lang="es-C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66" y="1008066"/>
            <a:ext cx="3710623" cy="285432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018" y="1008066"/>
            <a:ext cx="3697546" cy="285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17607" y="225049"/>
            <a:ext cx="7088176" cy="926252"/>
          </a:xfrm>
        </p:spPr>
        <p:txBody>
          <a:bodyPr>
            <a:noAutofit/>
          </a:bodyPr>
          <a:lstStyle/>
          <a:p>
            <a:r>
              <a:rPr lang="es-MX" sz="2600" dirty="0" smtClean="0">
                <a:latin typeface="Arial" pitchFamily="34" charset="0"/>
                <a:cs typeface="Arial" pitchFamily="34" charset="0"/>
              </a:rPr>
              <a:t>Universidad de las Regiones Autónomas de la Costa Caribe Nicaragüense.</a:t>
            </a:r>
            <a:br>
              <a:rPr lang="es-MX" sz="2600" dirty="0" smtClean="0">
                <a:latin typeface="Arial" pitchFamily="34" charset="0"/>
                <a:cs typeface="Arial" pitchFamily="34" charset="0"/>
              </a:rPr>
            </a:br>
            <a:r>
              <a:rPr lang="es-MX" sz="2600" dirty="0" smtClean="0">
                <a:latin typeface="Arial" pitchFamily="34" charset="0"/>
                <a:cs typeface="Arial" pitchFamily="34" charset="0"/>
              </a:rPr>
              <a:t>URACCAN – </a:t>
            </a:r>
            <a:r>
              <a:rPr lang="es-MX" sz="2600" dirty="0" err="1" smtClean="0">
                <a:latin typeface="Arial" pitchFamily="34" charset="0"/>
                <a:cs typeface="Arial" pitchFamily="34" charset="0"/>
              </a:rPr>
              <a:t>Bilwi</a:t>
            </a:r>
            <a:r>
              <a:rPr lang="es-MX" sz="2600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72519" y="1170311"/>
            <a:ext cx="7695733" cy="2835791"/>
          </a:xfrm>
        </p:spPr>
        <p:txBody>
          <a:bodyPr>
            <a:normAutofit fontScale="92500" lnSpcReduction="20000"/>
          </a:bodyPr>
          <a:lstStyle/>
          <a:p>
            <a:r>
              <a:rPr lang="es-MX" sz="2300" dirty="0" smtClean="0">
                <a:solidFill>
                  <a:schemeClr val="tx1"/>
                </a:solidFill>
              </a:rPr>
              <a:t>Maestría:</a:t>
            </a:r>
          </a:p>
          <a:p>
            <a:r>
              <a:rPr lang="es-MX" sz="1600" dirty="0" smtClean="0">
                <a:solidFill>
                  <a:schemeClr val="tx1"/>
                </a:solidFill>
              </a:rPr>
              <a:t> </a:t>
            </a:r>
            <a:r>
              <a:rPr lang="es-MX" sz="1600" b="1" u="sng" dirty="0">
                <a:solidFill>
                  <a:schemeClr val="tx1"/>
                </a:solidFill>
              </a:rPr>
              <a:t>D</a:t>
            </a:r>
            <a:r>
              <a:rPr lang="es-MX" sz="1600" b="1" u="sng" dirty="0" smtClean="0">
                <a:solidFill>
                  <a:schemeClr val="tx1"/>
                </a:solidFill>
              </a:rPr>
              <a:t>esarrollo con Identidad, con mención, en </a:t>
            </a:r>
            <a:r>
              <a:rPr lang="es-MX" sz="1600" b="1" u="sng" dirty="0">
                <a:solidFill>
                  <a:schemeClr val="tx1"/>
                </a:solidFill>
              </a:rPr>
              <a:t>G</a:t>
            </a:r>
            <a:r>
              <a:rPr lang="es-MX" sz="1600" b="1" u="sng" dirty="0" smtClean="0">
                <a:solidFill>
                  <a:schemeClr val="tx1"/>
                </a:solidFill>
              </a:rPr>
              <a:t>obernabilidad, Territorialidad y Manejo de bosques</a:t>
            </a:r>
          </a:p>
          <a:p>
            <a:r>
              <a:rPr lang="es-MX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económico de la comunidad indígena Ispayulilna, municipio de bonanza, RAAN.</a:t>
            </a:r>
          </a:p>
          <a:p>
            <a:pPr algn="l"/>
            <a:r>
              <a:rPr lang="es-MX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por:</a:t>
            </a:r>
          </a:p>
          <a:p>
            <a:pPr algn="l">
              <a:buFont typeface="Arial" pitchFamily="34" charset="0"/>
              <a:buChar char="•"/>
            </a:pPr>
            <a:r>
              <a:rPr lang="es-MX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Hermes Davis T</a:t>
            </a:r>
          </a:p>
          <a:p>
            <a:pPr algn="l">
              <a:buFont typeface="Arial" pitchFamily="34" charset="0"/>
              <a:buChar char="•"/>
            </a:pPr>
            <a:r>
              <a:rPr lang="es-MX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Armando Edwin J</a:t>
            </a:r>
          </a:p>
          <a:p>
            <a:pPr algn="l">
              <a:buFont typeface="Arial" pitchFamily="34" charset="0"/>
              <a:buChar char="•"/>
            </a:pPr>
            <a:r>
              <a:rPr lang="es-MX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Fidencio Davis P</a:t>
            </a:r>
          </a:p>
          <a:p>
            <a:pPr algn="l"/>
            <a:endParaRPr lang="es-MX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5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Bilwi</a:t>
            </a:r>
            <a:r>
              <a:rPr lang="es-MX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julio 2009</a:t>
            </a:r>
            <a:endParaRPr lang="es-MX" sz="15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0" y="90014"/>
            <a:ext cx="1404098" cy="76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7605" y="1"/>
            <a:ext cx="7223158" cy="9902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600" dirty="0"/>
              <a:t>Universidad de las Regiones Autónomas de la costa Caribe Nicaragüense</a:t>
            </a:r>
            <a:br>
              <a:rPr lang="es-ES_tradnl" sz="2600" dirty="0"/>
            </a:br>
            <a:r>
              <a:rPr lang="es-ES_tradnl" sz="2600" dirty="0" err="1" smtClean="0"/>
              <a:t>Bilwi</a:t>
            </a:r>
            <a:endParaRPr lang="es-ES" sz="2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" y="2250612"/>
            <a:ext cx="8640763" cy="630171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s-NI" sz="1900" dirty="0" smtClean="0"/>
              <a:t>El Sistema de Planificación Estratégica Municipal y la Importancia del Enfoque de Identidad para el Desarrollo en Nueva Guinea </a:t>
            </a:r>
            <a:endParaRPr lang="es-ES" sz="19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375922"/>
            <a:ext cx="4252876" cy="9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4050" tIns="37025" rIns="74050" bIns="37025"/>
          <a:lstStyle/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r>
              <a:rPr lang="es-ES_tradnl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Por:</a:t>
            </a: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r>
              <a:rPr lang="es-ES_tradnl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William Martínez Chavarría</a:t>
            </a: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r>
              <a:rPr lang="es-ES_tradnl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Miriam Rosa García Téllez </a:t>
            </a:r>
            <a:r>
              <a:rPr lang="es-ES_tradnl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Imagen 2" descr="Logo URACC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" y="4"/>
            <a:ext cx="1458129" cy="85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55398" y="3645992"/>
            <a:ext cx="3718829" cy="67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4050" tIns="37025" rIns="74050" bIns="37025"/>
          <a:lstStyle/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r>
              <a:rPr lang="es-ES_tradnl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Bilwi</a:t>
            </a:r>
            <a:r>
              <a:rPr lang="es-ES_tradnl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26 Agosto 2009 </a:t>
            </a:r>
            <a:r>
              <a:rPr lang="es-ES_tradnl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3" name="Rectangle 3"/>
          <p:cNvSpPr txBox="1">
            <a:spLocks noChangeArrowheads="1"/>
          </p:cNvSpPr>
          <p:nvPr/>
        </p:nvSpPr>
        <p:spPr bwMode="auto">
          <a:xfrm>
            <a:off x="4" y="1350368"/>
            <a:ext cx="8640763" cy="77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025" tIns="37025" rIns="37025" bIns="37025"/>
          <a:lstStyle/>
          <a:p>
            <a:pPr>
              <a:spcBef>
                <a:spcPts val="324"/>
              </a:spcBef>
              <a:buClr>
                <a:srgbClr val="2DA2BF"/>
              </a:buClr>
              <a:buSzPct val="68000"/>
            </a:pPr>
            <a:endParaRPr lang="en-US" sz="2200" dirty="0" smtClean="0">
              <a:solidFill>
                <a:srgbClr val="464646"/>
              </a:solidFill>
              <a:latin typeface="Lucida Sans Unicode" pitchFamily="34" charset="0"/>
            </a:endParaRPr>
          </a:p>
        </p:txBody>
      </p:sp>
      <p:sp>
        <p:nvSpPr>
          <p:cNvPr id="9224" name="Rectangle 3"/>
          <p:cNvSpPr txBox="1">
            <a:spLocks noChangeArrowheads="1"/>
          </p:cNvSpPr>
          <p:nvPr/>
        </p:nvSpPr>
        <p:spPr bwMode="auto">
          <a:xfrm>
            <a:off x="4" y="1350367"/>
            <a:ext cx="8640763" cy="6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025" tIns="37025" rIns="37025" bIns="37025"/>
          <a:lstStyle/>
          <a:p>
            <a:pPr algn="ctr">
              <a:lnSpc>
                <a:spcPct val="80000"/>
              </a:lnSpc>
              <a:spcBef>
                <a:spcPts val="324"/>
              </a:spcBef>
              <a:buClr>
                <a:srgbClr val="2DA2BF"/>
              </a:buClr>
              <a:buSzPct val="68000"/>
            </a:pPr>
            <a:r>
              <a:rPr lang="es-NI" sz="1900" dirty="0" smtClean="0">
                <a:solidFill>
                  <a:prstClr val="black"/>
                </a:solidFill>
              </a:rPr>
              <a:t>Maestría en Desarrollo con Identidad con Mención en Gobernabilidad, Territorialidad y Manejo de Bosque  </a:t>
            </a:r>
            <a:endParaRPr lang="en-US" sz="19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spcBef>
                <a:spcPts val="324"/>
              </a:spcBef>
              <a:buClr>
                <a:srgbClr val="2DA2BF"/>
              </a:buClr>
              <a:buSzPct val="68000"/>
            </a:pPr>
            <a:r>
              <a:rPr lang="es-NI" sz="1900" dirty="0" smtClean="0">
                <a:solidFill>
                  <a:srgbClr val="464646"/>
                </a:solidFill>
                <a:latin typeface="Lucida Sans Unicode" pitchFamily="34" charset="0"/>
              </a:rPr>
              <a:t> </a:t>
            </a:r>
            <a:endParaRPr lang="es-ES" sz="1900" dirty="0" smtClean="0">
              <a:solidFill>
                <a:srgbClr val="464646"/>
              </a:solidFill>
              <a:latin typeface="Lucida Sans Unicode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45748"/>
            <a:ext cx="4252876" cy="67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4050" tIns="37025" rIns="74050" bIns="37025"/>
          <a:lstStyle/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r>
              <a:rPr lang="es-ES_tradnl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Prof. Carlos Brenes </a:t>
            </a:r>
            <a:r>
              <a:rPr lang="es-ES_tradnl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_tradnl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464646"/>
              </a:buClr>
              <a:defRPr/>
            </a:pPr>
            <a:endParaRPr lang="es-ES" sz="11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516" y="1"/>
            <a:ext cx="7776687" cy="585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s-NI" sz="2000" dirty="0" smtClean="0"/>
              <a:t>Flujo  de entradas y salidas del Municipio del capital comunitario </a:t>
            </a:r>
            <a:r>
              <a:rPr lang="en-US" dirty="0" smtClean="0"/>
              <a:t/>
            </a:r>
            <a:br>
              <a:rPr lang="en-US" dirty="0" smtClean="0"/>
            </a:br>
            <a:endParaRPr lang="es-NI" dirty="0"/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2565228" y="1485405"/>
            <a:ext cx="2907257" cy="2181593"/>
          </a:xfrm>
          <a:prstGeom prst="flowChartOr">
            <a:avLst/>
          </a:prstGeom>
          <a:solidFill>
            <a:srgbClr val="FFFFFF"/>
          </a:solidFill>
          <a:ln w="63500">
            <a:solidFill>
              <a:srgbClr val="C0504D"/>
            </a:solidFill>
            <a:round/>
            <a:headEnd/>
            <a:tailEnd/>
          </a:ln>
        </p:spPr>
        <p:txBody>
          <a:bodyPr lIns="74062" tIns="37031" rIns="74062" bIns="37031"/>
          <a:lstStyle/>
          <a:p>
            <a:pPr algn="l"/>
            <a:endParaRPr lang="es-NI" dirty="0" smtClean="0">
              <a:solidFill>
                <a:prstClr val="black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117864" y="1863508"/>
            <a:ext cx="288025" cy="252069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062" tIns="37031" rIns="74062" bIns="37031"/>
          <a:lstStyle/>
          <a:p>
            <a:pPr algn="l"/>
            <a:endParaRPr lang="es-NI" dirty="0" smtClean="0">
              <a:solidFill>
                <a:prstClr val="black"/>
              </a:solidFill>
            </a:endParaRPr>
          </a:p>
        </p:txBody>
      </p:sp>
      <p:cxnSp>
        <p:nvCxnSpPr>
          <p:cNvPr id="22533" name="AutoShape 6"/>
          <p:cNvCxnSpPr>
            <a:cxnSpLocks noChangeShapeType="1"/>
          </p:cNvCxnSpPr>
          <p:nvPr/>
        </p:nvCxnSpPr>
        <p:spPr bwMode="auto">
          <a:xfrm>
            <a:off x="2902757" y="1845503"/>
            <a:ext cx="2133188" cy="1476401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2534" name="AutoShape 7"/>
          <p:cNvCxnSpPr>
            <a:cxnSpLocks noChangeShapeType="1"/>
          </p:cNvCxnSpPr>
          <p:nvPr/>
        </p:nvCxnSpPr>
        <p:spPr bwMode="auto">
          <a:xfrm flipH="1">
            <a:off x="2970262" y="2565698"/>
            <a:ext cx="1026091" cy="822224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/>
          </a:ln>
        </p:spPr>
      </p:cxn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239374" y="2155587"/>
            <a:ext cx="720064" cy="2400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</a:rPr>
              <a:t>Capital </a:t>
            </a:r>
            <a:r>
              <a:rPr lang="en-US" sz="800" dirty="0" err="1" smtClean="0">
                <a:solidFill>
                  <a:prstClr val="black"/>
                </a:solidFill>
                <a:latin typeface="Calibri" pitchFamily="34" charset="0"/>
              </a:rPr>
              <a:t>Humano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657912" y="2700736"/>
            <a:ext cx="630056" cy="2400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</a:rPr>
              <a:t>Capital Cultural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050358" y="3105846"/>
            <a:ext cx="562550" cy="2400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</a:rPr>
              <a:t>Capital Social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442804" y="3060832"/>
            <a:ext cx="552049" cy="2400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</a:rPr>
              <a:t>Capital Politico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835251" y="2700736"/>
            <a:ext cx="553549" cy="2400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</a:rPr>
              <a:t>Capital Natural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700240" y="2205601"/>
            <a:ext cx="742566" cy="27007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</a:rPr>
              <a:t>Capital </a:t>
            </a:r>
            <a:r>
              <a:rPr lang="es-NI" sz="800" dirty="0" smtClean="0">
                <a:solidFill>
                  <a:prstClr val="black"/>
                </a:solidFill>
                <a:latin typeface="Calibri" pitchFamily="34" charset="0"/>
              </a:rPr>
              <a:t>Construido</a:t>
            </a:r>
            <a:endParaRPr lang="es-NI" dirty="0" smtClean="0">
              <a:solidFill>
                <a:prstClr val="black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172782" y="1710466"/>
            <a:ext cx="693061" cy="27007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</a:rPr>
              <a:t>Capital </a:t>
            </a:r>
            <a:r>
              <a:rPr lang="en-US" sz="800" dirty="0" err="1" smtClean="0">
                <a:solidFill>
                  <a:prstClr val="black"/>
                </a:solidFill>
                <a:latin typeface="Calibri" pitchFamily="34" charset="0"/>
              </a:rPr>
              <a:t>Financiero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387888" y="585159"/>
            <a:ext cx="1017090" cy="4351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Conocimiento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l">
              <a:spcAft>
                <a:spcPts val="810"/>
              </a:spcAft>
            </a:pPr>
            <a:r>
              <a:rPr lang="en-US" sz="900" dirty="0" err="1" smtClean="0">
                <a:solidFill>
                  <a:prstClr val="black"/>
                </a:solidFill>
                <a:latin typeface="Calibri" pitchFamily="34" charset="0"/>
              </a:rPr>
              <a:t>Salud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738009" y="1710467"/>
            <a:ext cx="1557137" cy="4461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Conocimiento , Experiencias, Capacidad, Mano de obra</a:t>
            </a: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075538" y="2520687"/>
            <a:ext cx="963085" cy="414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900" dirty="0" err="1" smtClean="0">
                <a:solidFill>
                  <a:prstClr val="black"/>
                </a:solidFill>
                <a:latin typeface="Calibri" pitchFamily="34" charset="0"/>
              </a:rPr>
              <a:t>Costumbres</a:t>
            </a: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r>
              <a:rPr lang="en-US" sz="900" dirty="0" err="1" smtClean="0">
                <a:solidFill>
                  <a:prstClr val="black"/>
                </a:solidFill>
                <a:latin typeface="Calibri" pitchFamily="34" charset="0"/>
              </a:rPr>
              <a:t>Valores</a:t>
            </a: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075538" y="3195869"/>
            <a:ext cx="1210607" cy="3600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Costumbres, Valores, Tradición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959438" y="3907064"/>
            <a:ext cx="1386122" cy="414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Familias, Organizaciones, Empresas</a:t>
            </a: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4050357" y="3961077"/>
            <a:ext cx="613555" cy="225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Familias</a:t>
            </a: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2767745" y="3823041"/>
            <a:ext cx="1228608" cy="363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CPC, Inst. Estado, Proyectos Gobiernos</a:t>
            </a:r>
            <a:endParaRPr lang="es-NI" dirty="0" smtClean="0">
              <a:solidFill>
                <a:prstClr val="black"/>
              </a:solidFill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877579" y="2565698"/>
            <a:ext cx="963085" cy="3600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Biodiversidad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Bosques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, Madera</a:t>
            </a: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877578" y="3285895"/>
            <a:ext cx="1114598" cy="315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n-US" sz="900" dirty="0" err="1" smtClean="0">
                <a:solidFill>
                  <a:prstClr val="black"/>
                </a:solidFill>
                <a:latin typeface="Calibri" pitchFamily="34" charset="0"/>
              </a:rPr>
              <a:t>Reforestación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 de </a:t>
            </a:r>
            <a:r>
              <a:rPr lang="en-US" sz="900" dirty="0" err="1" smtClean="0">
                <a:solidFill>
                  <a:prstClr val="black"/>
                </a:solidFill>
                <a:latin typeface="Calibri" pitchFamily="34" charset="0"/>
              </a:rPr>
              <a:t>microcuenca</a:t>
            </a: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" name="35 Flecha izquierda"/>
          <p:cNvSpPr/>
          <p:nvPr/>
        </p:nvSpPr>
        <p:spPr>
          <a:xfrm>
            <a:off x="1890167" y="2700735"/>
            <a:ext cx="810072" cy="3150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dirty="0">
                <a:solidFill>
                  <a:prstClr val="white"/>
                </a:solidFill>
              </a:rPr>
              <a:t>80%</a:t>
            </a:r>
          </a:p>
        </p:txBody>
      </p:sp>
      <p:sp>
        <p:nvSpPr>
          <p:cNvPr id="37" name="36 Flecha derecha"/>
          <p:cNvSpPr/>
          <p:nvPr/>
        </p:nvSpPr>
        <p:spPr>
          <a:xfrm rot="20261102">
            <a:off x="2010177" y="3211874"/>
            <a:ext cx="924082" cy="30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dirty="0">
                <a:solidFill>
                  <a:prstClr val="white"/>
                </a:solidFill>
              </a:rPr>
              <a:t>5%</a:t>
            </a:r>
          </a:p>
        </p:txBody>
      </p:sp>
      <p:sp>
        <p:nvSpPr>
          <p:cNvPr id="39" name="38 Flecha izquierda"/>
          <p:cNvSpPr/>
          <p:nvPr/>
        </p:nvSpPr>
        <p:spPr>
          <a:xfrm>
            <a:off x="5467985" y="2655724"/>
            <a:ext cx="607553" cy="2700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sz="1100" dirty="0">
                <a:solidFill>
                  <a:prstClr val="white"/>
                </a:solidFill>
              </a:rPr>
              <a:t>10%</a:t>
            </a:r>
          </a:p>
        </p:txBody>
      </p:sp>
      <p:sp>
        <p:nvSpPr>
          <p:cNvPr id="40" name="39 Flecha derecha"/>
          <p:cNvSpPr/>
          <p:nvPr/>
        </p:nvSpPr>
        <p:spPr>
          <a:xfrm>
            <a:off x="5265465" y="3105845"/>
            <a:ext cx="742566" cy="4051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sz="1000" dirty="0">
                <a:solidFill>
                  <a:prstClr val="white"/>
                </a:solidFill>
              </a:rPr>
              <a:t>20%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0025" y="1665453"/>
            <a:ext cx="1569139" cy="765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Carreteras, Calles, Agua potable, Viviendas, Infra. Deportiva, Puentes, Cultivo Granos básicos, Áreas de pasto, Corrales y galeras</a:t>
            </a: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3" name="42 Flecha derecha"/>
          <p:cNvSpPr/>
          <p:nvPr/>
        </p:nvSpPr>
        <p:spPr>
          <a:xfrm rot="21434359">
            <a:off x="1833162" y="1995544"/>
            <a:ext cx="924082" cy="30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dirty="0">
                <a:solidFill>
                  <a:prstClr val="white"/>
                </a:solidFill>
              </a:rPr>
              <a:t>70%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2835252" y="630173"/>
            <a:ext cx="1197106" cy="363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Recursos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Financieros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1647146" y="1181321"/>
            <a:ext cx="1027591" cy="484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62" tIns="37031" rIns="74062" bIns="37031"/>
          <a:lstStyle/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Repatriación de capital </a:t>
            </a:r>
          </a:p>
          <a:p>
            <a:pPr algn="l">
              <a:spcAft>
                <a:spcPts val="810"/>
              </a:spcAft>
            </a:pPr>
            <a:r>
              <a:rPr lang="es-NI" sz="900" dirty="0" smtClean="0">
                <a:solidFill>
                  <a:prstClr val="black"/>
                </a:solidFill>
                <a:latin typeface="Calibri" pitchFamily="34" charset="0"/>
              </a:rPr>
              <a:t>Producción </a:t>
            </a:r>
          </a:p>
          <a:p>
            <a:pPr algn="l">
              <a:spcAft>
                <a:spcPts val="810"/>
              </a:spcAft>
            </a:pPr>
            <a:endParaRPr lang="en-US" sz="9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l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8" name="47 Flecha izquierda"/>
          <p:cNvSpPr/>
          <p:nvPr/>
        </p:nvSpPr>
        <p:spPr>
          <a:xfrm rot="1247432">
            <a:off x="2497721" y="1350367"/>
            <a:ext cx="810072" cy="3150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dirty="0">
                <a:solidFill>
                  <a:prstClr val="white"/>
                </a:solidFill>
              </a:rPr>
              <a:t>60%</a:t>
            </a:r>
          </a:p>
        </p:txBody>
      </p:sp>
      <p:sp>
        <p:nvSpPr>
          <p:cNvPr id="49" name="48 Flecha derecha"/>
          <p:cNvSpPr/>
          <p:nvPr/>
        </p:nvSpPr>
        <p:spPr>
          <a:xfrm rot="3833454">
            <a:off x="3327509" y="867847"/>
            <a:ext cx="616168" cy="70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dirty="0">
                <a:solidFill>
                  <a:prstClr val="white"/>
                </a:solidFill>
              </a:rPr>
              <a:t>70%</a:t>
            </a:r>
          </a:p>
        </p:txBody>
      </p:sp>
      <p:sp>
        <p:nvSpPr>
          <p:cNvPr id="50" name="49 Flecha derecha"/>
          <p:cNvSpPr/>
          <p:nvPr/>
        </p:nvSpPr>
        <p:spPr>
          <a:xfrm rot="5400000">
            <a:off x="4476644" y="950458"/>
            <a:ext cx="616168" cy="785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dirty="0">
                <a:solidFill>
                  <a:prstClr val="white"/>
                </a:solidFill>
              </a:rPr>
              <a:t>10%</a:t>
            </a:r>
          </a:p>
        </p:txBody>
      </p:sp>
      <p:sp>
        <p:nvSpPr>
          <p:cNvPr id="51" name="50 Flecha izquierda"/>
          <p:cNvSpPr/>
          <p:nvPr/>
        </p:nvSpPr>
        <p:spPr>
          <a:xfrm rot="17583169">
            <a:off x="4088562" y="3449732"/>
            <a:ext cx="540147" cy="4725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dirty="0">
                <a:solidFill>
                  <a:prstClr val="white"/>
                </a:solidFill>
              </a:rPr>
              <a:t>10%</a:t>
            </a:r>
          </a:p>
        </p:txBody>
      </p:sp>
      <p:sp>
        <p:nvSpPr>
          <p:cNvPr id="52" name="51 Flecha izquierda"/>
          <p:cNvSpPr/>
          <p:nvPr/>
        </p:nvSpPr>
        <p:spPr>
          <a:xfrm rot="3610026">
            <a:off x="4791874" y="3409971"/>
            <a:ext cx="542147" cy="4680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sz="1100" dirty="0">
                <a:solidFill>
                  <a:prstClr val="white"/>
                </a:solidFill>
              </a:rPr>
              <a:t>70%</a:t>
            </a:r>
          </a:p>
        </p:txBody>
      </p:sp>
      <p:sp>
        <p:nvSpPr>
          <p:cNvPr id="53" name="52 Flecha izquierda"/>
          <p:cNvSpPr/>
          <p:nvPr/>
        </p:nvSpPr>
        <p:spPr>
          <a:xfrm rot="5400000">
            <a:off x="3202485" y="3323697"/>
            <a:ext cx="542147" cy="4665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sz="1100" dirty="0">
                <a:solidFill>
                  <a:prstClr val="white"/>
                </a:solidFill>
              </a:rPr>
              <a:t>50%</a:t>
            </a:r>
          </a:p>
        </p:txBody>
      </p:sp>
      <p:sp>
        <p:nvSpPr>
          <p:cNvPr id="54" name="53 Flecha derecha"/>
          <p:cNvSpPr/>
          <p:nvPr/>
        </p:nvSpPr>
        <p:spPr>
          <a:xfrm>
            <a:off x="4927937" y="1800490"/>
            <a:ext cx="742565" cy="4051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2" tIns="37031" rIns="74062" bIns="37031" anchor="ctr"/>
          <a:lstStyle/>
          <a:p>
            <a:pPr algn="ctr">
              <a:defRPr/>
            </a:pPr>
            <a:r>
              <a:rPr lang="es-NI" sz="1000" dirty="0">
                <a:solidFill>
                  <a:prstClr val="white"/>
                </a:solidFill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2" grpId="0" animBg="1"/>
      <p:bldP spid="9234" grpId="0" animBg="1"/>
      <p:bldP spid="9236" grpId="0" animBg="1"/>
      <p:bldP spid="9238" grpId="0" animBg="1"/>
      <p:bldP spid="9241" grpId="0" animBg="1"/>
      <p:bldP spid="9243" grpId="0" animBg="1"/>
      <p:bldP spid="9245" grpId="0" animBg="1"/>
      <p:bldP spid="9247" grpId="0" animBg="1"/>
      <p:bldP spid="9249" grpId="0" animBg="1"/>
      <p:bldP spid="36" grpId="0" animBg="1"/>
      <p:bldP spid="37" grpId="0" animBg="1"/>
      <p:bldP spid="39" grpId="0" animBg="1"/>
      <p:bldP spid="40" grpId="0" animBg="1"/>
      <p:bldP spid="9251" grpId="0" animBg="1"/>
      <p:bldP spid="43" grpId="0" animBg="1"/>
      <p:bldP spid="9253" grpId="0" animBg="1"/>
      <p:bldP spid="925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PREGUNTAS GENERADORAS</a:t>
            </a:r>
            <a:endParaRPr lang="es-C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¿Cuales han sido las estrategias  de capacitación que se han estado impulsando los actores locales para responder a las dinámicas territoriales?</a:t>
            </a:r>
            <a:endParaRPr lang="es-CR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¿Cuáles son los principales logros y los principales obstáculos que se han encontrado frente a las dinámicas territoriales?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39" y="325089"/>
            <a:ext cx="7776687" cy="369288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1500" b="1" dirty="0" smtClean="0"/>
              <a:t>UNIVERSIDAD DE LAS REGIONES AUTONOMAS </a:t>
            </a:r>
          </a:p>
          <a:p>
            <a:pPr algn="ctr" eaLnBrk="1" hangingPunct="1">
              <a:buFontTx/>
              <a:buNone/>
            </a:pPr>
            <a:r>
              <a:rPr lang="es-ES" sz="1500" b="1" dirty="0" smtClean="0"/>
              <a:t>DE LA COSTA CARIBE</a:t>
            </a:r>
          </a:p>
          <a:p>
            <a:pPr algn="ctr" eaLnBrk="1" hangingPunct="1">
              <a:buFontTx/>
              <a:buNone/>
            </a:pPr>
            <a:r>
              <a:rPr lang="es-ES" sz="1300" dirty="0" smtClean="0"/>
              <a:t>MAESTRIA EN DESARROLLO CON IDENTIDAD</a:t>
            </a:r>
          </a:p>
          <a:p>
            <a:pPr algn="ctr" eaLnBrk="1" hangingPunct="1">
              <a:buFontTx/>
              <a:buNone/>
            </a:pPr>
            <a:r>
              <a:rPr lang="es-ES" sz="1300" dirty="0" smtClean="0"/>
              <a:t>MODULO: DESARROLLO SOCIOECONOMICO</a:t>
            </a:r>
          </a:p>
          <a:p>
            <a:pPr algn="ctr" eaLnBrk="1" hangingPunct="1">
              <a:buFontTx/>
              <a:buNone/>
            </a:pPr>
            <a:endParaRPr lang="es-ES" sz="1300" dirty="0" smtClean="0"/>
          </a:p>
          <a:p>
            <a:pPr algn="ctr" eaLnBrk="1" hangingPunct="1">
              <a:buFontTx/>
              <a:buNone/>
            </a:pPr>
            <a:r>
              <a:rPr lang="es-ES" sz="1300" dirty="0" smtClean="0"/>
              <a:t>ESTUDIO DE CASO: </a:t>
            </a:r>
          </a:p>
          <a:p>
            <a:pPr algn="ctr" eaLnBrk="1" hangingPunct="1">
              <a:buFontTx/>
              <a:buNone/>
            </a:pPr>
            <a:r>
              <a:rPr lang="es-ES" sz="1300" dirty="0" smtClean="0"/>
              <a:t>Análisis de la Implementación del Programa Hambre Cero en la comunidad El Naranjal, Territorio de </a:t>
            </a:r>
            <a:r>
              <a:rPr lang="es-ES" sz="1300" dirty="0" err="1" smtClean="0"/>
              <a:t>Tasba</a:t>
            </a:r>
            <a:r>
              <a:rPr lang="es-ES" sz="1300" dirty="0" smtClean="0"/>
              <a:t> </a:t>
            </a:r>
            <a:r>
              <a:rPr lang="es-ES" sz="1300" dirty="0" err="1" smtClean="0"/>
              <a:t>Pri</a:t>
            </a:r>
            <a:endParaRPr lang="es-ES" sz="1300" dirty="0" smtClean="0"/>
          </a:p>
          <a:p>
            <a:pPr eaLnBrk="1" hangingPunct="1">
              <a:buFontTx/>
              <a:buNone/>
            </a:pPr>
            <a:r>
              <a:rPr lang="es-ES" sz="1500" dirty="0" smtClean="0"/>
              <a:t>		</a:t>
            </a:r>
          </a:p>
          <a:p>
            <a:pPr eaLnBrk="1" hangingPunct="1">
              <a:buFontTx/>
              <a:buNone/>
            </a:pPr>
            <a:r>
              <a:rPr lang="es-ES" sz="1500" dirty="0" smtClean="0"/>
              <a:t>		</a:t>
            </a:r>
            <a:r>
              <a:rPr lang="es-ES" sz="1300" dirty="0" smtClean="0"/>
              <a:t>INTEGRANTES:	</a:t>
            </a:r>
            <a:r>
              <a:rPr lang="es-ES" sz="1300" dirty="0" err="1" smtClean="0"/>
              <a:t>Mojareth</a:t>
            </a:r>
            <a:r>
              <a:rPr lang="es-ES" sz="1300" dirty="0" smtClean="0"/>
              <a:t> Álvarez</a:t>
            </a:r>
          </a:p>
          <a:p>
            <a:pPr eaLnBrk="1" hangingPunct="1">
              <a:buFontTx/>
              <a:buNone/>
            </a:pPr>
            <a:r>
              <a:rPr lang="es-ES" sz="1300" dirty="0" smtClean="0"/>
              <a:t>				Ceferino Wilson</a:t>
            </a:r>
          </a:p>
          <a:p>
            <a:pPr eaLnBrk="1" hangingPunct="1">
              <a:buFontTx/>
              <a:buNone/>
            </a:pPr>
            <a:r>
              <a:rPr lang="es-ES" sz="1300" dirty="0" smtClean="0"/>
              <a:t>				</a:t>
            </a:r>
            <a:r>
              <a:rPr lang="es-ES" sz="1300" dirty="0" err="1" smtClean="0"/>
              <a:t>Earl</a:t>
            </a:r>
            <a:r>
              <a:rPr lang="es-ES" sz="1300" dirty="0" smtClean="0"/>
              <a:t> Tom</a:t>
            </a:r>
          </a:p>
          <a:p>
            <a:pPr eaLnBrk="1" hangingPunct="1">
              <a:buFontTx/>
              <a:buNone/>
            </a:pPr>
            <a:r>
              <a:rPr lang="es-ES" sz="1300" dirty="0" smtClean="0"/>
              <a:t>				</a:t>
            </a:r>
            <a:r>
              <a:rPr lang="es-ES" sz="1300" dirty="0" err="1" smtClean="0"/>
              <a:t>Yader</a:t>
            </a:r>
            <a:r>
              <a:rPr lang="es-ES" sz="1300" dirty="0" smtClean="0"/>
              <a:t> Galo</a:t>
            </a:r>
          </a:p>
          <a:p>
            <a:pPr eaLnBrk="1" hangingPunct="1">
              <a:buFontTx/>
              <a:buNone/>
            </a:pPr>
            <a:r>
              <a:rPr lang="es-ES" sz="1300" dirty="0" smtClean="0"/>
              <a:t>				Noé </a:t>
            </a:r>
            <a:r>
              <a:rPr lang="es-ES" sz="1300" dirty="0" err="1" smtClean="0"/>
              <a:t>Guadamuz</a:t>
            </a:r>
            <a:endParaRPr lang="es-ES" sz="1300" dirty="0" smtClean="0"/>
          </a:p>
          <a:p>
            <a:pPr algn="ctr" eaLnBrk="1" hangingPunct="1">
              <a:buFontTx/>
              <a:buNone/>
            </a:pPr>
            <a:r>
              <a:rPr lang="es-ES" sz="1300" dirty="0" smtClean="0"/>
              <a:t>Agosto del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2041" y="160323"/>
            <a:ext cx="7776687" cy="357190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¿Quiénes son los actores?</a:t>
            </a:r>
            <a:endParaRPr lang="es-C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31800" y="588952"/>
          <a:ext cx="7777163" cy="339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1" y="231761"/>
            <a:ext cx="7776687" cy="571504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Campos de actuació</a:t>
            </a:r>
            <a:r>
              <a:rPr lang="es-CR" dirty="0" smtClean="0"/>
              <a:t>n</a:t>
            </a:r>
            <a:endParaRPr lang="es-C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31800" y="803265"/>
          <a:ext cx="7817672" cy="323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1" y="231761"/>
            <a:ext cx="7776687" cy="571504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El ciclo del sistema de saber</a:t>
            </a:r>
            <a:endParaRPr lang="es-C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31800" y="803266"/>
          <a:ext cx="7777163" cy="318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041" y="231761"/>
            <a:ext cx="7776687" cy="571504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Aprehender para…</a:t>
            </a:r>
            <a:endParaRPr lang="es-C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31800" y="803265"/>
          <a:ext cx="7817672" cy="323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2400" b="1" dirty="0" smtClean="0"/>
              <a:t>Primeros principios  </a:t>
            </a:r>
            <a:br>
              <a:rPr lang="es-CR" sz="2400" b="1" dirty="0" smtClean="0"/>
            </a:br>
            <a:r>
              <a:rPr lang="es-CR" sz="2400" b="1" dirty="0" smtClean="0"/>
              <a:t>para la construcción de una nueva pedagogía</a:t>
            </a:r>
            <a:endParaRPr lang="es-CR" sz="2400" b="1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R" sz="1400" i="1" dirty="0" smtClean="0"/>
              <a:t>	</a:t>
            </a:r>
            <a:endParaRPr lang="es-CR" sz="1400" b="1" i="1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s-CR" sz="2400" dirty="0" smtClean="0"/>
              <a:t>Los tres grandes principios que estructuran este enfoque son: </a:t>
            </a:r>
          </a:p>
          <a:p>
            <a:pPr lvl="1"/>
            <a:r>
              <a:rPr lang="es-CR" sz="2200" dirty="0" smtClean="0"/>
              <a:t>la participación activa en una relación dialógica</a:t>
            </a:r>
          </a:p>
          <a:p>
            <a:pPr lvl="1"/>
            <a:r>
              <a:rPr lang="es-CR" sz="2200" dirty="0" smtClean="0"/>
              <a:t>la horizontalidad como fundamento para romper inequidades</a:t>
            </a:r>
          </a:p>
          <a:p>
            <a:pPr lvl="1"/>
            <a:r>
              <a:rPr lang="es-CR" sz="2200" dirty="0" smtClean="0"/>
              <a:t>la flexibilidad (ritmos-plazos, capacidades adaptativas)  </a:t>
            </a:r>
          </a:p>
          <a:p>
            <a:pPr>
              <a:buNone/>
            </a:pPr>
            <a:endParaRPr lang="es-CR" sz="2400" dirty="0" smtClean="0"/>
          </a:p>
          <a:p>
            <a:endParaRPr lang="es-C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77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729" y="374637"/>
            <a:ext cx="7776687" cy="502500"/>
          </a:xfrm>
        </p:spPr>
        <p:txBody>
          <a:bodyPr>
            <a:noAutofit/>
          </a:bodyPr>
          <a:lstStyle/>
          <a:p>
            <a:r>
              <a:rPr lang="es-CR" sz="3200" dirty="0" smtClean="0"/>
              <a:t>Criterios para valorar nuestras experiencias</a:t>
            </a:r>
            <a:endParaRPr lang="es-C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041" y="946141"/>
            <a:ext cx="7776687" cy="3038943"/>
          </a:xfrm>
        </p:spPr>
        <p:txBody>
          <a:bodyPr>
            <a:normAutofit fontScale="77500" lnSpcReduction="20000"/>
          </a:bodyPr>
          <a:lstStyle/>
          <a:p>
            <a:r>
              <a:rPr lang="es-CR" sz="2000" dirty="0" smtClean="0"/>
              <a:t>¿Se asume que los “educadores” o “capacitadores” son facilitadores del aprendizaje, ya que se buscan incrementar el pensamiento, la creatividad, la autogestión y por ende la calidad de vida, generando oportunidades de laborar en su propia realización colectiva e individual en equilibrio con el medio ambiente?</a:t>
            </a:r>
          </a:p>
          <a:p>
            <a:r>
              <a:rPr lang="es-CR" sz="2000" dirty="0" smtClean="0"/>
              <a:t> </a:t>
            </a:r>
          </a:p>
          <a:p>
            <a:r>
              <a:rPr lang="es-CR" sz="2000" dirty="0" smtClean="0"/>
              <a:t>¿Crea n y recrean ambientes educativos aprovechando los propios procesos de vida en los que las comunidades y organizaciones se encuentran insertas?</a:t>
            </a:r>
          </a:p>
          <a:p>
            <a:r>
              <a:rPr lang="es-CR" sz="2000" dirty="0" smtClean="0"/>
              <a:t> </a:t>
            </a:r>
          </a:p>
          <a:p>
            <a:r>
              <a:rPr lang="es-CR" sz="2000" dirty="0" smtClean="0"/>
              <a:t>¿Resaltan la importancia de afirmación comunitaria rescatando las propuestas de aprendizaje cooperativo, derivadas la rica historia del movimiento cooperativo mundial, y  generan compromiso con el trabajo colaborativo y  la construcción de conocimiento mediante la cooperación, permitiendo equilibrar inequidades y desigualdades?</a:t>
            </a:r>
          </a:p>
          <a:p>
            <a:endParaRPr lang="es-C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Enfoque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041" y="1219532"/>
            <a:ext cx="7776687" cy="1941187"/>
          </a:xfrm>
        </p:spPr>
        <p:txBody>
          <a:bodyPr>
            <a:normAutofit/>
          </a:bodyPr>
          <a:lstStyle/>
          <a:p>
            <a:r>
              <a:rPr lang="es-CR" dirty="0" smtClean="0"/>
              <a:t>Centrado en combinar un abordaje “andragógico”, basado en la educación para la acción y gestión de adultos (que los potencia como sujetos), y buscar rescatar crítica y creativamente el conocimiento local, el aprendizaje cooperativo y todas las nuevas tecnologías de información. </a:t>
            </a:r>
          </a:p>
          <a:p>
            <a:endParaRPr lang="es-C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Balance 9">
    <a:dk1>
      <a:srgbClr val="000000"/>
    </a:dk1>
    <a:lt1>
      <a:srgbClr val="FFFFFF"/>
    </a:lt1>
    <a:dk2>
      <a:srgbClr val="00A29E"/>
    </a:dk2>
    <a:lt2>
      <a:srgbClr val="CBCBCB"/>
    </a:lt2>
    <a:accent1>
      <a:srgbClr val="E5E5FF"/>
    </a:accent1>
    <a:accent2>
      <a:srgbClr val="79CD6B"/>
    </a:accent2>
    <a:accent3>
      <a:srgbClr val="FFFFFF"/>
    </a:accent3>
    <a:accent4>
      <a:srgbClr val="000000"/>
    </a:accent4>
    <a:accent5>
      <a:srgbClr val="F0F0FF"/>
    </a:accent5>
    <a:accent6>
      <a:srgbClr val="6DBA60"/>
    </a:accent6>
    <a:hlink>
      <a:srgbClr val="4477DE"/>
    </a:hlink>
    <a:folHlink>
      <a:srgbClr val="65498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2425</TotalTime>
  <Words>872</Words>
  <Application>Microsoft Office PowerPoint</Application>
  <PresentationFormat>Personalizado</PresentationFormat>
  <Paragraphs>148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Flujo</vt:lpstr>
      <vt:lpstr>Tema de Office</vt:lpstr>
      <vt:lpstr>Balance</vt:lpstr>
      <vt:lpstr>1_Tema de Office</vt:lpstr>
      <vt:lpstr>Concurrencia</vt:lpstr>
      <vt:lpstr>1_Concurrencia</vt:lpstr>
      <vt:lpstr>Diseño predeterminado</vt:lpstr>
      <vt:lpstr>HACIA UNA NUEVA PEDAGOGIA PARA LOS ACTORES DEL TERRITORIO</vt:lpstr>
      <vt:lpstr>PREGUNTAS GENERADORAS</vt:lpstr>
      <vt:lpstr>¿Quiénes son los actores?</vt:lpstr>
      <vt:lpstr>Campos de actuación</vt:lpstr>
      <vt:lpstr>El ciclo del sistema de saber</vt:lpstr>
      <vt:lpstr>Aprehender para…</vt:lpstr>
      <vt:lpstr>Primeros principios   para la construcción de una nueva pedagogía</vt:lpstr>
      <vt:lpstr>Criterios para valorar nuestras experiencias</vt:lpstr>
      <vt:lpstr>Enfoque</vt:lpstr>
      <vt:lpstr>Enfoque</vt:lpstr>
      <vt:lpstr>Diapositiva 11</vt:lpstr>
      <vt:lpstr>Relaciones económicas y sociales diferentes</vt:lpstr>
      <vt:lpstr>Diapositiva 13</vt:lpstr>
      <vt:lpstr>Universidad de las Regiones Autónomas de la Costa Caribe Nicaragüense URACCAN </vt:lpstr>
      <vt:lpstr>UNIVERSIDAD DE LAS REGIONES AUTÓNOMAS DE LA COSTA CARIBE NICARAGÜENSE URACCAN BILWI</vt:lpstr>
      <vt:lpstr>     Sasha Antes       y         a futuro</vt:lpstr>
      <vt:lpstr>Universidad de las Regiones Autónomas de la Costa Caribe Nicaragüense. URACCAN – Bilwi. </vt:lpstr>
      <vt:lpstr>Universidad de las Regiones Autónomas de la costa Caribe Nicaragüense Bilwi</vt:lpstr>
      <vt:lpstr> Flujo  de entradas y salidas del Municipio del capital comunitario  </vt:lpstr>
      <vt:lpstr>Diapositiva 20</vt:lpstr>
    </vt:vector>
  </TitlesOfParts>
  <Company>JAAL     CMGF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ACTORAS Y ACTORES, SUJETOS  DE LA COMUNIDAD RURAL</dc:title>
  <dc:creator>JAAL     MJAG</dc:creator>
  <cp:lastModifiedBy>CARLOS BRENES</cp:lastModifiedBy>
  <cp:revision>282</cp:revision>
  <dcterms:created xsi:type="dcterms:W3CDTF">2006-03-03T05:20:42Z</dcterms:created>
  <dcterms:modified xsi:type="dcterms:W3CDTF">2010-06-01T14:01:29Z</dcterms:modified>
</cp:coreProperties>
</file>