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13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5839D-3E7B-1F4B-A7FB-1D997744D8E7}" type="doc">
      <dgm:prSet loTypeId="urn:microsoft.com/office/officeart/2005/8/layout/bList2" loCatId="list" qsTypeId="urn:microsoft.com/office/officeart/2005/8/quickstyle/simple4" qsCatId="simple" csTypeId="urn:microsoft.com/office/officeart/2005/8/colors/accent1_2" csCatId="accent1" phldr="1"/>
      <dgm:spPr/>
    </dgm:pt>
    <dgm:pt modelId="{5C6CF9AE-B26A-B745-8847-99F049396A90}">
      <dgm:prSet phldrT="[Texto]"/>
      <dgm:spPr/>
      <dgm:t>
        <a:bodyPr/>
        <a:lstStyle/>
        <a:p>
          <a:r>
            <a:rPr lang="es-ES_tradnl" dirty="0"/>
            <a:t>Cultural</a:t>
          </a:r>
        </a:p>
      </dgm:t>
    </dgm:pt>
    <dgm:pt modelId="{438DE77C-59BE-E64A-8E91-EE4CAC3DA623}" type="parTrans" cxnId="{2046B234-1259-784E-A969-305CFBC3F927}">
      <dgm:prSet/>
      <dgm:spPr/>
      <dgm:t>
        <a:bodyPr/>
        <a:lstStyle/>
        <a:p>
          <a:endParaRPr lang="es-ES_tradnl"/>
        </a:p>
      </dgm:t>
    </dgm:pt>
    <dgm:pt modelId="{B0C5D62E-BC17-CE4B-A4B8-BE4A6405D451}" type="sibTrans" cxnId="{2046B234-1259-784E-A969-305CFBC3F927}">
      <dgm:prSet/>
      <dgm:spPr/>
      <dgm:t>
        <a:bodyPr/>
        <a:lstStyle/>
        <a:p>
          <a:endParaRPr lang="es-ES_tradnl"/>
        </a:p>
      </dgm:t>
    </dgm:pt>
    <dgm:pt modelId="{24A65D5E-7D48-B447-8F01-E7F3E2B9B517}">
      <dgm:prSet phldrT="[Texto]"/>
      <dgm:spPr/>
      <dgm:t>
        <a:bodyPr/>
        <a:lstStyle/>
        <a:p>
          <a:r>
            <a:rPr lang="es-ES_tradnl" dirty="0"/>
            <a:t>Económico</a:t>
          </a:r>
        </a:p>
      </dgm:t>
    </dgm:pt>
    <dgm:pt modelId="{0F016D47-7E3A-B04B-A146-C74335E5D62C}" type="parTrans" cxnId="{1496CAC4-B905-6E49-8D54-5B8D1B231A5D}">
      <dgm:prSet/>
      <dgm:spPr/>
      <dgm:t>
        <a:bodyPr/>
        <a:lstStyle/>
        <a:p>
          <a:endParaRPr lang="es-ES_tradnl"/>
        </a:p>
      </dgm:t>
    </dgm:pt>
    <dgm:pt modelId="{83D224C3-B9CC-FC44-8B48-41FB8F1EED3B}" type="sibTrans" cxnId="{1496CAC4-B905-6E49-8D54-5B8D1B231A5D}">
      <dgm:prSet/>
      <dgm:spPr/>
      <dgm:t>
        <a:bodyPr/>
        <a:lstStyle/>
        <a:p>
          <a:endParaRPr lang="es-ES_tradnl"/>
        </a:p>
      </dgm:t>
    </dgm:pt>
    <dgm:pt modelId="{7649E30D-6D61-C349-98BE-8C33965A53F7}">
      <dgm:prSet phldrT="[Texto]"/>
      <dgm:spPr/>
      <dgm:t>
        <a:bodyPr/>
        <a:lstStyle/>
        <a:p>
          <a:r>
            <a:rPr lang="es-ES_tradnl" dirty="0"/>
            <a:t>Histórico</a:t>
          </a:r>
        </a:p>
      </dgm:t>
    </dgm:pt>
    <dgm:pt modelId="{63BEFA0D-DB06-0240-9869-36C64DA656BF}" type="parTrans" cxnId="{73A20DB1-227E-BD45-A84D-2F29B078CDE8}">
      <dgm:prSet/>
      <dgm:spPr/>
      <dgm:t>
        <a:bodyPr/>
        <a:lstStyle/>
        <a:p>
          <a:endParaRPr lang="es-ES_tradnl"/>
        </a:p>
      </dgm:t>
    </dgm:pt>
    <dgm:pt modelId="{13C12D44-FFB8-0D4E-A12B-9EE25634BDFC}" type="sibTrans" cxnId="{73A20DB1-227E-BD45-A84D-2F29B078CDE8}">
      <dgm:prSet/>
      <dgm:spPr/>
      <dgm:t>
        <a:bodyPr/>
        <a:lstStyle/>
        <a:p>
          <a:endParaRPr lang="es-ES_tradnl"/>
        </a:p>
      </dgm:t>
    </dgm:pt>
    <dgm:pt modelId="{B555ABB0-9A5E-684A-9B42-C37E22687486}">
      <dgm:prSet/>
      <dgm:spPr/>
      <dgm:t>
        <a:bodyPr/>
        <a:lstStyle/>
        <a:p>
          <a:r>
            <a:rPr lang="es-ES_tradnl" dirty="0"/>
            <a:t>Espiritualidad y creencia</a:t>
          </a:r>
        </a:p>
      </dgm:t>
    </dgm:pt>
    <dgm:pt modelId="{815822B2-A5D8-7143-8E51-B6E961F109D7}" type="parTrans" cxnId="{D22E49EE-C343-D24D-AE77-B82E0323E2D3}">
      <dgm:prSet/>
      <dgm:spPr/>
      <dgm:t>
        <a:bodyPr/>
        <a:lstStyle/>
        <a:p>
          <a:endParaRPr lang="es-ES_tradnl"/>
        </a:p>
      </dgm:t>
    </dgm:pt>
    <dgm:pt modelId="{92785E1A-AEE0-D447-80BB-C8A168E269E2}" type="sibTrans" cxnId="{D22E49EE-C343-D24D-AE77-B82E0323E2D3}">
      <dgm:prSet/>
      <dgm:spPr/>
      <dgm:t>
        <a:bodyPr/>
        <a:lstStyle/>
        <a:p>
          <a:endParaRPr lang="es-ES_tradnl"/>
        </a:p>
      </dgm:t>
    </dgm:pt>
    <dgm:pt modelId="{B2E52A9D-66CF-F148-ACD9-36D456082AC8}">
      <dgm:prSet/>
      <dgm:spPr/>
      <dgm:t>
        <a:bodyPr/>
        <a:lstStyle/>
        <a:p>
          <a:r>
            <a:rPr lang="es-ES_tradnl" dirty="0"/>
            <a:t>Valores morales </a:t>
          </a:r>
        </a:p>
      </dgm:t>
    </dgm:pt>
    <dgm:pt modelId="{4820BED2-D659-A44F-B7C0-20A1050E5B88}" type="parTrans" cxnId="{D04B2BD8-2ED6-A745-95E9-7A0BCF96CCE2}">
      <dgm:prSet/>
      <dgm:spPr/>
      <dgm:t>
        <a:bodyPr/>
        <a:lstStyle/>
        <a:p>
          <a:endParaRPr lang="es-ES_tradnl"/>
        </a:p>
      </dgm:t>
    </dgm:pt>
    <dgm:pt modelId="{5EAD1186-A72A-DA41-9E03-AD4CD8AFFCB2}" type="sibTrans" cxnId="{D04B2BD8-2ED6-A745-95E9-7A0BCF96CCE2}">
      <dgm:prSet/>
      <dgm:spPr/>
      <dgm:t>
        <a:bodyPr/>
        <a:lstStyle/>
        <a:p>
          <a:endParaRPr lang="es-ES_tradnl"/>
        </a:p>
      </dgm:t>
    </dgm:pt>
    <dgm:pt modelId="{22127971-50ED-6049-B430-C263364274CF}">
      <dgm:prSet/>
      <dgm:spPr/>
      <dgm:t>
        <a:bodyPr/>
        <a:lstStyle/>
        <a:p>
          <a:r>
            <a:rPr lang="es-ES_tradnl" dirty="0"/>
            <a:t>Satisfacción de vida</a:t>
          </a:r>
        </a:p>
      </dgm:t>
    </dgm:pt>
    <dgm:pt modelId="{5F0484CC-4EAE-8E49-BDBD-C6E6306C1C78}" type="parTrans" cxnId="{362CAF05-2410-E24C-BD6D-1D495CF6DA17}">
      <dgm:prSet/>
      <dgm:spPr/>
      <dgm:t>
        <a:bodyPr/>
        <a:lstStyle/>
        <a:p>
          <a:endParaRPr lang="es-ES_tradnl"/>
        </a:p>
      </dgm:t>
    </dgm:pt>
    <dgm:pt modelId="{C8FBF942-59AC-EA4E-AB31-3AC241F64264}" type="sibTrans" cxnId="{362CAF05-2410-E24C-BD6D-1D495CF6DA17}">
      <dgm:prSet/>
      <dgm:spPr/>
      <dgm:t>
        <a:bodyPr/>
        <a:lstStyle/>
        <a:p>
          <a:endParaRPr lang="es-ES_tradnl"/>
        </a:p>
      </dgm:t>
    </dgm:pt>
    <dgm:pt modelId="{9788FA4B-C5D2-DA46-AE5E-B82E5C89BFED}">
      <dgm:prSet/>
      <dgm:spPr/>
      <dgm:t>
        <a:bodyPr/>
        <a:lstStyle/>
        <a:p>
          <a:r>
            <a:rPr lang="es-ES_tradnl" dirty="0"/>
            <a:t>Organización para la reproducción y producción basada en reciprocidad</a:t>
          </a:r>
        </a:p>
      </dgm:t>
    </dgm:pt>
    <dgm:pt modelId="{216820F4-7F54-CE40-A685-8B6C03445D40}" type="parTrans" cxnId="{A63E249C-F25B-064A-87E0-75C0878EC548}">
      <dgm:prSet/>
      <dgm:spPr/>
      <dgm:t>
        <a:bodyPr/>
        <a:lstStyle/>
        <a:p>
          <a:endParaRPr lang="es-ES_tradnl"/>
        </a:p>
      </dgm:t>
    </dgm:pt>
    <dgm:pt modelId="{438C9F90-8B48-9A4F-9192-291714E023F1}" type="sibTrans" cxnId="{A63E249C-F25B-064A-87E0-75C0878EC548}">
      <dgm:prSet/>
      <dgm:spPr/>
      <dgm:t>
        <a:bodyPr/>
        <a:lstStyle/>
        <a:p>
          <a:endParaRPr lang="es-ES_tradnl"/>
        </a:p>
      </dgm:t>
    </dgm:pt>
    <dgm:pt modelId="{F6DF3AA2-EFF8-1340-92F2-E6F6493C9D8D}">
      <dgm:prSet/>
      <dgm:spPr/>
      <dgm:t>
        <a:bodyPr/>
        <a:lstStyle/>
        <a:p>
          <a:endParaRPr lang="es-ES_tradnl" dirty="0"/>
        </a:p>
      </dgm:t>
    </dgm:pt>
    <dgm:pt modelId="{FB5F6A7F-B3CB-0A4E-92AD-D925043FE1ED}" type="parTrans" cxnId="{C29C214D-B2A6-3B4D-A28A-AC85C1898329}">
      <dgm:prSet/>
      <dgm:spPr/>
      <dgm:t>
        <a:bodyPr/>
        <a:lstStyle/>
        <a:p>
          <a:endParaRPr lang="es-ES_tradnl"/>
        </a:p>
      </dgm:t>
    </dgm:pt>
    <dgm:pt modelId="{FDDA045F-112A-F742-AB9F-FC24778D3AEB}" type="sibTrans" cxnId="{C29C214D-B2A6-3B4D-A28A-AC85C1898329}">
      <dgm:prSet/>
      <dgm:spPr/>
      <dgm:t>
        <a:bodyPr/>
        <a:lstStyle/>
        <a:p>
          <a:endParaRPr lang="es-ES_tradnl"/>
        </a:p>
      </dgm:t>
    </dgm:pt>
    <dgm:pt modelId="{9837720D-4CA7-D34D-986D-86C9D1F8EB7A}">
      <dgm:prSet/>
      <dgm:spPr/>
      <dgm:t>
        <a:bodyPr/>
        <a:lstStyle/>
        <a:p>
          <a:endParaRPr lang="es-ES_tradnl" dirty="0"/>
        </a:p>
      </dgm:t>
    </dgm:pt>
    <dgm:pt modelId="{DDA2EC62-77F4-D648-BE21-434AB722808E}" type="parTrans" cxnId="{E001717B-FA9A-864F-9575-0DC6096622FE}">
      <dgm:prSet/>
      <dgm:spPr/>
      <dgm:t>
        <a:bodyPr/>
        <a:lstStyle/>
        <a:p>
          <a:endParaRPr lang="es-ES_tradnl"/>
        </a:p>
      </dgm:t>
    </dgm:pt>
    <dgm:pt modelId="{D37A3341-6EC7-4B47-8882-1B79F36FE295}" type="sibTrans" cxnId="{E001717B-FA9A-864F-9575-0DC6096622FE}">
      <dgm:prSet/>
      <dgm:spPr/>
      <dgm:t>
        <a:bodyPr/>
        <a:lstStyle/>
        <a:p>
          <a:endParaRPr lang="es-ES_tradnl"/>
        </a:p>
      </dgm:t>
    </dgm:pt>
    <dgm:pt modelId="{8E9258C1-111C-AB41-BF7C-3125746496EE}">
      <dgm:prSet/>
      <dgm:spPr/>
      <dgm:t>
        <a:bodyPr/>
        <a:lstStyle/>
        <a:p>
          <a:r>
            <a:rPr lang="es-ES_tradnl" dirty="0"/>
            <a:t>Valores sociales de </a:t>
          </a:r>
          <a:r>
            <a:rPr lang="es-ES_tradnl" dirty="0" err="1"/>
            <a:t>reinvindicación</a:t>
          </a:r>
          <a:r>
            <a:rPr lang="es-ES_tradnl" dirty="0"/>
            <a:t> de lucha</a:t>
          </a:r>
        </a:p>
      </dgm:t>
    </dgm:pt>
    <dgm:pt modelId="{86AEDAE0-0CAA-4043-96BB-51EDAEDB5BB0}" type="parTrans" cxnId="{5E530147-421E-EE4E-A986-543BC5C6CD2A}">
      <dgm:prSet/>
      <dgm:spPr/>
      <dgm:t>
        <a:bodyPr/>
        <a:lstStyle/>
        <a:p>
          <a:endParaRPr lang="es-ES_tradnl"/>
        </a:p>
      </dgm:t>
    </dgm:pt>
    <dgm:pt modelId="{DFABCFF0-1B6F-2B4A-A634-11B01137B702}" type="sibTrans" cxnId="{5E530147-421E-EE4E-A986-543BC5C6CD2A}">
      <dgm:prSet/>
      <dgm:spPr/>
      <dgm:t>
        <a:bodyPr/>
        <a:lstStyle/>
        <a:p>
          <a:endParaRPr lang="es-ES_tradnl"/>
        </a:p>
      </dgm:t>
    </dgm:pt>
    <dgm:pt modelId="{063FF63B-626A-F848-A1D8-A1C62DD62225}">
      <dgm:prSet/>
      <dgm:spPr/>
      <dgm:t>
        <a:bodyPr/>
        <a:lstStyle/>
        <a:p>
          <a:r>
            <a:rPr lang="es-ES_tradnl" dirty="0"/>
            <a:t>Sistema colectivo de gestión de conocimientos ancestrales</a:t>
          </a:r>
        </a:p>
      </dgm:t>
    </dgm:pt>
    <dgm:pt modelId="{11598E80-00C5-314D-B8DE-0A02B79F58FA}" type="parTrans" cxnId="{EF01DADD-B98D-344F-820E-E3CAE3BFEE86}">
      <dgm:prSet/>
      <dgm:spPr/>
      <dgm:t>
        <a:bodyPr/>
        <a:lstStyle/>
        <a:p>
          <a:endParaRPr lang="es-ES_tradnl"/>
        </a:p>
      </dgm:t>
    </dgm:pt>
    <dgm:pt modelId="{DFB8F635-398F-CD4C-A66B-CF11901F4081}" type="sibTrans" cxnId="{EF01DADD-B98D-344F-820E-E3CAE3BFEE86}">
      <dgm:prSet/>
      <dgm:spPr/>
      <dgm:t>
        <a:bodyPr/>
        <a:lstStyle/>
        <a:p>
          <a:endParaRPr lang="es-ES_tradnl"/>
        </a:p>
      </dgm:t>
    </dgm:pt>
    <dgm:pt modelId="{D6F5D876-AA2D-6148-86D8-62FFD5D9B183}">
      <dgm:prSet/>
      <dgm:spPr/>
      <dgm:t>
        <a:bodyPr/>
        <a:lstStyle/>
        <a:p>
          <a:r>
            <a:rPr lang="es-ES_tradnl" dirty="0"/>
            <a:t>Modelos de uso del suelo y sistemas de producción</a:t>
          </a:r>
        </a:p>
      </dgm:t>
    </dgm:pt>
    <dgm:pt modelId="{6F873CD0-BB20-4B40-8C6F-6F95AB7D3097}" type="parTrans" cxnId="{8D83B1CB-B0AD-7E49-BA8F-7B9172C73F03}">
      <dgm:prSet/>
      <dgm:spPr/>
      <dgm:t>
        <a:bodyPr/>
        <a:lstStyle/>
        <a:p>
          <a:endParaRPr lang="es-ES_tradnl"/>
        </a:p>
      </dgm:t>
    </dgm:pt>
    <dgm:pt modelId="{7EE1312F-E481-8A40-9471-1460E6FFD445}" type="sibTrans" cxnId="{8D83B1CB-B0AD-7E49-BA8F-7B9172C73F03}">
      <dgm:prSet/>
      <dgm:spPr/>
      <dgm:t>
        <a:bodyPr/>
        <a:lstStyle/>
        <a:p>
          <a:endParaRPr lang="es-ES_tradnl"/>
        </a:p>
      </dgm:t>
    </dgm:pt>
    <dgm:pt modelId="{72078299-9A06-1A4E-8C35-B81F528E12A9}" type="pres">
      <dgm:prSet presAssocID="{3595839D-3E7B-1F4B-A7FB-1D997744D8E7}" presName="diagram" presStyleCnt="0">
        <dgm:presLayoutVars>
          <dgm:dir/>
          <dgm:animLvl val="lvl"/>
          <dgm:resizeHandles val="exact"/>
        </dgm:presLayoutVars>
      </dgm:prSet>
      <dgm:spPr/>
    </dgm:pt>
    <dgm:pt modelId="{F4EF2106-F2EF-664C-9CD4-8FEF69033B67}" type="pres">
      <dgm:prSet presAssocID="{5C6CF9AE-B26A-B745-8847-99F049396A90}" presName="compNode" presStyleCnt="0"/>
      <dgm:spPr/>
    </dgm:pt>
    <dgm:pt modelId="{E9E49136-644A-FC41-9119-BBAB7036E1CC}" type="pres">
      <dgm:prSet presAssocID="{5C6CF9AE-B26A-B745-8847-99F049396A90}" presName="childRect" presStyleLbl="bgAcc1" presStyleIdx="0" presStyleCnt="3">
        <dgm:presLayoutVars>
          <dgm:bulletEnabled val="1"/>
        </dgm:presLayoutVars>
      </dgm:prSet>
      <dgm:spPr/>
    </dgm:pt>
    <dgm:pt modelId="{4BF05FA6-68EE-014C-986A-8FD064DE5B89}" type="pres">
      <dgm:prSet presAssocID="{5C6CF9AE-B26A-B745-8847-99F049396A9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91DB5A6-041A-8E4A-B7B4-23B81E191C9D}" type="pres">
      <dgm:prSet presAssocID="{5C6CF9AE-B26A-B745-8847-99F049396A90}" presName="parentRect" presStyleLbl="alignNode1" presStyleIdx="0" presStyleCnt="3"/>
      <dgm:spPr/>
    </dgm:pt>
    <dgm:pt modelId="{26B521F7-BDB6-C54C-90AC-7A5B27D2D5F0}" type="pres">
      <dgm:prSet presAssocID="{5C6CF9AE-B26A-B745-8847-99F049396A90}" presName="adorn" presStyleLbl="fgAccFollowNode1" presStyleIdx="0" presStyleCnt="3"/>
      <dgm:spPr/>
    </dgm:pt>
    <dgm:pt modelId="{7335FF39-7265-1342-B88D-36EA75498D05}" type="pres">
      <dgm:prSet presAssocID="{B0C5D62E-BC17-CE4B-A4B8-BE4A6405D451}" presName="sibTrans" presStyleLbl="sibTrans2D1" presStyleIdx="0" presStyleCnt="0"/>
      <dgm:spPr/>
    </dgm:pt>
    <dgm:pt modelId="{E3BBFB85-AF95-CD46-AF39-FD1E8A0569BE}" type="pres">
      <dgm:prSet presAssocID="{24A65D5E-7D48-B447-8F01-E7F3E2B9B517}" presName="compNode" presStyleCnt="0"/>
      <dgm:spPr/>
    </dgm:pt>
    <dgm:pt modelId="{02FFACA7-68E9-9F4C-8796-ED7A8ABC2585}" type="pres">
      <dgm:prSet presAssocID="{24A65D5E-7D48-B447-8F01-E7F3E2B9B517}" presName="childRect" presStyleLbl="bgAcc1" presStyleIdx="1" presStyleCnt="3">
        <dgm:presLayoutVars>
          <dgm:bulletEnabled val="1"/>
        </dgm:presLayoutVars>
      </dgm:prSet>
      <dgm:spPr/>
    </dgm:pt>
    <dgm:pt modelId="{DD166D57-43CF-1343-BE89-7196936448A9}" type="pres">
      <dgm:prSet presAssocID="{24A65D5E-7D48-B447-8F01-E7F3E2B9B51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D2101CA-91F2-104C-96C0-905505E3AD74}" type="pres">
      <dgm:prSet presAssocID="{24A65D5E-7D48-B447-8F01-E7F3E2B9B517}" presName="parentRect" presStyleLbl="alignNode1" presStyleIdx="1" presStyleCnt="3"/>
      <dgm:spPr/>
    </dgm:pt>
    <dgm:pt modelId="{A3A46525-3F7C-424B-9047-9011C77B0EF0}" type="pres">
      <dgm:prSet presAssocID="{24A65D5E-7D48-B447-8F01-E7F3E2B9B517}" presName="adorn" presStyleLbl="fgAccFollowNode1" presStyleIdx="1" presStyleCnt="3"/>
      <dgm:spPr/>
    </dgm:pt>
    <dgm:pt modelId="{89CEDBF5-4E09-C341-BBA6-D0D5F7CE8B22}" type="pres">
      <dgm:prSet presAssocID="{83D224C3-B9CC-FC44-8B48-41FB8F1EED3B}" presName="sibTrans" presStyleLbl="sibTrans2D1" presStyleIdx="0" presStyleCnt="0"/>
      <dgm:spPr/>
    </dgm:pt>
    <dgm:pt modelId="{606D80C8-1050-7F4B-B6D8-4AFEFAE50EC1}" type="pres">
      <dgm:prSet presAssocID="{7649E30D-6D61-C349-98BE-8C33965A53F7}" presName="compNode" presStyleCnt="0"/>
      <dgm:spPr/>
    </dgm:pt>
    <dgm:pt modelId="{4B649BEB-CE16-3F48-9A14-C9DD57F35AE3}" type="pres">
      <dgm:prSet presAssocID="{7649E30D-6D61-C349-98BE-8C33965A53F7}" presName="childRect" presStyleLbl="bgAcc1" presStyleIdx="2" presStyleCnt="3">
        <dgm:presLayoutVars>
          <dgm:bulletEnabled val="1"/>
        </dgm:presLayoutVars>
      </dgm:prSet>
      <dgm:spPr/>
    </dgm:pt>
    <dgm:pt modelId="{7AC9B92B-A2FB-7E4B-9B63-4212FB586ECD}" type="pres">
      <dgm:prSet presAssocID="{7649E30D-6D61-C349-98BE-8C33965A53F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5BE3982-0B23-974B-BB28-73A5B39BF053}" type="pres">
      <dgm:prSet presAssocID="{7649E30D-6D61-C349-98BE-8C33965A53F7}" presName="parentRect" presStyleLbl="alignNode1" presStyleIdx="2" presStyleCnt="3"/>
      <dgm:spPr/>
    </dgm:pt>
    <dgm:pt modelId="{9EF802F0-62F6-8340-A52B-B773B05356F7}" type="pres">
      <dgm:prSet presAssocID="{7649E30D-6D61-C349-98BE-8C33965A53F7}" presName="adorn" presStyleLbl="fgAccFollowNode1" presStyleIdx="2" presStyleCnt="3"/>
      <dgm:spPr/>
    </dgm:pt>
  </dgm:ptLst>
  <dgm:cxnLst>
    <dgm:cxn modelId="{362CAF05-2410-E24C-BD6D-1D495CF6DA17}" srcId="{5C6CF9AE-B26A-B745-8847-99F049396A90}" destId="{22127971-50ED-6049-B430-C263364274CF}" srcOrd="2" destOrd="0" parTransId="{5F0484CC-4EAE-8E49-BDBD-C6E6306C1C78}" sibTransId="{C8FBF942-59AC-EA4E-AB31-3AC241F64264}"/>
    <dgm:cxn modelId="{431F7C0E-812E-4095-8B88-978B40350292}" type="presOf" srcId="{8E9258C1-111C-AB41-BF7C-3125746496EE}" destId="{4B649BEB-CE16-3F48-9A14-C9DD57F35AE3}" srcOrd="0" destOrd="0" presId="urn:microsoft.com/office/officeart/2005/8/layout/bList2"/>
    <dgm:cxn modelId="{3BD66910-9DF9-4FA1-81AA-10DC4A8A7314}" type="presOf" srcId="{5C6CF9AE-B26A-B745-8847-99F049396A90}" destId="{491DB5A6-041A-8E4A-B7B4-23B81E191C9D}" srcOrd="1" destOrd="0" presId="urn:microsoft.com/office/officeart/2005/8/layout/bList2"/>
    <dgm:cxn modelId="{FF134616-B745-4D4B-8ABE-E930AE44AC91}" type="presOf" srcId="{9788FA4B-C5D2-DA46-AE5E-B82E5C89BFED}" destId="{02FFACA7-68E9-9F4C-8796-ED7A8ABC2585}" srcOrd="0" destOrd="0" presId="urn:microsoft.com/office/officeart/2005/8/layout/bList2"/>
    <dgm:cxn modelId="{2046B234-1259-784E-A969-305CFBC3F927}" srcId="{3595839D-3E7B-1F4B-A7FB-1D997744D8E7}" destId="{5C6CF9AE-B26A-B745-8847-99F049396A90}" srcOrd="0" destOrd="0" parTransId="{438DE77C-59BE-E64A-8E91-EE4CAC3DA623}" sibTransId="{B0C5D62E-BC17-CE4B-A4B8-BE4A6405D451}"/>
    <dgm:cxn modelId="{81AD4640-8578-498F-910F-4DF11B2B8F9B}" type="presOf" srcId="{24A65D5E-7D48-B447-8F01-E7F3E2B9B517}" destId="{DD166D57-43CF-1343-BE89-7196936448A9}" srcOrd="0" destOrd="0" presId="urn:microsoft.com/office/officeart/2005/8/layout/bList2"/>
    <dgm:cxn modelId="{0103BA5E-EB54-4710-86A4-AC09C50D0088}" type="presOf" srcId="{83D224C3-B9CC-FC44-8B48-41FB8F1EED3B}" destId="{89CEDBF5-4E09-C341-BBA6-D0D5F7CE8B22}" srcOrd="0" destOrd="0" presId="urn:microsoft.com/office/officeart/2005/8/layout/bList2"/>
    <dgm:cxn modelId="{D2F6A941-8037-4321-B2FC-20A6F053B01C}" type="presOf" srcId="{9837720D-4CA7-D34D-986D-86C9D1F8EB7A}" destId="{02FFACA7-68E9-9F4C-8796-ED7A8ABC2585}" srcOrd="0" destOrd="2" presId="urn:microsoft.com/office/officeart/2005/8/layout/bList2"/>
    <dgm:cxn modelId="{5E530147-421E-EE4E-A986-543BC5C6CD2A}" srcId="{7649E30D-6D61-C349-98BE-8C33965A53F7}" destId="{8E9258C1-111C-AB41-BF7C-3125746496EE}" srcOrd="0" destOrd="0" parTransId="{86AEDAE0-0CAA-4043-96BB-51EDAEDB5BB0}" sibTransId="{DFABCFF0-1B6F-2B4A-A634-11B01137B702}"/>
    <dgm:cxn modelId="{C29C214D-B2A6-3B4D-A28A-AC85C1898329}" srcId="{24A65D5E-7D48-B447-8F01-E7F3E2B9B517}" destId="{F6DF3AA2-EFF8-1340-92F2-E6F6493C9D8D}" srcOrd="3" destOrd="0" parTransId="{FB5F6A7F-B3CB-0A4E-92AD-D925043FE1ED}" sibTransId="{FDDA045F-112A-F742-AB9F-FC24778D3AEB}"/>
    <dgm:cxn modelId="{217B8A6E-6688-491B-AA9B-39575990839C}" type="presOf" srcId="{22127971-50ED-6049-B430-C263364274CF}" destId="{E9E49136-644A-FC41-9119-BBAB7036E1CC}" srcOrd="0" destOrd="2" presId="urn:microsoft.com/office/officeart/2005/8/layout/bList2"/>
    <dgm:cxn modelId="{6C83AE4F-DFDB-4C0C-96DF-B9F6EA571C2D}" type="presOf" srcId="{24A65D5E-7D48-B447-8F01-E7F3E2B9B517}" destId="{AD2101CA-91F2-104C-96C0-905505E3AD74}" srcOrd="1" destOrd="0" presId="urn:microsoft.com/office/officeart/2005/8/layout/bList2"/>
    <dgm:cxn modelId="{8DC85559-20D3-4170-97C6-0C4BDF538D7F}" type="presOf" srcId="{D6F5D876-AA2D-6148-86D8-62FFD5D9B183}" destId="{02FFACA7-68E9-9F4C-8796-ED7A8ABC2585}" srcOrd="0" destOrd="1" presId="urn:microsoft.com/office/officeart/2005/8/layout/bList2"/>
    <dgm:cxn modelId="{D8BFD17A-61EA-4F21-8F25-381550C34305}" type="presOf" srcId="{063FF63B-626A-F848-A1D8-A1C62DD62225}" destId="{4B649BEB-CE16-3F48-9A14-C9DD57F35AE3}" srcOrd="0" destOrd="1" presId="urn:microsoft.com/office/officeart/2005/8/layout/bList2"/>
    <dgm:cxn modelId="{E001717B-FA9A-864F-9575-0DC6096622FE}" srcId="{24A65D5E-7D48-B447-8F01-E7F3E2B9B517}" destId="{9837720D-4CA7-D34D-986D-86C9D1F8EB7A}" srcOrd="2" destOrd="0" parTransId="{DDA2EC62-77F4-D648-BE21-434AB722808E}" sibTransId="{D37A3341-6EC7-4B47-8882-1B79F36FE295}"/>
    <dgm:cxn modelId="{25E2E580-D090-4C3F-B3C2-537B4FC752E0}" type="presOf" srcId="{5C6CF9AE-B26A-B745-8847-99F049396A90}" destId="{4BF05FA6-68EE-014C-986A-8FD064DE5B89}" srcOrd="0" destOrd="0" presId="urn:microsoft.com/office/officeart/2005/8/layout/bList2"/>
    <dgm:cxn modelId="{4E1CB482-9263-414D-BBE1-20101CD501A2}" type="presOf" srcId="{F6DF3AA2-EFF8-1340-92F2-E6F6493C9D8D}" destId="{02FFACA7-68E9-9F4C-8796-ED7A8ABC2585}" srcOrd="0" destOrd="3" presId="urn:microsoft.com/office/officeart/2005/8/layout/bList2"/>
    <dgm:cxn modelId="{CC49EE86-2FD5-43FA-826F-5D9C253F2FE1}" type="presOf" srcId="{7649E30D-6D61-C349-98BE-8C33965A53F7}" destId="{E5BE3982-0B23-974B-BB28-73A5B39BF053}" srcOrd="1" destOrd="0" presId="urn:microsoft.com/office/officeart/2005/8/layout/bList2"/>
    <dgm:cxn modelId="{48D8548D-57DE-45EB-86DC-5E97226D87DF}" type="presOf" srcId="{7649E30D-6D61-C349-98BE-8C33965A53F7}" destId="{7AC9B92B-A2FB-7E4B-9B63-4212FB586ECD}" srcOrd="0" destOrd="0" presId="urn:microsoft.com/office/officeart/2005/8/layout/bList2"/>
    <dgm:cxn modelId="{A63E249C-F25B-064A-87E0-75C0878EC548}" srcId="{24A65D5E-7D48-B447-8F01-E7F3E2B9B517}" destId="{9788FA4B-C5D2-DA46-AE5E-B82E5C89BFED}" srcOrd="0" destOrd="0" parTransId="{216820F4-7F54-CE40-A685-8B6C03445D40}" sibTransId="{438C9F90-8B48-9A4F-9192-291714E023F1}"/>
    <dgm:cxn modelId="{73A20DB1-227E-BD45-A84D-2F29B078CDE8}" srcId="{3595839D-3E7B-1F4B-A7FB-1D997744D8E7}" destId="{7649E30D-6D61-C349-98BE-8C33965A53F7}" srcOrd="2" destOrd="0" parTransId="{63BEFA0D-DB06-0240-9869-36C64DA656BF}" sibTransId="{13C12D44-FFB8-0D4E-A12B-9EE25634BDFC}"/>
    <dgm:cxn modelId="{1496CAC4-B905-6E49-8D54-5B8D1B231A5D}" srcId="{3595839D-3E7B-1F4B-A7FB-1D997744D8E7}" destId="{24A65D5E-7D48-B447-8F01-E7F3E2B9B517}" srcOrd="1" destOrd="0" parTransId="{0F016D47-7E3A-B04B-A146-C74335E5D62C}" sibTransId="{83D224C3-B9CC-FC44-8B48-41FB8F1EED3B}"/>
    <dgm:cxn modelId="{8D83B1CB-B0AD-7E49-BA8F-7B9172C73F03}" srcId="{24A65D5E-7D48-B447-8F01-E7F3E2B9B517}" destId="{D6F5D876-AA2D-6148-86D8-62FFD5D9B183}" srcOrd="1" destOrd="0" parTransId="{6F873CD0-BB20-4B40-8C6F-6F95AB7D3097}" sibTransId="{7EE1312F-E481-8A40-9471-1460E6FFD445}"/>
    <dgm:cxn modelId="{756B8ECF-C7BB-460E-BC16-0EF9CDF807A6}" type="presOf" srcId="{B0C5D62E-BC17-CE4B-A4B8-BE4A6405D451}" destId="{7335FF39-7265-1342-B88D-36EA75498D05}" srcOrd="0" destOrd="0" presId="urn:microsoft.com/office/officeart/2005/8/layout/bList2"/>
    <dgm:cxn modelId="{707D58D4-DA17-44B2-AE98-BD41E2B2A7C7}" type="presOf" srcId="{B2E52A9D-66CF-F148-ACD9-36D456082AC8}" destId="{E9E49136-644A-FC41-9119-BBAB7036E1CC}" srcOrd="0" destOrd="1" presId="urn:microsoft.com/office/officeart/2005/8/layout/bList2"/>
    <dgm:cxn modelId="{D04B2BD8-2ED6-A745-95E9-7A0BCF96CCE2}" srcId="{5C6CF9AE-B26A-B745-8847-99F049396A90}" destId="{B2E52A9D-66CF-F148-ACD9-36D456082AC8}" srcOrd="1" destOrd="0" parTransId="{4820BED2-D659-A44F-B7C0-20A1050E5B88}" sibTransId="{5EAD1186-A72A-DA41-9E03-AD4CD8AFFCB2}"/>
    <dgm:cxn modelId="{EF01DADD-B98D-344F-820E-E3CAE3BFEE86}" srcId="{7649E30D-6D61-C349-98BE-8C33965A53F7}" destId="{063FF63B-626A-F848-A1D8-A1C62DD62225}" srcOrd="1" destOrd="0" parTransId="{11598E80-00C5-314D-B8DE-0A02B79F58FA}" sibTransId="{DFB8F635-398F-CD4C-A66B-CF11901F4081}"/>
    <dgm:cxn modelId="{84C962ED-12B9-41C0-B98A-7852C3D70B6B}" type="presOf" srcId="{B555ABB0-9A5E-684A-9B42-C37E22687486}" destId="{E9E49136-644A-FC41-9119-BBAB7036E1CC}" srcOrd="0" destOrd="0" presId="urn:microsoft.com/office/officeart/2005/8/layout/bList2"/>
    <dgm:cxn modelId="{D22E49EE-C343-D24D-AE77-B82E0323E2D3}" srcId="{5C6CF9AE-B26A-B745-8847-99F049396A90}" destId="{B555ABB0-9A5E-684A-9B42-C37E22687486}" srcOrd="0" destOrd="0" parTransId="{815822B2-A5D8-7143-8E51-B6E961F109D7}" sibTransId="{92785E1A-AEE0-D447-80BB-C8A168E269E2}"/>
    <dgm:cxn modelId="{4D7746FA-89A1-421C-BAD1-048327B5A50A}" type="presOf" srcId="{3595839D-3E7B-1F4B-A7FB-1D997744D8E7}" destId="{72078299-9A06-1A4E-8C35-B81F528E12A9}" srcOrd="0" destOrd="0" presId="urn:microsoft.com/office/officeart/2005/8/layout/bList2"/>
    <dgm:cxn modelId="{9D8817F7-22FD-4161-A9E3-C8E1F3466831}" type="presParOf" srcId="{72078299-9A06-1A4E-8C35-B81F528E12A9}" destId="{F4EF2106-F2EF-664C-9CD4-8FEF69033B67}" srcOrd="0" destOrd="0" presId="urn:microsoft.com/office/officeart/2005/8/layout/bList2"/>
    <dgm:cxn modelId="{160E59DE-F430-4C33-9D6C-AA264F2C00FA}" type="presParOf" srcId="{F4EF2106-F2EF-664C-9CD4-8FEF69033B67}" destId="{E9E49136-644A-FC41-9119-BBAB7036E1CC}" srcOrd="0" destOrd="0" presId="urn:microsoft.com/office/officeart/2005/8/layout/bList2"/>
    <dgm:cxn modelId="{109E01D1-0FBD-4632-84D2-03C280DB525E}" type="presParOf" srcId="{F4EF2106-F2EF-664C-9CD4-8FEF69033B67}" destId="{4BF05FA6-68EE-014C-986A-8FD064DE5B89}" srcOrd="1" destOrd="0" presId="urn:microsoft.com/office/officeart/2005/8/layout/bList2"/>
    <dgm:cxn modelId="{7ABA6D08-80FE-4F31-AFEE-AF658DF9ED1A}" type="presParOf" srcId="{F4EF2106-F2EF-664C-9CD4-8FEF69033B67}" destId="{491DB5A6-041A-8E4A-B7B4-23B81E191C9D}" srcOrd="2" destOrd="0" presId="urn:microsoft.com/office/officeart/2005/8/layout/bList2"/>
    <dgm:cxn modelId="{70EA1999-F91C-4A68-9121-FBB2B57AC793}" type="presParOf" srcId="{F4EF2106-F2EF-664C-9CD4-8FEF69033B67}" destId="{26B521F7-BDB6-C54C-90AC-7A5B27D2D5F0}" srcOrd="3" destOrd="0" presId="urn:microsoft.com/office/officeart/2005/8/layout/bList2"/>
    <dgm:cxn modelId="{1E774B93-9CDB-4155-B796-085AA8CFB70B}" type="presParOf" srcId="{72078299-9A06-1A4E-8C35-B81F528E12A9}" destId="{7335FF39-7265-1342-B88D-36EA75498D05}" srcOrd="1" destOrd="0" presId="urn:microsoft.com/office/officeart/2005/8/layout/bList2"/>
    <dgm:cxn modelId="{E86A9623-EAB1-46D1-A7FC-F86FB1E176A4}" type="presParOf" srcId="{72078299-9A06-1A4E-8C35-B81F528E12A9}" destId="{E3BBFB85-AF95-CD46-AF39-FD1E8A0569BE}" srcOrd="2" destOrd="0" presId="urn:microsoft.com/office/officeart/2005/8/layout/bList2"/>
    <dgm:cxn modelId="{F96C0A02-8EAA-486B-B9F5-092464D89C0A}" type="presParOf" srcId="{E3BBFB85-AF95-CD46-AF39-FD1E8A0569BE}" destId="{02FFACA7-68E9-9F4C-8796-ED7A8ABC2585}" srcOrd="0" destOrd="0" presId="urn:microsoft.com/office/officeart/2005/8/layout/bList2"/>
    <dgm:cxn modelId="{FFBA205B-3293-4301-8BBD-46C4F3FCC230}" type="presParOf" srcId="{E3BBFB85-AF95-CD46-AF39-FD1E8A0569BE}" destId="{DD166D57-43CF-1343-BE89-7196936448A9}" srcOrd="1" destOrd="0" presId="urn:microsoft.com/office/officeart/2005/8/layout/bList2"/>
    <dgm:cxn modelId="{8BF5F126-1478-4D8C-8C80-4B2F2CE71A06}" type="presParOf" srcId="{E3BBFB85-AF95-CD46-AF39-FD1E8A0569BE}" destId="{AD2101CA-91F2-104C-96C0-905505E3AD74}" srcOrd="2" destOrd="0" presId="urn:microsoft.com/office/officeart/2005/8/layout/bList2"/>
    <dgm:cxn modelId="{FCA9E446-308D-426F-9E38-08BFF1A14899}" type="presParOf" srcId="{E3BBFB85-AF95-CD46-AF39-FD1E8A0569BE}" destId="{A3A46525-3F7C-424B-9047-9011C77B0EF0}" srcOrd="3" destOrd="0" presId="urn:microsoft.com/office/officeart/2005/8/layout/bList2"/>
    <dgm:cxn modelId="{9BCFA92A-8933-48AB-9307-61BBA2D626F7}" type="presParOf" srcId="{72078299-9A06-1A4E-8C35-B81F528E12A9}" destId="{89CEDBF5-4E09-C341-BBA6-D0D5F7CE8B22}" srcOrd="3" destOrd="0" presId="urn:microsoft.com/office/officeart/2005/8/layout/bList2"/>
    <dgm:cxn modelId="{13E4A4AE-0F9A-4209-B802-038D938EE6F8}" type="presParOf" srcId="{72078299-9A06-1A4E-8C35-B81F528E12A9}" destId="{606D80C8-1050-7F4B-B6D8-4AFEFAE50EC1}" srcOrd="4" destOrd="0" presId="urn:microsoft.com/office/officeart/2005/8/layout/bList2"/>
    <dgm:cxn modelId="{95FA5ECD-2B52-40F7-A5AA-DBA46549CD7F}" type="presParOf" srcId="{606D80C8-1050-7F4B-B6D8-4AFEFAE50EC1}" destId="{4B649BEB-CE16-3F48-9A14-C9DD57F35AE3}" srcOrd="0" destOrd="0" presId="urn:microsoft.com/office/officeart/2005/8/layout/bList2"/>
    <dgm:cxn modelId="{C79B7F2F-858B-4AAA-A658-50038A3A2C67}" type="presParOf" srcId="{606D80C8-1050-7F4B-B6D8-4AFEFAE50EC1}" destId="{7AC9B92B-A2FB-7E4B-9B63-4212FB586ECD}" srcOrd="1" destOrd="0" presId="urn:microsoft.com/office/officeart/2005/8/layout/bList2"/>
    <dgm:cxn modelId="{3023625A-E913-49A8-A3F2-E194031C09E8}" type="presParOf" srcId="{606D80C8-1050-7F4B-B6D8-4AFEFAE50EC1}" destId="{E5BE3982-0B23-974B-BB28-73A5B39BF053}" srcOrd="2" destOrd="0" presId="urn:microsoft.com/office/officeart/2005/8/layout/bList2"/>
    <dgm:cxn modelId="{5DABB9F9-6ED8-4A18-941A-B84211ADA2AD}" type="presParOf" srcId="{606D80C8-1050-7F4B-B6D8-4AFEFAE50EC1}" destId="{9EF802F0-62F6-8340-A52B-B773B05356F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D3ED52-E918-BB48-B014-492CE8BD3F8C}" type="doc">
      <dgm:prSet loTypeId="urn:microsoft.com/office/officeart/2005/8/layout/bList2" loCatId="list" qsTypeId="urn:microsoft.com/office/officeart/2005/8/quickstyle/simple4" qsCatId="simple" csTypeId="urn:microsoft.com/office/officeart/2005/8/colors/accent1_2" csCatId="accent1" phldr="1"/>
      <dgm:spPr/>
    </dgm:pt>
    <dgm:pt modelId="{9CB9F3E8-C81B-FF49-B624-9663958FACA2}">
      <dgm:prSet phldrT="[Texto]"/>
      <dgm:spPr/>
      <dgm:t>
        <a:bodyPr/>
        <a:lstStyle/>
        <a:p>
          <a:r>
            <a:rPr lang="es-ES_tradnl" dirty="0"/>
            <a:t>Cobertura</a:t>
          </a:r>
        </a:p>
      </dgm:t>
    </dgm:pt>
    <dgm:pt modelId="{0E0D7AF7-3396-E64E-A7AE-E1B72F6D1375}" type="parTrans" cxnId="{7F9CDA6B-22A2-3A4F-902D-ED7F7FE8C013}">
      <dgm:prSet/>
      <dgm:spPr/>
      <dgm:t>
        <a:bodyPr/>
        <a:lstStyle/>
        <a:p>
          <a:endParaRPr lang="es-ES_tradnl"/>
        </a:p>
      </dgm:t>
    </dgm:pt>
    <dgm:pt modelId="{B293280D-B924-F84E-82E9-FA0FB3BADDDE}" type="sibTrans" cxnId="{7F9CDA6B-22A2-3A4F-902D-ED7F7FE8C013}">
      <dgm:prSet/>
      <dgm:spPr/>
      <dgm:t>
        <a:bodyPr/>
        <a:lstStyle/>
        <a:p>
          <a:endParaRPr lang="es-ES_tradnl"/>
        </a:p>
      </dgm:t>
    </dgm:pt>
    <dgm:pt modelId="{95DE21F4-17F9-DF40-A183-C66AC8EAE25F}">
      <dgm:prSet phldrT="[Texto]"/>
      <dgm:spPr/>
      <dgm:t>
        <a:bodyPr/>
        <a:lstStyle/>
        <a:p>
          <a:r>
            <a:rPr lang="es-ES_tradnl" dirty="0"/>
            <a:t>Inversión</a:t>
          </a:r>
        </a:p>
      </dgm:t>
    </dgm:pt>
    <dgm:pt modelId="{9F03D6B2-A8FE-4C48-9C08-E9B0CC2860D5}" type="parTrans" cxnId="{3BCCE39E-FFC4-3444-92C4-496BBA22C9D0}">
      <dgm:prSet/>
      <dgm:spPr/>
      <dgm:t>
        <a:bodyPr/>
        <a:lstStyle/>
        <a:p>
          <a:endParaRPr lang="es-ES_tradnl"/>
        </a:p>
      </dgm:t>
    </dgm:pt>
    <dgm:pt modelId="{74ED3478-39A4-0A4D-8F62-8422076283A3}" type="sibTrans" cxnId="{3BCCE39E-FFC4-3444-92C4-496BBA22C9D0}">
      <dgm:prSet/>
      <dgm:spPr/>
      <dgm:t>
        <a:bodyPr/>
        <a:lstStyle/>
        <a:p>
          <a:endParaRPr lang="es-ES_tradnl"/>
        </a:p>
      </dgm:t>
    </dgm:pt>
    <dgm:pt modelId="{AADFC308-5D2A-6245-955D-48B2708C3A9F}">
      <dgm:prSet phldrT="[Texto]"/>
      <dgm:spPr/>
      <dgm:t>
        <a:bodyPr/>
        <a:lstStyle/>
        <a:p>
          <a:r>
            <a:rPr lang="es-ES_tradnl" dirty="0"/>
            <a:t>Impactos</a:t>
          </a:r>
        </a:p>
      </dgm:t>
    </dgm:pt>
    <dgm:pt modelId="{16F16549-5341-4444-99D6-741C2648BA70}" type="parTrans" cxnId="{7716962F-4E8C-954F-BD6D-E33492361E82}">
      <dgm:prSet/>
      <dgm:spPr/>
      <dgm:t>
        <a:bodyPr/>
        <a:lstStyle/>
        <a:p>
          <a:endParaRPr lang="es-ES_tradnl"/>
        </a:p>
      </dgm:t>
    </dgm:pt>
    <dgm:pt modelId="{5F23A04B-31D3-5949-96DB-BD2E0BE88EFF}" type="sibTrans" cxnId="{7716962F-4E8C-954F-BD6D-E33492361E82}">
      <dgm:prSet/>
      <dgm:spPr/>
      <dgm:t>
        <a:bodyPr/>
        <a:lstStyle/>
        <a:p>
          <a:endParaRPr lang="es-ES_tradnl"/>
        </a:p>
      </dgm:t>
    </dgm:pt>
    <dgm:pt modelId="{E35A665E-57BA-134B-A3DC-0C6185A115F9}" type="pres">
      <dgm:prSet presAssocID="{62D3ED52-E918-BB48-B014-492CE8BD3F8C}" presName="diagram" presStyleCnt="0">
        <dgm:presLayoutVars>
          <dgm:dir/>
          <dgm:animLvl val="lvl"/>
          <dgm:resizeHandles val="exact"/>
        </dgm:presLayoutVars>
      </dgm:prSet>
      <dgm:spPr/>
    </dgm:pt>
    <dgm:pt modelId="{192EC6E9-6D12-F045-8A52-CEA4B09AE6E7}" type="pres">
      <dgm:prSet presAssocID="{9CB9F3E8-C81B-FF49-B624-9663958FACA2}" presName="compNode" presStyleCnt="0"/>
      <dgm:spPr/>
    </dgm:pt>
    <dgm:pt modelId="{6600D3FA-5948-E842-B7CF-E1A37AF0E6EE}" type="pres">
      <dgm:prSet presAssocID="{9CB9F3E8-C81B-FF49-B624-9663958FACA2}" presName="childRect" presStyleLbl="bgAcc1" presStyleIdx="0" presStyleCnt="3">
        <dgm:presLayoutVars>
          <dgm:bulletEnabled val="1"/>
        </dgm:presLayoutVars>
      </dgm:prSet>
      <dgm:spPr/>
    </dgm:pt>
    <dgm:pt modelId="{AB7C33B9-D7B3-A545-A69E-027596155467}" type="pres">
      <dgm:prSet presAssocID="{9CB9F3E8-C81B-FF49-B624-9663958FACA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F507E9C-EA01-714B-97FD-DFA30D97F8D7}" type="pres">
      <dgm:prSet presAssocID="{9CB9F3E8-C81B-FF49-B624-9663958FACA2}" presName="parentRect" presStyleLbl="alignNode1" presStyleIdx="0" presStyleCnt="3"/>
      <dgm:spPr/>
    </dgm:pt>
    <dgm:pt modelId="{A424DBC5-26F2-B74B-AA70-C3EE9096618F}" type="pres">
      <dgm:prSet presAssocID="{9CB9F3E8-C81B-FF49-B624-9663958FACA2}" presName="adorn" presStyleLbl="fgAccFollowNode1" presStyleIdx="0" presStyleCnt="3"/>
      <dgm:spPr/>
    </dgm:pt>
    <dgm:pt modelId="{D0A9DB74-D0D7-EB40-AFB2-B3D85B11BAE1}" type="pres">
      <dgm:prSet presAssocID="{B293280D-B924-F84E-82E9-FA0FB3BADDDE}" presName="sibTrans" presStyleLbl="sibTrans2D1" presStyleIdx="0" presStyleCnt="0"/>
      <dgm:spPr/>
    </dgm:pt>
    <dgm:pt modelId="{0E85C42E-6541-9F43-8BA1-89C55E5A55A9}" type="pres">
      <dgm:prSet presAssocID="{95DE21F4-17F9-DF40-A183-C66AC8EAE25F}" presName="compNode" presStyleCnt="0"/>
      <dgm:spPr/>
    </dgm:pt>
    <dgm:pt modelId="{46AE0BFB-38BD-2E4F-97FA-404D4BA4EC08}" type="pres">
      <dgm:prSet presAssocID="{95DE21F4-17F9-DF40-A183-C66AC8EAE25F}" presName="childRect" presStyleLbl="bgAcc1" presStyleIdx="1" presStyleCnt="3">
        <dgm:presLayoutVars>
          <dgm:bulletEnabled val="1"/>
        </dgm:presLayoutVars>
      </dgm:prSet>
      <dgm:spPr/>
    </dgm:pt>
    <dgm:pt modelId="{710DCD62-326A-2848-A71C-A9F6D326FA26}" type="pres">
      <dgm:prSet presAssocID="{95DE21F4-17F9-DF40-A183-C66AC8EAE25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2FD71EF-CA23-7946-8091-F8014CFA4D22}" type="pres">
      <dgm:prSet presAssocID="{95DE21F4-17F9-DF40-A183-C66AC8EAE25F}" presName="parentRect" presStyleLbl="alignNode1" presStyleIdx="1" presStyleCnt="3"/>
      <dgm:spPr/>
    </dgm:pt>
    <dgm:pt modelId="{5808409F-2F35-4247-8AE5-697F22094326}" type="pres">
      <dgm:prSet presAssocID="{95DE21F4-17F9-DF40-A183-C66AC8EAE25F}" presName="adorn" presStyleLbl="fgAccFollowNode1" presStyleIdx="1" presStyleCnt="3"/>
      <dgm:spPr/>
    </dgm:pt>
    <dgm:pt modelId="{E71801B2-F097-E74E-A082-4A1F3D3F8AA4}" type="pres">
      <dgm:prSet presAssocID="{74ED3478-39A4-0A4D-8F62-8422076283A3}" presName="sibTrans" presStyleLbl="sibTrans2D1" presStyleIdx="0" presStyleCnt="0"/>
      <dgm:spPr/>
    </dgm:pt>
    <dgm:pt modelId="{E41A34E7-964A-5F43-B183-4A6E1A95AB00}" type="pres">
      <dgm:prSet presAssocID="{AADFC308-5D2A-6245-955D-48B2708C3A9F}" presName="compNode" presStyleCnt="0"/>
      <dgm:spPr/>
    </dgm:pt>
    <dgm:pt modelId="{B8FF0865-1B82-E644-B8CC-792153F350D0}" type="pres">
      <dgm:prSet presAssocID="{AADFC308-5D2A-6245-955D-48B2708C3A9F}" presName="childRect" presStyleLbl="bgAcc1" presStyleIdx="2" presStyleCnt="3">
        <dgm:presLayoutVars>
          <dgm:bulletEnabled val="1"/>
        </dgm:presLayoutVars>
      </dgm:prSet>
      <dgm:spPr/>
    </dgm:pt>
    <dgm:pt modelId="{6399CB7B-50A1-564F-9F66-040EE3EC0F5D}" type="pres">
      <dgm:prSet presAssocID="{AADFC308-5D2A-6245-955D-48B2708C3A9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F81CF98-DB5E-4041-AF53-660484B791EC}" type="pres">
      <dgm:prSet presAssocID="{AADFC308-5D2A-6245-955D-48B2708C3A9F}" presName="parentRect" presStyleLbl="alignNode1" presStyleIdx="2" presStyleCnt="3"/>
      <dgm:spPr/>
    </dgm:pt>
    <dgm:pt modelId="{113C54C9-F995-A742-BF42-82AEFBD8E90D}" type="pres">
      <dgm:prSet presAssocID="{AADFC308-5D2A-6245-955D-48B2708C3A9F}" presName="adorn" presStyleLbl="fgAccFollowNode1" presStyleIdx="2" presStyleCnt="3"/>
      <dgm:spPr/>
    </dgm:pt>
  </dgm:ptLst>
  <dgm:cxnLst>
    <dgm:cxn modelId="{8D188A1A-ABDA-4671-8833-CD5B8363F1D1}" type="presOf" srcId="{62D3ED52-E918-BB48-B014-492CE8BD3F8C}" destId="{E35A665E-57BA-134B-A3DC-0C6185A115F9}" srcOrd="0" destOrd="0" presId="urn:microsoft.com/office/officeart/2005/8/layout/bList2"/>
    <dgm:cxn modelId="{1379302F-8582-4750-9E7D-9BACB4EB5577}" type="presOf" srcId="{B293280D-B924-F84E-82E9-FA0FB3BADDDE}" destId="{D0A9DB74-D0D7-EB40-AFB2-B3D85B11BAE1}" srcOrd="0" destOrd="0" presId="urn:microsoft.com/office/officeart/2005/8/layout/bList2"/>
    <dgm:cxn modelId="{7716962F-4E8C-954F-BD6D-E33492361E82}" srcId="{62D3ED52-E918-BB48-B014-492CE8BD3F8C}" destId="{AADFC308-5D2A-6245-955D-48B2708C3A9F}" srcOrd="2" destOrd="0" parTransId="{16F16549-5341-4444-99D6-741C2648BA70}" sibTransId="{5F23A04B-31D3-5949-96DB-BD2E0BE88EFF}"/>
    <dgm:cxn modelId="{6BF8E331-0BC3-4BA4-8B68-3DB508B952A4}" type="presOf" srcId="{74ED3478-39A4-0A4D-8F62-8422076283A3}" destId="{E71801B2-F097-E74E-A082-4A1F3D3F8AA4}" srcOrd="0" destOrd="0" presId="urn:microsoft.com/office/officeart/2005/8/layout/bList2"/>
    <dgm:cxn modelId="{1160DA36-80BC-49F0-8778-8E1887401928}" type="presOf" srcId="{AADFC308-5D2A-6245-955D-48B2708C3A9F}" destId="{6399CB7B-50A1-564F-9F66-040EE3EC0F5D}" srcOrd="0" destOrd="0" presId="urn:microsoft.com/office/officeart/2005/8/layout/bList2"/>
    <dgm:cxn modelId="{917BB645-DD7C-42A1-9EF1-9C5062B91B2B}" type="presOf" srcId="{95DE21F4-17F9-DF40-A183-C66AC8EAE25F}" destId="{A2FD71EF-CA23-7946-8091-F8014CFA4D22}" srcOrd="1" destOrd="0" presId="urn:microsoft.com/office/officeart/2005/8/layout/bList2"/>
    <dgm:cxn modelId="{3DB3024B-3E29-421A-BEB9-61F551294D7E}" type="presOf" srcId="{9CB9F3E8-C81B-FF49-B624-9663958FACA2}" destId="{AB7C33B9-D7B3-A545-A69E-027596155467}" srcOrd="0" destOrd="0" presId="urn:microsoft.com/office/officeart/2005/8/layout/bList2"/>
    <dgm:cxn modelId="{7F9CDA6B-22A2-3A4F-902D-ED7F7FE8C013}" srcId="{62D3ED52-E918-BB48-B014-492CE8BD3F8C}" destId="{9CB9F3E8-C81B-FF49-B624-9663958FACA2}" srcOrd="0" destOrd="0" parTransId="{0E0D7AF7-3396-E64E-A7AE-E1B72F6D1375}" sibTransId="{B293280D-B924-F84E-82E9-FA0FB3BADDDE}"/>
    <dgm:cxn modelId="{F7F9DC4D-3F1E-40E6-ACE7-44E7B188F820}" type="presOf" srcId="{9CB9F3E8-C81B-FF49-B624-9663958FACA2}" destId="{AF507E9C-EA01-714B-97FD-DFA30D97F8D7}" srcOrd="1" destOrd="0" presId="urn:microsoft.com/office/officeart/2005/8/layout/bList2"/>
    <dgm:cxn modelId="{025C2797-4873-4F1F-A400-644CFF145378}" type="presOf" srcId="{AADFC308-5D2A-6245-955D-48B2708C3A9F}" destId="{4F81CF98-DB5E-4041-AF53-660484B791EC}" srcOrd="1" destOrd="0" presId="urn:microsoft.com/office/officeart/2005/8/layout/bList2"/>
    <dgm:cxn modelId="{3BCCE39E-FFC4-3444-92C4-496BBA22C9D0}" srcId="{62D3ED52-E918-BB48-B014-492CE8BD3F8C}" destId="{95DE21F4-17F9-DF40-A183-C66AC8EAE25F}" srcOrd="1" destOrd="0" parTransId="{9F03D6B2-A8FE-4C48-9C08-E9B0CC2860D5}" sibTransId="{74ED3478-39A4-0A4D-8F62-8422076283A3}"/>
    <dgm:cxn modelId="{DAE457C2-472F-470F-88F9-FB66EB029C53}" type="presOf" srcId="{95DE21F4-17F9-DF40-A183-C66AC8EAE25F}" destId="{710DCD62-326A-2848-A71C-A9F6D326FA26}" srcOrd="0" destOrd="0" presId="urn:microsoft.com/office/officeart/2005/8/layout/bList2"/>
    <dgm:cxn modelId="{5C815D5B-6917-41F8-8FE4-3FE4BA795BAF}" type="presParOf" srcId="{E35A665E-57BA-134B-A3DC-0C6185A115F9}" destId="{192EC6E9-6D12-F045-8A52-CEA4B09AE6E7}" srcOrd="0" destOrd="0" presId="urn:microsoft.com/office/officeart/2005/8/layout/bList2"/>
    <dgm:cxn modelId="{20105549-0961-4B58-A346-21E7E142183B}" type="presParOf" srcId="{192EC6E9-6D12-F045-8A52-CEA4B09AE6E7}" destId="{6600D3FA-5948-E842-B7CF-E1A37AF0E6EE}" srcOrd="0" destOrd="0" presId="urn:microsoft.com/office/officeart/2005/8/layout/bList2"/>
    <dgm:cxn modelId="{79E1DC21-4EA7-4242-AAB1-FC4B59D9E240}" type="presParOf" srcId="{192EC6E9-6D12-F045-8A52-CEA4B09AE6E7}" destId="{AB7C33B9-D7B3-A545-A69E-027596155467}" srcOrd="1" destOrd="0" presId="urn:microsoft.com/office/officeart/2005/8/layout/bList2"/>
    <dgm:cxn modelId="{6CAA8F63-25B6-4EA3-8A99-AA9116143913}" type="presParOf" srcId="{192EC6E9-6D12-F045-8A52-CEA4B09AE6E7}" destId="{AF507E9C-EA01-714B-97FD-DFA30D97F8D7}" srcOrd="2" destOrd="0" presId="urn:microsoft.com/office/officeart/2005/8/layout/bList2"/>
    <dgm:cxn modelId="{90697D2F-4408-4C1C-AB7D-00DDCCE701BF}" type="presParOf" srcId="{192EC6E9-6D12-F045-8A52-CEA4B09AE6E7}" destId="{A424DBC5-26F2-B74B-AA70-C3EE9096618F}" srcOrd="3" destOrd="0" presId="urn:microsoft.com/office/officeart/2005/8/layout/bList2"/>
    <dgm:cxn modelId="{FF7A0BBD-7F86-402B-8143-AA40B0C1B805}" type="presParOf" srcId="{E35A665E-57BA-134B-A3DC-0C6185A115F9}" destId="{D0A9DB74-D0D7-EB40-AFB2-B3D85B11BAE1}" srcOrd="1" destOrd="0" presId="urn:microsoft.com/office/officeart/2005/8/layout/bList2"/>
    <dgm:cxn modelId="{ABDE2AF3-B3BE-433D-968A-9B687F8EAEF4}" type="presParOf" srcId="{E35A665E-57BA-134B-A3DC-0C6185A115F9}" destId="{0E85C42E-6541-9F43-8BA1-89C55E5A55A9}" srcOrd="2" destOrd="0" presId="urn:microsoft.com/office/officeart/2005/8/layout/bList2"/>
    <dgm:cxn modelId="{F01B40ED-3735-497D-BD61-0B2C2FE8BCDE}" type="presParOf" srcId="{0E85C42E-6541-9F43-8BA1-89C55E5A55A9}" destId="{46AE0BFB-38BD-2E4F-97FA-404D4BA4EC08}" srcOrd="0" destOrd="0" presId="urn:microsoft.com/office/officeart/2005/8/layout/bList2"/>
    <dgm:cxn modelId="{242C80A6-0DF4-40F4-B009-B3544F110D6F}" type="presParOf" srcId="{0E85C42E-6541-9F43-8BA1-89C55E5A55A9}" destId="{710DCD62-326A-2848-A71C-A9F6D326FA26}" srcOrd="1" destOrd="0" presId="urn:microsoft.com/office/officeart/2005/8/layout/bList2"/>
    <dgm:cxn modelId="{424C3CE1-77F3-4397-BA5D-7A88EB012941}" type="presParOf" srcId="{0E85C42E-6541-9F43-8BA1-89C55E5A55A9}" destId="{A2FD71EF-CA23-7946-8091-F8014CFA4D22}" srcOrd="2" destOrd="0" presId="urn:microsoft.com/office/officeart/2005/8/layout/bList2"/>
    <dgm:cxn modelId="{821A58D1-CDDB-478B-A967-8C75DD5630F1}" type="presParOf" srcId="{0E85C42E-6541-9F43-8BA1-89C55E5A55A9}" destId="{5808409F-2F35-4247-8AE5-697F22094326}" srcOrd="3" destOrd="0" presId="urn:microsoft.com/office/officeart/2005/8/layout/bList2"/>
    <dgm:cxn modelId="{BDA53B44-8D0D-4F64-BFC5-86C9230EEA6C}" type="presParOf" srcId="{E35A665E-57BA-134B-A3DC-0C6185A115F9}" destId="{E71801B2-F097-E74E-A082-4A1F3D3F8AA4}" srcOrd="3" destOrd="0" presId="urn:microsoft.com/office/officeart/2005/8/layout/bList2"/>
    <dgm:cxn modelId="{1C54CC10-EFFD-4A69-B40F-CBF96A619FAA}" type="presParOf" srcId="{E35A665E-57BA-134B-A3DC-0C6185A115F9}" destId="{E41A34E7-964A-5F43-B183-4A6E1A95AB00}" srcOrd="4" destOrd="0" presId="urn:microsoft.com/office/officeart/2005/8/layout/bList2"/>
    <dgm:cxn modelId="{4BAD3956-0F4E-4B34-BD6B-9DD1628B862F}" type="presParOf" srcId="{E41A34E7-964A-5F43-B183-4A6E1A95AB00}" destId="{B8FF0865-1B82-E644-B8CC-792153F350D0}" srcOrd="0" destOrd="0" presId="urn:microsoft.com/office/officeart/2005/8/layout/bList2"/>
    <dgm:cxn modelId="{13948CC5-50E1-4F5B-8D08-DB94E764765D}" type="presParOf" srcId="{E41A34E7-964A-5F43-B183-4A6E1A95AB00}" destId="{6399CB7B-50A1-564F-9F66-040EE3EC0F5D}" srcOrd="1" destOrd="0" presId="urn:microsoft.com/office/officeart/2005/8/layout/bList2"/>
    <dgm:cxn modelId="{36B10127-4829-4089-AE29-B9B9F11543F6}" type="presParOf" srcId="{E41A34E7-964A-5F43-B183-4A6E1A95AB00}" destId="{4F81CF98-DB5E-4041-AF53-660484B791EC}" srcOrd="2" destOrd="0" presId="urn:microsoft.com/office/officeart/2005/8/layout/bList2"/>
    <dgm:cxn modelId="{77C07964-9DFB-4685-AC05-19E485182871}" type="presParOf" srcId="{E41A34E7-964A-5F43-B183-4A6E1A95AB00}" destId="{113C54C9-F995-A742-BF42-82AEFBD8E90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2CB6D-F66A-C34B-B8AF-098D2E086E4F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61BB3507-4C2B-304D-845A-1286A83BABC9}">
      <dgm:prSet phldrT="[Texto]"/>
      <dgm:spPr/>
      <dgm:t>
        <a:bodyPr/>
        <a:lstStyle/>
        <a:p>
          <a:r>
            <a:rPr lang="es-ES_tradnl" dirty="0"/>
            <a:t>Territorial</a:t>
          </a:r>
        </a:p>
      </dgm:t>
    </dgm:pt>
    <dgm:pt modelId="{668F3F38-D014-3440-BA8C-D2CCCB8AEE36}" type="parTrans" cxnId="{B1D1C910-D2EC-D642-B1D6-B6BA28901A41}">
      <dgm:prSet/>
      <dgm:spPr/>
      <dgm:t>
        <a:bodyPr/>
        <a:lstStyle/>
        <a:p>
          <a:endParaRPr lang="es-ES_tradnl"/>
        </a:p>
      </dgm:t>
    </dgm:pt>
    <dgm:pt modelId="{8FEB75BA-BCAB-6246-B9CA-623F58830BE6}" type="sibTrans" cxnId="{B1D1C910-D2EC-D642-B1D6-B6BA28901A41}">
      <dgm:prSet/>
      <dgm:spPr/>
      <dgm:t>
        <a:bodyPr/>
        <a:lstStyle/>
        <a:p>
          <a:endParaRPr lang="es-ES_tradnl"/>
        </a:p>
      </dgm:t>
    </dgm:pt>
    <dgm:pt modelId="{827C879F-1B0A-F549-8CC3-345A1593BFEE}">
      <dgm:prSet phldrT="[Texto]"/>
      <dgm:spPr/>
      <dgm:t>
        <a:bodyPr/>
        <a:lstStyle/>
        <a:p>
          <a:r>
            <a:rPr lang="es-ES_tradnl" dirty="0"/>
            <a:t>Gobernabilidad</a:t>
          </a:r>
        </a:p>
      </dgm:t>
    </dgm:pt>
    <dgm:pt modelId="{A3E579C2-1C5E-C940-B623-FD0CDB816B74}" type="parTrans" cxnId="{7F41B835-E773-0643-B7D3-C6E2187F2CD6}">
      <dgm:prSet/>
      <dgm:spPr/>
      <dgm:t>
        <a:bodyPr/>
        <a:lstStyle/>
        <a:p>
          <a:endParaRPr lang="es-ES_tradnl"/>
        </a:p>
      </dgm:t>
    </dgm:pt>
    <dgm:pt modelId="{B2024CA5-4047-104A-9A09-89DE0DB9BCB1}" type="sibTrans" cxnId="{7F41B835-E773-0643-B7D3-C6E2187F2CD6}">
      <dgm:prSet/>
      <dgm:spPr/>
      <dgm:t>
        <a:bodyPr/>
        <a:lstStyle/>
        <a:p>
          <a:endParaRPr lang="es-ES_tradnl"/>
        </a:p>
      </dgm:t>
    </dgm:pt>
    <dgm:pt modelId="{02AA5CA3-07F4-F941-B3A0-4A1ACA3FA705}">
      <dgm:prSet phldrT="[Texto]"/>
      <dgm:spPr/>
      <dgm:t>
        <a:bodyPr/>
        <a:lstStyle/>
        <a:p>
          <a:r>
            <a:rPr lang="es-ES_tradnl" dirty="0"/>
            <a:t>Paisaje</a:t>
          </a:r>
        </a:p>
      </dgm:t>
    </dgm:pt>
    <dgm:pt modelId="{17FC4EBC-192E-AE40-A748-1855F91C6254}" type="parTrans" cxnId="{120201CD-38E3-9740-BDAB-179BCA3D426D}">
      <dgm:prSet/>
      <dgm:spPr/>
      <dgm:t>
        <a:bodyPr/>
        <a:lstStyle/>
        <a:p>
          <a:endParaRPr lang="es-ES_tradnl"/>
        </a:p>
      </dgm:t>
    </dgm:pt>
    <dgm:pt modelId="{E09E7FE0-2523-3840-9B67-EB2F5E57B0FD}" type="sibTrans" cxnId="{120201CD-38E3-9740-BDAB-179BCA3D426D}">
      <dgm:prSet/>
      <dgm:spPr/>
      <dgm:t>
        <a:bodyPr/>
        <a:lstStyle/>
        <a:p>
          <a:endParaRPr lang="es-ES_tradnl"/>
        </a:p>
      </dgm:t>
    </dgm:pt>
    <dgm:pt modelId="{48277576-B1DF-6B44-A389-72E36C9E7013}">
      <dgm:prSet phldrT="[Texto]"/>
      <dgm:spPr/>
      <dgm:t>
        <a:bodyPr/>
        <a:lstStyle/>
        <a:p>
          <a:r>
            <a:rPr lang="es-ES_tradnl" dirty="0"/>
            <a:t>Financiara</a:t>
          </a:r>
        </a:p>
      </dgm:t>
    </dgm:pt>
    <dgm:pt modelId="{C4F84E05-EA70-564D-9099-63450EFB683A}" type="parTrans" cxnId="{4B0270A8-6632-3B4E-A20E-CE0CB0B27D3A}">
      <dgm:prSet/>
      <dgm:spPr/>
      <dgm:t>
        <a:bodyPr/>
        <a:lstStyle/>
        <a:p>
          <a:endParaRPr lang="es-ES_tradnl"/>
        </a:p>
      </dgm:t>
    </dgm:pt>
    <dgm:pt modelId="{B448ABA2-C7B4-A44F-8585-51FE132C21D8}" type="sibTrans" cxnId="{4B0270A8-6632-3B4E-A20E-CE0CB0B27D3A}">
      <dgm:prSet/>
      <dgm:spPr/>
      <dgm:t>
        <a:bodyPr/>
        <a:lstStyle/>
        <a:p>
          <a:endParaRPr lang="es-ES_tradnl"/>
        </a:p>
      </dgm:t>
    </dgm:pt>
    <dgm:pt modelId="{D75A8399-338F-9D42-8411-153D41113CFC}">
      <dgm:prSet phldrT="[Texto]"/>
      <dgm:spPr/>
      <dgm:t>
        <a:bodyPr/>
        <a:lstStyle/>
        <a:p>
          <a:r>
            <a:rPr lang="es-ES_tradnl" dirty="0"/>
            <a:t>Transformación económica</a:t>
          </a:r>
        </a:p>
      </dgm:t>
    </dgm:pt>
    <dgm:pt modelId="{1B8F5883-C990-934B-9FDA-8F0B265B7641}" type="parTrans" cxnId="{30EBA3F8-A735-9E41-AF03-E0191BF8AAFE}">
      <dgm:prSet/>
      <dgm:spPr/>
      <dgm:t>
        <a:bodyPr/>
        <a:lstStyle/>
        <a:p>
          <a:endParaRPr lang="es-ES_tradnl"/>
        </a:p>
      </dgm:t>
    </dgm:pt>
    <dgm:pt modelId="{35F76DDD-6A29-464A-9B44-7C22390DB2EC}" type="sibTrans" cxnId="{30EBA3F8-A735-9E41-AF03-E0191BF8AAFE}">
      <dgm:prSet/>
      <dgm:spPr/>
      <dgm:t>
        <a:bodyPr/>
        <a:lstStyle/>
        <a:p>
          <a:endParaRPr lang="es-ES_tradnl"/>
        </a:p>
      </dgm:t>
    </dgm:pt>
    <dgm:pt modelId="{09C4E3CA-F973-B346-8980-1FDC11BDAB33}">
      <dgm:prSet phldrT="[Texto]"/>
      <dgm:spPr/>
      <dgm:t>
        <a:bodyPr/>
        <a:lstStyle/>
        <a:p>
          <a:r>
            <a:rPr lang="es-ES_tradnl" dirty="0"/>
            <a:t>Monopolio</a:t>
          </a:r>
        </a:p>
      </dgm:t>
    </dgm:pt>
    <dgm:pt modelId="{8A452005-CCA7-794D-8745-26DD13EAE54F}" type="parTrans" cxnId="{A552339E-8992-3645-BBED-37562518B5BE}">
      <dgm:prSet/>
      <dgm:spPr/>
      <dgm:t>
        <a:bodyPr/>
        <a:lstStyle/>
        <a:p>
          <a:endParaRPr lang="es-ES_tradnl"/>
        </a:p>
      </dgm:t>
    </dgm:pt>
    <dgm:pt modelId="{B2B614CB-9A2F-ED44-ADD5-4EA34F72DBC8}" type="sibTrans" cxnId="{A552339E-8992-3645-BBED-37562518B5BE}">
      <dgm:prSet/>
      <dgm:spPr/>
      <dgm:t>
        <a:bodyPr/>
        <a:lstStyle/>
        <a:p>
          <a:endParaRPr lang="es-ES_tradnl"/>
        </a:p>
      </dgm:t>
    </dgm:pt>
    <dgm:pt modelId="{421B1FA3-1199-C745-98A0-63D7BA91DB24}">
      <dgm:prSet phldrT="[Texto]"/>
      <dgm:spPr/>
      <dgm:t>
        <a:bodyPr/>
        <a:lstStyle/>
        <a:p>
          <a:r>
            <a:rPr lang="es-ES_tradnl" dirty="0" err="1"/>
            <a:t>Socioambiental</a:t>
          </a:r>
          <a:endParaRPr lang="es-ES_tradnl" dirty="0"/>
        </a:p>
      </dgm:t>
    </dgm:pt>
    <dgm:pt modelId="{C3FA2DAD-B1C1-6346-A18A-DA03E464FCA9}" type="parTrans" cxnId="{AC429A76-9A56-F24E-B467-1897830B651C}">
      <dgm:prSet/>
      <dgm:spPr/>
      <dgm:t>
        <a:bodyPr/>
        <a:lstStyle/>
        <a:p>
          <a:endParaRPr lang="es-ES_tradnl"/>
        </a:p>
      </dgm:t>
    </dgm:pt>
    <dgm:pt modelId="{991030C5-059C-7F4C-8EA3-B3C5612B7D5E}" type="sibTrans" cxnId="{AC429A76-9A56-F24E-B467-1897830B651C}">
      <dgm:prSet/>
      <dgm:spPr/>
      <dgm:t>
        <a:bodyPr/>
        <a:lstStyle/>
        <a:p>
          <a:endParaRPr lang="es-ES_tradnl"/>
        </a:p>
      </dgm:t>
    </dgm:pt>
    <dgm:pt modelId="{6F3B991F-15BD-1043-9D44-F913B983F48B}">
      <dgm:prSet phldrT="[Texto]"/>
      <dgm:spPr/>
      <dgm:t>
        <a:bodyPr/>
        <a:lstStyle/>
        <a:p>
          <a:r>
            <a:rPr lang="es-ES_tradnl" dirty="0"/>
            <a:t>Transculturización</a:t>
          </a:r>
        </a:p>
      </dgm:t>
    </dgm:pt>
    <dgm:pt modelId="{DC658662-FEB6-5F42-B123-E37478A63711}" type="parTrans" cxnId="{A5C12DFC-D51A-9344-978F-2D16BE0B0691}">
      <dgm:prSet/>
      <dgm:spPr/>
      <dgm:t>
        <a:bodyPr/>
        <a:lstStyle/>
        <a:p>
          <a:endParaRPr lang="es-ES_tradnl"/>
        </a:p>
      </dgm:t>
    </dgm:pt>
    <dgm:pt modelId="{BC709DD2-70BA-C44F-A14E-9969692C8B92}" type="sibTrans" cxnId="{A5C12DFC-D51A-9344-978F-2D16BE0B0691}">
      <dgm:prSet/>
      <dgm:spPr/>
      <dgm:t>
        <a:bodyPr/>
        <a:lstStyle/>
        <a:p>
          <a:endParaRPr lang="es-ES_tradnl"/>
        </a:p>
      </dgm:t>
    </dgm:pt>
    <dgm:pt modelId="{D2E33076-8615-9D4B-855B-EB01DB0DE67C}">
      <dgm:prSet phldrT="[Texto]"/>
      <dgm:spPr/>
      <dgm:t>
        <a:bodyPr/>
        <a:lstStyle/>
        <a:p>
          <a:r>
            <a:rPr lang="es-ES_tradnl" dirty="0"/>
            <a:t>Cambio de uso del suelo</a:t>
          </a:r>
        </a:p>
      </dgm:t>
    </dgm:pt>
    <dgm:pt modelId="{3FB5C179-142B-0B4F-8E52-35B2E1C4B06C}" type="parTrans" cxnId="{38C43A72-78F5-BB45-9455-8352E067631B}">
      <dgm:prSet/>
      <dgm:spPr/>
      <dgm:t>
        <a:bodyPr/>
        <a:lstStyle/>
        <a:p>
          <a:endParaRPr lang="es-ES_tradnl"/>
        </a:p>
      </dgm:t>
    </dgm:pt>
    <dgm:pt modelId="{4CB76506-D161-364F-9FB5-86690087AE17}" type="sibTrans" cxnId="{38C43A72-78F5-BB45-9455-8352E067631B}">
      <dgm:prSet/>
      <dgm:spPr/>
      <dgm:t>
        <a:bodyPr/>
        <a:lstStyle/>
        <a:p>
          <a:endParaRPr lang="es-ES_tradnl"/>
        </a:p>
      </dgm:t>
    </dgm:pt>
    <dgm:pt modelId="{65D83CBC-8C99-EE47-9F42-24B733FE93B4}">
      <dgm:prSet phldrT="[Texto]"/>
      <dgm:spPr/>
      <dgm:t>
        <a:bodyPr/>
        <a:lstStyle/>
        <a:p>
          <a:r>
            <a:rPr lang="es-ES_tradnl" dirty="0"/>
            <a:t>Migraciones</a:t>
          </a:r>
        </a:p>
      </dgm:t>
    </dgm:pt>
    <dgm:pt modelId="{3FD2EDE8-1EFE-9B4B-BF0E-FE480E12F0E2}" type="parTrans" cxnId="{7913878B-FFD8-3644-A1E8-CACD8BD6598C}">
      <dgm:prSet/>
      <dgm:spPr/>
      <dgm:t>
        <a:bodyPr/>
        <a:lstStyle/>
        <a:p>
          <a:endParaRPr lang="es-ES_tradnl"/>
        </a:p>
      </dgm:t>
    </dgm:pt>
    <dgm:pt modelId="{6C39CD7C-ACB2-1C49-9FA8-140A1903E9A5}" type="sibTrans" cxnId="{7913878B-FFD8-3644-A1E8-CACD8BD6598C}">
      <dgm:prSet/>
      <dgm:spPr/>
      <dgm:t>
        <a:bodyPr/>
        <a:lstStyle/>
        <a:p>
          <a:endParaRPr lang="es-ES_tradnl"/>
        </a:p>
      </dgm:t>
    </dgm:pt>
    <dgm:pt modelId="{D254D7FF-07E1-264F-9C95-890F581F9692}" type="pres">
      <dgm:prSet presAssocID="{6182CB6D-F66A-C34B-B8AF-098D2E086E4F}" presName="Name0" presStyleCnt="0">
        <dgm:presLayoutVars>
          <dgm:dir/>
          <dgm:animLvl val="lvl"/>
          <dgm:resizeHandles val="exact"/>
        </dgm:presLayoutVars>
      </dgm:prSet>
      <dgm:spPr/>
    </dgm:pt>
    <dgm:pt modelId="{DBB1AE00-3A2D-A341-989A-E6E9D08F4EF8}" type="pres">
      <dgm:prSet presAssocID="{61BB3507-4C2B-304D-845A-1286A83BABC9}" presName="composite" presStyleCnt="0"/>
      <dgm:spPr/>
    </dgm:pt>
    <dgm:pt modelId="{6736D60B-457D-7F4E-8210-9ACBC4070BEA}" type="pres">
      <dgm:prSet presAssocID="{61BB3507-4C2B-304D-845A-1286A83BAB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5E18FEB-62BE-A64D-8B36-0DC98DB4E6A3}" type="pres">
      <dgm:prSet presAssocID="{61BB3507-4C2B-304D-845A-1286A83BABC9}" presName="desTx" presStyleLbl="alignAccFollowNode1" presStyleIdx="0" presStyleCnt="3">
        <dgm:presLayoutVars>
          <dgm:bulletEnabled val="1"/>
        </dgm:presLayoutVars>
      </dgm:prSet>
      <dgm:spPr/>
    </dgm:pt>
    <dgm:pt modelId="{029561D0-E279-F040-B870-90B51B329F9C}" type="pres">
      <dgm:prSet presAssocID="{8FEB75BA-BCAB-6246-B9CA-623F58830BE6}" presName="space" presStyleCnt="0"/>
      <dgm:spPr/>
    </dgm:pt>
    <dgm:pt modelId="{CFA88204-F0C6-0E45-88B3-A9CD29CED27B}" type="pres">
      <dgm:prSet presAssocID="{48277576-B1DF-6B44-A389-72E36C9E7013}" presName="composite" presStyleCnt="0"/>
      <dgm:spPr/>
    </dgm:pt>
    <dgm:pt modelId="{00142ECC-7B4E-4042-8AB2-60001F0C280C}" type="pres">
      <dgm:prSet presAssocID="{48277576-B1DF-6B44-A389-72E36C9E701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968EE40-8819-A64B-AB0B-6DE22A93545E}" type="pres">
      <dgm:prSet presAssocID="{48277576-B1DF-6B44-A389-72E36C9E7013}" presName="desTx" presStyleLbl="alignAccFollowNode1" presStyleIdx="1" presStyleCnt="3">
        <dgm:presLayoutVars>
          <dgm:bulletEnabled val="1"/>
        </dgm:presLayoutVars>
      </dgm:prSet>
      <dgm:spPr/>
    </dgm:pt>
    <dgm:pt modelId="{8F692CCE-3352-3E47-AE12-2032728DFE7F}" type="pres">
      <dgm:prSet presAssocID="{B448ABA2-C7B4-A44F-8585-51FE132C21D8}" presName="space" presStyleCnt="0"/>
      <dgm:spPr/>
    </dgm:pt>
    <dgm:pt modelId="{28A917BF-A8FB-354F-B492-E881B758D245}" type="pres">
      <dgm:prSet presAssocID="{421B1FA3-1199-C745-98A0-63D7BA91DB24}" presName="composite" presStyleCnt="0"/>
      <dgm:spPr/>
    </dgm:pt>
    <dgm:pt modelId="{A2D14AB8-144A-CE46-9953-168884FD9738}" type="pres">
      <dgm:prSet presAssocID="{421B1FA3-1199-C745-98A0-63D7BA91DB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2BDFEF-6771-C640-A3A1-2CA6A5DB6FF4}" type="pres">
      <dgm:prSet presAssocID="{421B1FA3-1199-C745-98A0-63D7BA91DB2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D1C910-D2EC-D642-B1D6-B6BA28901A41}" srcId="{6182CB6D-F66A-C34B-B8AF-098D2E086E4F}" destId="{61BB3507-4C2B-304D-845A-1286A83BABC9}" srcOrd="0" destOrd="0" parTransId="{668F3F38-D014-3440-BA8C-D2CCCB8AEE36}" sibTransId="{8FEB75BA-BCAB-6246-B9CA-623F58830BE6}"/>
    <dgm:cxn modelId="{C6E8CB2C-73B2-483C-8851-45507BDD3A3B}" type="presOf" srcId="{61BB3507-4C2B-304D-845A-1286A83BABC9}" destId="{6736D60B-457D-7F4E-8210-9ACBC4070BEA}" srcOrd="0" destOrd="0" presId="urn:microsoft.com/office/officeart/2005/8/layout/hList1"/>
    <dgm:cxn modelId="{7F41B835-E773-0643-B7D3-C6E2187F2CD6}" srcId="{61BB3507-4C2B-304D-845A-1286A83BABC9}" destId="{827C879F-1B0A-F549-8CC3-345A1593BFEE}" srcOrd="0" destOrd="0" parTransId="{A3E579C2-1C5E-C940-B623-FD0CDB816B74}" sibTransId="{B2024CA5-4047-104A-9A09-89DE0DB9BCB1}"/>
    <dgm:cxn modelId="{25DA5938-990A-4055-8D8C-FBBDF582CC44}" type="presOf" srcId="{02AA5CA3-07F4-F941-B3A0-4A1ACA3FA705}" destId="{D5E18FEB-62BE-A64D-8B36-0DC98DB4E6A3}" srcOrd="0" destOrd="1" presId="urn:microsoft.com/office/officeart/2005/8/layout/hList1"/>
    <dgm:cxn modelId="{CD76253F-E76F-45C6-B556-17A58A58986A}" type="presOf" srcId="{6F3B991F-15BD-1043-9D44-F913B983F48B}" destId="{6C2BDFEF-6771-C640-A3A1-2CA6A5DB6FF4}" srcOrd="0" destOrd="0" presId="urn:microsoft.com/office/officeart/2005/8/layout/hList1"/>
    <dgm:cxn modelId="{90FDA54F-3797-47E9-BB74-0DEF42C0C922}" type="presOf" srcId="{D75A8399-338F-9D42-8411-153D41113CFC}" destId="{3968EE40-8819-A64B-AB0B-6DE22A93545E}" srcOrd="0" destOrd="0" presId="urn:microsoft.com/office/officeart/2005/8/layout/hList1"/>
    <dgm:cxn modelId="{38C43A72-78F5-BB45-9455-8352E067631B}" srcId="{421B1FA3-1199-C745-98A0-63D7BA91DB24}" destId="{D2E33076-8615-9D4B-855B-EB01DB0DE67C}" srcOrd="1" destOrd="0" parTransId="{3FB5C179-142B-0B4F-8E52-35B2E1C4B06C}" sibTransId="{4CB76506-D161-364F-9FB5-86690087AE17}"/>
    <dgm:cxn modelId="{AC429A76-9A56-F24E-B467-1897830B651C}" srcId="{6182CB6D-F66A-C34B-B8AF-098D2E086E4F}" destId="{421B1FA3-1199-C745-98A0-63D7BA91DB24}" srcOrd="2" destOrd="0" parTransId="{C3FA2DAD-B1C1-6346-A18A-DA03E464FCA9}" sibTransId="{991030C5-059C-7F4C-8EA3-B3C5612B7D5E}"/>
    <dgm:cxn modelId="{529D4F77-2C52-4CEE-8B44-708C5409A0DC}" type="presOf" srcId="{6182CB6D-F66A-C34B-B8AF-098D2E086E4F}" destId="{D254D7FF-07E1-264F-9C95-890F581F9692}" srcOrd="0" destOrd="0" presId="urn:microsoft.com/office/officeart/2005/8/layout/hList1"/>
    <dgm:cxn modelId="{92949B78-738B-414E-947A-DCE7F1F705A9}" type="presOf" srcId="{65D83CBC-8C99-EE47-9F42-24B733FE93B4}" destId="{6C2BDFEF-6771-C640-A3A1-2CA6A5DB6FF4}" srcOrd="0" destOrd="2" presId="urn:microsoft.com/office/officeart/2005/8/layout/hList1"/>
    <dgm:cxn modelId="{9EE6E581-D5CB-4447-B3E2-98E525C45A71}" type="presOf" srcId="{D2E33076-8615-9D4B-855B-EB01DB0DE67C}" destId="{6C2BDFEF-6771-C640-A3A1-2CA6A5DB6FF4}" srcOrd="0" destOrd="1" presId="urn:microsoft.com/office/officeart/2005/8/layout/hList1"/>
    <dgm:cxn modelId="{7913878B-FFD8-3644-A1E8-CACD8BD6598C}" srcId="{421B1FA3-1199-C745-98A0-63D7BA91DB24}" destId="{65D83CBC-8C99-EE47-9F42-24B733FE93B4}" srcOrd="2" destOrd="0" parTransId="{3FD2EDE8-1EFE-9B4B-BF0E-FE480E12F0E2}" sibTransId="{6C39CD7C-ACB2-1C49-9FA8-140A1903E9A5}"/>
    <dgm:cxn modelId="{71AC3C92-335E-4607-87BA-4349C3F37685}" type="presOf" srcId="{48277576-B1DF-6B44-A389-72E36C9E7013}" destId="{00142ECC-7B4E-4042-8AB2-60001F0C280C}" srcOrd="0" destOrd="0" presId="urn:microsoft.com/office/officeart/2005/8/layout/hList1"/>
    <dgm:cxn modelId="{A552339E-8992-3645-BBED-37562518B5BE}" srcId="{48277576-B1DF-6B44-A389-72E36C9E7013}" destId="{09C4E3CA-F973-B346-8980-1FDC11BDAB33}" srcOrd="1" destOrd="0" parTransId="{8A452005-CCA7-794D-8745-26DD13EAE54F}" sibTransId="{B2B614CB-9A2F-ED44-ADD5-4EA34F72DBC8}"/>
    <dgm:cxn modelId="{4B0270A8-6632-3B4E-A20E-CE0CB0B27D3A}" srcId="{6182CB6D-F66A-C34B-B8AF-098D2E086E4F}" destId="{48277576-B1DF-6B44-A389-72E36C9E7013}" srcOrd="1" destOrd="0" parTransId="{C4F84E05-EA70-564D-9099-63450EFB683A}" sibTransId="{B448ABA2-C7B4-A44F-8585-51FE132C21D8}"/>
    <dgm:cxn modelId="{120201CD-38E3-9740-BDAB-179BCA3D426D}" srcId="{61BB3507-4C2B-304D-845A-1286A83BABC9}" destId="{02AA5CA3-07F4-F941-B3A0-4A1ACA3FA705}" srcOrd="1" destOrd="0" parTransId="{17FC4EBC-192E-AE40-A748-1855F91C6254}" sibTransId="{E09E7FE0-2523-3840-9B67-EB2F5E57B0FD}"/>
    <dgm:cxn modelId="{E99F48E6-C95C-4E75-A553-82FCB5183104}" type="presOf" srcId="{827C879F-1B0A-F549-8CC3-345A1593BFEE}" destId="{D5E18FEB-62BE-A64D-8B36-0DC98DB4E6A3}" srcOrd="0" destOrd="0" presId="urn:microsoft.com/office/officeart/2005/8/layout/hList1"/>
    <dgm:cxn modelId="{9AFC15EF-E2BB-45D2-8E31-58586DC41D22}" type="presOf" srcId="{421B1FA3-1199-C745-98A0-63D7BA91DB24}" destId="{A2D14AB8-144A-CE46-9953-168884FD9738}" srcOrd="0" destOrd="0" presId="urn:microsoft.com/office/officeart/2005/8/layout/hList1"/>
    <dgm:cxn modelId="{E0EF33F8-2185-493F-8D0F-1962B76BC273}" type="presOf" srcId="{09C4E3CA-F973-B346-8980-1FDC11BDAB33}" destId="{3968EE40-8819-A64B-AB0B-6DE22A93545E}" srcOrd="0" destOrd="1" presId="urn:microsoft.com/office/officeart/2005/8/layout/hList1"/>
    <dgm:cxn modelId="{30EBA3F8-A735-9E41-AF03-E0191BF8AAFE}" srcId="{48277576-B1DF-6B44-A389-72E36C9E7013}" destId="{D75A8399-338F-9D42-8411-153D41113CFC}" srcOrd="0" destOrd="0" parTransId="{1B8F5883-C990-934B-9FDA-8F0B265B7641}" sibTransId="{35F76DDD-6A29-464A-9B44-7C22390DB2EC}"/>
    <dgm:cxn modelId="{A5C12DFC-D51A-9344-978F-2D16BE0B0691}" srcId="{421B1FA3-1199-C745-98A0-63D7BA91DB24}" destId="{6F3B991F-15BD-1043-9D44-F913B983F48B}" srcOrd="0" destOrd="0" parTransId="{DC658662-FEB6-5F42-B123-E37478A63711}" sibTransId="{BC709DD2-70BA-C44F-A14E-9969692C8B92}"/>
    <dgm:cxn modelId="{8BD6758F-CAEC-46A4-9784-D1F3F63A2083}" type="presParOf" srcId="{D254D7FF-07E1-264F-9C95-890F581F9692}" destId="{DBB1AE00-3A2D-A341-989A-E6E9D08F4EF8}" srcOrd="0" destOrd="0" presId="urn:microsoft.com/office/officeart/2005/8/layout/hList1"/>
    <dgm:cxn modelId="{C94880FE-832D-402A-B031-FB92693EBB03}" type="presParOf" srcId="{DBB1AE00-3A2D-A341-989A-E6E9D08F4EF8}" destId="{6736D60B-457D-7F4E-8210-9ACBC4070BEA}" srcOrd="0" destOrd="0" presId="urn:microsoft.com/office/officeart/2005/8/layout/hList1"/>
    <dgm:cxn modelId="{C18005F9-EBED-4170-972F-1F723D11BC2B}" type="presParOf" srcId="{DBB1AE00-3A2D-A341-989A-E6E9D08F4EF8}" destId="{D5E18FEB-62BE-A64D-8B36-0DC98DB4E6A3}" srcOrd="1" destOrd="0" presId="urn:microsoft.com/office/officeart/2005/8/layout/hList1"/>
    <dgm:cxn modelId="{A27DA8E4-D457-4281-BB6C-B08517B71235}" type="presParOf" srcId="{D254D7FF-07E1-264F-9C95-890F581F9692}" destId="{029561D0-E279-F040-B870-90B51B329F9C}" srcOrd="1" destOrd="0" presId="urn:microsoft.com/office/officeart/2005/8/layout/hList1"/>
    <dgm:cxn modelId="{928F2826-200A-4D0F-A8CA-57953185D441}" type="presParOf" srcId="{D254D7FF-07E1-264F-9C95-890F581F9692}" destId="{CFA88204-F0C6-0E45-88B3-A9CD29CED27B}" srcOrd="2" destOrd="0" presId="urn:microsoft.com/office/officeart/2005/8/layout/hList1"/>
    <dgm:cxn modelId="{02E3F177-C3D2-4A03-91BB-CF4B3C2D83F0}" type="presParOf" srcId="{CFA88204-F0C6-0E45-88B3-A9CD29CED27B}" destId="{00142ECC-7B4E-4042-8AB2-60001F0C280C}" srcOrd="0" destOrd="0" presId="urn:microsoft.com/office/officeart/2005/8/layout/hList1"/>
    <dgm:cxn modelId="{92E9EEC7-8F65-4AC2-86D7-497153CE96CD}" type="presParOf" srcId="{CFA88204-F0C6-0E45-88B3-A9CD29CED27B}" destId="{3968EE40-8819-A64B-AB0B-6DE22A93545E}" srcOrd="1" destOrd="0" presId="urn:microsoft.com/office/officeart/2005/8/layout/hList1"/>
    <dgm:cxn modelId="{827F276F-6DB3-4843-8A38-42915A202941}" type="presParOf" srcId="{D254D7FF-07E1-264F-9C95-890F581F9692}" destId="{8F692CCE-3352-3E47-AE12-2032728DFE7F}" srcOrd="3" destOrd="0" presId="urn:microsoft.com/office/officeart/2005/8/layout/hList1"/>
    <dgm:cxn modelId="{84DE0410-6DE7-463C-B83A-DD3F56CFAE57}" type="presParOf" srcId="{D254D7FF-07E1-264F-9C95-890F581F9692}" destId="{28A917BF-A8FB-354F-B492-E881B758D245}" srcOrd="4" destOrd="0" presId="urn:microsoft.com/office/officeart/2005/8/layout/hList1"/>
    <dgm:cxn modelId="{111730B9-467A-43A6-97CD-42EC268F7ED2}" type="presParOf" srcId="{28A917BF-A8FB-354F-B492-E881B758D245}" destId="{A2D14AB8-144A-CE46-9953-168884FD9738}" srcOrd="0" destOrd="0" presId="urn:microsoft.com/office/officeart/2005/8/layout/hList1"/>
    <dgm:cxn modelId="{A9A90B5C-7D8C-40AB-A1AF-3732B3310999}" type="presParOf" srcId="{28A917BF-A8FB-354F-B492-E881B758D245}" destId="{6C2BDFEF-6771-C640-A3A1-2CA6A5DB6F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49136-644A-FC41-9119-BBAB7036E1CC}">
      <dsp:nvSpPr>
        <dsp:cNvPr id="0" name=""/>
        <dsp:cNvSpPr/>
      </dsp:nvSpPr>
      <dsp:spPr>
        <a:xfrm>
          <a:off x="1886" y="408869"/>
          <a:ext cx="2040035" cy="152284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Espiritualidad y creencia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Valores morales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Satisfacción de vida</a:t>
          </a:r>
        </a:p>
      </dsp:txBody>
      <dsp:txXfrm>
        <a:off x="37568" y="444551"/>
        <a:ext cx="1968671" cy="1487161"/>
      </dsp:txXfrm>
    </dsp:sp>
    <dsp:sp modelId="{491DB5A6-041A-8E4A-B7B4-23B81E191C9D}">
      <dsp:nvSpPr>
        <dsp:cNvPr id="0" name=""/>
        <dsp:cNvSpPr/>
      </dsp:nvSpPr>
      <dsp:spPr>
        <a:xfrm>
          <a:off x="1886" y="1931713"/>
          <a:ext cx="2040035" cy="654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Cultural</a:t>
          </a:r>
        </a:p>
      </dsp:txBody>
      <dsp:txXfrm>
        <a:off x="1886" y="1931713"/>
        <a:ext cx="1436645" cy="654822"/>
      </dsp:txXfrm>
    </dsp:sp>
    <dsp:sp modelId="{26B521F7-BDB6-C54C-90AC-7A5B27D2D5F0}">
      <dsp:nvSpPr>
        <dsp:cNvPr id="0" name=""/>
        <dsp:cNvSpPr/>
      </dsp:nvSpPr>
      <dsp:spPr>
        <a:xfrm>
          <a:off x="1496241" y="2035726"/>
          <a:ext cx="714012" cy="71401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FACA7-68E9-9F4C-8796-ED7A8ABC2585}">
      <dsp:nvSpPr>
        <dsp:cNvPr id="0" name=""/>
        <dsp:cNvSpPr/>
      </dsp:nvSpPr>
      <dsp:spPr>
        <a:xfrm>
          <a:off x="2387146" y="408869"/>
          <a:ext cx="2040035" cy="152284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Organización para la reproducción y producción basada en reciprocidad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Modelos de uso del suelo y sistemas de producción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_trad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_tradnl" sz="1200" kern="1200" dirty="0"/>
        </a:p>
      </dsp:txBody>
      <dsp:txXfrm>
        <a:off x="2422828" y="444551"/>
        <a:ext cx="1968671" cy="1487161"/>
      </dsp:txXfrm>
    </dsp:sp>
    <dsp:sp modelId="{AD2101CA-91F2-104C-96C0-905505E3AD74}">
      <dsp:nvSpPr>
        <dsp:cNvPr id="0" name=""/>
        <dsp:cNvSpPr/>
      </dsp:nvSpPr>
      <dsp:spPr>
        <a:xfrm>
          <a:off x="2387146" y="1931713"/>
          <a:ext cx="2040035" cy="654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Económico</a:t>
          </a:r>
        </a:p>
      </dsp:txBody>
      <dsp:txXfrm>
        <a:off x="2387146" y="1931713"/>
        <a:ext cx="1436645" cy="654822"/>
      </dsp:txXfrm>
    </dsp:sp>
    <dsp:sp modelId="{A3A46525-3F7C-424B-9047-9011C77B0EF0}">
      <dsp:nvSpPr>
        <dsp:cNvPr id="0" name=""/>
        <dsp:cNvSpPr/>
      </dsp:nvSpPr>
      <dsp:spPr>
        <a:xfrm>
          <a:off x="3881500" y="2035726"/>
          <a:ext cx="714012" cy="71401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49BEB-CE16-3F48-9A14-C9DD57F35AE3}">
      <dsp:nvSpPr>
        <dsp:cNvPr id="0" name=""/>
        <dsp:cNvSpPr/>
      </dsp:nvSpPr>
      <dsp:spPr>
        <a:xfrm>
          <a:off x="1194516" y="3103374"/>
          <a:ext cx="2040035" cy="152284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Valores sociales de </a:t>
          </a:r>
          <a:r>
            <a:rPr lang="es-ES_tradnl" sz="1200" kern="1200" dirty="0" err="1"/>
            <a:t>reinvindicación</a:t>
          </a:r>
          <a:r>
            <a:rPr lang="es-ES_tradnl" sz="1200" kern="1200" dirty="0"/>
            <a:t> de lucha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200" kern="1200" dirty="0"/>
            <a:t>Sistema colectivo de gestión de conocimientos ancestrales</a:t>
          </a:r>
        </a:p>
      </dsp:txBody>
      <dsp:txXfrm>
        <a:off x="1230198" y="3139056"/>
        <a:ext cx="1968671" cy="1487161"/>
      </dsp:txXfrm>
    </dsp:sp>
    <dsp:sp modelId="{E5BE3982-0B23-974B-BB28-73A5B39BF053}">
      <dsp:nvSpPr>
        <dsp:cNvPr id="0" name=""/>
        <dsp:cNvSpPr/>
      </dsp:nvSpPr>
      <dsp:spPr>
        <a:xfrm>
          <a:off x="1194516" y="4626218"/>
          <a:ext cx="2040035" cy="654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Histórico</a:t>
          </a:r>
        </a:p>
      </dsp:txBody>
      <dsp:txXfrm>
        <a:off x="1194516" y="4626218"/>
        <a:ext cx="1436645" cy="654822"/>
      </dsp:txXfrm>
    </dsp:sp>
    <dsp:sp modelId="{9EF802F0-62F6-8340-A52B-B773B05356F7}">
      <dsp:nvSpPr>
        <dsp:cNvPr id="0" name=""/>
        <dsp:cNvSpPr/>
      </dsp:nvSpPr>
      <dsp:spPr>
        <a:xfrm>
          <a:off x="2688870" y="4730230"/>
          <a:ext cx="714012" cy="71401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0D3FA-5948-E842-B7CF-E1A37AF0E6EE}">
      <dsp:nvSpPr>
        <dsp:cNvPr id="0" name=""/>
        <dsp:cNvSpPr/>
      </dsp:nvSpPr>
      <dsp:spPr>
        <a:xfrm>
          <a:off x="5107" y="806887"/>
          <a:ext cx="2205895" cy="16466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07E9C-EA01-714B-97FD-DFA30D97F8D7}">
      <dsp:nvSpPr>
        <dsp:cNvPr id="0" name=""/>
        <dsp:cNvSpPr/>
      </dsp:nvSpPr>
      <dsp:spPr>
        <a:xfrm>
          <a:off x="5107" y="2453542"/>
          <a:ext cx="2205895" cy="70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Cobertura</a:t>
          </a:r>
        </a:p>
      </dsp:txBody>
      <dsp:txXfrm>
        <a:off x="5107" y="2453542"/>
        <a:ext cx="1553447" cy="708061"/>
      </dsp:txXfrm>
    </dsp:sp>
    <dsp:sp modelId="{A424DBC5-26F2-B74B-AA70-C3EE9096618F}">
      <dsp:nvSpPr>
        <dsp:cNvPr id="0" name=""/>
        <dsp:cNvSpPr/>
      </dsp:nvSpPr>
      <dsp:spPr>
        <a:xfrm>
          <a:off x="1620956" y="2566011"/>
          <a:ext cx="772063" cy="77206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E0BFB-38BD-2E4F-97FA-404D4BA4EC08}">
      <dsp:nvSpPr>
        <dsp:cNvPr id="0" name=""/>
        <dsp:cNvSpPr/>
      </dsp:nvSpPr>
      <dsp:spPr>
        <a:xfrm>
          <a:off x="2584293" y="806887"/>
          <a:ext cx="2205895" cy="16466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D71EF-CA23-7946-8091-F8014CFA4D22}">
      <dsp:nvSpPr>
        <dsp:cNvPr id="0" name=""/>
        <dsp:cNvSpPr/>
      </dsp:nvSpPr>
      <dsp:spPr>
        <a:xfrm>
          <a:off x="2584293" y="2453542"/>
          <a:ext cx="2205895" cy="70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Inversión</a:t>
          </a:r>
        </a:p>
      </dsp:txBody>
      <dsp:txXfrm>
        <a:off x="2584293" y="2453542"/>
        <a:ext cx="1553447" cy="708061"/>
      </dsp:txXfrm>
    </dsp:sp>
    <dsp:sp modelId="{5808409F-2F35-4247-8AE5-697F22094326}">
      <dsp:nvSpPr>
        <dsp:cNvPr id="0" name=""/>
        <dsp:cNvSpPr/>
      </dsp:nvSpPr>
      <dsp:spPr>
        <a:xfrm>
          <a:off x="4200142" y="2566011"/>
          <a:ext cx="772063" cy="77206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F0865-1B82-E644-B8CC-792153F350D0}">
      <dsp:nvSpPr>
        <dsp:cNvPr id="0" name=""/>
        <dsp:cNvSpPr/>
      </dsp:nvSpPr>
      <dsp:spPr>
        <a:xfrm>
          <a:off x="5163480" y="806887"/>
          <a:ext cx="2205895" cy="16466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1CF98-DB5E-4041-AF53-660484B791EC}">
      <dsp:nvSpPr>
        <dsp:cNvPr id="0" name=""/>
        <dsp:cNvSpPr/>
      </dsp:nvSpPr>
      <dsp:spPr>
        <a:xfrm>
          <a:off x="5163480" y="2453542"/>
          <a:ext cx="2205895" cy="70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Impactos</a:t>
          </a:r>
        </a:p>
      </dsp:txBody>
      <dsp:txXfrm>
        <a:off x="5163480" y="2453542"/>
        <a:ext cx="1553447" cy="708061"/>
      </dsp:txXfrm>
    </dsp:sp>
    <dsp:sp modelId="{113C54C9-F995-A742-BF42-82AEFBD8E90D}">
      <dsp:nvSpPr>
        <dsp:cNvPr id="0" name=""/>
        <dsp:cNvSpPr/>
      </dsp:nvSpPr>
      <dsp:spPr>
        <a:xfrm>
          <a:off x="6779329" y="2566011"/>
          <a:ext cx="772063" cy="77206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6D60B-457D-7F4E-8210-9ACBC4070BEA}">
      <dsp:nvSpPr>
        <dsp:cNvPr id="0" name=""/>
        <dsp:cNvSpPr/>
      </dsp:nvSpPr>
      <dsp:spPr>
        <a:xfrm>
          <a:off x="2246" y="1224806"/>
          <a:ext cx="2190279" cy="460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Territorial</a:t>
          </a:r>
        </a:p>
      </dsp:txBody>
      <dsp:txXfrm>
        <a:off x="2246" y="1224806"/>
        <a:ext cx="2190279" cy="460800"/>
      </dsp:txXfrm>
    </dsp:sp>
    <dsp:sp modelId="{D5E18FEB-62BE-A64D-8B36-0DC98DB4E6A3}">
      <dsp:nvSpPr>
        <dsp:cNvPr id="0" name=""/>
        <dsp:cNvSpPr/>
      </dsp:nvSpPr>
      <dsp:spPr>
        <a:xfrm>
          <a:off x="2246" y="1685606"/>
          <a:ext cx="2190279" cy="11535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Gobernabilidad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Paisaje</a:t>
          </a:r>
        </a:p>
      </dsp:txBody>
      <dsp:txXfrm>
        <a:off x="2246" y="1685606"/>
        <a:ext cx="2190279" cy="1153586"/>
      </dsp:txXfrm>
    </dsp:sp>
    <dsp:sp modelId="{00142ECC-7B4E-4042-8AB2-60001F0C280C}">
      <dsp:nvSpPr>
        <dsp:cNvPr id="0" name=""/>
        <dsp:cNvSpPr/>
      </dsp:nvSpPr>
      <dsp:spPr>
        <a:xfrm>
          <a:off x="2499165" y="1224806"/>
          <a:ext cx="2190279" cy="460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Financiara</a:t>
          </a:r>
        </a:p>
      </dsp:txBody>
      <dsp:txXfrm>
        <a:off x="2499165" y="1224806"/>
        <a:ext cx="2190279" cy="460800"/>
      </dsp:txXfrm>
    </dsp:sp>
    <dsp:sp modelId="{3968EE40-8819-A64B-AB0B-6DE22A93545E}">
      <dsp:nvSpPr>
        <dsp:cNvPr id="0" name=""/>
        <dsp:cNvSpPr/>
      </dsp:nvSpPr>
      <dsp:spPr>
        <a:xfrm>
          <a:off x="2499165" y="1685606"/>
          <a:ext cx="2190279" cy="11535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Transformación económica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Monopolio</a:t>
          </a:r>
        </a:p>
      </dsp:txBody>
      <dsp:txXfrm>
        <a:off x="2499165" y="1685606"/>
        <a:ext cx="2190279" cy="1153586"/>
      </dsp:txXfrm>
    </dsp:sp>
    <dsp:sp modelId="{A2D14AB8-144A-CE46-9953-168884FD9738}">
      <dsp:nvSpPr>
        <dsp:cNvPr id="0" name=""/>
        <dsp:cNvSpPr/>
      </dsp:nvSpPr>
      <dsp:spPr>
        <a:xfrm>
          <a:off x="4996083" y="1224806"/>
          <a:ext cx="2190279" cy="460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 err="1"/>
            <a:t>Socioambiental</a:t>
          </a:r>
          <a:endParaRPr lang="es-ES_tradnl" sz="1600" kern="1200" dirty="0"/>
        </a:p>
      </dsp:txBody>
      <dsp:txXfrm>
        <a:off x="4996083" y="1224806"/>
        <a:ext cx="2190279" cy="460800"/>
      </dsp:txXfrm>
    </dsp:sp>
    <dsp:sp modelId="{6C2BDFEF-6771-C640-A3A1-2CA6A5DB6FF4}">
      <dsp:nvSpPr>
        <dsp:cNvPr id="0" name=""/>
        <dsp:cNvSpPr/>
      </dsp:nvSpPr>
      <dsp:spPr>
        <a:xfrm>
          <a:off x="4996083" y="1685606"/>
          <a:ext cx="2190279" cy="11535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Transculturización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Cambio de uso del suelo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Migraciones</a:t>
          </a:r>
        </a:p>
      </dsp:txBody>
      <dsp:txXfrm>
        <a:off x="4996083" y="1685606"/>
        <a:ext cx="2190279" cy="1153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A22B4A4-46C7-4D36-9B66-FBC7D9F036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33D386-ACCD-4F96-8A51-02368EFCC1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878E5B-CAD1-4E83-9676-49485E55ACFA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D1C36E55-AA95-462D-A24F-17CD18A8DA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B458A2DB-A9BD-4359-9F80-33E272AEA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5CA1EB-8931-4752-81B1-B03B0DE527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D97934-6C8D-406A-B1B4-F7F426B6D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90A5E62-36FC-4A16-A493-43C414C03467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>
            <a:extLst>
              <a:ext uri="{FF2B5EF4-FFF2-40B4-BE49-F238E27FC236}">
                <a16:creationId xmlns:a16="http://schemas.microsoft.com/office/drawing/2014/main" id="{05534D3D-064C-4934-8F58-9026FE75AE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Marcador de notas">
            <a:extLst>
              <a:ext uri="{FF2B5EF4-FFF2-40B4-BE49-F238E27FC236}">
                <a16:creationId xmlns:a16="http://schemas.microsoft.com/office/drawing/2014/main" id="{5A2C5FC2-D4D2-40EC-89B6-D2E3E9E817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37892" name="3 Marcador de número de diapositiva">
            <a:extLst>
              <a:ext uri="{FF2B5EF4-FFF2-40B4-BE49-F238E27FC236}">
                <a16:creationId xmlns:a16="http://schemas.microsoft.com/office/drawing/2014/main" id="{442713F8-EB74-49B7-8CB1-5BE7FD5263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B88368-6BC7-4844-A6C4-4828FECE5452}" type="slidenum">
              <a:rPr lang="es-ES_tradnl" altLang="es-SV">
                <a:latin typeface="Calibri" panose="020F0502020204030204" pitchFamily="34" charset="0"/>
              </a:rPr>
              <a:pPr eaLnBrk="1" hangingPunct="1"/>
              <a:t>1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>
            <a:extLst>
              <a:ext uri="{FF2B5EF4-FFF2-40B4-BE49-F238E27FC236}">
                <a16:creationId xmlns:a16="http://schemas.microsoft.com/office/drawing/2014/main" id="{36AB348A-E9C2-4F2E-8C6F-F7F5936EE3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Marcador de notas">
            <a:extLst>
              <a:ext uri="{FF2B5EF4-FFF2-40B4-BE49-F238E27FC236}">
                <a16:creationId xmlns:a16="http://schemas.microsoft.com/office/drawing/2014/main" id="{FC2896B4-CC92-49AA-9013-95A06B9CD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7108" name="3 Marcador de número de diapositiva">
            <a:extLst>
              <a:ext uri="{FF2B5EF4-FFF2-40B4-BE49-F238E27FC236}">
                <a16:creationId xmlns:a16="http://schemas.microsoft.com/office/drawing/2014/main" id="{9A3127CC-0620-4301-919C-80987ABB71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67240E-EE7C-4A5A-B8DB-ABC611879EA6}" type="slidenum">
              <a:rPr lang="es-ES_tradnl" altLang="es-SV">
                <a:latin typeface="Calibri" panose="020F0502020204030204" pitchFamily="34" charset="0"/>
              </a:rPr>
              <a:pPr eaLnBrk="1" hangingPunct="1"/>
              <a:t>10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>
            <a:extLst>
              <a:ext uri="{FF2B5EF4-FFF2-40B4-BE49-F238E27FC236}">
                <a16:creationId xmlns:a16="http://schemas.microsoft.com/office/drawing/2014/main" id="{7571AA9E-0420-45CA-ACA0-90DD746F4E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>
            <a:extLst>
              <a:ext uri="{FF2B5EF4-FFF2-40B4-BE49-F238E27FC236}">
                <a16:creationId xmlns:a16="http://schemas.microsoft.com/office/drawing/2014/main" id="{579910E8-50FE-49D7-BCA3-2AFB0936A4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8132" name="3 Marcador de número de diapositiva">
            <a:extLst>
              <a:ext uri="{FF2B5EF4-FFF2-40B4-BE49-F238E27FC236}">
                <a16:creationId xmlns:a16="http://schemas.microsoft.com/office/drawing/2014/main" id="{ACB45F58-9C78-47B7-AA27-992B6C612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D72EF1-C84E-4849-8F0C-1ED0EE315CC9}" type="slidenum">
              <a:rPr lang="es-ES_tradnl" altLang="es-SV">
                <a:latin typeface="Calibri" panose="020F0502020204030204" pitchFamily="34" charset="0"/>
              </a:rPr>
              <a:pPr eaLnBrk="1" hangingPunct="1"/>
              <a:t>11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>
            <a:extLst>
              <a:ext uri="{FF2B5EF4-FFF2-40B4-BE49-F238E27FC236}">
                <a16:creationId xmlns:a16="http://schemas.microsoft.com/office/drawing/2014/main" id="{265333E7-83FC-40BE-841B-64D09C870E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>
            <a:extLst>
              <a:ext uri="{FF2B5EF4-FFF2-40B4-BE49-F238E27FC236}">
                <a16:creationId xmlns:a16="http://schemas.microsoft.com/office/drawing/2014/main" id="{17CD2AD7-FA7C-4AD8-8567-16991A2FA9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9156" name="3 Marcador de número de diapositiva">
            <a:extLst>
              <a:ext uri="{FF2B5EF4-FFF2-40B4-BE49-F238E27FC236}">
                <a16:creationId xmlns:a16="http://schemas.microsoft.com/office/drawing/2014/main" id="{0E832BBB-A888-4E28-BCC3-81A3259BCF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C50A2E-EA94-466C-A0C7-611237EB5814}" type="slidenum">
              <a:rPr lang="es-ES_tradnl" altLang="es-SV">
                <a:latin typeface="Calibri" panose="020F0502020204030204" pitchFamily="34" charset="0"/>
              </a:rPr>
              <a:pPr eaLnBrk="1" hangingPunct="1"/>
              <a:t>12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>
            <a:extLst>
              <a:ext uri="{FF2B5EF4-FFF2-40B4-BE49-F238E27FC236}">
                <a16:creationId xmlns:a16="http://schemas.microsoft.com/office/drawing/2014/main" id="{1BFED1A2-F141-4F21-87F8-35D4DF332E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>
            <a:extLst>
              <a:ext uri="{FF2B5EF4-FFF2-40B4-BE49-F238E27FC236}">
                <a16:creationId xmlns:a16="http://schemas.microsoft.com/office/drawing/2014/main" id="{33F18F40-899E-4FA4-8DE1-B1DD80A4FE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50180" name="3 Marcador de número de diapositiva">
            <a:extLst>
              <a:ext uri="{FF2B5EF4-FFF2-40B4-BE49-F238E27FC236}">
                <a16:creationId xmlns:a16="http://schemas.microsoft.com/office/drawing/2014/main" id="{FD3D0869-B93C-4DC5-9EBB-3A45B5E18A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C9B43F-D300-4616-AFFC-003A55F1B3CE}" type="slidenum">
              <a:rPr lang="es-ES_tradnl" altLang="es-SV">
                <a:latin typeface="Calibri" panose="020F0502020204030204" pitchFamily="34" charset="0"/>
              </a:rPr>
              <a:pPr eaLnBrk="1" hangingPunct="1"/>
              <a:t>13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>
            <a:extLst>
              <a:ext uri="{FF2B5EF4-FFF2-40B4-BE49-F238E27FC236}">
                <a16:creationId xmlns:a16="http://schemas.microsoft.com/office/drawing/2014/main" id="{9DDBC31C-B095-481F-858D-47ED29053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>
            <a:extLst>
              <a:ext uri="{FF2B5EF4-FFF2-40B4-BE49-F238E27FC236}">
                <a16:creationId xmlns:a16="http://schemas.microsoft.com/office/drawing/2014/main" id="{C0882A1C-DBAD-488B-BA2E-AFE2129E1B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38916" name="Marcador de número de diapositiva 3">
            <a:extLst>
              <a:ext uri="{FF2B5EF4-FFF2-40B4-BE49-F238E27FC236}">
                <a16:creationId xmlns:a16="http://schemas.microsoft.com/office/drawing/2014/main" id="{8EE5401F-30B1-49FC-9D11-BE91BC8589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27CC72-E9A9-4BCD-9467-58C6C5411D6E}" type="slidenum">
              <a:rPr lang="es-ES_tradnl" altLang="es-SV">
                <a:latin typeface="Calibri" panose="020F0502020204030204" pitchFamily="34" charset="0"/>
              </a:rPr>
              <a:pPr eaLnBrk="1" hangingPunct="1"/>
              <a:t>2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>
            <a:extLst>
              <a:ext uri="{FF2B5EF4-FFF2-40B4-BE49-F238E27FC236}">
                <a16:creationId xmlns:a16="http://schemas.microsoft.com/office/drawing/2014/main" id="{CEA30D84-9D94-4AC4-8BBB-6A43329016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>
            <a:extLst>
              <a:ext uri="{FF2B5EF4-FFF2-40B4-BE49-F238E27FC236}">
                <a16:creationId xmlns:a16="http://schemas.microsoft.com/office/drawing/2014/main" id="{FCDF8982-25CB-46BA-BB11-328CC055AE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39940" name="3 Marcador de número de diapositiva">
            <a:extLst>
              <a:ext uri="{FF2B5EF4-FFF2-40B4-BE49-F238E27FC236}">
                <a16:creationId xmlns:a16="http://schemas.microsoft.com/office/drawing/2014/main" id="{157D2CC7-CF4F-447A-A048-B25374B6F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2544CF-0C3A-46B1-BE9D-C9DA8D9B13B4}" type="slidenum">
              <a:rPr lang="es-ES_tradnl" altLang="es-SV">
                <a:latin typeface="Calibri" panose="020F0502020204030204" pitchFamily="34" charset="0"/>
              </a:rPr>
              <a:pPr eaLnBrk="1" hangingPunct="1"/>
              <a:t>3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>
            <a:extLst>
              <a:ext uri="{FF2B5EF4-FFF2-40B4-BE49-F238E27FC236}">
                <a16:creationId xmlns:a16="http://schemas.microsoft.com/office/drawing/2014/main" id="{71C5C8BA-D82B-48BB-83C7-B7464DABB7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>
            <a:extLst>
              <a:ext uri="{FF2B5EF4-FFF2-40B4-BE49-F238E27FC236}">
                <a16:creationId xmlns:a16="http://schemas.microsoft.com/office/drawing/2014/main" id="{B8A8A441-B6FF-47C1-8F88-2731E8E7E0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0964" name="3 Marcador de número de diapositiva">
            <a:extLst>
              <a:ext uri="{FF2B5EF4-FFF2-40B4-BE49-F238E27FC236}">
                <a16:creationId xmlns:a16="http://schemas.microsoft.com/office/drawing/2014/main" id="{0DF4A139-AB28-4320-B9E6-65AFAEEF95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65A726-93F6-4F8C-B5C6-3D69D6C91601}" type="slidenum">
              <a:rPr lang="es-ES_tradnl" altLang="es-SV">
                <a:latin typeface="Calibri" panose="020F0502020204030204" pitchFamily="34" charset="0"/>
              </a:rPr>
              <a:pPr eaLnBrk="1" hangingPunct="1"/>
              <a:t>4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Marcador de imagen de diapositiva 1">
            <a:extLst>
              <a:ext uri="{FF2B5EF4-FFF2-40B4-BE49-F238E27FC236}">
                <a16:creationId xmlns:a16="http://schemas.microsoft.com/office/drawing/2014/main" id="{59A9EB66-B946-457E-AF3F-90DE8A505D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Marcador de notas 2">
            <a:extLst>
              <a:ext uri="{FF2B5EF4-FFF2-40B4-BE49-F238E27FC236}">
                <a16:creationId xmlns:a16="http://schemas.microsoft.com/office/drawing/2014/main" id="{7C335B0C-88F8-4D62-B37E-D4660DE8A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1988" name="Marcador de número de diapositiva 3">
            <a:extLst>
              <a:ext uri="{FF2B5EF4-FFF2-40B4-BE49-F238E27FC236}">
                <a16:creationId xmlns:a16="http://schemas.microsoft.com/office/drawing/2014/main" id="{B915D4C8-CA93-4E5E-997B-73B9C748C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84AA7A-4B3C-481D-A8B0-0B2C4B0179E9}" type="slidenum">
              <a:rPr lang="es-ES_tradnl" altLang="es-SV">
                <a:latin typeface="Calibri" panose="020F0502020204030204" pitchFamily="34" charset="0"/>
              </a:rPr>
              <a:pPr eaLnBrk="1" hangingPunct="1"/>
              <a:t>5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>
            <a:extLst>
              <a:ext uri="{FF2B5EF4-FFF2-40B4-BE49-F238E27FC236}">
                <a16:creationId xmlns:a16="http://schemas.microsoft.com/office/drawing/2014/main" id="{ED85D7BD-A69A-4F64-A863-243CC5563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>
            <a:extLst>
              <a:ext uri="{FF2B5EF4-FFF2-40B4-BE49-F238E27FC236}">
                <a16:creationId xmlns:a16="http://schemas.microsoft.com/office/drawing/2014/main" id="{2FE68076-A167-4260-94C6-606646B68B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NI" altLang="es-SV"/>
          </a:p>
        </p:txBody>
      </p:sp>
      <p:sp>
        <p:nvSpPr>
          <p:cNvPr id="43012" name="3 Marcador de número de diapositiva">
            <a:extLst>
              <a:ext uri="{FF2B5EF4-FFF2-40B4-BE49-F238E27FC236}">
                <a16:creationId xmlns:a16="http://schemas.microsoft.com/office/drawing/2014/main" id="{A1DFFE96-F75D-4C2B-A841-549171A29A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9D6121-8F77-4B34-966E-FA6D65E93435}" type="slidenum">
              <a:rPr lang="es-NI" altLang="es-SV">
                <a:latin typeface="Calibri" panose="020F0502020204030204" pitchFamily="34" charset="0"/>
              </a:rPr>
              <a:pPr eaLnBrk="1" hangingPunct="1"/>
              <a:t>6</a:t>
            </a:fld>
            <a:endParaRPr lang="es-NI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>
            <a:extLst>
              <a:ext uri="{FF2B5EF4-FFF2-40B4-BE49-F238E27FC236}">
                <a16:creationId xmlns:a16="http://schemas.microsoft.com/office/drawing/2014/main" id="{797E010A-CD15-42A0-B395-FB2398AE20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Marcador de notas">
            <a:extLst>
              <a:ext uri="{FF2B5EF4-FFF2-40B4-BE49-F238E27FC236}">
                <a16:creationId xmlns:a16="http://schemas.microsoft.com/office/drawing/2014/main" id="{24FEACE9-E5B5-4D1A-BF18-5414BBBD90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NI" altLang="es-SV"/>
          </a:p>
        </p:txBody>
      </p:sp>
      <p:sp>
        <p:nvSpPr>
          <p:cNvPr id="44036" name="3 Marcador de número de diapositiva">
            <a:extLst>
              <a:ext uri="{FF2B5EF4-FFF2-40B4-BE49-F238E27FC236}">
                <a16:creationId xmlns:a16="http://schemas.microsoft.com/office/drawing/2014/main" id="{20B69C26-C02B-4FED-8E48-B48E2C0997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C192A5-E956-4A9E-B83C-939972747405}" type="slidenum">
              <a:rPr lang="es-NI" altLang="es-SV">
                <a:latin typeface="Calibri" panose="020F0502020204030204" pitchFamily="34" charset="0"/>
              </a:rPr>
              <a:pPr eaLnBrk="1" hangingPunct="1"/>
              <a:t>7</a:t>
            </a:fld>
            <a:endParaRPr lang="es-NI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>
            <a:extLst>
              <a:ext uri="{FF2B5EF4-FFF2-40B4-BE49-F238E27FC236}">
                <a16:creationId xmlns:a16="http://schemas.microsoft.com/office/drawing/2014/main" id="{25DAC3EC-2051-4D18-B0F5-1AC1E8BE6A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>
            <a:extLst>
              <a:ext uri="{FF2B5EF4-FFF2-40B4-BE49-F238E27FC236}">
                <a16:creationId xmlns:a16="http://schemas.microsoft.com/office/drawing/2014/main" id="{6883F245-C5AC-4685-8A43-8F426AF10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NI" altLang="es-SV"/>
          </a:p>
        </p:txBody>
      </p:sp>
      <p:sp>
        <p:nvSpPr>
          <p:cNvPr id="45060" name="3 Marcador de número de diapositiva">
            <a:extLst>
              <a:ext uri="{FF2B5EF4-FFF2-40B4-BE49-F238E27FC236}">
                <a16:creationId xmlns:a16="http://schemas.microsoft.com/office/drawing/2014/main" id="{BDDDE643-FC41-4325-AC4C-1B43F769B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B4F672-096B-41EC-870D-D7FF486D1D1B}" type="slidenum">
              <a:rPr lang="es-NI" altLang="es-SV">
                <a:latin typeface="Calibri" panose="020F0502020204030204" pitchFamily="34" charset="0"/>
              </a:rPr>
              <a:pPr eaLnBrk="1" hangingPunct="1"/>
              <a:t>8</a:t>
            </a:fld>
            <a:endParaRPr lang="es-NI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>
            <a:extLst>
              <a:ext uri="{FF2B5EF4-FFF2-40B4-BE49-F238E27FC236}">
                <a16:creationId xmlns:a16="http://schemas.microsoft.com/office/drawing/2014/main" id="{67FD8C3E-5226-47A7-8D54-11A44CDDF1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Marcador de notas">
            <a:extLst>
              <a:ext uri="{FF2B5EF4-FFF2-40B4-BE49-F238E27FC236}">
                <a16:creationId xmlns:a16="http://schemas.microsoft.com/office/drawing/2014/main" id="{F0D01680-7868-4C2C-8F8A-4E81EB5EDF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/>
          </a:p>
        </p:txBody>
      </p:sp>
      <p:sp>
        <p:nvSpPr>
          <p:cNvPr id="46084" name="3 Marcador de número de diapositiva">
            <a:extLst>
              <a:ext uri="{FF2B5EF4-FFF2-40B4-BE49-F238E27FC236}">
                <a16:creationId xmlns:a16="http://schemas.microsoft.com/office/drawing/2014/main" id="{F1E2AF68-14B1-416B-AE68-D12825260C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D4583F-067E-4F73-A596-1648D812577F}" type="slidenum">
              <a:rPr lang="es-ES_tradnl" altLang="es-SV">
                <a:latin typeface="Calibri" panose="020F0502020204030204" pitchFamily="34" charset="0"/>
              </a:rPr>
              <a:pPr eaLnBrk="1" hangingPunct="1"/>
              <a:t>9</a:t>
            </a:fld>
            <a:endParaRPr lang="es-ES_tradnl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C40893F-3EC9-43D2-9B9F-1C08DCEFA08B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7CE53A6-BEF0-4208-ADC9-09FE4A4CE93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D186AEB-075A-42E1-896E-54775A138023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97E5D7A6-F11A-4F9C-ACE6-9DB819E2B805}"/>
              </a:ext>
            </a:extLst>
          </p:cNvPr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C7525F4-320E-472E-8783-7AA990A3DED3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A6DB790-AF3E-42AD-9B74-2CDBCA867248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55190C8-B9AB-48C0-B3FC-3570F392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4B150B5-458A-444D-836F-7C41D43D6275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41EF445-CE04-4A8C-A183-1C925C28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81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713D21-6DB4-4864-9983-F9ACCE308FF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A5B30B3A-423B-40E9-9516-0BE38F953FBD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A02DC93-BCF5-4AEE-888A-22B080F65E0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4DB7-78E5-4F1C-9266-A43422D4CF2E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E9991DA-52EB-4648-8876-6D75CBCC6CF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1B6CF45-BC18-42C3-AEAA-037BB097AA5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26416EF7-BD10-4250-9A7E-B7E56B49FF93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174794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B7906A03-C868-43FF-AAD0-4BF96DADA55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5AA46580-F65A-433F-940B-00D46065ABBD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4015F0B-1031-4057-A445-96119A88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2584-E596-4FC2-A784-1DF55A78A65C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77A8CBC-1005-42A6-8419-6A2AE408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0A69E22-4D4B-48E4-9E02-5C2CE2B3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FFE9A-B232-43FE-B13B-6D848B9ADBE9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845824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09B4D0-9353-4B59-941B-EEB3063A9144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7CD14012-5CA7-486E-BC57-2F954EE7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974B-B7EF-443D-A1B2-6AD928D84C54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B631F1B-708F-4061-8A6E-DE94EEDA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DF4022D-883B-451F-B7EC-5525FA2D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47F5-8249-45B7-91D9-BEBC4D04D37B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335347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115495-3B9E-437B-9452-310061D6D199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DC3D9DA-0268-4306-86C1-83F76FEFBA26}"/>
              </a:ext>
            </a:extLst>
          </p:cNvPr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A2B6430-0FC9-4EA2-83DC-CBA0C0DF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9C26-F5E5-4305-9B8B-A26F6BB2EB61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BE6F916-DCFC-4D97-81F9-480C6614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685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A04E1E43-BF75-4302-A8E0-991289D6379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B3520575-E460-4010-861B-8BDDDACF664F}"/>
              </a:ext>
            </a:extLst>
          </p:cNvPr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D5B2AAD-8A9F-40D2-AD0C-F841C147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62EE-50B8-4F48-AEDB-085571A27D6B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76E084E-84CB-465E-A649-124E91E0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7B335C6-B63F-43E5-BDEA-B3F1D776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B5DB-5288-4FC0-BA1A-C6689CB9E929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395201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68BA0A-CF70-42E5-9145-9CD311356A6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DD9432B-C470-432D-8337-FAEF0340E0D6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DF14DBB4-590B-478D-8CD3-06C998AC2FEB}"/>
              </a:ext>
            </a:extLst>
          </p:cNvPr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50C2A46-7C4E-4831-9842-EFE07C840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8C16-25EF-420B-91FD-F0DA021B95E0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C664CEC-1EA8-43BB-944F-77611A08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1829240-DEF5-4C18-989D-D7C59774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420E-1AC1-41DC-8F56-ACE4BEBE2259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154340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86A7E556-C737-45C2-A5A0-6E8BD04CD76F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046DD4E-3085-418F-A91C-F9B59BA047DC}"/>
              </a:ext>
            </a:extLst>
          </p:cNvPr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2207C84-797D-42D7-8C2C-CB52432F779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837FB61-6E19-4A92-98FB-80A190B7564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24C63B-6EDE-4132-8DA9-42302507C2FB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4C47400-D4FB-4FC9-A463-70F8BB7135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40DFBA2-B382-4640-A38E-613E13058BF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FEF4B77-0B76-48F4-8CB4-5B88A1461ED3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12766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FF4AA8-8E9C-4826-B083-FD63AF411C6A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455C998-6CBF-4675-84FA-A4F6FACDB39D}"/>
              </a:ext>
            </a:extLst>
          </p:cNvPr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2E3DBFC-C6D9-4FE1-87FC-798C63DF7CB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EA8FE7C-5B41-4978-B9F2-8D2DA5321FA2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17B08711-F2FF-42A7-B516-429F581EBDF8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09F9A8-2862-422D-A4F9-7BD1CC759F4A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806CC49D-D68A-468F-9E75-3AECF6510FB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64E813D7-D07F-4512-8FA4-BB19861743A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A822B38-8181-462A-AE2D-03F52D45CC6D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4271593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E6352597-A9A8-4C43-9AF9-74F0CCCA0BA5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0411AB04-65AB-4441-92D2-0CC43DE8A774}"/>
              </a:ext>
            </a:extLst>
          </p:cNvPr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465510C-F131-4E63-B1BC-8716C9690D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B7C80-6922-44F4-8FA9-44377EBE3252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C29AC31-1660-4F21-A252-8DEF09C802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E1CAB4B-A6C8-4F9B-813A-18AAA37DAB7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0E20206-2267-4FB6-9F4A-8F49D4A72F33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733672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B9020E00-B840-42DF-88BF-B14D3E7EA30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6B5BDD17-EEB5-4684-A57C-A65196BEA3CE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945030-2D88-4376-BB1B-7C967337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4958-E5C8-46C6-969F-926DC4EB9B68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3E64017-F76D-4B36-A155-5653F9981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991BC49-D0A5-430B-A1B3-E40E696F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841B0-8EDB-4F80-A7D5-13636FABDFE9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35088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112D0D93-0A8F-4D21-A34C-F9D734377080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2ED6A55-054B-4E71-AB73-3B6718CC77EF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1D6D4F2-D04A-40DB-87DB-DFFEE7F6ED7C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E31997-A9F4-49C4-BAAA-AE1937BA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219B-A21A-489B-8CE6-C155938D0950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2BCC58-9F2F-49E9-A35A-79315D0D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328393-ED4B-46F9-914F-2B6FDFBC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FF619-8632-4CBE-A6FD-53A37AF08A86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637145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51A346B7-7996-4B63-AFB6-552BAF334FA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1F66301F-D5B3-4C37-B15D-68D462F19DAD}"/>
              </a:ext>
            </a:extLst>
          </p:cNvPr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FE13F8-06FC-4731-8465-3E5F0C19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63D5-7ED5-460E-9B2C-8DC168D11425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87CCC6-52AA-4BE4-AE2C-5E296C95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F4F08E-EEBF-48A8-8F78-D0D59CA8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FAED6-FC1E-4499-A7F0-4592679922D3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4280276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499AB022-1453-4F97-BD90-211CE5A4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C9A6610-2515-4834-B34E-37DC6704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D287FFDF-7778-416A-A34B-E41C2C89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4124D8-8777-4DA3-A6A9-A6F8F019CD3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3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0F254DF-90CD-4E44-BB4D-9C06FEB2BFF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E96B75C5-FAEA-416B-AA72-1DCE5D045BDB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60EDE0-3B36-4DD3-AF15-0AE89333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48C0-6785-4AD6-804B-DDC4A25F2C2E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92B635-419F-441E-B067-E9C66F22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4A9F1-2E59-4D3A-9E04-2BF1EDAF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FF43-1393-41A1-91F0-A2D3CA10A6CE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94501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EC33DF-0A04-4C54-B795-78926A757077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54AD0-5DED-40EC-A40C-BF8E8D391FE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DF63D2FD-61EE-42BC-AD31-5533B8586FA9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7D51F727-E0D6-49CF-808D-D1FEF7367549}"/>
              </a:ext>
            </a:extLst>
          </p:cNvPr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s-ES_tradnl" noProof="0"/>
              <a:t>Haga clic en el icono para agregar una imagen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4694B35-FCDA-422C-BCBF-AADED739201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2CD9FC-4CB3-4CBD-BEE1-29B9B7A52884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A03C616-BB25-43B9-A144-558ECD3F6F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521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16F91BC6-3CCF-4375-AA08-FC64DD57D1D1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51C14FB1-0D5B-4580-A359-2EBFA71233DE}"/>
              </a:ext>
            </a:extLst>
          </p:cNvPr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2C8530F-E350-4418-A0C7-0C0C70C65156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013D01-F445-49A6-A88A-FA376E7C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A85324-F7D5-4217-8273-769BE71DE72E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C44761-57FF-429E-88A0-5B37306D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B8D0AB-9A91-4324-9D35-9B9F5233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0B47A5C5-2A6A-4F9C-A75E-8E632851550C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16707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22C058B0-4FB9-4D4D-BB88-29FB0814B43B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A49ADD2-F7E5-49E2-9F3E-89C22A0007AD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DA621AEA-E7CC-47C0-BA95-6BB0A6981E88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6436FDD-E226-4EEB-AE43-CBA2C43F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D7D0-96E3-484C-AA6F-20907288B6C8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F38F5A4-F2D7-4C40-995E-05B33A4A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92B3F5A-C0D6-4A33-8C27-6807DDBA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40FDA-D4D4-4BFD-B0EA-2419B9E0331F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330091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CE120CD-DF45-45C3-827D-B3B847547C5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9B1EB81-2948-40F5-8585-61AA4D875000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C50A641A-3464-4CC2-99ED-5C5178C3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117-7212-435F-839F-27FF9B02C590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F95C090-9A22-4DF9-97BE-B4789C43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FC15441F-D721-41D8-8DCC-ACD5201A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E322-FD49-41C3-9531-1CCF89FFCBEE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99233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>
            <a:extLst>
              <a:ext uri="{FF2B5EF4-FFF2-40B4-BE49-F238E27FC236}">
                <a16:creationId xmlns:a16="http://schemas.microsoft.com/office/drawing/2014/main" id="{E4CF797E-772F-4B64-A942-78DD5C3C0797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94F5710-DB66-46F4-8BB8-CECDA0765900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2DC99D2-9594-4202-96C1-3EC33AB481A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9F5C-C14F-4102-9498-6D5C2AFB001E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93B37DF-D935-48C3-9705-0A092AC3E18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D1C7E44-145C-4402-AF91-4D27089B169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A974B37-791B-48E8-9B9F-18DFEBEE11DF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231840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3D7F5A8A-206D-4A1B-9393-830B58FC6BB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91664-F4FA-4DD2-BB6F-A4E2214598D0}"/>
              </a:ext>
            </a:extLst>
          </p:cNvPr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74762FE-45BC-4E15-A2B3-A97B9CAF657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537F-D4D0-45B5-B554-A468FED98A4C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708048F-4354-495A-B4B0-E46666CF3D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3968359-43D3-4465-BBCD-EEF62669118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FE41285-9608-4310-929B-B776A52C23C1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  <p:extLst>
      <p:ext uri="{BB962C8B-B14F-4D97-AF65-F5344CB8AC3E}">
        <p14:creationId xmlns:p14="http://schemas.microsoft.com/office/powerpoint/2010/main" val="51743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C938B1-B755-4963-8CE8-6829CC00DF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SV"/>
              <a:t>Clic para editar título</a:t>
            </a:r>
            <a:endParaRPr lang="es-SV" altLang="es-SV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C28BFC-DECA-4A38-A8D1-2D43D9DB6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SV"/>
              <a:t>Haga clic para modificar el estilo de texto del patrón</a:t>
            </a:r>
          </a:p>
          <a:p>
            <a:pPr lvl="1"/>
            <a:r>
              <a:rPr lang="es-ES_tradnl" altLang="es-SV"/>
              <a:t>Segundo nivel</a:t>
            </a:r>
          </a:p>
          <a:p>
            <a:pPr lvl="2"/>
            <a:r>
              <a:rPr lang="es-ES_tradnl" altLang="es-SV"/>
              <a:t>Tercer nivel</a:t>
            </a:r>
          </a:p>
          <a:p>
            <a:pPr lvl="3"/>
            <a:r>
              <a:rPr lang="es-ES_tradnl" altLang="es-SV"/>
              <a:t>Cuarto nivel</a:t>
            </a:r>
          </a:p>
          <a:p>
            <a:pPr lvl="4"/>
            <a:r>
              <a:rPr lang="es-ES_tradnl" altLang="es-SV"/>
              <a:t>Quinto nivel</a:t>
            </a:r>
            <a:endParaRPr lang="es-SV" altLang="es-S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D61FE-6CC3-4A50-9A15-8C05A8BFE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805CA1-7210-4F3B-B2FC-E205A454601D}" type="datetimeFigureOut">
              <a:rPr lang="es-ES_tradnl"/>
              <a:pPr>
                <a:defRPr/>
              </a:pPr>
              <a:t>26/02/2020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C0AF3-19FD-4EA6-A2C9-7714B4AD7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C82FB-FD34-4075-AF68-84EDD3FEE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fld id="{17567EA0-53A2-4FFD-A3B2-B843383EDBD3}" type="slidenum">
              <a:rPr lang="es-ES_tradnl" altLang="es-SV"/>
              <a:pPr/>
              <a:t>‹Nº›</a:t>
            </a:fld>
            <a:endParaRPr lang="es-ES_tradnl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267CF2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267CF2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A54D9EE7-0DAD-4B99-8C41-3079E614B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600" y="4591050"/>
            <a:ext cx="4038600" cy="933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1500"/>
              <a:t>Formación y Dinámicas territoriales en las Regiones Autónomas: Contexto, Desafíos y Oportunidades desde los Procesos de Capacitación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8739FB92-58BE-4590-9821-2F375E493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Jadder Mendoza-Lewis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err="1"/>
              <a:t>Biwi</a:t>
            </a:r>
            <a:r>
              <a:rPr lang="es-ES_tradnl" dirty="0"/>
              <a:t>, RAAN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31 de Mayo y 1ro. De Junio del 2010</a:t>
            </a:r>
          </a:p>
        </p:txBody>
      </p:sp>
      <p:pic>
        <p:nvPicPr>
          <p:cNvPr id="23556" name="Marcador de posición de imagen 7" descr="Logo URACCAN 02 MEJORADO-1.png">
            <a:extLst>
              <a:ext uri="{FF2B5EF4-FFF2-40B4-BE49-F238E27FC236}">
                <a16:creationId xmlns:a16="http://schemas.microsoft.com/office/drawing/2014/main" id="{D7F0E50B-A7BD-4279-8A2E-08A83BF39A8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7" r="-2617"/>
          <a:stretch>
            <a:fillRect/>
          </a:stretch>
        </p:blipFill>
        <p:spPr>
          <a:xfrm>
            <a:off x="4624388" y="228600"/>
            <a:ext cx="2057400" cy="2038350"/>
          </a:xfrm>
        </p:spPr>
      </p:pic>
      <p:sp>
        <p:nvSpPr>
          <p:cNvPr id="23557" name="Marcador de texto 4">
            <a:extLst>
              <a:ext uri="{FF2B5EF4-FFF2-40B4-BE49-F238E27FC236}">
                <a16:creationId xmlns:a16="http://schemas.microsoft.com/office/drawing/2014/main" id="{B7235C8B-6763-4002-97B1-51062878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1388" y="901700"/>
            <a:ext cx="3086100" cy="2041525"/>
          </a:xfrm>
        </p:spPr>
        <p:txBody>
          <a:bodyPr/>
          <a:lstStyle/>
          <a:p>
            <a:pPr eaLnBrk="1" hangingPunct="1"/>
            <a:r>
              <a:rPr lang="es-ES_tradnl" altLang="es-SV" sz="2300"/>
              <a:t>Megaproyectos &amp; Geopolítica en las Regiones Autónomas y su Incidencia en los Derechos Territoriales</a:t>
            </a:r>
          </a:p>
        </p:txBody>
      </p:sp>
      <p:pic>
        <p:nvPicPr>
          <p:cNvPr id="23558" name="6 Imagen" descr="Iremades logo azul 01.png">
            <a:extLst>
              <a:ext uri="{FF2B5EF4-FFF2-40B4-BE49-F238E27FC236}">
                <a16:creationId xmlns:a16="http://schemas.microsoft.com/office/drawing/2014/main" id="{52D1834E-A36D-4B38-831B-7E874544A5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22" b="-32422"/>
          <a:stretch>
            <a:fillRect/>
          </a:stretch>
        </p:blipFill>
        <p:spPr>
          <a:xfrm>
            <a:off x="6802438" y="2378075"/>
            <a:ext cx="2057400" cy="203835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A11AA1B9-9479-490A-9F54-378614CB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71750"/>
            <a:ext cx="3254375" cy="1162050"/>
          </a:xfrm>
        </p:spPr>
        <p:txBody>
          <a:bodyPr/>
          <a:lstStyle/>
          <a:p>
            <a:pPr eaLnBrk="1" hangingPunct="1"/>
            <a:r>
              <a:rPr lang="es-ES_tradnl" altLang="es-SV"/>
              <a:t>Ley 445 y asuntos económicos</a:t>
            </a:r>
          </a:p>
        </p:txBody>
      </p:sp>
      <p:sp>
        <p:nvSpPr>
          <p:cNvPr id="32771" name="Marcador de contenido 2">
            <a:extLst>
              <a:ext uri="{FF2B5EF4-FFF2-40B4-BE49-F238E27FC236}">
                <a16:creationId xmlns:a16="http://schemas.microsoft.com/office/drawing/2014/main" id="{B260A2B0-332D-493D-948A-62882B4D2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775" y="1420813"/>
            <a:ext cx="4597400" cy="4705350"/>
          </a:xfrm>
        </p:spPr>
        <p:txBody>
          <a:bodyPr/>
          <a:lstStyle/>
          <a:p>
            <a:pPr eaLnBrk="1" hangingPunct="1"/>
            <a:r>
              <a:rPr lang="es-ES_tradnl" altLang="es-SV"/>
              <a:t>Ley aborda:</a:t>
            </a:r>
          </a:p>
          <a:p>
            <a:pPr lvl="1" eaLnBrk="1" hangingPunct="1"/>
            <a:r>
              <a:rPr lang="es-ES_tradnl" altLang="es-SV"/>
              <a:t>La organización de gobernabilidad de las comunidades y territorios (bloques)</a:t>
            </a:r>
          </a:p>
          <a:p>
            <a:pPr lvl="1" eaLnBrk="1" hangingPunct="1"/>
            <a:r>
              <a:rPr lang="es-ES_tradnl" altLang="es-SV"/>
              <a:t>Derechos de propiedad y mecanismos de demarcación y titulación</a:t>
            </a:r>
          </a:p>
          <a:p>
            <a:pPr lvl="1" eaLnBrk="1" hangingPunct="1"/>
            <a:r>
              <a:rPr lang="es-ES_tradnl" altLang="es-SV"/>
              <a:t>Usufructo de los recurso naturales y mecanismos de acceso</a:t>
            </a:r>
          </a:p>
          <a:p>
            <a:pPr lvl="1" eaLnBrk="1" hangingPunct="1"/>
            <a:r>
              <a:rPr lang="es-ES_tradnl" altLang="es-SV"/>
              <a:t>Proceso de consentimiento y negociación de acceso por terceros a los RR.NN</a:t>
            </a:r>
          </a:p>
          <a:p>
            <a:pPr lvl="1" eaLnBrk="1" hangingPunct="1"/>
            <a:r>
              <a:rPr lang="es-ES_tradnl" altLang="es-SV"/>
              <a:t>Acceso a impuestos (25%)</a:t>
            </a:r>
          </a:p>
          <a:p>
            <a:pPr lvl="1" eaLnBrk="1" hangingPunct="1"/>
            <a:r>
              <a:rPr lang="es-ES_tradnl" altLang="es-SV"/>
              <a:t>Atención de terceros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_tradnl" altLang="es-SV"/>
          </a:p>
        </p:txBody>
      </p:sp>
      <p:sp>
        <p:nvSpPr>
          <p:cNvPr id="32772" name="Marcador de texto 3">
            <a:extLst>
              <a:ext uri="{FF2B5EF4-FFF2-40B4-BE49-F238E27FC236}">
                <a16:creationId xmlns:a16="http://schemas.microsoft.com/office/drawing/2014/main" id="{6698D80A-3F75-446E-838D-554F76629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3255963" cy="2392363"/>
          </a:xfrm>
        </p:spPr>
        <p:txBody>
          <a:bodyPr/>
          <a:lstStyle/>
          <a:p>
            <a:pPr eaLnBrk="1" hangingPunct="1"/>
            <a:r>
              <a:rPr lang="es-ES_tradnl" altLang="es-SV"/>
              <a:t>Propiedad Comunal</a:t>
            </a:r>
          </a:p>
          <a:p>
            <a:pPr eaLnBrk="1" hangingPunct="1"/>
            <a:r>
              <a:rPr lang="es-ES_tradnl" altLang="es-SV"/>
              <a:t>Gobernabilidad Territorial</a:t>
            </a:r>
          </a:p>
          <a:p>
            <a:pPr eaLnBrk="1" hangingPunct="1"/>
            <a:r>
              <a:rPr lang="es-ES_tradnl" altLang="es-SV"/>
              <a:t>Usufructo de los RR.NN</a:t>
            </a:r>
          </a:p>
          <a:p>
            <a:pPr eaLnBrk="1" hangingPunct="1"/>
            <a:r>
              <a:rPr lang="es-ES_tradnl" altLang="es-SV"/>
              <a:t>Mecanismos de negociación de los RR.NN</a:t>
            </a:r>
          </a:p>
          <a:p>
            <a:pPr eaLnBrk="1" hangingPunct="1"/>
            <a:endParaRPr lang="es-ES_tradnl" altLang="es-SV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D6B1AE05-D3CC-417A-8424-93B09380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/>
              <a:t>¿Cuales megaproyectos?</a:t>
            </a:r>
          </a:p>
        </p:txBody>
      </p:sp>
      <p:sp>
        <p:nvSpPr>
          <p:cNvPr id="33795" name="Marcador de contenido 2">
            <a:extLst>
              <a:ext uri="{FF2B5EF4-FFF2-40B4-BE49-F238E27FC236}">
                <a16:creationId xmlns:a16="http://schemas.microsoft.com/office/drawing/2014/main" id="{B7BD3A21-967B-43C9-89F7-B6A0FCF27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475" y="1985963"/>
            <a:ext cx="3657600" cy="4140200"/>
          </a:xfrm>
        </p:spPr>
        <p:txBody>
          <a:bodyPr/>
          <a:lstStyle/>
          <a:p>
            <a:pPr eaLnBrk="1" hangingPunct="1"/>
            <a:r>
              <a:rPr lang="es-ES_tradnl" altLang="es-SV"/>
              <a:t>Áreas Protegidas</a:t>
            </a:r>
          </a:p>
          <a:p>
            <a:pPr eaLnBrk="1" hangingPunct="1"/>
            <a:r>
              <a:rPr lang="es-ES_tradnl" altLang="es-SV"/>
              <a:t>Hidrocarburos</a:t>
            </a:r>
          </a:p>
          <a:p>
            <a:pPr eaLnBrk="1" hangingPunct="1"/>
            <a:r>
              <a:rPr lang="es-ES_tradnl" altLang="es-SV"/>
              <a:t>Minería</a:t>
            </a:r>
          </a:p>
          <a:p>
            <a:pPr eaLnBrk="1" hangingPunct="1"/>
            <a:r>
              <a:rPr lang="es-ES_tradnl" altLang="es-SV"/>
              <a:t>Hidroeléctrica</a:t>
            </a:r>
          </a:p>
          <a:p>
            <a:pPr eaLnBrk="1" hangingPunct="1"/>
            <a:r>
              <a:rPr lang="es-ES_tradnl" altLang="es-SV"/>
              <a:t>Oleoductos</a:t>
            </a:r>
          </a:p>
          <a:p>
            <a:pPr eaLnBrk="1" hangingPunct="1"/>
            <a:endParaRPr lang="es-ES_tradnl" altLang="es-SV"/>
          </a:p>
        </p:txBody>
      </p:sp>
      <p:sp>
        <p:nvSpPr>
          <p:cNvPr id="33796" name="Marcador de contenido 4">
            <a:extLst>
              <a:ext uri="{FF2B5EF4-FFF2-40B4-BE49-F238E27FC236}">
                <a16:creationId xmlns:a16="http://schemas.microsoft.com/office/drawing/2014/main" id="{6697F282-F960-4D69-B509-2A83D2482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0550" y="1985963"/>
            <a:ext cx="3657600" cy="4140200"/>
          </a:xfrm>
        </p:spPr>
        <p:txBody>
          <a:bodyPr/>
          <a:lstStyle/>
          <a:p>
            <a:pPr eaLnBrk="1" hangingPunct="1"/>
            <a:r>
              <a:rPr lang="es-ES_tradnl" altLang="es-SV"/>
              <a:t>Aprovechamiento Forestal</a:t>
            </a:r>
          </a:p>
          <a:p>
            <a:pPr eaLnBrk="1" hangingPunct="1"/>
            <a:r>
              <a:rPr lang="es-ES_tradnl" altLang="es-SV"/>
              <a:t>Sistemas agrosilvopastoril</a:t>
            </a:r>
          </a:p>
          <a:p>
            <a:pPr eaLnBrk="1" hangingPunct="1"/>
            <a:r>
              <a:rPr lang="es-ES_tradnl" altLang="es-SV"/>
              <a:t>Turismo</a:t>
            </a:r>
          </a:p>
          <a:p>
            <a:pPr eaLnBrk="1" hangingPunct="1"/>
            <a:r>
              <a:rPr lang="es-ES_tradnl" altLang="es-SV"/>
              <a:t>Pesca</a:t>
            </a:r>
          </a:p>
          <a:p>
            <a:pPr eaLnBrk="1" hangingPunct="1"/>
            <a:r>
              <a:rPr lang="es-ES_tradnl" altLang="es-SV"/>
              <a:t>Palma africana</a:t>
            </a:r>
          </a:p>
          <a:p>
            <a:pPr eaLnBrk="1" hangingPunct="1"/>
            <a:endParaRPr lang="es-ES_tradnl" altLang="es-SV"/>
          </a:p>
          <a:p>
            <a:pPr eaLnBrk="1" hangingPunct="1"/>
            <a:endParaRPr lang="es-ES_tradnl" altLang="es-SV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4">
            <a:extLst>
              <a:ext uri="{FF2B5EF4-FFF2-40B4-BE49-F238E27FC236}">
                <a16:creationId xmlns:a16="http://schemas.microsoft.com/office/drawing/2014/main" id="{A390D7CF-ED64-4F69-B41E-014C334B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/>
              <a:t>Megaproyectos en Territorios Indígenas - minería</a:t>
            </a:r>
          </a:p>
        </p:txBody>
      </p:sp>
      <p:pic>
        <p:nvPicPr>
          <p:cNvPr id="7" name="4 Imagen" descr="Mineria y PI.jpg">
            <a:extLst>
              <a:ext uri="{FF2B5EF4-FFF2-40B4-BE49-F238E27FC236}">
                <a16:creationId xmlns:a16="http://schemas.microsoft.com/office/drawing/2014/main" id="{5E21E782-7DD4-4BB2-916E-07BAD1364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963738"/>
            <a:ext cx="6315075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6">
            <a:extLst>
              <a:ext uri="{FF2B5EF4-FFF2-40B4-BE49-F238E27FC236}">
                <a16:creationId xmlns:a16="http://schemas.microsoft.com/office/drawing/2014/main" id="{5D6CF609-F210-48B8-8001-06F9BFCD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134938"/>
            <a:ext cx="7556500" cy="995362"/>
          </a:xfrm>
        </p:spPr>
        <p:txBody>
          <a:bodyPr/>
          <a:lstStyle/>
          <a:p>
            <a:pPr eaLnBrk="1" hangingPunct="1"/>
            <a:r>
              <a:rPr lang="es-ES_tradnl" altLang="es-SV"/>
              <a:t>Los megaproyectos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DCE04BA-4254-4A17-9B6B-B09EF3219A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2730367-4604-44CE-8A0C-C96F95B18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8475" y="1130300"/>
            <a:ext cx="7559675" cy="774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Expresiones de los megaproyectos desde las mirada comunitaria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FBCE347E-E1AF-4FF3-A0F0-316349D0DA20}"/>
              </a:ext>
            </a:extLst>
          </p:cNvPr>
          <p:cNvGraphicFramePr/>
          <p:nvPr/>
        </p:nvGraphicFramePr>
        <p:xfrm>
          <a:off x="868868" y="1397000"/>
          <a:ext cx="71886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FF6821CA-4D7D-40B1-AFF2-C2ABBD7E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/>
              <a:t>Territorialidad y tierra</a:t>
            </a:r>
          </a:p>
        </p:txBody>
      </p:sp>
      <p:sp>
        <p:nvSpPr>
          <p:cNvPr id="24579" name="Marcador de contenido 3">
            <a:extLst>
              <a:ext uri="{FF2B5EF4-FFF2-40B4-BE49-F238E27FC236}">
                <a16:creationId xmlns:a16="http://schemas.microsoft.com/office/drawing/2014/main" id="{1003B6B6-E3A2-422E-9501-00E95823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3657600" cy="3678238"/>
          </a:xfrm>
        </p:spPr>
        <p:txBody>
          <a:bodyPr/>
          <a:lstStyle/>
          <a:p>
            <a:pPr eaLnBrk="1" hangingPunct="1"/>
            <a:r>
              <a:rPr lang="es-ES_tradnl" altLang="es-SV"/>
              <a:t>Espacio geográfico donde hay convivencia histórica y se han desarrollado la cosmovisión, la espiritualidad y la plataforma de los derechos culturales, sociales, económicos, políticos y ambientales – basado en la identidad del sujeto colectivo</a:t>
            </a:r>
          </a:p>
        </p:txBody>
      </p:sp>
      <p:sp>
        <p:nvSpPr>
          <p:cNvPr id="24580" name="Marcador de contenido 4">
            <a:extLst>
              <a:ext uri="{FF2B5EF4-FFF2-40B4-BE49-F238E27FC236}">
                <a16:creationId xmlns:a16="http://schemas.microsoft.com/office/drawing/2014/main" id="{516BAF47-EA85-4302-8B23-7755CE593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0550" y="2447925"/>
            <a:ext cx="3657600" cy="3678238"/>
          </a:xfrm>
        </p:spPr>
        <p:txBody>
          <a:bodyPr/>
          <a:lstStyle/>
          <a:p>
            <a:pPr eaLnBrk="1" hangingPunct="1"/>
            <a:r>
              <a:rPr lang="es-ES_tradnl" altLang="es-SV"/>
              <a:t>Es un derecho fundamental individual y colectivo para el desarrollo social, económico (subsistencia, comercial) y de convivencia.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7A033BD-277A-4719-B683-F20469742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3657600" cy="3238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Territorialidad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D475389E-4F19-435C-B40A-14CCDACD6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0550" y="2070100"/>
            <a:ext cx="3657600" cy="323850"/>
          </a:xfrm>
          <a:solidFill>
            <a:schemeClr val="accent3"/>
          </a:solidFill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Tierra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6">
            <a:extLst>
              <a:ext uri="{FF2B5EF4-FFF2-40B4-BE49-F238E27FC236}">
                <a16:creationId xmlns:a16="http://schemas.microsoft.com/office/drawing/2014/main" id="{0B833A91-4021-4A55-8242-7DE20B50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 sz="2800"/>
              <a:t>Territorialidad en las Regiones Autónomas</a:t>
            </a:r>
          </a:p>
        </p:txBody>
      </p:sp>
      <p:pic>
        <p:nvPicPr>
          <p:cNvPr id="25603" name="Picture 6" descr="pueblos indigenas de nic">
            <a:extLst>
              <a:ext uri="{FF2B5EF4-FFF2-40B4-BE49-F238E27FC236}">
                <a16:creationId xmlns:a16="http://schemas.microsoft.com/office/drawing/2014/main" id="{5E2D484D-D1C6-49D0-AF2A-057DE0910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957263"/>
            <a:ext cx="75565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0">
            <a:extLst>
              <a:ext uri="{FF2B5EF4-FFF2-40B4-BE49-F238E27FC236}">
                <a16:creationId xmlns:a16="http://schemas.microsoft.com/office/drawing/2014/main" id="{D2C68D4C-62A0-4FFD-BBE0-5A92A10B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71750"/>
            <a:ext cx="3254375" cy="1162050"/>
          </a:xfrm>
        </p:spPr>
        <p:txBody>
          <a:bodyPr/>
          <a:lstStyle/>
          <a:p>
            <a:pPr eaLnBrk="1" hangingPunct="1"/>
            <a:r>
              <a:rPr lang="es-ES_tradnl" altLang="es-SV"/>
              <a:t>Territorialidad</a:t>
            </a:r>
          </a:p>
        </p:txBody>
      </p:sp>
      <p:graphicFrame>
        <p:nvGraphicFramePr>
          <p:cNvPr id="18" name="Marcador de contenido 17">
            <a:extLst>
              <a:ext uri="{FF2B5EF4-FFF2-40B4-BE49-F238E27FC236}">
                <a16:creationId xmlns:a16="http://schemas.microsoft.com/office/drawing/2014/main" id="{C46B5A20-0430-4CC9-9C67-5EB559316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68775" y="273050"/>
          <a:ext cx="45974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24D26CBA-ED4B-4FBD-819B-8C4E693B7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3255963" cy="23923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000" dirty="0"/>
              <a:t>Es una condición de derechos políticos de un colectivo de individuos que se asocian por diversos aspectos (ejemplo: Etnia, nación) en función del sujeto político de identidad colectiva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58643-A8FF-4261-AD5D-D40FADE9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71750"/>
            <a:ext cx="3254375" cy="1162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/>
              <a:t>El ejercicio de la territorialidad (</a:t>
            </a:r>
            <a:r>
              <a:rPr lang="es-ES_tradnl" i="1" dirty="0"/>
              <a:t>Geopolítica</a:t>
            </a:r>
            <a:r>
              <a:rPr lang="es-ES_tradnl" dirty="0"/>
              <a:t>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BD5C44-CC88-4CC8-AF6A-21C37BD95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3255963" cy="23923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1800" dirty="0"/>
              <a:t>Se articula a través de instituciones que ejercen la gobernabilidad:</a:t>
            </a:r>
          </a:p>
          <a:p>
            <a:pPr marL="800100" lvl="1" indent="-3429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s-ES_tradnl" sz="1600" dirty="0">
                <a:solidFill>
                  <a:schemeClr val="accent3"/>
                </a:solidFill>
              </a:rPr>
              <a:t>Gob. Comunales </a:t>
            </a:r>
          </a:p>
          <a:p>
            <a:pPr marL="800100" lvl="1" indent="-3429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s-ES_tradnl" sz="1600" dirty="0">
                <a:solidFill>
                  <a:schemeClr val="accent3"/>
                </a:solidFill>
              </a:rPr>
              <a:t>Gob. Territoriales</a:t>
            </a:r>
          </a:p>
          <a:p>
            <a:pPr marL="800100" lvl="1" indent="-3429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s-ES_tradnl" sz="1600" dirty="0">
                <a:solidFill>
                  <a:schemeClr val="accent3"/>
                </a:solidFill>
              </a:rPr>
              <a:t>Gob. Autónomos</a:t>
            </a:r>
          </a:p>
          <a:p>
            <a:pPr marL="800100" lvl="1" indent="-3429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s-ES_tradnl" sz="1600" dirty="0">
                <a:solidFill>
                  <a:schemeClr val="accent3"/>
                </a:solidFill>
              </a:rPr>
              <a:t>Gob. Municipales</a:t>
            </a:r>
          </a:p>
        </p:txBody>
      </p:sp>
      <p:pic>
        <p:nvPicPr>
          <p:cNvPr id="27652" name="3 Imagen" descr="Territorio indigena.jpg">
            <a:extLst>
              <a:ext uri="{FF2B5EF4-FFF2-40B4-BE49-F238E27FC236}">
                <a16:creationId xmlns:a16="http://schemas.microsoft.com/office/drawing/2014/main" id="{9E6B0176-D44A-4589-8910-5915594EB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133350"/>
            <a:ext cx="5211762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CuadroTexto 7">
            <a:extLst>
              <a:ext uri="{FF2B5EF4-FFF2-40B4-BE49-F238E27FC236}">
                <a16:creationId xmlns:a16="http://schemas.microsoft.com/office/drawing/2014/main" id="{8F52E05D-AC01-4A06-8C6F-1CDEC269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4194175"/>
            <a:ext cx="52117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SV" sz="1400">
                <a:latin typeface="Rockwell" panose="02060603020205020403" pitchFamily="18" charset="0"/>
              </a:rPr>
              <a:t>Cn. Art. 5:</a:t>
            </a:r>
          </a:p>
          <a:p>
            <a:pPr eaLnBrk="1" hangingPunct="1"/>
            <a:r>
              <a:rPr lang="es-ES" altLang="es-SV" sz="1400" i="1">
                <a:latin typeface="Rockwell" panose="02060603020205020403" pitchFamily="18" charset="0"/>
              </a:rPr>
              <a:t>reconoce la existencia de los pueblos indígenas, que gozan de los derechos, deberes y garantías consignados en la Constitución, y en especial los de mantener y desarrollar su identidad y cultura, tener sus propias formas de organización social y administrar sus asuntos locales; así como mantener las formas comunales de propiedad de sus tierras y el goce, uso y disfrute de las mismas, todo de conformidad con la ley. Para las comunidades de la Costa Atlántica se establece el régimen de autonomía</a:t>
            </a:r>
            <a:r>
              <a:rPr lang="es-ES_tradnl" altLang="es-SV" sz="1400" i="1">
                <a:latin typeface="Rockwell" panose="02060603020205020403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3D36CCD-F7AD-460D-BC4E-256590AD0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301750"/>
            <a:ext cx="3254375" cy="1162050"/>
          </a:xfrm>
        </p:spPr>
        <p:txBody>
          <a:bodyPr/>
          <a:lstStyle/>
          <a:p>
            <a:pPr eaLnBrk="1" hangingPunct="1"/>
            <a:r>
              <a:rPr lang="es-ES" altLang="es-SV" sz="2000"/>
              <a:t>Aspectos Bioecológicos de las RA’s</a:t>
            </a:r>
            <a:br>
              <a:rPr lang="es-ES" altLang="es-SV" sz="2000"/>
            </a:br>
            <a:r>
              <a:rPr lang="es-ES" altLang="es-SV" sz="2000"/>
              <a:t>Biodiversidad Terrestre</a:t>
            </a:r>
          </a:p>
        </p:txBody>
      </p:sp>
      <p:pic>
        <p:nvPicPr>
          <p:cNvPr id="28675" name="Picture 8" descr="C:\Users\Jadder\Documents\8j - 2008 - Mapas de Nicaragua\ECOSISTEMSAS NATURALES NICARAGUA.tif">
            <a:extLst>
              <a:ext uri="{FF2B5EF4-FFF2-40B4-BE49-F238E27FC236}">
                <a16:creationId xmlns:a16="http://schemas.microsoft.com/office/drawing/2014/main" id="{D23D5888-8FD5-4138-B459-3E07CA5C0F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01" b="-32401"/>
          <a:stretch>
            <a:fillRect/>
          </a:stretch>
        </p:blipFill>
        <p:spPr>
          <a:xfrm>
            <a:off x="3876675" y="173038"/>
            <a:ext cx="5267325" cy="6705600"/>
          </a:xfrm>
        </p:spPr>
      </p:pic>
      <p:sp>
        <p:nvSpPr>
          <p:cNvPr id="28676" name="Rectangle 5">
            <a:extLst>
              <a:ext uri="{FF2B5EF4-FFF2-40B4-BE49-F238E27FC236}">
                <a16:creationId xmlns:a16="http://schemas.microsoft.com/office/drawing/2014/main" id="{E5638600-FD39-4F55-96FE-DF8A957085C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14600"/>
            <a:ext cx="3255963" cy="239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SV"/>
              <a:t>Son los ecosistemas mas diversos con el 70% de la riqueza de especies nacionales.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SV"/>
              <a:t>Son los ecosistemas naturales mas conservados.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SV"/>
              <a:t>Aportan mas de 150 especies de interés alimentario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SV"/>
              <a:t>Se han registrado mas de 400 especies de uso medicinal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SV"/>
              <a:t>Actualmente representan el 71% de las Reservas forestales.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SV"/>
              <a:t>Aportan mas de 50,000 ha de suelos anualmente </a:t>
            </a:r>
          </a:p>
          <a:p>
            <a:pPr eaLnBrk="1" hangingPunct="1">
              <a:lnSpc>
                <a:spcPct val="90000"/>
              </a:lnSpc>
            </a:pPr>
            <a:endParaRPr lang="es-ES" altLang="es-SV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E3290F-3196-414D-8BF4-D690C08F1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036763"/>
            <a:ext cx="3254375" cy="1162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1800"/>
              <a:t>Aspectos Bioecológicos de las RA’s</a:t>
            </a:r>
            <a:br>
              <a:rPr lang="es-ES" sz="1800"/>
            </a:br>
            <a:r>
              <a:rPr lang="es-ES" sz="1800"/>
              <a:t>Biodiversidad Costera y Marina</a:t>
            </a:r>
          </a:p>
        </p:txBody>
      </p:sp>
      <p:pic>
        <p:nvPicPr>
          <p:cNvPr id="27654" name="Picture 6" descr="ambiente marino">
            <a:extLst>
              <a:ext uri="{FF2B5EF4-FFF2-40B4-BE49-F238E27FC236}">
                <a16:creationId xmlns:a16="http://schemas.microsoft.com/office/drawing/2014/main" id="{B40634D1-4054-4AFD-83AE-FF5F8A75C4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56" b="-3839"/>
          <a:stretch>
            <a:fillRect/>
          </a:stretch>
        </p:blipFill>
        <p:spPr>
          <a:xfrm>
            <a:off x="3859213" y="1387475"/>
            <a:ext cx="4906962" cy="4327525"/>
          </a:xfrm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id="{83954134-57E8-43F3-812F-7FA2660F657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198813"/>
            <a:ext cx="3255963" cy="33020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40" dirty="0"/>
              <a:t>Los ecosistemas marinos son muy productivos y aportan importantes alimentos para las comunidades locales.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40" dirty="0"/>
              <a:t>Su estado de conservación es saludable, proveen de importantes recursos a la economía ($ &gt;90 millones)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40" dirty="0"/>
              <a:t>Se estima una riqueza de especies altas especialmente de peces, corales y algas marinas.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40" dirty="0"/>
              <a:t>Áreas Importantes de pesca artesanal muy diversa.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69EC4E-801F-4680-B86E-7B254E841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154238"/>
            <a:ext cx="3254375" cy="1162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400" dirty="0"/>
              <a:t>La diversidad cultural, base de la Gestión de Areas Protegidas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1AAEB08-6135-4797-B466-B3B1D808B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3508375"/>
            <a:ext cx="3255963" cy="275431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1600" dirty="0"/>
              <a:t>La diversidad cultural es importante en el estado de los ecosistemas y del aprovechamiento que se le pueda dar a este: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s-ES" sz="1600" dirty="0">
                <a:solidFill>
                  <a:schemeClr val="bg1"/>
                </a:solidFill>
              </a:rPr>
              <a:t>Conocimientos tradicionales de medicina y alimentación.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s-ES" sz="1600" dirty="0">
                <a:solidFill>
                  <a:schemeClr val="bg1"/>
                </a:solidFill>
              </a:rPr>
              <a:t>Manejo de la biodiversidad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s-ES" sz="1600" dirty="0">
                <a:solidFill>
                  <a:schemeClr val="bg1"/>
                </a:solidFill>
              </a:rPr>
              <a:t>Actualmente el 55.9% de las AP están en territorios indígenas.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s-ES" sz="1600" dirty="0">
                <a:solidFill>
                  <a:schemeClr val="bg1"/>
                </a:solidFill>
              </a:rPr>
              <a:t>El 71% de los ecosistemas naturales de Nicaragua están en los territorios de los PI y CE</a:t>
            </a:r>
          </a:p>
        </p:txBody>
      </p:sp>
      <p:pic>
        <p:nvPicPr>
          <p:cNvPr id="7" name="6 Imagen" descr="AP Nicaragua y PI.jpg">
            <a:extLst>
              <a:ext uri="{FF2B5EF4-FFF2-40B4-BE49-F238E27FC236}">
                <a16:creationId xmlns:a16="http://schemas.microsoft.com/office/drawing/2014/main" id="{B221F9B5-FABB-45F3-AFFC-35C5E1BB1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1512888"/>
            <a:ext cx="5100637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Areas Protegidas.jpg">
            <a:extLst>
              <a:ext uri="{FF2B5EF4-FFF2-40B4-BE49-F238E27FC236}">
                <a16:creationId xmlns:a16="http://schemas.microsoft.com/office/drawing/2014/main" id="{5C385CB2-6929-471B-AD32-313D4908B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208088"/>
            <a:ext cx="723741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1 Título">
            <a:extLst>
              <a:ext uri="{FF2B5EF4-FFF2-40B4-BE49-F238E27FC236}">
                <a16:creationId xmlns:a16="http://schemas.microsoft.com/office/drawing/2014/main" id="{D907D131-CFA8-4A33-8664-411989F6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SV" sz="2400"/>
              <a:t>Megaproyectos Transfronterizos Áreas Protegidas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ntaj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Ventaja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Ventaj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Ventaja.thmx</Template>
  <TotalTime>1052</TotalTime>
  <Words>677</Words>
  <Application>Microsoft Office PowerPoint</Application>
  <PresentationFormat>Presentación en pantalla (4:3)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Rockwell</vt:lpstr>
      <vt:lpstr>Wingdings</vt:lpstr>
      <vt:lpstr>Calibri</vt:lpstr>
      <vt:lpstr>Ventaja</vt:lpstr>
      <vt:lpstr>Formación y Dinámicas territoriales en las Regiones Autónomas: Contexto, Desafíos y Oportunidades desde los Procesos de Capacitación</vt:lpstr>
      <vt:lpstr>Territorialidad y tierra</vt:lpstr>
      <vt:lpstr>Territorialidad en las Regiones Autónomas</vt:lpstr>
      <vt:lpstr>Territorialidad</vt:lpstr>
      <vt:lpstr>El ejercicio de la territorialidad (Geopolítica)</vt:lpstr>
      <vt:lpstr>Aspectos Bioecológicos de las RA’s Biodiversidad Terrestre</vt:lpstr>
      <vt:lpstr>Aspectos Bioecológicos de las RA’s Biodiversidad Costera y Marina</vt:lpstr>
      <vt:lpstr>La diversidad cultural, base de la Gestión de Areas Protegidas</vt:lpstr>
      <vt:lpstr>Megaproyectos Transfronterizos Áreas Protegidas</vt:lpstr>
      <vt:lpstr>Ley 445 y asuntos económicos</vt:lpstr>
      <vt:lpstr>¿Cuales megaproyectos?</vt:lpstr>
      <vt:lpstr>Megaproyectos en Territorios Indígenas - minería</vt:lpstr>
      <vt:lpstr>Los megaproyectos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y Dinámicas territoriales en las Regiones Autónomas: Contexto, Desafíos y Oportunidades desde los Procesos de Capacitación</dc:title>
  <dc:creator>Jadder Mendoza Lewis</dc:creator>
  <cp:lastModifiedBy>FPRISMA</cp:lastModifiedBy>
  <cp:revision>2</cp:revision>
  <dcterms:created xsi:type="dcterms:W3CDTF">2010-05-30T23:28:34Z</dcterms:created>
  <dcterms:modified xsi:type="dcterms:W3CDTF">2020-02-26T22:22:05Z</dcterms:modified>
</cp:coreProperties>
</file>