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2" r:id="rId4"/>
    <p:sldId id="258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CE89E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787"/>
    <p:restoredTop sz="62270" autoAdjust="0"/>
  </p:normalViewPr>
  <p:slideViewPr>
    <p:cSldViewPr showGuides="1">
      <p:cViewPr>
        <p:scale>
          <a:sx n="70" d="100"/>
          <a:sy n="70" d="100"/>
        </p:scale>
        <p:origin x="-2730" y="-10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-3252" y="-96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63BB760-5312-47EE-972A-A8EC14F52078}" type="datetimeFigureOut">
              <a:rPr lang="es-SV" smtClean="0"/>
              <a:pPr/>
              <a:t>10/01/2012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B2C0A5-2A78-4BF1-92CA-CD6DCFACE712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xmlns="" val="2950173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36A3C6F-45A4-4B16-BF3B-5527C09E1E38}" type="datetimeFigureOut">
              <a:rPr lang="es-SV" smtClean="0"/>
              <a:pPr/>
              <a:t>10/01/2012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SV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55CECFB-BE07-45BB-B2F3-F5092D745CDC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xmlns="" val="2441512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CECFB-BE07-45BB-B2F3-F5092D745CDC}" type="slidenum">
              <a:rPr lang="es-SV" smtClean="0"/>
              <a:pPr/>
              <a:t>1</a:t>
            </a:fld>
            <a:endParaRPr lang="es-SV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6921"/>
            <a:fld id="{EC89BA22-E319-4727-9C67-51DE24858891}" type="slidenum">
              <a:rPr lang="es-ES_tradnl" smtClean="0"/>
              <a:pPr defTabSz="926921"/>
              <a:t>10</a:t>
            </a:fld>
            <a:endParaRPr lang="es-ES_tradnl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SV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CECFB-BE07-45BB-B2F3-F5092D745CDC}" type="slidenum">
              <a:rPr lang="es-SV" smtClean="0"/>
              <a:pPr/>
              <a:t>11</a:t>
            </a:fld>
            <a:endParaRPr lang="es-SV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CECFB-BE07-45BB-B2F3-F5092D745CDC}" type="slidenum">
              <a:rPr lang="es-SV" smtClean="0"/>
              <a:pPr/>
              <a:t>12</a:t>
            </a:fld>
            <a:endParaRPr lang="es-SV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CECFB-BE07-45BB-B2F3-F5092D745CDC}" type="slidenum">
              <a:rPr lang="es-SV" smtClean="0"/>
              <a:pPr/>
              <a:t>2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882968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CECFB-BE07-45BB-B2F3-F5092D745CDC}" type="slidenum">
              <a:rPr lang="es-SV" smtClean="0"/>
              <a:pPr/>
              <a:t>3</a:t>
            </a:fld>
            <a:endParaRPr lang="es-SV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CECFB-BE07-45BB-B2F3-F5092D745CDC}" type="slidenum">
              <a:rPr lang="es-SV" smtClean="0"/>
              <a:pPr/>
              <a:t>4</a:t>
            </a:fld>
            <a:endParaRPr lang="es-SV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6921"/>
            <a:fld id="{D4C6BAB5-ABC1-4064-8A5A-465A7877D691}" type="slidenum">
              <a:rPr lang="es-ES_tradnl" smtClean="0"/>
              <a:pPr defTabSz="926921"/>
              <a:t>5</a:t>
            </a:fld>
            <a:endParaRPr lang="es-ES_tradnl" dirty="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SV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6921"/>
            <a:fld id="{CFCEDE41-44FA-455F-9CEC-C0618B79F6B4}" type="slidenum">
              <a:rPr lang="es-ES_tradnl" smtClean="0"/>
              <a:pPr defTabSz="926921"/>
              <a:t>6</a:t>
            </a:fld>
            <a:endParaRPr lang="es-ES_tradnl" dirty="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SV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CECFB-BE07-45BB-B2F3-F5092D745CDC}" type="slidenum">
              <a:rPr lang="es-SV" smtClean="0"/>
              <a:pPr/>
              <a:t>7</a:t>
            </a:fld>
            <a:endParaRPr lang="es-SV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6921"/>
            <a:fld id="{F9A0E5B5-53CD-4F43-B461-ACE99FB99AC8}" type="slidenum">
              <a:rPr lang="es-ES_tradnl" smtClean="0"/>
              <a:pPr defTabSz="926921"/>
              <a:t>8</a:t>
            </a:fld>
            <a:endParaRPr lang="es-ES_tradnl" dirty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SV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CECFB-BE07-45BB-B2F3-F5092D745CDC}" type="slidenum">
              <a:rPr lang="es-SV" smtClean="0"/>
              <a:pPr/>
              <a:t>9</a:t>
            </a:fld>
            <a:endParaRPr lang="es-SV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 noProof="0" smtClean="0"/>
              <a:t>Haga clic para modificar el estilo de título del patrón</a:t>
            </a:r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7432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  <a:endParaRPr lang="en-US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74950DD-A199-4C9D-964F-287ACFA7F13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0FBBA-1475-4C18-8771-F7D3410D3E5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3595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86000" cy="6019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76200"/>
            <a:ext cx="6705600" cy="6019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310A1-89BB-4E3A-8CC0-5FD45775F1E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6397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1205C-9B05-472A-8588-49B214AAC48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621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C2AE5-0FC1-410F-B3E1-5F87862AC44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1528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7CEAC-7E3F-4D33-9ED2-10411D1B796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0177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7B767-D1CD-4D1F-BFDE-18BB6343D0C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20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39A6D-C0F1-495E-91E1-08A261E0E86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4390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253C1-6C15-431C-9D75-E4BB3DBDD5D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0325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72DAC-4F22-412E-B4DB-5399110E637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085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8FE17-173E-4F67-97BF-9F20FBDAD17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5906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25DD790-7899-4985-8AAB-0F5110335DE9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971600" y="139700"/>
            <a:ext cx="7141489" cy="1352550"/>
            <a:chOff x="1234384" y="139700"/>
            <a:chExt cx="7141489" cy="1352550"/>
          </a:xfrm>
        </p:grpSpPr>
        <p:pic>
          <p:nvPicPr>
            <p:cNvPr id="6" name="Imagen 2" descr="FIDA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4384" y="139700"/>
              <a:ext cx="1660525" cy="1214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5" descr="logo mag dic09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139700"/>
              <a:ext cx="1571625" cy="1057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7 Imagen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95725" y="139700"/>
              <a:ext cx="1352550" cy="1352550"/>
            </a:xfrm>
            <a:prstGeom prst="rect">
              <a:avLst/>
            </a:prstGeom>
          </p:spPr>
        </p:pic>
      </p:grpSp>
      <p:sp>
        <p:nvSpPr>
          <p:cNvPr id="11" name="WordArt 16"/>
          <p:cNvSpPr>
            <a:spLocks noChangeArrowheads="1" noChangeShapeType="1" noTextEdit="1"/>
          </p:cNvSpPr>
          <p:nvPr/>
        </p:nvSpPr>
        <p:spPr bwMode="auto">
          <a:xfrm>
            <a:off x="674830" y="2348880"/>
            <a:ext cx="7569578" cy="1944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89"/>
              </a:avLst>
            </a:prstTxWarp>
          </a:bodyPr>
          <a:lstStyle/>
          <a:p>
            <a:pPr algn="ctr">
              <a:defRPr/>
            </a:pPr>
            <a:r>
              <a:rPr lang="es-SV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MINISTERIO DE AGRICULTURA Y GANADERIA</a:t>
            </a:r>
          </a:p>
          <a:p>
            <a:pPr algn="ctr">
              <a:defRPr/>
            </a:pPr>
            <a:r>
              <a:rPr lang="es-SV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PROGRAMA DE DESARROLLO</a:t>
            </a:r>
          </a:p>
          <a:p>
            <a:pPr algn="ctr">
              <a:defRPr/>
            </a:pPr>
            <a:r>
              <a:rPr lang="es-SV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RURAL PARA LA REGION ORIENTAL </a:t>
            </a:r>
          </a:p>
          <a:p>
            <a:pPr algn="ctr">
              <a:defRPr/>
            </a:pPr>
            <a:r>
              <a:rPr lang="es-SV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MAG-PRODEMORO</a:t>
            </a:r>
          </a:p>
        </p:txBody>
      </p:sp>
      <p:sp>
        <p:nvSpPr>
          <p:cNvPr id="12" name="WordArt 10"/>
          <p:cNvSpPr>
            <a:spLocks noChangeArrowheads="1" noChangeShapeType="1" noTextEdit="1"/>
          </p:cNvSpPr>
          <p:nvPr/>
        </p:nvSpPr>
        <p:spPr bwMode="auto">
          <a:xfrm>
            <a:off x="1785938" y="4786322"/>
            <a:ext cx="5329237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SV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/>
              </a:rPr>
              <a:t>PERIODO DE EJECUCION:</a:t>
            </a:r>
          </a:p>
          <a:p>
            <a:pPr algn="ctr">
              <a:defRPr/>
            </a:pPr>
            <a:r>
              <a:rPr lang="es-SV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/>
              </a:rPr>
              <a:t>6 años - 2009/2014</a:t>
            </a:r>
            <a:endParaRPr lang="es-ES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0" y="1214422"/>
            <a:ext cx="8715404" cy="157163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446088" eaLnBrk="0" hangingPunct="0">
              <a:spcBef>
                <a:spcPct val="20000"/>
              </a:spcBef>
              <a:buClr>
                <a:schemeClr val="accent2"/>
              </a:buClr>
              <a:defRPr/>
            </a:pPr>
            <a:r>
              <a:rPr kumimoji="1" lang="es-ES_tradnl" sz="24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Objetivo:</a:t>
            </a:r>
          </a:p>
          <a:p>
            <a:pPr marL="446088" lvl="2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None/>
              <a:defRPr/>
            </a:pPr>
            <a:r>
              <a:rPr kumimoji="1"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Revertir los procesos de deforestación, erosión de suelos, deterioro del medio ambiente y de la pérdida de agua disponible para uso humano y de producción.</a:t>
            </a: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357158" y="2786058"/>
            <a:ext cx="8429625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None/>
              <a:defRPr/>
            </a:pPr>
            <a:r>
              <a:rPr kumimoji="1" lang="es-ES_tradnl" sz="24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Líneas de Acción:</a:t>
            </a:r>
            <a:endParaRPr kumimoji="1" lang="es-ES" sz="2400" b="1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spcAft>
                <a:spcPct val="25000"/>
              </a:spcAft>
              <a:buClr>
                <a:srgbClr val="006666"/>
              </a:buClr>
              <a:buFont typeface="Wingdings" pitchFamily="2" charset="2"/>
              <a:buChar char="§"/>
              <a:defRPr/>
            </a:pPr>
            <a:r>
              <a:rPr kumimoji="1" lang="es-ES" sz="2000" b="1" dirty="0">
                <a:latin typeface="Arial" pitchFamily="34" charset="0"/>
                <a:cs typeface="Arial" pitchFamily="34" charset="0"/>
              </a:rPr>
              <a:t>Asistencia técnica en temas ambientales para los productores/as y Organizaciones participantes en el Programa;</a:t>
            </a:r>
          </a:p>
          <a:p>
            <a:pPr marL="342900" indent="-342900" eaLnBrk="0" hangingPunct="0">
              <a:spcBef>
                <a:spcPct val="20000"/>
              </a:spcBef>
              <a:spcAft>
                <a:spcPct val="25000"/>
              </a:spcAft>
              <a:buClr>
                <a:srgbClr val="006666"/>
              </a:buClr>
              <a:buFont typeface="Wingdings" pitchFamily="2" charset="2"/>
              <a:buChar char="§"/>
              <a:defRPr/>
            </a:pPr>
            <a:r>
              <a:rPr kumimoji="1" lang="es-ES" sz="2000" b="1" dirty="0">
                <a:latin typeface="Arial" pitchFamily="34" charset="0"/>
                <a:cs typeface="Arial" pitchFamily="34" charset="0"/>
              </a:rPr>
              <a:t>Implementación de un Programa de Educación Ambiental dirigido a Centros Educativos de la Zona Oriental;</a:t>
            </a:r>
          </a:p>
          <a:p>
            <a:pPr marL="342900" indent="-342900" eaLnBrk="0" hangingPunct="0">
              <a:spcBef>
                <a:spcPct val="20000"/>
              </a:spcBef>
              <a:spcAft>
                <a:spcPct val="25000"/>
              </a:spcAft>
              <a:buClr>
                <a:srgbClr val="006666"/>
              </a:buClr>
              <a:buFont typeface="Wingdings" pitchFamily="2" charset="2"/>
              <a:buChar char="§"/>
              <a:defRPr/>
            </a:pPr>
            <a:r>
              <a:rPr kumimoji="1" lang="es-ES" sz="2000" b="1" dirty="0">
                <a:latin typeface="Arial" pitchFamily="34" charset="0"/>
                <a:cs typeface="Arial" pitchFamily="34" charset="0"/>
              </a:rPr>
              <a:t>Fortalecimiento de Comités Ambientales </a:t>
            </a:r>
            <a:r>
              <a:rPr kumimoji="1" lang="es-ES" sz="2000" b="1" dirty="0" smtClean="0">
                <a:latin typeface="Arial" pitchFamily="34" charset="0"/>
                <a:cs typeface="Arial" pitchFamily="34" charset="0"/>
              </a:rPr>
              <a:t>Municipales</a:t>
            </a:r>
            <a:r>
              <a:rPr kumimoji="1" lang="es-ES" sz="2000" b="1" dirty="0">
                <a:latin typeface="Arial" pitchFamily="34" charset="0"/>
                <a:cs typeface="Arial" pitchFamily="34" charset="0"/>
              </a:rPr>
              <a:t>; y</a:t>
            </a:r>
          </a:p>
          <a:p>
            <a:pPr marL="342900" indent="-342900" eaLnBrk="0" hangingPunct="0">
              <a:spcBef>
                <a:spcPct val="20000"/>
              </a:spcBef>
              <a:spcAft>
                <a:spcPct val="25000"/>
              </a:spcAft>
              <a:buClr>
                <a:srgbClr val="006666"/>
              </a:buClr>
              <a:buFont typeface="Wingdings" pitchFamily="2" charset="2"/>
              <a:buChar char="§"/>
              <a:defRPr/>
            </a:pPr>
            <a:r>
              <a:rPr kumimoji="1" lang="es-ES" sz="2000" b="1" dirty="0">
                <a:latin typeface="Arial" pitchFamily="34" charset="0"/>
                <a:cs typeface="Arial" pitchFamily="34" charset="0"/>
              </a:rPr>
              <a:t>Fondo Competitivo de Inversiones Ambientales no Reembolsable para el cofinanciamiento de propuestas ambientales de las municipalidades, mancomunidades y a las organizaciones rurales</a:t>
            </a:r>
            <a:r>
              <a:rPr kumimoji="1"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000100" y="97673"/>
            <a:ext cx="7643866" cy="830997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3. Rehabilitación y Manejo de los Recursos Naturales y del Medio Ambiente</a:t>
            </a:r>
            <a:endParaRPr lang="es-ES_tradnl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987851"/>
      </p:ext>
    </p:extLst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656" y="12576"/>
            <a:ext cx="88598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1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NUMERO, MONTO Y TIPO DE PROYECTOS POR DEPARTAMENTO CON COFINANCIAMIENTO DE MAG-PRODEMORO</a:t>
            </a:r>
            <a:endParaRPr lang="es-SV" sz="16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760" y="812672"/>
            <a:ext cx="8892479" cy="547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0607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54" y="-27384"/>
            <a:ext cx="9033102" cy="6832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895" y="-27384"/>
            <a:ext cx="9144000" cy="7210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895" y="-27384"/>
            <a:ext cx="9144000" cy="7210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895" y="-27384"/>
            <a:ext cx="9144000" cy="7210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895" y="-27384"/>
            <a:ext cx="9144000" cy="7210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895" y="-27384"/>
            <a:ext cx="9144000" cy="7210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29 Imagen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895" y="-27384"/>
            <a:ext cx="9144000" cy="7210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" name="1024 Imagen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0619" y="-27383"/>
            <a:ext cx="9199449" cy="7184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1026 Imagen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895" y="-27384"/>
            <a:ext cx="9144000" cy="7210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37 Imagen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895" y="-27384"/>
            <a:ext cx="9144000" cy="7029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38 Imagen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895" y="-27384"/>
            <a:ext cx="9144000" cy="7184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" name="39 Rectángulo"/>
          <p:cNvSpPr/>
          <p:nvPr/>
        </p:nvSpPr>
        <p:spPr>
          <a:xfrm>
            <a:off x="5004048" y="333344"/>
            <a:ext cx="3828259" cy="5755422"/>
          </a:xfrm>
          <a:prstGeom prst="rect">
            <a:avLst/>
          </a:prstGeom>
          <a:gradFill flip="none" rotWithShape="1">
            <a:gsLst>
              <a:gs pos="0">
                <a:srgbClr val="FCE89E">
                  <a:alpha val="43000"/>
                </a:srgbClr>
              </a:gs>
              <a:gs pos="100000">
                <a:schemeClr val="accent1">
                  <a:alpha val="0"/>
                  <a:lumMod val="0"/>
                </a:scheme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SV" sz="3600" b="1" dirty="0" smtClean="0"/>
              <a:t>esa </a:t>
            </a:r>
            <a:r>
              <a:rPr lang="es-SV" sz="3600" b="1" dirty="0"/>
              <a:t>convivencia, ese contacto respetuoso con el entorno natural, con las tradiciones, la cultura, ese compartir con la población local es </a:t>
            </a:r>
            <a:endParaRPr lang="es-SV" sz="3600" b="1" dirty="0" smtClean="0"/>
          </a:p>
          <a:p>
            <a:pPr algn="ctr"/>
            <a:r>
              <a:rPr lang="es-SV" sz="4400" b="1" dirty="0" smtClean="0"/>
              <a:t>Turismo </a:t>
            </a:r>
            <a:r>
              <a:rPr lang="es-SV" sz="4400" b="1" dirty="0"/>
              <a:t>Rural</a:t>
            </a:r>
            <a:endParaRPr lang="es-E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4637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8000"/>
                            </p:stCondLst>
                            <p:childTnLst>
                              <p:par>
                                <p:cTn id="90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7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4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1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5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62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QUE ES MAG-PRODEMORO?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8 Rectángulo"/>
          <p:cNvSpPr>
            <a:spLocks noChangeArrowheads="1"/>
          </p:cNvSpPr>
          <p:nvPr/>
        </p:nvSpPr>
        <p:spPr bwMode="auto">
          <a:xfrm>
            <a:off x="357188" y="1988840"/>
            <a:ext cx="87868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3000" b="1" spc="50" dirty="0" smtClean="0">
                <a:ln w="11430">
                  <a:noFill/>
                </a:ln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Es un Proyecto de Desarrollo y Modernización Rural para la Región Oriental, adscrito a la Dirección de Desarrollo Rural-DDR, del Ministerio de Agricultura y Ganadería que busca mejorar los  </a:t>
            </a:r>
            <a:r>
              <a:rPr lang="es-ES" sz="3000" b="1" spc="50" dirty="0">
                <a:ln w="11430">
                  <a:noFill/>
                </a:ln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niveles de ingreso </a:t>
            </a:r>
            <a:r>
              <a:rPr lang="es-ES" sz="3000" b="1" spc="50" dirty="0" smtClean="0">
                <a:ln w="11430">
                  <a:noFill/>
                </a:ln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y las condiciones de vida de los hombres</a:t>
            </a:r>
            <a:r>
              <a:rPr lang="es-ES" sz="3000" b="1" spc="50" dirty="0">
                <a:ln w="11430">
                  <a:noFill/>
                </a:ln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, mujeres y jóvenes productores, microempresarios/as </a:t>
            </a:r>
            <a:r>
              <a:rPr lang="es-ES" sz="3000" b="1" spc="50" dirty="0" smtClean="0">
                <a:ln w="11430">
                  <a:noFill/>
                </a:ln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rurales</a:t>
            </a:r>
            <a:endParaRPr lang="es-ES" sz="3000" b="1" spc="50" dirty="0">
              <a:ln w="11430">
                <a:noFill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1916832"/>
            <a:ext cx="7772400" cy="4536504"/>
          </a:xfrm>
        </p:spPr>
        <p:txBody>
          <a:bodyPr/>
          <a:lstStyle/>
          <a:p>
            <a:pPr marL="0" indent="0" algn="just">
              <a:buNone/>
            </a:pPr>
            <a:r>
              <a:rPr lang="es-SV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 Proyecto está orientado hacia el Fortalecimiento de las Organizaciones, la promoción de Negocios Rurales, el acceso a mercados y la Gestión Empresarial.</a:t>
            </a:r>
          </a:p>
          <a:p>
            <a:pPr marL="0" indent="0" algn="just">
              <a:buNone/>
            </a:pPr>
            <a:r>
              <a:rPr lang="es-SV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Entre sus principales enfoques estratégicos están la perspectiva de Desarrollo Territorial Multidimensional, el Encadenamiento Productivo, la Contribución a la Seguridad Alimentaria y Nutricional, el énfasis en la participación de los usuarios/as y los Servicios Rurales orientados por la demanda, enfocados hacia los negocios rurales sostenibles.</a:t>
            </a:r>
            <a:endParaRPr lang="es-SV" sz="2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6512" y="12576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QUE ES MAG-PRODEMORO?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1285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mapa el salvadorgif.gif"/>
          <p:cNvPicPr>
            <a:picLocks noChangeAspect="1"/>
          </p:cNvPicPr>
          <p:nvPr/>
        </p:nvPicPr>
        <p:blipFill>
          <a:blip r:embed="rId3" cstate="email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8580437" cy="663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Forma libre"/>
          <p:cNvSpPr/>
          <p:nvPr/>
        </p:nvSpPr>
        <p:spPr>
          <a:xfrm>
            <a:off x="4757738" y="3933825"/>
            <a:ext cx="2386012" cy="1857375"/>
          </a:xfrm>
          <a:custGeom>
            <a:avLst/>
            <a:gdLst>
              <a:gd name="connsiteX0" fmla="*/ 2189956 w 2190750"/>
              <a:gd name="connsiteY0" fmla="*/ 1764506 h 1803400"/>
              <a:gd name="connsiteX1" fmla="*/ 2104231 w 2190750"/>
              <a:gd name="connsiteY1" fmla="*/ 1631156 h 1803400"/>
              <a:gd name="connsiteX2" fmla="*/ 2051844 w 2190750"/>
              <a:gd name="connsiteY2" fmla="*/ 1559719 h 1803400"/>
              <a:gd name="connsiteX3" fmla="*/ 1951831 w 2190750"/>
              <a:gd name="connsiteY3" fmla="*/ 1545431 h 1803400"/>
              <a:gd name="connsiteX4" fmla="*/ 1861344 w 2190750"/>
              <a:gd name="connsiteY4" fmla="*/ 1559719 h 1803400"/>
              <a:gd name="connsiteX5" fmla="*/ 1847056 w 2190750"/>
              <a:gd name="connsiteY5" fmla="*/ 1516856 h 1803400"/>
              <a:gd name="connsiteX6" fmla="*/ 1904206 w 2190750"/>
              <a:gd name="connsiteY6" fmla="*/ 1469231 h 1803400"/>
              <a:gd name="connsiteX7" fmla="*/ 1908969 w 2190750"/>
              <a:gd name="connsiteY7" fmla="*/ 1445419 h 1803400"/>
              <a:gd name="connsiteX8" fmla="*/ 1866106 w 2190750"/>
              <a:gd name="connsiteY8" fmla="*/ 1388269 h 1803400"/>
              <a:gd name="connsiteX9" fmla="*/ 1823244 w 2190750"/>
              <a:gd name="connsiteY9" fmla="*/ 1393031 h 1803400"/>
              <a:gd name="connsiteX10" fmla="*/ 1823244 w 2190750"/>
              <a:gd name="connsiteY10" fmla="*/ 1321594 h 1803400"/>
              <a:gd name="connsiteX11" fmla="*/ 1761331 w 2190750"/>
              <a:gd name="connsiteY11" fmla="*/ 1321594 h 1803400"/>
              <a:gd name="connsiteX12" fmla="*/ 1732756 w 2190750"/>
              <a:gd name="connsiteY12" fmla="*/ 1312069 h 1803400"/>
              <a:gd name="connsiteX13" fmla="*/ 1685131 w 2190750"/>
              <a:gd name="connsiteY13" fmla="*/ 1312069 h 1803400"/>
              <a:gd name="connsiteX14" fmla="*/ 1656556 w 2190750"/>
              <a:gd name="connsiteY14" fmla="*/ 1331119 h 1803400"/>
              <a:gd name="connsiteX15" fmla="*/ 1651794 w 2190750"/>
              <a:gd name="connsiteY15" fmla="*/ 1378744 h 1803400"/>
              <a:gd name="connsiteX16" fmla="*/ 1637506 w 2190750"/>
              <a:gd name="connsiteY16" fmla="*/ 1412081 h 1803400"/>
              <a:gd name="connsiteX17" fmla="*/ 1661319 w 2190750"/>
              <a:gd name="connsiteY17" fmla="*/ 1459706 h 1803400"/>
              <a:gd name="connsiteX18" fmla="*/ 1618456 w 2190750"/>
              <a:gd name="connsiteY18" fmla="*/ 1483519 h 1803400"/>
              <a:gd name="connsiteX19" fmla="*/ 1561306 w 2190750"/>
              <a:gd name="connsiteY19" fmla="*/ 1483519 h 1803400"/>
              <a:gd name="connsiteX20" fmla="*/ 1556544 w 2190750"/>
              <a:gd name="connsiteY20" fmla="*/ 1421606 h 1803400"/>
              <a:gd name="connsiteX21" fmla="*/ 1542256 w 2190750"/>
              <a:gd name="connsiteY21" fmla="*/ 1393031 h 1803400"/>
              <a:gd name="connsiteX22" fmla="*/ 1585119 w 2190750"/>
              <a:gd name="connsiteY22" fmla="*/ 1350169 h 1803400"/>
              <a:gd name="connsiteX23" fmla="*/ 1642269 w 2190750"/>
              <a:gd name="connsiteY23" fmla="*/ 1316831 h 1803400"/>
              <a:gd name="connsiteX24" fmla="*/ 1608931 w 2190750"/>
              <a:gd name="connsiteY24" fmla="*/ 1250156 h 1803400"/>
              <a:gd name="connsiteX25" fmla="*/ 1566069 w 2190750"/>
              <a:gd name="connsiteY25" fmla="*/ 1197769 h 1803400"/>
              <a:gd name="connsiteX26" fmla="*/ 1504156 w 2190750"/>
              <a:gd name="connsiteY26" fmla="*/ 1202531 h 1803400"/>
              <a:gd name="connsiteX27" fmla="*/ 1451769 w 2190750"/>
              <a:gd name="connsiteY27" fmla="*/ 1197769 h 1803400"/>
              <a:gd name="connsiteX28" fmla="*/ 1423194 w 2190750"/>
              <a:gd name="connsiteY28" fmla="*/ 1135856 h 1803400"/>
              <a:gd name="connsiteX29" fmla="*/ 1389856 w 2190750"/>
              <a:gd name="connsiteY29" fmla="*/ 1112044 h 1803400"/>
              <a:gd name="connsiteX30" fmla="*/ 1337469 w 2190750"/>
              <a:gd name="connsiteY30" fmla="*/ 1069181 h 1803400"/>
              <a:gd name="connsiteX31" fmla="*/ 1346994 w 2190750"/>
              <a:gd name="connsiteY31" fmla="*/ 1002506 h 1803400"/>
              <a:gd name="connsiteX32" fmla="*/ 1361281 w 2190750"/>
              <a:gd name="connsiteY32" fmla="*/ 912019 h 1803400"/>
              <a:gd name="connsiteX33" fmla="*/ 1337469 w 2190750"/>
              <a:gd name="connsiteY33" fmla="*/ 864394 h 1803400"/>
              <a:gd name="connsiteX34" fmla="*/ 1308894 w 2190750"/>
              <a:gd name="connsiteY34" fmla="*/ 821531 h 1803400"/>
              <a:gd name="connsiteX35" fmla="*/ 1280319 w 2190750"/>
              <a:gd name="connsiteY35" fmla="*/ 821531 h 1803400"/>
              <a:gd name="connsiteX36" fmla="*/ 1289844 w 2190750"/>
              <a:gd name="connsiteY36" fmla="*/ 759619 h 1803400"/>
              <a:gd name="connsiteX37" fmla="*/ 1342231 w 2190750"/>
              <a:gd name="connsiteY37" fmla="*/ 745331 h 1803400"/>
              <a:gd name="connsiteX38" fmla="*/ 1346994 w 2190750"/>
              <a:gd name="connsiteY38" fmla="*/ 702469 h 1803400"/>
              <a:gd name="connsiteX39" fmla="*/ 1389856 w 2190750"/>
              <a:gd name="connsiteY39" fmla="*/ 664369 h 1803400"/>
              <a:gd name="connsiteX40" fmla="*/ 1380331 w 2190750"/>
              <a:gd name="connsiteY40" fmla="*/ 578644 h 1803400"/>
              <a:gd name="connsiteX41" fmla="*/ 1380331 w 2190750"/>
              <a:gd name="connsiteY41" fmla="*/ 511969 h 1803400"/>
              <a:gd name="connsiteX42" fmla="*/ 1370806 w 2190750"/>
              <a:gd name="connsiteY42" fmla="*/ 483394 h 1803400"/>
              <a:gd name="connsiteX43" fmla="*/ 1327944 w 2190750"/>
              <a:gd name="connsiteY43" fmla="*/ 450056 h 1803400"/>
              <a:gd name="connsiteX44" fmla="*/ 1318419 w 2190750"/>
              <a:gd name="connsiteY44" fmla="*/ 416719 h 1803400"/>
              <a:gd name="connsiteX45" fmla="*/ 1332706 w 2190750"/>
              <a:gd name="connsiteY45" fmla="*/ 345281 h 1803400"/>
              <a:gd name="connsiteX46" fmla="*/ 1346994 w 2190750"/>
              <a:gd name="connsiteY46" fmla="*/ 316706 h 1803400"/>
              <a:gd name="connsiteX47" fmla="*/ 1389856 w 2190750"/>
              <a:gd name="connsiteY47" fmla="*/ 340519 h 1803400"/>
              <a:gd name="connsiteX48" fmla="*/ 1399381 w 2190750"/>
              <a:gd name="connsiteY48" fmla="*/ 288131 h 1803400"/>
              <a:gd name="connsiteX49" fmla="*/ 1361281 w 2190750"/>
              <a:gd name="connsiteY49" fmla="*/ 226219 h 1803400"/>
              <a:gd name="connsiteX50" fmla="*/ 1375569 w 2190750"/>
              <a:gd name="connsiteY50" fmla="*/ 164306 h 1803400"/>
              <a:gd name="connsiteX51" fmla="*/ 1370806 w 2190750"/>
              <a:gd name="connsiteY51" fmla="*/ 121444 h 1803400"/>
              <a:gd name="connsiteX52" fmla="*/ 1337469 w 2190750"/>
              <a:gd name="connsiteY52" fmla="*/ 92869 h 1803400"/>
              <a:gd name="connsiteX53" fmla="*/ 1294606 w 2190750"/>
              <a:gd name="connsiteY53" fmla="*/ 111919 h 1803400"/>
              <a:gd name="connsiteX54" fmla="*/ 1246981 w 2190750"/>
              <a:gd name="connsiteY54" fmla="*/ 97631 h 1803400"/>
              <a:gd name="connsiteX55" fmla="*/ 1218406 w 2190750"/>
              <a:gd name="connsiteY55" fmla="*/ 78581 h 1803400"/>
              <a:gd name="connsiteX56" fmla="*/ 1194594 w 2190750"/>
              <a:gd name="connsiteY56" fmla="*/ 54769 h 1803400"/>
              <a:gd name="connsiteX57" fmla="*/ 1156494 w 2190750"/>
              <a:gd name="connsiteY57" fmla="*/ 21431 h 1803400"/>
              <a:gd name="connsiteX58" fmla="*/ 1137444 w 2190750"/>
              <a:gd name="connsiteY58" fmla="*/ 7144 h 1803400"/>
              <a:gd name="connsiteX59" fmla="*/ 1108869 w 2190750"/>
              <a:gd name="connsiteY59" fmla="*/ 2381 h 1803400"/>
              <a:gd name="connsiteX60" fmla="*/ 1075531 w 2190750"/>
              <a:gd name="connsiteY60" fmla="*/ 21431 h 1803400"/>
              <a:gd name="connsiteX61" fmla="*/ 1032669 w 2190750"/>
              <a:gd name="connsiteY61" fmla="*/ 30956 h 1803400"/>
              <a:gd name="connsiteX62" fmla="*/ 1013619 w 2190750"/>
              <a:gd name="connsiteY62" fmla="*/ 54769 h 1803400"/>
              <a:gd name="connsiteX63" fmla="*/ 932656 w 2190750"/>
              <a:gd name="connsiteY63" fmla="*/ 88106 h 1803400"/>
              <a:gd name="connsiteX64" fmla="*/ 894556 w 2190750"/>
              <a:gd name="connsiteY64" fmla="*/ 92869 h 1803400"/>
              <a:gd name="connsiteX65" fmla="*/ 813594 w 2190750"/>
              <a:gd name="connsiteY65" fmla="*/ 145256 h 1803400"/>
              <a:gd name="connsiteX66" fmla="*/ 775494 w 2190750"/>
              <a:gd name="connsiteY66" fmla="*/ 207169 h 1803400"/>
              <a:gd name="connsiteX67" fmla="*/ 775494 w 2190750"/>
              <a:gd name="connsiteY67" fmla="*/ 226219 h 1803400"/>
              <a:gd name="connsiteX68" fmla="*/ 732631 w 2190750"/>
              <a:gd name="connsiteY68" fmla="*/ 269081 h 1803400"/>
              <a:gd name="connsiteX69" fmla="*/ 723106 w 2190750"/>
              <a:gd name="connsiteY69" fmla="*/ 302419 h 1803400"/>
              <a:gd name="connsiteX70" fmla="*/ 670719 w 2190750"/>
              <a:gd name="connsiteY70" fmla="*/ 354806 h 1803400"/>
              <a:gd name="connsiteX71" fmla="*/ 627856 w 2190750"/>
              <a:gd name="connsiteY71" fmla="*/ 354806 h 1803400"/>
              <a:gd name="connsiteX72" fmla="*/ 608806 w 2190750"/>
              <a:gd name="connsiteY72" fmla="*/ 369094 h 1803400"/>
              <a:gd name="connsiteX73" fmla="*/ 546894 w 2190750"/>
              <a:gd name="connsiteY73" fmla="*/ 369094 h 1803400"/>
              <a:gd name="connsiteX74" fmla="*/ 518319 w 2190750"/>
              <a:gd name="connsiteY74" fmla="*/ 359569 h 1803400"/>
              <a:gd name="connsiteX75" fmla="*/ 499269 w 2190750"/>
              <a:gd name="connsiteY75" fmla="*/ 421481 h 1803400"/>
              <a:gd name="connsiteX76" fmla="*/ 499269 w 2190750"/>
              <a:gd name="connsiteY76" fmla="*/ 450056 h 1803400"/>
              <a:gd name="connsiteX77" fmla="*/ 456406 w 2190750"/>
              <a:gd name="connsiteY77" fmla="*/ 488156 h 1803400"/>
              <a:gd name="connsiteX78" fmla="*/ 418306 w 2190750"/>
              <a:gd name="connsiteY78" fmla="*/ 483394 h 1803400"/>
              <a:gd name="connsiteX79" fmla="*/ 389731 w 2190750"/>
              <a:gd name="connsiteY79" fmla="*/ 516731 h 1803400"/>
              <a:gd name="connsiteX80" fmla="*/ 380206 w 2190750"/>
              <a:gd name="connsiteY80" fmla="*/ 597694 h 1803400"/>
              <a:gd name="connsiteX81" fmla="*/ 380206 w 2190750"/>
              <a:gd name="connsiteY81" fmla="*/ 664369 h 1803400"/>
              <a:gd name="connsiteX82" fmla="*/ 356394 w 2190750"/>
              <a:gd name="connsiteY82" fmla="*/ 797719 h 1803400"/>
              <a:gd name="connsiteX83" fmla="*/ 318294 w 2190750"/>
              <a:gd name="connsiteY83" fmla="*/ 816769 h 1803400"/>
              <a:gd name="connsiteX84" fmla="*/ 308769 w 2190750"/>
              <a:gd name="connsiteY84" fmla="*/ 850106 h 1803400"/>
              <a:gd name="connsiteX85" fmla="*/ 308769 w 2190750"/>
              <a:gd name="connsiteY85" fmla="*/ 864394 h 1803400"/>
              <a:gd name="connsiteX86" fmla="*/ 284956 w 2190750"/>
              <a:gd name="connsiteY86" fmla="*/ 912019 h 1803400"/>
              <a:gd name="connsiteX87" fmla="*/ 256381 w 2190750"/>
              <a:gd name="connsiteY87" fmla="*/ 935831 h 1803400"/>
              <a:gd name="connsiteX88" fmla="*/ 232569 w 2190750"/>
              <a:gd name="connsiteY88" fmla="*/ 959644 h 1803400"/>
              <a:gd name="connsiteX89" fmla="*/ 218281 w 2190750"/>
              <a:gd name="connsiteY89" fmla="*/ 978694 h 1803400"/>
              <a:gd name="connsiteX90" fmla="*/ 223044 w 2190750"/>
              <a:gd name="connsiteY90" fmla="*/ 997744 h 1803400"/>
              <a:gd name="connsiteX91" fmla="*/ 223044 w 2190750"/>
              <a:gd name="connsiteY91" fmla="*/ 992981 h 1803400"/>
              <a:gd name="connsiteX92" fmla="*/ 213519 w 2190750"/>
              <a:gd name="connsiteY92" fmla="*/ 1021556 h 1803400"/>
              <a:gd name="connsiteX93" fmla="*/ 203994 w 2190750"/>
              <a:gd name="connsiteY93" fmla="*/ 1031081 h 1803400"/>
              <a:gd name="connsiteX94" fmla="*/ 189706 w 2190750"/>
              <a:gd name="connsiteY94" fmla="*/ 1054894 h 1803400"/>
              <a:gd name="connsiteX95" fmla="*/ 189706 w 2190750"/>
              <a:gd name="connsiteY95" fmla="*/ 1073944 h 1803400"/>
              <a:gd name="connsiteX96" fmla="*/ 189706 w 2190750"/>
              <a:gd name="connsiteY96" fmla="*/ 1092994 h 1803400"/>
              <a:gd name="connsiteX97" fmla="*/ 184944 w 2190750"/>
              <a:gd name="connsiteY97" fmla="*/ 1116806 h 1803400"/>
              <a:gd name="connsiteX98" fmla="*/ 184944 w 2190750"/>
              <a:gd name="connsiteY98" fmla="*/ 1131094 h 1803400"/>
              <a:gd name="connsiteX99" fmla="*/ 189706 w 2190750"/>
              <a:gd name="connsiteY99" fmla="*/ 1145381 h 1803400"/>
              <a:gd name="connsiteX100" fmla="*/ 203994 w 2190750"/>
              <a:gd name="connsiteY100" fmla="*/ 1159669 h 1803400"/>
              <a:gd name="connsiteX101" fmla="*/ 218281 w 2190750"/>
              <a:gd name="connsiteY101" fmla="*/ 1173956 h 1803400"/>
              <a:gd name="connsiteX102" fmla="*/ 218281 w 2190750"/>
              <a:gd name="connsiteY102" fmla="*/ 1188244 h 1803400"/>
              <a:gd name="connsiteX103" fmla="*/ 194469 w 2190750"/>
              <a:gd name="connsiteY103" fmla="*/ 1216819 h 1803400"/>
              <a:gd name="connsiteX104" fmla="*/ 151606 w 2190750"/>
              <a:gd name="connsiteY104" fmla="*/ 1240631 h 1803400"/>
              <a:gd name="connsiteX105" fmla="*/ 146844 w 2190750"/>
              <a:gd name="connsiteY105" fmla="*/ 1240631 h 1803400"/>
              <a:gd name="connsiteX106" fmla="*/ 118269 w 2190750"/>
              <a:gd name="connsiteY106" fmla="*/ 1273969 h 1803400"/>
              <a:gd name="connsiteX107" fmla="*/ 94456 w 2190750"/>
              <a:gd name="connsiteY107" fmla="*/ 1288256 h 1803400"/>
              <a:gd name="connsiteX108" fmla="*/ 89694 w 2190750"/>
              <a:gd name="connsiteY108" fmla="*/ 1316831 h 1803400"/>
              <a:gd name="connsiteX109" fmla="*/ 56356 w 2190750"/>
              <a:gd name="connsiteY109" fmla="*/ 1345406 h 1803400"/>
              <a:gd name="connsiteX110" fmla="*/ 27781 w 2190750"/>
              <a:gd name="connsiteY110" fmla="*/ 1354931 h 1803400"/>
              <a:gd name="connsiteX111" fmla="*/ 3969 w 2190750"/>
              <a:gd name="connsiteY111" fmla="*/ 1373981 h 1803400"/>
              <a:gd name="connsiteX112" fmla="*/ 3969 w 2190750"/>
              <a:gd name="connsiteY112" fmla="*/ 1416844 h 1803400"/>
              <a:gd name="connsiteX113" fmla="*/ 23019 w 2190750"/>
              <a:gd name="connsiteY113" fmla="*/ 1421606 h 1803400"/>
              <a:gd name="connsiteX114" fmla="*/ 61119 w 2190750"/>
              <a:gd name="connsiteY114" fmla="*/ 1464469 h 1803400"/>
              <a:gd name="connsiteX115" fmla="*/ 61119 w 2190750"/>
              <a:gd name="connsiteY115" fmla="*/ 1502569 h 1803400"/>
              <a:gd name="connsiteX116" fmla="*/ 142081 w 2190750"/>
              <a:gd name="connsiteY116" fmla="*/ 1559719 h 1803400"/>
              <a:gd name="connsiteX117" fmla="*/ 208756 w 2190750"/>
              <a:gd name="connsiteY117" fmla="*/ 1578769 h 1803400"/>
              <a:gd name="connsiteX118" fmla="*/ 351631 w 2190750"/>
              <a:gd name="connsiteY118" fmla="*/ 1583531 h 1803400"/>
              <a:gd name="connsiteX119" fmla="*/ 461169 w 2190750"/>
              <a:gd name="connsiteY119" fmla="*/ 1621631 h 1803400"/>
              <a:gd name="connsiteX120" fmla="*/ 561181 w 2190750"/>
              <a:gd name="connsiteY120" fmla="*/ 1635919 h 1803400"/>
              <a:gd name="connsiteX121" fmla="*/ 675481 w 2190750"/>
              <a:gd name="connsiteY121" fmla="*/ 1664494 h 1803400"/>
              <a:gd name="connsiteX122" fmla="*/ 756444 w 2190750"/>
              <a:gd name="connsiteY122" fmla="*/ 1659731 h 1803400"/>
              <a:gd name="connsiteX123" fmla="*/ 932656 w 2190750"/>
              <a:gd name="connsiteY123" fmla="*/ 1669256 h 1803400"/>
              <a:gd name="connsiteX124" fmla="*/ 1008856 w 2190750"/>
              <a:gd name="connsiteY124" fmla="*/ 1674019 h 1803400"/>
              <a:gd name="connsiteX125" fmla="*/ 1099344 w 2190750"/>
              <a:gd name="connsiteY125" fmla="*/ 1616869 h 1803400"/>
              <a:gd name="connsiteX126" fmla="*/ 1108869 w 2190750"/>
              <a:gd name="connsiteY126" fmla="*/ 1564481 h 1803400"/>
              <a:gd name="connsiteX127" fmla="*/ 1142206 w 2190750"/>
              <a:gd name="connsiteY127" fmla="*/ 1635919 h 1803400"/>
              <a:gd name="connsiteX128" fmla="*/ 1137444 w 2190750"/>
              <a:gd name="connsiteY128" fmla="*/ 1659731 h 1803400"/>
              <a:gd name="connsiteX129" fmla="*/ 1146969 w 2190750"/>
              <a:gd name="connsiteY129" fmla="*/ 1731169 h 1803400"/>
              <a:gd name="connsiteX130" fmla="*/ 1218406 w 2190750"/>
              <a:gd name="connsiteY130" fmla="*/ 1712119 h 1803400"/>
              <a:gd name="connsiteX131" fmla="*/ 1266031 w 2190750"/>
              <a:gd name="connsiteY131" fmla="*/ 1712119 h 1803400"/>
              <a:gd name="connsiteX132" fmla="*/ 1380331 w 2190750"/>
              <a:gd name="connsiteY132" fmla="*/ 1683544 h 1803400"/>
              <a:gd name="connsiteX133" fmla="*/ 1480344 w 2190750"/>
              <a:gd name="connsiteY133" fmla="*/ 1712119 h 1803400"/>
              <a:gd name="connsiteX134" fmla="*/ 1551781 w 2190750"/>
              <a:gd name="connsiteY134" fmla="*/ 1721644 h 1803400"/>
              <a:gd name="connsiteX135" fmla="*/ 1666081 w 2190750"/>
              <a:gd name="connsiteY135" fmla="*/ 1759744 h 1803400"/>
              <a:gd name="connsiteX136" fmla="*/ 1847056 w 2190750"/>
              <a:gd name="connsiteY136" fmla="*/ 1797844 h 1803400"/>
              <a:gd name="connsiteX137" fmla="*/ 2108994 w 2190750"/>
              <a:gd name="connsiteY137" fmla="*/ 1793081 h 1803400"/>
              <a:gd name="connsiteX138" fmla="*/ 2189956 w 2190750"/>
              <a:gd name="connsiteY138" fmla="*/ 1764506 h 180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2190750" h="1803400">
                <a:moveTo>
                  <a:pt x="2189956" y="1764506"/>
                </a:moveTo>
                <a:cubicBezTo>
                  <a:pt x="2189162" y="1737519"/>
                  <a:pt x="2127250" y="1665287"/>
                  <a:pt x="2104231" y="1631156"/>
                </a:cubicBezTo>
                <a:cubicBezTo>
                  <a:pt x="2081212" y="1597025"/>
                  <a:pt x="2077244" y="1574006"/>
                  <a:pt x="2051844" y="1559719"/>
                </a:cubicBezTo>
                <a:cubicBezTo>
                  <a:pt x="2026444" y="1545432"/>
                  <a:pt x="1983581" y="1545431"/>
                  <a:pt x="1951831" y="1545431"/>
                </a:cubicBezTo>
                <a:cubicBezTo>
                  <a:pt x="1920081" y="1545431"/>
                  <a:pt x="1878807" y="1564482"/>
                  <a:pt x="1861344" y="1559719"/>
                </a:cubicBezTo>
                <a:cubicBezTo>
                  <a:pt x="1843881" y="1554956"/>
                  <a:pt x="1839912" y="1531937"/>
                  <a:pt x="1847056" y="1516856"/>
                </a:cubicBezTo>
                <a:cubicBezTo>
                  <a:pt x="1854200" y="1501775"/>
                  <a:pt x="1893887" y="1481137"/>
                  <a:pt x="1904206" y="1469231"/>
                </a:cubicBezTo>
                <a:cubicBezTo>
                  <a:pt x="1914525" y="1457325"/>
                  <a:pt x="1915319" y="1458913"/>
                  <a:pt x="1908969" y="1445419"/>
                </a:cubicBezTo>
                <a:cubicBezTo>
                  <a:pt x="1902619" y="1431925"/>
                  <a:pt x="1880393" y="1397000"/>
                  <a:pt x="1866106" y="1388269"/>
                </a:cubicBezTo>
                <a:cubicBezTo>
                  <a:pt x="1851819" y="1379538"/>
                  <a:pt x="1830388" y="1404144"/>
                  <a:pt x="1823244" y="1393031"/>
                </a:cubicBezTo>
                <a:cubicBezTo>
                  <a:pt x="1816100" y="1381919"/>
                  <a:pt x="1833563" y="1333500"/>
                  <a:pt x="1823244" y="1321594"/>
                </a:cubicBezTo>
                <a:cubicBezTo>
                  <a:pt x="1812925" y="1309688"/>
                  <a:pt x="1776412" y="1323181"/>
                  <a:pt x="1761331" y="1321594"/>
                </a:cubicBezTo>
                <a:cubicBezTo>
                  <a:pt x="1746250" y="1320007"/>
                  <a:pt x="1745456" y="1313656"/>
                  <a:pt x="1732756" y="1312069"/>
                </a:cubicBezTo>
                <a:cubicBezTo>
                  <a:pt x="1720056" y="1310482"/>
                  <a:pt x="1697831" y="1308894"/>
                  <a:pt x="1685131" y="1312069"/>
                </a:cubicBezTo>
                <a:cubicBezTo>
                  <a:pt x="1672431" y="1315244"/>
                  <a:pt x="1662112" y="1320007"/>
                  <a:pt x="1656556" y="1331119"/>
                </a:cubicBezTo>
                <a:cubicBezTo>
                  <a:pt x="1651000" y="1342232"/>
                  <a:pt x="1654969" y="1365250"/>
                  <a:pt x="1651794" y="1378744"/>
                </a:cubicBezTo>
                <a:cubicBezTo>
                  <a:pt x="1648619" y="1392238"/>
                  <a:pt x="1635919" y="1398587"/>
                  <a:pt x="1637506" y="1412081"/>
                </a:cubicBezTo>
                <a:cubicBezTo>
                  <a:pt x="1639093" y="1425575"/>
                  <a:pt x="1664494" y="1447800"/>
                  <a:pt x="1661319" y="1459706"/>
                </a:cubicBezTo>
                <a:cubicBezTo>
                  <a:pt x="1658144" y="1471612"/>
                  <a:pt x="1635125" y="1479550"/>
                  <a:pt x="1618456" y="1483519"/>
                </a:cubicBezTo>
                <a:cubicBezTo>
                  <a:pt x="1601787" y="1487488"/>
                  <a:pt x="1571625" y="1493838"/>
                  <a:pt x="1561306" y="1483519"/>
                </a:cubicBezTo>
                <a:cubicBezTo>
                  <a:pt x="1550987" y="1473200"/>
                  <a:pt x="1559719" y="1436687"/>
                  <a:pt x="1556544" y="1421606"/>
                </a:cubicBezTo>
                <a:cubicBezTo>
                  <a:pt x="1553369" y="1406525"/>
                  <a:pt x="1537494" y="1404937"/>
                  <a:pt x="1542256" y="1393031"/>
                </a:cubicBezTo>
                <a:cubicBezTo>
                  <a:pt x="1547019" y="1381125"/>
                  <a:pt x="1568450" y="1362869"/>
                  <a:pt x="1585119" y="1350169"/>
                </a:cubicBezTo>
                <a:cubicBezTo>
                  <a:pt x="1601788" y="1337469"/>
                  <a:pt x="1638300" y="1333500"/>
                  <a:pt x="1642269" y="1316831"/>
                </a:cubicBezTo>
                <a:cubicBezTo>
                  <a:pt x="1646238" y="1300162"/>
                  <a:pt x="1621631" y="1270000"/>
                  <a:pt x="1608931" y="1250156"/>
                </a:cubicBezTo>
                <a:cubicBezTo>
                  <a:pt x="1596231" y="1230312"/>
                  <a:pt x="1583531" y="1205706"/>
                  <a:pt x="1566069" y="1197769"/>
                </a:cubicBezTo>
                <a:cubicBezTo>
                  <a:pt x="1548607" y="1189832"/>
                  <a:pt x="1523206" y="1202531"/>
                  <a:pt x="1504156" y="1202531"/>
                </a:cubicBezTo>
                <a:cubicBezTo>
                  <a:pt x="1485106" y="1202531"/>
                  <a:pt x="1465263" y="1208882"/>
                  <a:pt x="1451769" y="1197769"/>
                </a:cubicBezTo>
                <a:cubicBezTo>
                  <a:pt x="1438275" y="1186657"/>
                  <a:pt x="1433513" y="1150143"/>
                  <a:pt x="1423194" y="1135856"/>
                </a:cubicBezTo>
                <a:cubicBezTo>
                  <a:pt x="1412875" y="1121569"/>
                  <a:pt x="1404144" y="1123157"/>
                  <a:pt x="1389856" y="1112044"/>
                </a:cubicBezTo>
                <a:cubicBezTo>
                  <a:pt x="1375569" y="1100932"/>
                  <a:pt x="1344613" y="1087437"/>
                  <a:pt x="1337469" y="1069181"/>
                </a:cubicBezTo>
                <a:cubicBezTo>
                  <a:pt x="1330325" y="1050925"/>
                  <a:pt x="1343025" y="1028700"/>
                  <a:pt x="1346994" y="1002506"/>
                </a:cubicBezTo>
                <a:cubicBezTo>
                  <a:pt x="1350963" y="976312"/>
                  <a:pt x="1362868" y="935038"/>
                  <a:pt x="1361281" y="912019"/>
                </a:cubicBezTo>
                <a:cubicBezTo>
                  <a:pt x="1359694" y="889000"/>
                  <a:pt x="1346200" y="879475"/>
                  <a:pt x="1337469" y="864394"/>
                </a:cubicBezTo>
                <a:cubicBezTo>
                  <a:pt x="1328738" y="849313"/>
                  <a:pt x="1318419" y="828675"/>
                  <a:pt x="1308894" y="821531"/>
                </a:cubicBezTo>
                <a:cubicBezTo>
                  <a:pt x="1299369" y="814387"/>
                  <a:pt x="1283494" y="831850"/>
                  <a:pt x="1280319" y="821531"/>
                </a:cubicBezTo>
                <a:cubicBezTo>
                  <a:pt x="1277144" y="811212"/>
                  <a:pt x="1279525" y="772319"/>
                  <a:pt x="1289844" y="759619"/>
                </a:cubicBezTo>
                <a:cubicBezTo>
                  <a:pt x="1300163" y="746919"/>
                  <a:pt x="1332706" y="754856"/>
                  <a:pt x="1342231" y="745331"/>
                </a:cubicBezTo>
                <a:cubicBezTo>
                  <a:pt x="1351756" y="735806"/>
                  <a:pt x="1339057" y="715963"/>
                  <a:pt x="1346994" y="702469"/>
                </a:cubicBezTo>
                <a:cubicBezTo>
                  <a:pt x="1354931" y="688975"/>
                  <a:pt x="1384300" y="685006"/>
                  <a:pt x="1389856" y="664369"/>
                </a:cubicBezTo>
                <a:cubicBezTo>
                  <a:pt x="1395412" y="643732"/>
                  <a:pt x="1381919" y="604044"/>
                  <a:pt x="1380331" y="578644"/>
                </a:cubicBezTo>
                <a:cubicBezTo>
                  <a:pt x="1378744" y="553244"/>
                  <a:pt x="1381919" y="527844"/>
                  <a:pt x="1380331" y="511969"/>
                </a:cubicBezTo>
                <a:cubicBezTo>
                  <a:pt x="1378744" y="496094"/>
                  <a:pt x="1379537" y="493713"/>
                  <a:pt x="1370806" y="483394"/>
                </a:cubicBezTo>
                <a:cubicBezTo>
                  <a:pt x="1362075" y="473075"/>
                  <a:pt x="1336675" y="461169"/>
                  <a:pt x="1327944" y="450056"/>
                </a:cubicBezTo>
                <a:cubicBezTo>
                  <a:pt x="1319213" y="438943"/>
                  <a:pt x="1317625" y="434181"/>
                  <a:pt x="1318419" y="416719"/>
                </a:cubicBezTo>
                <a:cubicBezTo>
                  <a:pt x="1319213" y="399257"/>
                  <a:pt x="1327944" y="361950"/>
                  <a:pt x="1332706" y="345281"/>
                </a:cubicBezTo>
                <a:cubicBezTo>
                  <a:pt x="1337469" y="328612"/>
                  <a:pt x="1337469" y="317500"/>
                  <a:pt x="1346994" y="316706"/>
                </a:cubicBezTo>
                <a:cubicBezTo>
                  <a:pt x="1356519" y="315912"/>
                  <a:pt x="1381125" y="345281"/>
                  <a:pt x="1389856" y="340519"/>
                </a:cubicBezTo>
                <a:cubicBezTo>
                  <a:pt x="1398587" y="335757"/>
                  <a:pt x="1404143" y="307181"/>
                  <a:pt x="1399381" y="288131"/>
                </a:cubicBezTo>
                <a:cubicBezTo>
                  <a:pt x="1394619" y="269081"/>
                  <a:pt x="1365250" y="246856"/>
                  <a:pt x="1361281" y="226219"/>
                </a:cubicBezTo>
                <a:cubicBezTo>
                  <a:pt x="1357312" y="205582"/>
                  <a:pt x="1373982" y="181768"/>
                  <a:pt x="1375569" y="164306"/>
                </a:cubicBezTo>
                <a:cubicBezTo>
                  <a:pt x="1377156" y="146844"/>
                  <a:pt x="1377156" y="133350"/>
                  <a:pt x="1370806" y="121444"/>
                </a:cubicBezTo>
                <a:cubicBezTo>
                  <a:pt x="1364456" y="109538"/>
                  <a:pt x="1350169" y="94456"/>
                  <a:pt x="1337469" y="92869"/>
                </a:cubicBezTo>
                <a:cubicBezTo>
                  <a:pt x="1324769" y="91282"/>
                  <a:pt x="1309687" y="111125"/>
                  <a:pt x="1294606" y="111919"/>
                </a:cubicBezTo>
                <a:cubicBezTo>
                  <a:pt x="1279525" y="112713"/>
                  <a:pt x="1259681" y="103187"/>
                  <a:pt x="1246981" y="97631"/>
                </a:cubicBezTo>
                <a:cubicBezTo>
                  <a:pt x="1234281" y="92075"/>
                  <a:pt x="1227137" y="85725"/>
                  <a:pt x="1218406" y="78581"/>
                </a:cubicBezTo>
                <a:cubicBezTo>
                  <a:pt x="1209675" y="71437"/>
                  <a:pt x="1204913" y="64294"/>
                  <a:pt x="1194594" y="54769"/>
                </a:cubicBezTo>
                <a:cubicBezTo>
                  <a:pt x="1184275" y="45244"/>
                  <a:pt x="1166019" y="29368"/>
                  <a:pt x="1156494" y="21431"/>
                </a:cubicBezTo>
                <a:cubicBezTo>
                  <a:pt x="1146969" y="13494"/>
                  <a:pt x="1145382" y="10319"/>
                  <a:pt x="1137444" y="7144"/>
                </a:cubicBezTo>
                <a:cubicBezTo>
                  <a:pt x="1129506" y="3969"/>
                  <a:pt x="1119188" y="0"/>
                  <a:pt x="1108869" y="2381"/>
                </a:cubicBezTo>
                <a:cubicBezTo>
                  <a:pt x="1098550" y="4762"/>
                  <a:pt x="1088231" y="16668"/>
                  <a:pt x="1075531" y="21431"/>
                </a:cubicBezTo>
                <a:cubicBezTo>
                  <a:pt x="1062831" y="26194"/>
                  <a:pt x="1042988" y="25400"/>
                  <a:pt x="1032669" y="30956"/>
                </a:cubicBezTo>
                <a:cubicBezTo>
                  <a:pt x="1022350" y="36512"/>
                  <a:pt x="1030288" y="45244"/>
                  <a:pt x="1013619" y="54769"/>
                </a:cubicBezTo>
                <a:cubicBezTo>
                  <a:pt x="996950" y="64294"/>
                  <a:pt x="952500" y="81756"/>
                  <a:pt x="932656" y="88106"/>
                </a:cubicBezTo>
                <a:cubicBezTo>
                  <a:pt x="912812" y="94456"/>
                  <a:pt x="914400" y="83344"/>
                  <a:pt x="894556" y="92869"/>
                </a:cubicBezTo>
                <a:cubicBezTo>
                  <a:pt x="874712" y="102394"/>
                  <a:pt x="833438" y="126206"/>
                  <a:pt x="813594" y="145256"/>
                </a:cubicBezTo>
                <a:cubicBezTo>
                  <a:pt x="793750" y="164306"/>
                  <a:pt x="781844" y="193675"/>
                  <a:pt x="775494" y="207169"/>
                </a:cubicBezTo>
                <a:cubicBezTo>
                  <a:pt x="769144" y="220663"/>
                  <a:pt x="782638" y="215900"/>
                  <a:pt x="775494" y="226219"/>
                </a:cubicBezTo>
                <a:cubicBezTo>
                  <a:pt x="768350" y="236538"/>
                  <a:pt x="741362" y="256381"/>
                  <a:pt x="732631" y="269081"/>
                </a:cubicBezTo>
                <a:cubicBezTo>
                  <a:pt x="723900" y="281781"/>
                  <a:pt x="733425" y="288132"/>
                  <a:pt x="723106" y="302419"/>
                </a:cubicBezTo>
                <a:cubicBezTo>
                  <a:pt x="712787" y="316706"/>
                  <a:pt x="686594" y="346075"/>
                  <a:pt x="670719" y="354806"/>
                </a:cubicBezTo>
                <a:cubicBezTo>
                  <a:pt x="654844" y="363537"/>
                  <a:pt x="638175" y="352425"/>
                  <a:pt x="627856" y="354806"/>
                </a:cubicBezTo>
                <a:cubicBezTo>
                  <a:pt x="617537" y="357187"/>
                  <a:pt x="622300" y="366713"/>
                  <a:pt x="608806" y="369094"/>
                </a:cubicBezTo>
                <a:cubicBezTo>
                  <a:pt x="595312" y="371475"/>
                  <a:pt x="561975" y="370681"/>
                  <a:pt x="546894" y="369094"/>
                </a:cubicBezTo>
                <a:cubicBezTo>
                  <a:pt x="531813" y="367507"/>
                  <a:pt x="526256" y="350838"/>
                  <a:pt x="518319" y="359569"/>
                </a:cubicBezTo>
                <a:cubicBezTo>
                  <a:pt x="510382" y="368300"/>
                  <a:pt x="502444" y="406400"/>
                  <a:pt x="499269" y="421481"/>
                </a:cubicBezTo>
                <a:cubicBezTo>
                  <a:pt x="496094" y="436562"/>
                  <a:pt x="506413" y="438944"/>
                  <a:pt x="499269" y="450056"/>
                </a:cubicBezTo>
                <a:cubicBezTo>
                  <a:pt x="492125" y="461168"/>
                  <a:pt x="469900" y="482600"/>
                  <a:pt x="456406" y="488156"/>
                </a:cubicBezTo>
                <a:cubicBezTo>
                  <a:pt x="442912" y="493712"/>
                  <a:pt x="429418" y="478632"/>
                  <a:pt x="418306" y="483394"/>
                </a:cubicBezTo>
                <a:cubicBezTo>
                  <a:pt x="407194" y="488156"/>
                  <a:pt x="396081" y="497681"/>
                  <a:pt x="389731" y="516731"/>
                </a:cubicBezTo>
                <a:cubicBezTo>
                  <a:pt x="383381" y="535781"/>
                  <a:pt x="381793" y="573088"/>
                  <a:pt x="380206" y="597694"/>
                </a:cubicBezTo>
                <a:cubicBezTo>
                  <a:pt x="378619" y="622300"/>
                  <a:pt x="384175" y="631032"/>
                  <a:pt x="380206" y="664369"/>
                </a:cubicBezTo>
                <a:cubicBezTo>
                  <a:pt x="376237" y="697706"/>
                  <a:pt x="366713" y="772319"/>
                  <a:pt x="356394" y="797719"/>
                </a:cubicBezTo>
                <a:cubicBezTo>
                  <a:pt x="346075" y="823119"/>
                  <a:pt x="326231" y="808038"/>
                  <a:pt x="318294" y="816769"/>
                </a:cubicBezTo>
                <a:cubicBezTo>
                  <a:pt x="310357" y="825500"/>
                  <a:pt x="310357" y="842168"/>
                  <a:pt x="308769" y="850106"/>
                </a:cubicBezTo>
                <a:cubicBezTo>
                  <a:pt x="307181" y="858044"/>
                  <a:pt x="312738" y="854075"/>
                  <a:pt x="308769" y="864394"/>
                </a:cubicBezTo>
                <a:cubicBezTo>
                  <a:pt x="304800" y="874713"/>
                  <a:pt x="293687" y="900113"/>
                  <a:pt x="284956" y="912019"/>
                </a:cubicBezTo>
                <a:cubicBezTo>
                  <a:pt x="276225" y="923925"/>
                  <a:pt x="265112" y="927894"/>
                  <a:pt x="256381" y="935831"/>
                </a:cubicBezTo>
                <a:cubicBezTo>
                  <a:pt x="247650" y="943768"/>
                  <a:pt x="238919" y="952500"/>
                  <a:pt x="232569" y="959644"/>
                </a:cubicBezTo>
                <a:cubicBezTo>
                  <a:pt x="226219" y="966788"/>
                  <a:pt x="219869" y="972344"/>
                  <a:pt x="218281" y="978694"/>
                </a:cubicBezTo>
                <a:cubicBezTo>
                  <a:pt x="216694" y="985044"/>
                  <a:pt x="222250" y="995363"/>
                  <a:pt x="223044" y="997744"/>
                </a:cubicBezTo>
                <a:cubicBezTo>
                  <a:pt x="223838" y="1000125"/>
                  <a:pt x="224631" y="989012"/>
                  <a:pt x="223044" y="992981"/>
                </a:cubicBezTo>
                <a:cubicBezTo>
                  <a:pt x="221457" y="996950"/>
                  <a:pt x="216694" y="1015206"/>
                  <a:pt x="213519" y="1021556"/>
                </a:cubicBezTo>
                <a:cubicBezTo>
                  <a:pt x="210344" y="1027906"/>
                  <a:pt x="207963" y="1025525"/>
                  <a:pt x="203994" y="1031081"/>
                </a:cubicBezTo>
                <a:cubicBezTo>
                  <a:pt x="200025" y="1036637"/>
                  <a:pt x="192087" y="1047750"/>
                  <a:pt x="189706" y="1054894"/>
                </a:cubicBezTo>
                <a:cubicBezTo>
                  <a:pt x="187325" y="1062038"/>
                  <a:pt x="189706" y="1073944"/>
                  <a:pt x="189706" y="1073944"/>
                </a:cubicBezTo>
                <a:cubicBezTo>
                  <a:pt x="189706" y="1080294"/>
                  <a:pt x="190500" y="1085850"/>
                  <a:pt x="189706" y="1092994"/>
                </a:cubicBezTo>
                <a:cubicBezTo>
                  <a:pt x="188912" y="1100138"/>
                  <a:pt x="185738" y="1110456"/>
                  <a:pt x="184944" y="1116806"/>
                </a:cubicBezTo>
                <a:cubicBezTo>
                  <a:pt x="184150" y="1123156"/>
                  <a:pt x="184150" y="1126332"/>
                  <a:pt x="184944" y="1131094"/>
                </a:cubicBezTo>
                <a:cubicBezTo>
                  <a:pt x="185738" y="1135856"/>
                  <a:pt x="186531" y="1140619"/>
                  <a:pt x="189706" y="1145381"/>
                </a:cubicBezTo>
                <a:cubicBezTo>
                  <a:pt x="192881" y="1150143"/>
                  <a:pt x="203994" y="1159669"/>
                  <a:pt x="203994" y="1159669"/>
                </a:cubicBezTo>
                <a:cubicBezTo>
                  <a:pt x="208756" y="1164431"/>
                  <a:pt x="215900" y="1169194"/>
                  <a:pt x="218281" y="1173956"/>
                </a:cubicBezTo>
                <a:cubicBezTo>
                  <a:pt x="220662" y="1178718"/>
                  <a:pt x="222250" y="1181100"/>
                  <a:pt x="218281" y="1188244"/>
                </a:cubicBezTo>
                <a:cubicBezTo>
                  <a:pt x="214312" y="1195388"/>
                  <a:pt x="205582" y="1208088"/>
                  <a:pt x="194469" y="1216819"/>
                </a:cubicBezTo>
                <a:cubicBezTo>
                  <a:pt x="183356" y="1225550"/>
                  <a:pt x="159543" y="1236662"/>
                  <a:pt x="151606" y="1240631"/>
                </a:cubicBezTo>
                <a:cubicBezTo>
                  <a:pt x="143669" y="1244600"/>
                  <a:pt x="152400" y="1235075"/>
                  <a:pt x="146844" y="1240631"/>
                </a:cubicBezTo>
                <a:cubicBezTo>
                  <a:pt x="141288" y="1246187"/>
                  <a:pt x="127000" y="1266032"/>
                  <a:pt x="118269" y="1273969"/>
                </a:cubicBezTo>
                <a:cubicBezTo>
                  <a:pt x="109538" y="1281906"/>
                  <a:pt x="99218" y="1281112"/>
                  <a:pt x="94456" y="1288256"/>
                </a:cubicBezTo>
                <a:cubicBezTo>
                  <a:pt x="89694" y="1295400"/>
                  <a:pt x="96044" y="1307306"/>
                  <a:pt x="89694" y="1316831"/>
                </a:cubicBezTo>
                <a:cubicBezTo>
                  <a:pt x="83344" y="1326356"/>
                  <a:pt x="66675" y="1339056"/>
                  <a:pt x="56356" y="1345406"/>
                </a:cubicBezTo>
                <a:cubicBezTo>
                  <a:pt x="46037" y="1351756"/>
                  <a:pt x="36512" y="1350169"/>
                  <a:pt x="27781" y="1354931"/>
                </a:cubicBezTo>
                <a:cubicBezTo>
                  <a:pt x="19050" y="1359693"/>
                  <a:pt x="7938" y="1363662"/>
                  <a:pt x="3969" y="1373981"/>
                </a:cubicBezTo>
                <a:cubicBezTo>
                  <a:pt x="0" y="1384300"/>
                  <a:pt x="794" y="1408906"/>
                  <a:pt x="3969" y="1416844"/>
                </a:cubicBezTo>
                <a:cubicBezTo>
                  <a:pt x="7144" y="1424782"/>
                  <a:pt x="13494" y="1413669"/>
                  <a:pt x="23019" y="1421606"/>
                </a:cubicBezTo>
                <a:cubicBezTo>
                  <a:pt x="32544" y="1429543"/>
                  <a:pt x="54769" y="1450975"/>
                  <a:pt x="61119" y="1464469"/>
                </a:cubicBezTo>
                <a:cubicBezTo>
                  <a:pt x="67469" y="1477963"/>
                  <a:pt x="47625" y="1486694"/>
                  <a:pt x="61119" y="1502569"/>
                </a:cubicBezTo>
                <a:cubicBezTo>
                  <a:pt x="74613" y="1518444"/>
                  <a:pt x="117475" y="1547019"/>
                  <a:pt x="142081" y="1559719"/>
                </a:cubicBezTo>
                <a:cubicBezTo>
                  <a:pt x="166687" y="1572419"/>
                  <a:pt x="173831" y="1574800"/>
                  <a:pt x="208756" y="1578769"/>
                </a:cubicBezTo>
                <a:cubicBezTo>
                  <a:pt x="243681" y="1582738"/>
                  <a:pt x="309562" y="1576387"/>
                  <a:pt x="351631" y="1583531"/>
                </a:cubicBezTo>
                <a:cubicBezTo>
                  <a:pt x="393700" y="1590675"/>
                  <a:pt x="426244" y="1612900"/>
                  <a:pt x="461169" y="1621631"/>
                </a:cubicBezTo>
                <a:cubicBezTo>
                  <a:pt x="496094" y="1630362"/>
                  <a:pt x="525462" y="1628775"/>
                  <a:pt x="561181" y="1635919"/>
                </a:cubicBezTo>
                <a:cubicBezTo>
                  <a:pt x="596900" y="1643063"/>
                  <a:pt x="642937" y="1660525"/>
                  <a:pt x="675481" y="1664494"/>
                </a:cubicBezTo>
                <a:cubicBezTo>
                  <a:pt x="708025" y="1668463"/>
                  <a:pt x="713582" y="1658937"/>
                  <a:pt x="756444" y="1659731"/>
                </a:cubicBezTo>
                <a:cubicBezTo>
                  <a:pt x="799306" y="1660525"/>
                  <a:pt x="932656" y="1669256"/>
                  <a:pt x="932656" y="1669256"/>
                </a:cubicBezTo>
                <a:cubicBezTo>
                  <a:pt x="974725" y="1671637"/>
                  <a:pt x="981075" y="1682750"/>
                  <a:pt x="1008856" y="1674019"/>
                </a:cubicBezTo>
                <a:cubicBezTo>
                  <a:pt x="1036637" y="1665288"/>
                  <a:pt x="1082675" y="1635125"/>
                  <a:pt x="1099344" y="1616869"/>
                </a:cubicBezTo>
                <a:cubicBezTo>
                  <a:pt x="1116013" y="1598613"/>
                  <a:pt x="1101725" y="1561306"/>
                  <a:pt x="1108869" y="1564481"/>
                </a:cubicBezTo>
                <a:cubicBezTo>
                  <a:pt x="1116013" y="1567656"/>
                  <a:pt x="1137444" y="1620044"/>
                  <a:pt x="1142206" y="1635919"/>
                </a:cubicBezTo>
                <a:cubicBezTo>
                  <a:pt x="1146968" y="1651794"/>
                  <a:pt x="1136650" y="1643856"/>
                  <a:pt x="1137444" y="1659731"/>
                </a:cubicBezTo>
                <a:cubicBezTo>
                  <a:pt x="1138238" y="1675606"/>
                  <a:pt x="1133475" y="1722438"/>
                  <a:pt x="1146969" y="1731169"/>
                </a:cubicBezTo>
                <a:cubicBezTo>
                  <a:pt x="1160463" y="1739900"/>
                  <a:pt x="1198562" y="1715294"/>
                  <a:pt x="1218406" y="1712119"/>
                </a:cubicBezTo>
                <a:cubicBezTo>
                  <a:pt x="1238250" y="1708944"/>
                  <a:pt x="1239044" y="1716881"/>
                  <a:pt x="1266031" y="1712119"/>
                </a:cubicBezTo>
                <a:cubicBezTo>
                  <a:pt x="1293018" y="1707357"/>
                  <a:pt x="1344612" y="1683544"/>
                  <a:pt x="1380331" y="1683544"/>
                </a:cubicBezTo>
                <a:cubicBezTo>
                  <a:pt x="1416050" y="1683544"/>
                  <a:pt x="1451769" y="1705769"/>
                  <a:pt x="1480344" y="1712119"/>
                </a:cubicBezTo>
                <a:cubicBezTo>
                  <a:pt x="1508919" y="1718469"/>
                  <a:pt x="1520825" y="1713707"/>
                  <a:pt x="1551781" y="1721644"/>
                </a:cubicBezTo>
                <a:cubicBezTo>
                  <a:pt x="1582737" y="1729581"/>
                  <a:pt x="1616869" y="1747044"/>
                  <a:pt x="1666081" y="1759744"/>
                </a:cubicBezTo>
                <a:cubicBezTo>
                  <a:pt x="1715293" y="1772444"/>
                  <a:pt x="1773237" y="1792288"/>
                  <a:pt x="1847056" y="1797844"/>
                </a:cubicBezTo>
                <a:cubicBezTo>
                  <a:pt x="1920875" y="1803400"/>
                  <a:pt x="2051844" y="1797844"/>
                  <a:pt x="2108994" y="1793081"/>
                </a:cubicBezTo>
                <a:cubicBezTo>
                  <a:pt x="2166144" y="1788319"/>
                  <a:pt x="2190750" y="1791493"/>
                  <a:pt x="2189956" y="1764506"/>
                </a:cubicBez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0" name="9 Forma libre"/>
          <p:cNvSpPr/>
          <p:nvPr/>
        </p:nvSpPr>
        <p:spPr>
          <a:xfrm>
            <a:off x="5648325" y="3143250"/>
            <a:ext cx="1785938" cy="2595563"/>
          </a:xfrm>
          <a:custGeom>
            <a:avLst/>
            <a:gdLst>
              <a:gd name="connsiteX0" fmla="*/ 1414463 w 1678781"/>
              <a:gd name="connsiteY0" fmla="*/ 2504281 h 2524919"/>
              <a:gd name="connsiteX1" fmla="*/ 1347788 w 1678781"/>
              <a:gd name="connsiteY1" fmla="*/ 2518569 h 2524919"/>
              <a:gd name="connsiteX2" fmla="*/ 1323975 w 1678781"/>
              <a:gd name="connsiteY2" fmla="*/ 2518569 h 2524919"/>
              <a:gd name="connsiteX3" fmla="*/ 1285875 w 1678781"/>
              <a:gd name="connsiteY3" fmla="*/ 2480469 h 2524919"/>
              <a:gd name="connsiteX4" fmla="*/ 1247775 w 1678781"/>
              <a:gd name="connsiteY4" fmla="*/ 2418556 h 2524919"/>
              <a:gd name="connsiteX5" fmla="*/ 1204913 w 1678781"/>
              <a:gd name="connsiteY5" fmla="*/ 2351881 h 2524919"/>
              <a:gd name="connsiteX6" fmla="*/ 1181100 w 1678781"/>
              <a:gd name="connsiteY6" fmla="*/ 2313781 h 2524919"/>
              <a:gd name="connsiteX7" fmla="*/ 1085850 w 1678781"/>
              <a:gd name="connsiteY7" fmla="*/ 2309019 h 2524919"/>
              <a:gd name="connsiteX8" fmla="*/ 1047750 w 1678781"/>
              <a:gd name="connsiteY8" fmla="*/ 2318544 h 2524919"/>
              <a:gd name="connsiteX9" fmla="*/ 1009650 w 1678781"/>
              <a:gd name="connsiteY9" fmla="*/ 2318544 h 2524919"/>
              <a:gd name="connsiteX10" fmla="*/ 981075 w 1678781"/>
              <a:gd name="connsiteY10" fmla="*/ 2304256 h 2524919"/>
              <a:gd name="connsiteX11" fmla="*/ 976313 w 1678781"/>
              <a:gd name="connsiteY11" fmla="*/ 2275681 h 2524919"/>
              <a:gd name="connsiteX12" fmla="*/ 1009650 w 1678781"/>
              <a:gd name="connsiteY12" fmla="*/ 2251869 h 2524919"/>
              <a:gd name="connsiteX13" fmla="*/ 1028700 w 1678781"/>
              <a:gd name="connsiteY13" fmla="*/ 2223294 h 2524919"/>
              <a:gd name="connsiteX14" fmla="*/ 1028700 w 1678781"/>
              <a:gd name="connsiteY14" fmla="*/ 2199481 h 2524919"/>
              <a:gd name="connsiteX15" fmla="*/ 990600 w 1678781"/>
              <a:gd name="connsiteY15" fmla="*/ 2161381 h 2524919"/>
              <a:gd name="connsiteX16" fmla="*/ 962025 w 1678781"/>
              <a:gd name="connsiteY16" fmla="*/ 2156619 h 2524919"/>
              <a:gd name="connsiteX17" fmla="*/ 962025 w 1678781"/>
              <a:gd name="connsiteY17" fmla="*/ 2099469 h 2524919"/>
              <a:gd name="connsiteX18" fmla="*/ 923925 w 1678781"/>
              <a:gd name="connsiteY18" fmla="*/ 2085181 h 2524919"/>
              <a:gd name="connsiteX19" fmla="*/ 890588 w 1678781"/>
              <a:gd name="connsiteY19" fmla="*/ 2094706 h 2524919"/>
              <a:gd name="connsiteX20" fmla="*/ 847725 w 1678781"/>
              <a:gd name="connsiteY20" fmla="*/ 2066131 h 2524919"/>
              <a:gd name="connsiteX21" fmla="*/ 804863 w 1678781"/>
              <a:gd name="connsiteY21" fmla="*/ 2089944 h 2524919"/>
              <a:gd name="connsiteX22" fmla="*/ 790575 w 1678781"/>
              <a:gd name="connsiteY22" fmla="*/ 2123281 h 2524919"/>
              <a:gd name="connsiteX23" fmla="*/ 785813 w 1678781"/>
              <a:gd name="connsiteY23" fmla="*/ 2151856 h 2524919"/>
              <a:gd name="connsiteX24" fmla="*/ 790575 w 1678781"/>
              <a:gd name="connsiteY24" fmla="*/ 2175669 h 2524919"/>
              <a:gd name="connsiteX25" fmla="*/ 804863 w 1678781"/>
              <a:gd name="connsiteY25" fmla="*/ 2204244 h 2524919"/>
              <a:gd name="connsiteX26" fmla="*/ 800100 w 1678781"/>
              <a:gd name="connsiteY26" fmla="*/ 2232819 h 2524919"/>
              <a:gd name="connsiteX27" fmla="*/ 766763 w 1678781"/>
              <a:gd name="connsiteY27" fmla="*/ 2251869 h 2524919"/>
              <a:gd name="connsiteX28" fmla="*/ 709613 w 1678781"/>
              <a:gd name="connsiteY28" fmla="*/ 2256631 h 2524919"/>
              <a:gd name="connsiteX29" fmla="*/ 671513 w 1678781"/>
              <a:gd name="connsiteY29" fmla="*/ 2232819 h 2524919"/>
              <a:gd name="connsiteX30" fmla="*/ 671513 w 1678781"/>
              <a:gd name="connsiteY30" fmla="*/ 2166144 h 2524919"/>
              <a:gd name="connsiteX31" fmla="*/ 685800 w 1678781"/>
              <a:gd name="connsiteY31" fmla="*/ 2137569 h 2524919"/>
              <a:gd name="connsiteX32" fmla="*/ 752475 w 1678781"/>
              <a:gd name="connsiteY32" fmla="*/ 2089944 h 2524919"/>
              <a:gd name="connsiteX33" fmla="*/ 742950 w 1678781"/>
              <a:gd name="connsiteY33" fmla="*/ 2032794 h 2524919"/>
              <a:gd name="connsiteX34" fmla="*/ 690563 w 1678781"/>
              <a:gd name="connsiteY34" fmla="*/ 1966119 h 2524919"/>
              <a:gd name="connsiteX35" fmla="*/ 590550 w 1678781"/>
              <a:gd name="connsiteY35" fmla="*/ 1970881 h 2524919"/>
              <a:gd name="connsiteX36" fmla="*/ 542925 w 1678781"/>
              <a:gd name="connsiteY36" fmla="*/ 1913731 h 2524919"/>
              <a:gd name="connsiteX37" fmla="*/ 542925 w 1678781"/>
              <a:gd name="connsiteY37" fmla="*/ 1889919 h 2524919"/>
              <a:gd name="connsiteX38" fmla="*/ 471488 w 1678781"/>
              <a:gd name="connsiteY38" fmla="*/ 1842294 h 2524919"/>
              <a:gd name="connsiteX39" fmla="*/ 466725 w 1678781"/>
              <a:gd name="connsiteY39" fmla="*/ 1775619 h 2524919"/>
              <a:gd name="connsiteX40" fmla="*/ 476250 w 1678781"/>
              <a:gd name="connsiteY40" fmla="*/ 1666081 h 2524919"/>
              <a:gd name="connsiteX41" fmla="*/ 442913 w 1678781"/>
              <a:gd name="connsiteY41" fmla="*/ 1604169 h 2524919"/>
              <a:gd name="connsiteX42" fmla="*/ 414338 w 1678781"/>
              <a:gd name="connsiteY42" fmla="*/ 1594644 h 2524919"/>
              <a:gd name="connsiteX43" fmla="*/ 419100 w 1678781"/>
              <a:gd name="connsiteY43" fmla="*/ 1518444 h 2524919"/>
              <a:gd name="connsiteX44" fmla="*/ 471488 w 1678781"/>
              <a:gd name="connsiteY44" fmla="*/ 1499394 h 2524919"/>
              <a:gd name="connsiteX45" fmla="*/ 471488 w 1678781"/>
              <a:gd name="connsiteY45" fmla="*/ 1456531 h 2524919"/>
              <a:gd name="connsiteX46" fmla="*/ 514350 w 1678781"/>
              <a:gd name="connsiteY46" fmla="*/ 1404144 h 2524919"/>
              <a:gd name="connsiteX47" fmla="*/ 509588 w 1678781"/>
              <a:gd name="connsiteY47" fmla="*/ 1323181 h 2524919"/>
              <a:gd name="connsiteX48" fmla="*/ 466725 w 1678781"/>
              <a:gd name="connsiteY48" fmla="*/ 1213644 h 2524919"/>
              <a:gd name="connsiteX49" fmla="*/ 447675 w 1678781"/>
              <a:gd name="connsiteY49" fmla="*/ 1189831 h 2524919"/>
              <a:gd name="connsiteX50" fmla="*/ 457200 w 1678781"/>
              <a:gd name="connsiteY50" fmla="*/ 1151731 h 2524919"/>
              <a:gd name="connsiteX51" fmla="*/ 452438 w 1678781"/>
              <a:gd name="connsiteY51" fmla="*/ 1080294 h 2524919"/>
              <a:gd name="connsiteX52" fmla="*/ 523875 w 1678781"/>
              <a:gd name="connsiteY52" fmla="*/ 1089819 h 2524919"/>
              <a:gd name="connsiteX53" fmla="*/ 523875 w 1678781"/>
              <a:gd name="connsiteY53" fmla="*/ 1046956 h 2524919"/>
              <a:gd name="connsiteX54" fmla="*/ 490538 w 1678781"/>
              <a:gd name="connsiteY54" fmla="*/ 1008856 h 2524919"/>
              <a:gd name="connsiteX55" fmla="*/ 490538 w 1678781"/>
              <a:gd name="connsiteY55" fmla="*/ 975519 h 2524919"/>
              <a:gd name="connsiteX56" fmla="*/ 495300 w 1678781"/>
              <a:gd name="connsiteY56" fmla="*/ 913606 h 2524919"/>
              <a:gd name="connsiteX57" fmla="*/ 485775 w 1678781"/>
              <a:gd name="connsiteY57" fmla="*/ 875506 h 2524919"/>
              <a:gd name="connsiteX58" fmla="*/ 461963 w 1678781"/>
              <a:gd name="connsiteY58" fmla="*/ 861219 h 2524919"/>
              <a:gd name="connsiteX59" fmla="*/ 423863 w 1678781"/>
              <a:gd name="connsiteY59" fmla="*/ 880269 h 2524919"/>
              <a:gd name="connsiteX60" fmla="*/ 366713 w 1678781"/>
              <a:gd name="connsiteY60" fmla="*/ 856456 h 2524919"/>
              <a:gd name="connsiteX61" fmla="*/ 338138 w 1678781"/>
              <a:gd name="connsiteY61" fmla="*/ 837406 h 2524919"/>
              <a:gd name="connsiteX62" fmla="*/ 280988 w 1678781"/>
              <a:gd name="connsiteY62" fmla="*/ 794544 h 2524919"/>
              <a:gd name="connsiteX63" fmla="*/ 280988 w 1678781"/>
              <a:gd name="connsiteY63" fmla="*/ 775494 h 2524919"/>
              <a:gd name="connsiteX64" fmla="*/ 233363 w 1678781"/>
              <a:gd name="connsiteY64" fmla="*/ 746919 h 2524919"/>
              <a:gd name="connsiteX65" fmla="*/ 166688 w 1678781"/>
              <a:gd name="connsiteY65" fmla="*/ 727869 h 2524919"/>
              <a:gd name="connsiteX66" fmla="*/ 133350 w 1678781"/>
              <a:gd name="connsiteY66" fmla="*/ 694531 h 2524919"/>
              <a:gd name="connsiteX67" fmla="*/ 104775 w 1678781"/>
              <a:gd name="connsiteY67" fmla="*/ 675481 h 2524919"/>
              <a:gd name="connsiteX68" fmla="*/ 52388 w 1678781"/>
              <a:gd name="connsiteY68" fmla="*/ 637381 h 2524919"/>
              <a:gd name="connsiteX69" fmla="*/ 19050 w 1678781"/>
              <a:gd name="connsiteY69" fmla="*/ 627856 h 2524919"/>
              <a:gd name="connsiteX70" fmla="*/ 19050 w 1678781"/>
              <a:gd name="connsiteY70" fmla="*/ 589756 h 2524919"/>
              <a:gd name="connsiteX71" fmla="*/ 4763 w 1678781"/>
              <a:gd name="connsiteY71" fmla="*/ 551656 h 2524919"/>
              <a:gd name="connsiteX72" fmla="*/ 4763 w 1678781"/>
              <a:gd name="connsiteY72" fmla="*/ 494506 h 2524919"/>
              <a:gd name="connsiteX73" fmla="*/ 33338 w 1678781"/>
              <a:gd name="connsiteY73" fmla="*/ 465931 h 2524919"/>
              <a:gd name="connsiteX74" fmla="*/ 61913 w 1678781"/>
              <a:gd name="connsiteY74" fmla="*/ 437356 h 2524919"/>
              <a:gd name="connsiteX75" fmla="*/ 38100 w 1678781"/>
              <a:gd name="connsiteY75" fmla="*/ 404019 h 2524919"/>
              <a:gd name="connsiteX76" fmla="*/ 80963 w 1678781"/>
              <a:gd name="connsiteY76" fmla="*/ 342106 h 2524919"/>
              <a:gd name="connsiteX77" fmla="*/ 90488 w 1678781"/>
              <a:gd name="connsiteY77" fmla="*/ 308769 h 2524919"/>
              <a:gd name="connsiteX78" fmla="*/ 90488 w 1678781"/>
              <a:gd name="connsiteY78" fmla="*/ 265906 h 2524919"/>
              <a:gd name="connsiteX79" fmla="*/ 85725 w 1678781"/>
              <a:gd name="connsiteY79" fmla="*/ 242094 h 2524919"/>
              <a:gd name="connsiteX80" fmla="*/ 95250 w 1678781"/>
              <a:gd name="connsiteY80" fmla="*/ 199231 h 2524919"/>
              <a:gd name="connsiteX81" fmla="*/ 104775 w 1678781"/>
              <a:gd name="connsiteY81" fmla="*/ 184944 h 2524919"/>
              <a:gd name="connsiteX82" fmla="*/ 128588 w 1678781"/>
              <a:gd name="connsiteY82" fmla="*/ 180181 h 2524919"/>
              <a:gd name="connsiteX83" fmla="*/ 190500 w 1678781"/>
              <a:gd name="connsiteY83" fmla="*/ 184944 h 2524919"/>
              <a:gd name="connsiteX84" fmla="*/ 214313 w 1678781"/>
              <a:gd name="connsiteY84" fmla="*/ 175419 h 2524919"/>
              <a:gd name="connsiteX85" fmla="*/ 252413 w 1678781"/>
              <a:gd name="connsiteY85" fmla="*/ 165894 h 2524919"/>
              <a:gd name="connsiteX86" fmla="*/ 290513 w 1678781"/>
              <a:gd name="connsiteY86" fmla="*/ 170656 h 2524919"/>
              <a:gd name="connsiteX87" fmla="*/ 314325 w 1678781"/>
              <a:gd name="connsiteY87" fmla="*/ 123031 h 2524919"/>
              <a:gd name="connsiteX88" fmla="*/ 347663 w 1678781"/>
              <a:gd name="connsiteY88" fmla="*/ 108744 h 2524919"/>
              <a:gd name="connsiteX89" fmla="*/ 347663 w 1678781"/>
              <a:gd name="connsiteY89" fmla="*/ 94456 h 2524919"/>
              <a:gd name="connsiteX90" fmla="*/ 376238 w 1678781"/>
              <a:gd name="connsiteY90" fmla="*/ 99219 h 2524919"/>
              <a:gd name="connsiteX91" fmla="*/ 423863 w 1678781"/>
              <a:gd name="connsiteY91" fmla="*/ 99219 h 2524919"/>
              <a:gd name="connsiteX92" fmla="*/ 442913 w 1678781"/>
              <a:gd name="connsiteY92" fmla="*/ 103981 h 2524919"/>
              <a:gd name="connsiteX93" fmla="*/ 461963 w 1678781"/>
              <a:gd name="connsiteY93" fmla="*/ 84931 h 2524919"/>
              <a:gd name="connsiteX94" fmla="*/ 504825 w 1678781"/>
              <a:gd name="connsiteY94" fmla="*/ 113506 h 2524919"/>
              <a:gd name="connsiteX95" fmla="*/ 547688 w 1678781"/>
              <a:gd name="connsiteY95" fmla="*/ 146844 h 2524919"/>
              <a:gd name="connsiteX96" fmla="*/ 576263 w 1678781"/>
              <a:gd name="connsiteY96" fmla="*/ 118269 h 2524919"/>
              <a:gd name="connsiteX97" fmla="*/ 581025 w 1678781"/>
              <a:gd name="connsiteY97" fmla="*/ 99219 h 2524919"/>
              <a:gd name="connsiteX98" fmla="*/ 595313 w 1678781"/>
              <a:gd name="connsiteY98" fmla="*/ 84931 h 2524919"/>
              <a:gd name="connsiteX99" fmla="*/ 695325 w 1678781"/>
              <a:gd name="connsiteY99" fmla="*/ 80169 h 2524919"/>
              <a:gd name="connsiteX100" fmla="*/ 700088 w 1678781"/>
              <a:gd name="connsiteY100" fmla="*/ 51594 h 2524919"/>
              <a:gd name="connsiteX101" fmla="*/ 738188 w 1678781"/>
              <a:gd name="connsiteY101" fmla="*/ 37306 h 2524919"/>
              <a:gd name="connsiteX102" fmla="*/ 781050 w 1678781"/>
              <a:gd name="connsiteY102" fmla="*/ 3969 h 2524919"/>
              <a:gd name="connsiteX103" fmla="*/ 833438 w 1678781"/>
              <a:gd name="connsiteY103" fmla="*/ 13494 h 2524919"/>
              <a:gd name="connsiteX104" fmla="*/ 885825 w 1678781"/>
              <a:gd name="connsiteY104" fmla="*/ 23019 h 2524919"/>
              <a:gd name="connsiteX105" fmla="*/ 900113 w 1678781"/>
              <a:gd name="connsiteY105" fmla="*/ 89694 h 2524919"/>
              <a:gd name="connsiteX106" fmla="*/ 928688 w 1678781"/>
              <a:gd name="connsiteY106" fmla="*/ 118269 h 2524919"/>
              <a:gd name="connsiteX107" fmla="*/ 919163 w 1678781"/>
              <a:gd name="connsiteY107" fmla="*/ 151606 h 2524919"/>
              <a:gd name="connsiteX108" fmla="*/ 900113 w 1678781"/>
              <a:gd name="connsiteY108" fmla="*/ 189706 h 2524919"/>
              <a:gd name="connsiteX109" fmla="*/ 890588 w 1678781"/>
              <a:gd name="connsiteY109" fmla="*/ 242094 h 2524919"/>
              <a:gd name="connsiteX110" fmla="*/ 857250 w 1678781"/>
              <a:gd name="connsiteY110" fmla="*/ 294481 h 2524919"/>
              <a:gd name="connsiteX111" fmla="*/ 857250 w 1678781"/>
              <a:gd name="connsiteY111" fmla="*/ 346869 h 2524919"/>
              <a:gd name="connsiteX112" fmla="*/ 881063 w 1678781"/>
              <a:gd name="connsiteY112" fmla="*/ 418306 h 2524919"/>
              <a:gd name="connsiteX113" fmla="*/ 938213 w 1678781"/>
              <a:gd name="connsiteY113" fmla="*/ 465931 h 2524919"/>
              <a:gd name="connsiteX114" fmla="*/ 1009650 w 1678781"/>
              <a:gd name="connsiteY114" fmla="*/ 499269 h 2524919"/>
              <a:gd name="connsiteX115" fmla="*/ 1014413 w 1678781"/>
              <a:gd name="connsiteY115" fmla="*/ 561181 h 2524919"/>
              <a:gd name="connsiteX116" fmla="*/ 952500 w 1678781"/>
              <a:gd name="connsiteY116" fmla="*/ 618331 h 2524919"/>
              <a:gd name="connsiteX117" fmla="*/ 895350 w 1678781"/>
              <a:gd name="connsiteY117" fmla="*/ 646906 h 2524919"/>
              <a:gd name="connsiteX118" fmla="*/ 871538 w 1678781"/>
              <a:gd name="connsiteY118" fmla="*/ 670719 h 2524919"/>
              <a:gd name="connsiteX119" fmla="*/ 852488 w 1678781"/>
              <a:gd name="connsiteY119" fmla="*/ 727869 h 2524919"/>
              <a:gd name="connsiteX120" fmla="*/ 876300 w 1678781"/>
              <a:gd name="connsiteY120" fmla="*/ 808831 h 2524919"/>
              <a:gd name="connsiteX121" fmla="*/ 933450 w 1678781"/>
              <a:gd name="connsiteY121" fmla="*/ 842169 h 2524919"/>
              <a:gd name="connsiteX122" fmla="*/ 966788 w 1678781"/>
              <a:gd name="connsiteY122" fmla="*/ 889794 h 2524919"/>
              <a:gd name="connsiteX123" fmla="*/ 990600 w 1678781"/>
              <a:gd name="connsiteY123" fmla="*/ 918369 h 2524919"/>
              <a:gd name="connsiteX124" fmla="*/ 1047750 w 1678781"/>
              <a:gd name="connsiteY124" fmla="*/ 1008856 h 2524919"/>
              <a:gd name="connsiteX125" fmla="*/ 1062038 w 1678781"/>
              <a:gd name="connsiteY125" fmla="*/ 1042194 h 2524919"/>
              <a:gd name="connsiteX126" fmla="*/ 1038225 w 1678781"/>
              <a:gd name="connsiteY126" fmla="*/ 1075531 h 2524919"/>
              <a:gd name="connsiteX127" fmla="*/ 1052513 w 1678781"/>
              <a:gd name="connsiteY127" fmla="*/ 1099344 h 2524919"/>
              <a:gd name="connsiteX128" fmla="*/ 1123950 w 1678781"/>
              <a:gd name="connsiteY128" fmla="*/ 1066006 h 2524919"/>
              <a:gd name="connsiteX129" fmla="*/ 1209675 w 1678781"/>
              <a:gd name="connsiteY129" fmla="*/ 1061244 h 2524919"/>
              <a:gd name="connsiteX130" fmla="*/ 1257300 w 1678781"/>
              <a:gd name="connsiteY130" fmla="*/ 1046956 h 2524919"/>
              <a:gd name="connsiteX131" fmla="*/ 1290638 w 1678781"/>
              <a:gd name="connsiteY131" fmla="*/ 1094581 h 2524919"/>
              <a:gd name="connsiteX132" fmla="*/ 1285875 w 1678781"/>
              <a:gd name="connsiteY132" fmla="*/ 1151731 h 2524919"/>
              <a:gd name="connsiteX133" fmla="*/ 1343025 w 1678781"/>
              <a:gd name="connsiteY133" fmla="*/ 1199356 h 2524919"/>
              <a:gd name="connsiteX134" fmla="*/ 1390650 w 1678781"/>
              <a:gd name="connsiteY134" fmla="*/ 1261269 h 2524919"/>
              <a:gd name="connsiteX135" fmla="*/ 1485900 w 1678781"/>
              <a:gd name="connsiteY135" fmla="*/ 1275556 h 2524919"/>
              <a:gd name="connsiteX136" fmla="*/ 1557338 w 1678781"/>
              <a:gd name="connsiteY136" fmla="*/ 1261269 h 2524919"/>
              <a:gd name="connsiteX137" fmla="*/ 1595438 w 1678781"/>
              <a:gd name="connsiteY137" fmla="*/ 1232694 h 2524919"/>
              <a:gd name="connsiteX138" fmla="*/ 1647825 w 1678781"/>
              <a:gd name="connsiteY138" fmla="*/ 1227931 h 2524919"/>
              <a:gd name="connsiteX139" fmla="*/ 1643063 w 1678781"/>
              <a:gd name="connsiteY139" fmla="*/ 1294606 h 2524919"/>
              <a:gd name="connsiteX140" fmla="*/ 1652588 w 1678781"/>
              <a:gd name="connsiteY140" fmla="*/ 1385094 h 2524919"/>
              <a:gd name="connsiteX141" fmla="*/ 1671638 w 1678781"/>
              <a:gd name="connsiteY141" fmla="*/ 1475581 h 2524919"/>
              <a:gd name="connsiteX142" fmla="*/ 1633538 w 1678781"/>
              <a:gd name="connsiteY142" fmla="*/ 1499394 h 2524919"/>
              <a:gd name="connsiteX143" fmla="*/ 1585913 w 1678781"/>
              <a:gd name="connsiteY143" fmla="*/ 1532731 h 2524919"/>
              <a:gd name="connsiteX144" fmla="*/ 1590675 w 1678781"/>
              <a:gd name="connsiteY144" fmla="*/ 1618456 h 2524919"/>
              <a:gd name="connsiteX145" fmla="*/ 1595438 w 1678781"/>
              <a:gd name="connsiteY145" fmla="*/ 1685131 h 2524919"/>
              <a:gd name="connsiteX146" fmla="*/ 1609725 w 1678781"/>
              <a:gd name="connsiteY146" fmla="*/ 1737519 h 2524919"/>
              <a:gd name="connsiteX147" fmla="*/ 1657350 w 1678781"/>
              <a:gd name="connsiteY147" fmla="*/ 1751806 h 2524919"/>
              <a:gd name="connsiteX148" fmla="*/ 1676400 w 1678781"/>
              <a:gd name="connsiteY148" fmla="*/ 1770856 h 2524919"/>
              <a:gd name="connsiteX149" fmla="*/ 1643063 w 1678781"/>
              <a:gd name="connsiteY149" fmla="*/ 1842294 h 2524919"/>
              <a:gd name="connsiteX150" fmla="*/ 1633538 w 1678781"/>
              <a:gd name="connsiteY150" fmla="*/ 1875631 h 2524919"/>
              <a:gd name="connsiteX151" fmla="*/ 1595438 w 1678781"/>
              <a:gd name="connsiteY151" fmla="*/ 1875631 h 2524919"/>
              <a:gd name="connsiteX152" fmla="*/ 1619250 w 1678781"/>
              <a:gd name="connsiteY152" fmla="*/ 1913731 h 2524919"/>
              <a:gd name="connsiteX153" fmla="*/ 1628775 w 1678781"/>
              <a:gd name="connsiteY153" fmla="*/ 1966119 h 2524919"/>
              <a:gd name="connsiteX154" fmla="*/ 1614488 w 1678781"/>
              <a:gd name="connsiteY154" fmla="*/ 2042319 h 2524919"/>
              <a:gd name="connsiteX155" fmla="*/ 1619250 w 1678781"/>
              <a:gd name="connsiteY155" fmla="*/ 2075656 h 2524919"/>
              <a:gd name="connsiteX156" fmla="*/ 1633538 w 1678781"/>
              <a:gd name="connsiteY156" fmla="*/ 2132806 h 2524919"/>
              <a:gd name="connsiteX157" fmla="*/ 1628775 w 1678781"/>
              <a:gd name="connsiteY157" fmla="*/ 2228056 h 2524919"/>
              <a:gd name="connsiteX158" fmla="*/ 1628775 w 1678781"/>
              <a:gd name="connsiteY158" fmla="*/ 2275681 h 2524919"/>
              <a:gd name="connsiteX159" fmla="*/ 1585913 w 1678781"/>
              <a:gd name="connsiteY159" fmla="*/ 2275681 h 2524919"/>
              <a:gd name="connsiteX160" fmla="*/ 1509713 w 1678781"/>
              <a:gd name="connsiteY160" fmla="*/ 2270919 h 2524919"/>
              <a:gd name="connsiteX161" fmla="*/ 1500188 w 1678781"/>
              <a:gd name="connsiteY161" fmla="*/ 2270919 h 2524919"/>
              <a:gd name="connsiteX162" fmla="*/ 1476375 w 1678781"/>
              <a:gd name="connsiteY162" fmla="*/ 2332831 h 2524919"/>
              <a:gd name="connsiteX163" fmla="*/ 1466850 w 1678781"/>
              <a:gd name="connsiteY163" fmla="*/ 2399506 h 2524919"/>
              <a:gd name="connsiteX164" fmla="*/ 1457325 w 1678781"/>
              <a:gd name="connsiteY164" fmla="*/ 2442369 h 2524919"/>
              <a:gd name="connsiteX165" fmla="*/ 1414463 w 1678781"/>
              <a:gd name="connsiteY165" fmla="*/ 2504281 h 2524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1678781" h="2524919">
                <a:moveTo>
                  <a:pt x="1414463" y="2504281"/>
                </a:moveTo>
                <a:cubicBezTo>
                  <a:pt x="1396207" y="2516981"/>
                  <a:pt x="1362869" y="2516188"/>
                  <a:pt x="1347788" y="2518569"/>
                </a:cubicBezTo>
                <a:cubicBezTo>
                  <a:pt x="1332707" y="2520950"/>
                  <a:pt x="1334294" y="2524919"/>
                  <a:pt x="1323975" y="2518569"/>
                </a:cubicBezTo>
                <a:cubicBezTo>
                  <a:pt x="1313656" y="2512219"/>
                  <a:pt x="1298575" y="2497138"/>
                  <a:pt x="1285875" y="2480469"/>
                </a:cubicBezTo>
                <a:cubicBezTo>
                  <a:pt x="1273175" y="2463800"/>
                  <a:pt x="1261269" y="2439987"/>
                  <a:pt x="1247775" y="2418556"/>
                </a:cubicBezTo>
                <a:cubicBezTo>
                  <a:pt x="1234281" y="2397125"/>
                  <a:pt x="1216025" y="2369343"/>
                  <a:pt x="1204913" y="2351881"/>
                </a:cubicBezTo>
                <a:cubicBezTo>
                  <a:pt x="1193801" y="2334419"/>
                  <a:pt x="1200944" y="2320925"/>
                  <a:pt x="1181100" y="2313781"/>
                </a:cubicBezTo>
                <a:cubicBezTo>
                  <a:pt x="1161256" y="2306637"/>
                  <a:pt x="1108075" y="2308225"/>
                  <a:pt x="1085850" y="2309019"/>
                </a:cubicBezTo>
                <a:cubicBezTo>
                  <a:pt x="1063625" y="2309813"/>
                  <a:pt x="1060450" y="2316957"/>
                  <a:pt x="1047750" y="2318544"/>
                </a:cubicBezTo>
                <a:cubicBezTo>
                  <a:pt x="1035050" y="2320131"/>
                  <a:pt x="1020762" y="2320925"/>
                  <a:pt x="1009650" y="2318544"/>
                </a:cubicBezTo>
                <a:cubicBezTo>
                  <a:pt x="998538" y="2316163"/>
                  <a:pt x="986631" y="2311400"/>
                  <a:pt x="981075" y="2304256"/>
                </a:cubicBezTo>
                <a:cubicBezTo>
                  <a:pt x="975519" y="2297112"/>
                  <a:pt x="971551" y="2284412"/>
                  <a:pt x="976313" y="2275681"/>
                </a:cubicBezTo>
                <a:cubicBezTo>
                  <a:pt x="981075" y="2266950"/>
                  <a:pt x="1000919" y="2260600"/>
                  <a:pt x="1009650" y="2251869"/>
                </a:cubicBezTo>
                <a:cubicBezTo>
                  <a:pt x="1018381" y="2243138"/>
                  <a:pt x="1025525" y="2232025"/>
                  <a:pt x="1028700" y="2223294"/>
                </a:cubicBezTo>
                <a:cubicBezTo>
                  <a:pt x="1031875" y="2214563"/>
                  <a:pt x="1035050" y="2209800"/>
                  <a:pt x="1028700" y="2199481"/>
                </a:cubicBezTo>
                <a:cubicBezTo>
                  <a:pt x="1022350" y="2189162"/>
                  <a:pt x="1001713" y="2168525"/>
                  <a:pt x="990600" y="2161381"/>
                </a:cubicBezTo>
                <a:cubicBezTo>
                  <a:pt x="979488" y="2154237"/>
                  <a:pt x="966787" y="2166938"/>
                  <a:pt x="962025" y="2156619"/>
                </a:cubicBezTo>
                <a:cubicBezTo>
                  <a:pt x="957263" y="2146300"/>
                  <a:pt x="968375" y="2111375"/>
                  <a:pt x="962025" y="2099469"/>
                </a:cubicBezTo>
                <a:cubicBezTo>
                  <a:pt x="955675" y="2087563"/>
                  <a:pt x="935831" y="2085975"/>
                  <a:pt x="923925" y="2085181"/>
                </a:cubicBezTo>
                <a:cubicBezTo>
                  <a:pt x="912019" y="2084387"/>
                  <a:pt x="903288" y="2097881"/>
                  <a:pt x="890588" y="2094706"/>
                </a:cubicBezTo>
                <a:cubicBezTo>
                  <a:pt x="877888" y="2091531"/>
                  <a:pt x="862012" y="2066925"/>
                  <a:pt x="847725" y="2066131"/>
                </a:cubicBezTo>
                <a:cubicBezTo>
                  <a:pt x="833438" y="2065337"/>
                  <a:pt x="814388" y="2080419"/>
                  <a:pt x="804863" y="2089944"/>
                </a:cubicBezTo>
                <a:cubicBezTo>
                  <a:pt x="795338" y="2099469"/>
                  <a:pt x="793750" y="2112962"/>
                  <a:pt x="790575" y="2123281"/>
                </a:cubicBezTo>
                <a:cubicBezTo>
                  <a:pt x="787400" y="2133600"/>
                  <a:pt x="785813" y="2143125"/>
                  <a:pt x="785813" y="2151856"/>
                </a:cubicBezTo>
                <a:cubicBezTo>
                  <a:pt x="785813" y="2160587"/>
                  <a:pt x="787400" y="2166938"/>
                  <a:pt x="790575" y="2175669"/>
                </a:cubicBezTo>
                <a:cubicBezTo>
                  <a:pt x="793750" y="2184400"/>
                  <a:pt x="803276" y="2194719"/>
                  <a:pt x="804863" y="2204244"/>
                </a:cubicBezTo>
                <a:cubicBezTo>
                  <a:pt x="806451" y="2213769"/>
                  <a:pt x="806450" y="2224882"/>
                  <a:pt x="800100" y="2232819"/>
                </a:cubicBezTo>
                <a:cubicBezTo>
                  <a:pt x="793750" y="2240756"/>
                  <a:pt x="781844" y="2247900"/>
                  <a:pt x="766763" y="2251869"/>
                </a:cubicBezTo>
                <a:cubicBezTo>
                  <a:pt x="751682" y="2255838"/>
                  <a:pt x="725488" y="2259806"/>
                  <a:pt x="709613" y="2256631"/>
                </a:cubicBezTo>
                <a:cubicBezTo>
                  <a:pt x="693738" y="2253456"/>
                  <a:pt x="677863" y="2247900"/>
                  <a:pt x="671513" y="2232819"/>
                </a:cubicBezTo>
                <a:cubicBezTo>
                  <a:pt x="665163" y="2217738"/>
                  <a:pt x="669132" y="2182019"/>
                  <a:pt x="671513" y="2166144"/>
                </a:cubicBezTo>
                <a:cubicBezTo>
                  <a:pt x="673894" y="2150269"/>
                  <a:pt x="672306" y="2150269"/>
                  <a:pt x="685800" y="2137569"/>
                </a:cubicBezTo>
                <a:cubicBezTo>
                  <a:pt x="699294" y="2124869"/>
                  <a:pt x="742950" y="2107407"/>
                  <a:pt x="752475" y="2089944"/>
                </a:cubicBezTo>
                <a:cubicBezTo>
                  <a:pt x="762000" y="2072482"/>
                  <a:pt x="753269" y="2053432"/>
                  <a:pt x="742950" y="2032794"/>
                </a:cubicBezTo>
                <a:cubicBezTo>
                  <a:pt x="732631" y="2012157"/>
                  <a:pt x="715963" y="1976438"/>
                  <a:pt x="690563" y="1966119"/>
                </a:cubicBezTo>
                <a:cubicBezTo>
                  <a:pt x="665163" y="1955800"/>
                  <a:pt x="615156" y="1979612"/>
                  <a:pt x="590550" y="1970881"/>
                </a:cubicBezTo>
                <a:cubicBezTo>
                  <a:pt x="565944" y="1962150"/>
                  <a:pt x="550862" y="1927225"/>
                  <a:pt x="542925" y="1913731"/>
                </a:cubicBezTo>
                <a:cubicBezTo>
                  <a:pt x="534988" y="1900237"/>
                  <a:pt x="554831" y="1901825"/>
                  <a:pt x="542925" y="1889919"/>
                </a:cubicBezTo>
                <a:cubicBezTo>
                  <a:pt x="531019" y="1878013"/>
                  <a:pt x="484188" y="1861344"/>
                  <a:pt x="471488" y="1842294"/>
                </a:cubicBezTo>
                <a:cubicBezTo>
                  <a:pt x="458788" y="1823244"/>
                  <a:pt x="465931" y="1804988"/>
                  <a:pt x="466725" y="1775619"/>
                </a:cubicBezTo>
                <a:cubicBezTo>
                  <a:pt x="467519" y="1746250"/>
                  <a:pt x="480219" y="1694656"/>
                  <a:pt x="476250" y="1666081"/>
                </a:cubicBezTo>
                <a:cubicBezTo>
                  <a:pt x="472281" y="1637506"/>
                  <a:pt x="453232" y="1616075"/>
                  <a:pt x="442913" y="1604169"/>
                </a:cubicBezTo>
                <a:cubicBezTo>
                  <a:pt x="432594" y="1592263"/>
                  <a:pt x="418307" y="1608931"/>
                  <a:pt x="414338" y="1594644"/>
                </a:cubicBezTo>
                <a:cubicBezTo>
                  <a:pt x="410369" y="1580357"/>
                  <a:pt x="409575" y="1534319"/>
                  <a:pt x="419100" y="1518444"/>
                </a:cubicBezTo>
                <a:cubicBezTo>
                  <a:pt x="428625" y="1502569"/>
                  <a:pt x="462757" y="1509713"/>
                  <a:pt x="471488" y="1499394"/>
                </a:cubicBezTo>
                <a:cubicBezTo>
                  <a:pt x="480219" y="1489075"/>
                  <a:pt x="464344" y="1472406"/>
                  <a:pt x="471488" y="1456531"/>
                </a:cubicBezTo>
                <a:cubicBezTo>
                  <a:pt x="478632" y="1440656"/>
                  <a:pt x="508000" y="1426369"/>
                  <a:pt x="514350" y="1404144"/>
                </a:cubicBezTo>
                <a:cubicBezTo>
                  <a:pt x="520700" y="1381919"/>
                  <a:pt x="517525" y="1354931"/>
                  <a:pt x="509588" y="1323181"/>
                </a:cubicBezTo>
                <a:cubicBezTo>
                  <a:pt x="501651" y="1291431"/>
                  <a:pt x="477044" y="1235869"/>
                  <a:pt x="466725" y="1213644"/>
                </a:cubicBezTo>
                <a:cubicBezTo>
                  <a:pt x="456406" y="1191419"/>
                  <a:pt x="449263" y="1200150"/>
                  <a:pt x="447675" y="1189831"/>
                </a:cubicBezTo>
                <a:cubicBezTo>
                  <a:pt x="446088" y="1179512"/>
                  <a:pt x="456406" y="1169987"/>
                  <a:pt x="457200" y="1151731"/>
                </a:cubicBezTo>
                <a:cubicBezTo>
                  <a:pt x="457994" y="1133475"/>
                  <a:pt x="441325" y="1090613"/>
                  <a:pt x="452438" y="1080294"/>
                </a:cubicBezTo>
                <a:cubicBezTo>
                  <a:pt x="463551" y="1069975"/>
                  <a:pt x="511969" y="1095375"/>
                  <a:pt x="523875" y="1089819"/>
                </a:cubicBezTo>
                <a:cubicBezTo>
                  <a:pt x="535781" y="1084263"/>
                  <a:pt x="529431" y="1060450"/>
                  <a:pt x="523875" y="1046956"/>
                </a:cubicBezTo>
                <a:cubicBezTo>
                  <a:pt x="518319" y="1033462"/>
                  <a:pt x="496094" y="1020762"/>
                  <a:pt x="490538" y="1008856"/>
                </a:cubicBezTo>
                <a:cubicBezTo>
                  <a:pt x="484982" y="996950"/>
                  <a:pt x="489744" y="991394"/>
                  <a:pt x="490538" y="975519"/>
                </a:cubicBezTo>
                <a:cubicBezTo>
                  <a:pt x="491332" y="959644"/>
                  <a:pt x="496094" y="930275"/>
                  <a:pt x="495300" y="913606"/>
                </a:cubicBezTo>
                <a:cubicBezTo>
                  <a:pt x="494506" y="896937"/>
                  <a:pt x="491331" y="884237"/>
                  <a:pt x="485775" y="875506"/>
                </a:cubicBezTo>
                <a:cubicBezTo>
                  <a:pt x="480219" y="866775"/>
                  <a:pt x="472282" y="860425"/>
                  <a:pt x="461963" y="861219"/>
                </a:cubicBezTo>
                <a:cubicBezTo>
                  <a:pt x="451644" y="862013"/>
                  <a:pt x="439738" y="881063"/>
                  <a:pt x="423863" y="880269"/>
                </a:cubicBezTo>
                <a:cubicBezTo>
                  <a:pt x="407988" y="879475"/>
                  <a:pt x="381001" y="863600"/>
                  <a:pt x="366713" y="856456"/>
                </a:cubicBezTo>
                <a:cubicBezTo>
                  <a:pt x="352426" y="849312"/>
                  <a:pt x="352425" y="847725"/>
                  <a:pt x="338138" y="837406"/>
                </a:cubicBezTo>
                <a:cubicBezTo>
                  <a:pt x="323851" y="827087"/>
                  <a:pt x="290513" y="804863"/>
                  <a:pt x="280988" y="794544"/>
                </a:cubicBezTo>
                <a:cubicBezTo>
                  <a:pt x="271463" y="784225"/>
                  <a:pt x="288925" y="783431"/>
                  <a:pt x="280988" y="775494"/>
                </a:cubicBezTo>
                <a:cubicBezTo>
                  <a:pt x="273051" y="767557"/>
                  <a:pt x="252413" y="754856"/>
                  <a:pt x="233363" y="746919"/>
                </a:cubicBezTo>
                <a:cubicBezTo>
                  <a:pt x="214313" y="738982"/>
                  <a:pt x="183357" y="736600"/>
                  <a:pt x="166688" y="727869"/>
                </a:cubicBezTo>
                <a:cubicBezTo>
                  <a:pt x="150019" y="719138"/>
                  <a:pt x="143669" y="703262"/>
                  <a:pt x="133350" y="694531"/>
                </a:cubicBezTo>
                <a:cubicBezTo>
                  <a:pt x="123031" y="685800"/>
                  <a:pt x="118269" y="685006"/>
                  <a:pt x="104775" y="675481"/>
                </a:cubicBezTo>
                <a:cubicBezTo>
                  <a:pt x="91281" y="665956"/>
                  <a:pt x="66675" y="645318"/>
                  <a:pt x="52388" y="637381"/>
                </a:cubicBezTo>
                <a:cubicBezTo>
                  <a:pt x="38101" y="629444"/>
                  <a:pt x="24606" y="635794"/>
                  <a:pt x="19050" y="627856"/>
                </a:cubicBezTo>
                <a:cubicBezTo>
                  <a:pt x="13494" y="619919"/>
                  <a:pt x="21431" y="602456"/>
                  <a:pt x="19050" y="589756"/>
                </a:cubicBezTo>
                <a:cubicBezTo>
                  <a:pt x="16669" y="577056"/>
                  <a:pt x="7144" y="567531"/>
                  <a:pt x="4763" y="551656"/>
                </a:cubicBezTo>
                <a:cubicBezTo>
                  <a:pt x="2382" y="535781"/>
                  <a:pt x="0" y="508794"/>
                  <a:pt x="4763" y="494506"/>
                </a:cubicBezTo>
                <a:cubicBezTo>
                  <a:pt x="9526" y="480218"/>
                  <a:pt x="33338" y="465931"/>
                  <a:pt x="33338" y="465931"/>
                </a:cubicBezTo>
                <a:cubicBezTo>
                  <a:pt x="42863" y="456406"/>
                  <a:pt x="61119" y="447675"/>
                  <a:pt x="61913" y="437356"/>
                </a:cubicBezTo>
                <a:cubicBezTo>
                  <a:pt x="62707" y="427037"/>
                  <a:pt x="34925" y="419894"/>
                  <a:pt x="38100" y="404019"/>
                </a:cubicBezTo>
                <a:cubicBezTo>
                  <a:pt x="41275" y="388144"/>
                  <a:pt x="72232" y="357981"/>
                  <a:pt x="80963" y="342106"/>
                </a:cubicBezTo>
                <a:cubicBezTo>
                  <a:pt x="89694" y="326231"/>
                  <a:pt x="88901" y="321469"/>
                  <a:pt x="90488" y="308769"/>
                </a:cubicBezTo>
                <a:cubicBezTo>
                  <a:pt x="92075" y="296069"/>
                  <a:pt x="91282" y="277018"/>
                  <a:pt x="90488" y="265906"/>
                </a:cubicBezTo>
                <a:cubicBezTo>
                  <a:pt x="89694" y="254794"/>
                  <a:pt x="84931" y="253206"/>
                  <a:pt x="85725" y="242094"/>
                </a:cubicBezTo>
                <a:cubicBezTo>
                  <a:pt x="86519" y="230982"/>
                  <a:pt x="92075" y="208756"/>
                  <a:pt x="95250" y="199231"/>
                </a:cubicBezTo>
                <a:cubicBezTo>
                  <a:pt x="98425" y="189706"/>
                  <a:pt x="99219" y="188119"/>
                  <a:pt x="104775" y="184944"/>
                </a:cubicBezTo>
                <a:cubicBezTo>
                  <a:pt x="110331" y="181769"/>
                  <a:pt x="114301" y="180181"/>
                  <a:pt x="128588" y="180181"/>
                </a:cubicBezTo>
                <a:cubicBezTo>
                  <a:pt x="142875" y="180181"/>
                  <a:pt x="176213" y="185738"/>
                  <a:pt x="190500" y="184944"/>
                </a:cubicBezTo>
                <a:cubicBezTo>
                  <a:pt x="204787" y="184150"/>
                  <a:pt x="203994" y="178594"/>
                  <a:pt x="214313" y="175419"/>
                </a:cubicBezTo>
                <a:cubicBezTo>
                  <a:pt x="224632" y="172244"/>
                  <a:pt x="239713" y="166688"/>
                  <a:pt x="252413" y="165894"/>
                </a:cubicBezTo>
                <a:cubicBezTo>
                  <a:pt x="265113" y="165100"/>
                  <a:pt x="280194" y="177800"/>
                  <a:pt x="290513" y="170656"/>
                </a:cubicBezTo>
                <a:cubicBezTo>
                  <a:pt x="300832" y="163512"/>
                  <a:pt x="304800" y="133350"/>
                  <a:pt x="314325" y="123031"/>
                </a:cubicBezTo>
                <a:cubicBezTo>
                  <a:pt x="323850" y="112712"/>
                  <a:pt x="342107" y="113507"/>
                  <a:pt x="347663" y="108744"/>
                </a:cubicBezTo>
                <a:cubicBezTo>
                  <a:pt x="353219" y="103982"/>
                  <a:pt x="342901" y="96043"/>
                  <a:pt x="347663" y="94456"/>
                </a:cubicBezTo>
                <a:cubicBezTo>
                  <a:pt x="352425" y="92869"/>
                  <a:pt x="363538" y="98425"/>
                  <a:pt x="376238" y="99219"/>
                </a:cubicBezTo>
                <a:cubicBezTo>
                  <a:pt x="388938" y="100013"/>
                  <a:pt x="412751" y="98425"/>
                  <a:pt x="423863" y="99219"/>
                </a:cubicBezTo>
                <a:cubicBezTo>
                  <a:pt x="434975" y="100013"/>
                  <a:pt x="436563" y="106362"/>
                  <a:pt x="442913" y="103981"/>
                </a:cubicBezTo>
                <a:cubicBezTo>
                  <a:pt x="449263" y="101600"/>
                  <a:pt x="451644" y="83344"/>
                  <a:pt x="461963" y="84931"/>
                </a:cubicBezTo>
                <a:cubicBezTo>
                  <a:pt x="472282" y="86519"/>
                  <a:pt x="490538" y="103187"/>
                  <a:pt x="504825" y="113506"/>
                </a:cubicBezTo>
                <a:cubicBezTo>
                  <a:pt x="519112" y="123825"/>
                  <a:pt x="535782" y="146050"/>
                  <a:pt x="547688" y="146844"/>
                </a:cubicBezTo>
                <a:cubicBezTo>
                  <a:pt x="559594" y="147638"/>
                  <a:pt x="570707" y="126207"/>
                  <a:pt x="576263" y="118269"/>
                </a:cubicBezTo>
                <a:cubicBezTo>
                  <a:pt x="581819" y="110331"/>
                  <a:pt x="577850" y="104775"/>
                  <a:pt x="581025" y="99219"/>
                </a:cubicBezTo>
                <a:cubicBezTo>
                  <a:pt x="584200" y="93663"/>
                  <a:pt x="576263" y="88106"/>
                  <a:pt x="595313" y="84931"/>
                </a:cubicBezTo>
                <a:cubicBezTo>
                  <a:pt x="614363" y="81756"/>
                  <a:pt x="677863" y="85725"/>
                  <a:pt x="695325" y="80169"/>
                </a:cubicBezTo>
                <a:cubicBezTo>
                  <a:pt x="712787" y="74613"/>
                  <a:pt x="692944" y="58738"/>
                  <a:pt x="700088" y="51594"/>
                </a:cubicBezTo>
                <a:cubicBezTo>
                  <a:pt x="707232" y="44450"/>
                  <a:pt x="724694" y="45243"/>
                  <a:pt x="738188" y="37306"/>
                </a:cubicBezTo>
                <a:cubicBezTo>
                  <a:pt x="751682" y="29369"/>
                  <a:pt x="765175" y="7938"/>
                  <a:pt x="781050" y="3969"/>
                </a:cubicBezTo>
                <a:cubicBezTo>
                  <a:pt x="796925" y="0"/>
                  <a:pt x="833438" y="13494"/>
                  <a:pt x="833438" y="13494"/>
                </a:cubicBezTo>
                <a:cubicBezTo>
                  <a:pt x="850901" y="16669"/>
                  <a:pt x="874713" y="10319"/>
                  <a:pt x="885825" y="23019"/>
                </a:cubicBezTo>
                <a:cubicBezTo>
                  <a:pt x="896937" y="35719"/>
                  <a:pt x="892969" y="73819"/>
                  <a:pt x="900113" y="89694"/>
                </a:cubicBezTo>
                <a:cubicBezTo>
                  <a:pt x="907257" y="105569"/>
                  <a:pt x="925513" y="107950"/>
                  <a:pt x="928688" y="118269"/>
                </a:cubicBezTo>
                <a:cubicBezTo>
                  <a:pt x="931863" y="128588"/>
                  <a:pt x="923926" y="139700"/>
                  <a:pt x="919163" y="151606"/>
                </a:cubicBezTo>
                <a:cubicBezTo>
                  <a:pt x="914401" y="163512"/>
                  <a:pt x="904876" y="174625"/>
                  <a:pt x="900113" y="189706"/>
                </a:cubicBezTo>
                <a:cubicBezTo>
                  <a:pt x="895351" y="204787"/>
                  <a:pt x="897732" y="224632"/>
                  <a:pt x="890588" y="242094"/>
                </a:cubicBezTo>
                <a:cubicBezTo>
                  <a:pt x="883444" y="259556"/>
                  <a:pt x="862806" y="277019"/>
                  <a:pt x="857250" y="294481"/>
                </a:cubicBezTo>
                <a:cubicBezTo>
                  <a:pt x="851694" y="311943"/>
                  <a:pt x="853281" y="326231"/>
                  <a:pt x="857250" y="346869"/>
                </a:cubicBezTo>
                <a:cubicBezTo>
                  <a:pt x="861219" y="367507"/>
                  <a:pt x="867569" y="398462"/>
                  <a:pt x="881063" y="418306"/>
                </a:cubicBezTo>
                <a:cubicBezTo>
                  <a:pt x="894557" y="438150"/>
                  <a:pt x="916782" y="452437"/>
                  <a:pt x="938213" y="465931"/>
                </a:cubicBezTo>
                <a:cubicBezTo>
                  <a:pt x="959644" y="479425"/>
                  <a:pt x="996950" y="483394"/>
                  <a:pt x="1009650" y="499269"/>
                </a:cubicBezTo>
                <a:cubicBezTo>
                  <a:pt x="1022350" y="515144"/>
                  <a:pt x="1023938" y="541337"/>
                  <a:pt x="1014413" y="561181"/>
                </a:cubicBezTo>
                <a:cubicBezTo>
                  <a:pt x="1004888" y="581025"/>
                  <a:pt x="972344" y="604044"/>
                  <a:pt x="952500" y="618331"/>
                </a:cubicBezTo>
                <a:cubicBezTo>
                  <a:pt x="932656" y="632618"/>
                  <a:pt x="908844" y="638175"/>
                  <a:pt x="895350" y="646906"/>
                </a:cubicBezTo>
                <a:cubicBezTo>
                  <a:pt x="881856" y="655637"/>
                  <a:pt x="878682" y="657225"/>
                  <a:pt x="871538" y="670719"/>
                </a:cubicBezTo>
                <a:cubicBezTo>
                  <a:pt x="864394" y="684213"/>
                  <a:pt x="851694" y="704850"/>
                  <a:pt x="852488" y="727869"/>
                </a:cubicBezTo>
                <a:cubicBezTo>
                  <a:pt x="853282" y="750888"/>
                  <a:pt x="862806" y="789781"/>
                  <a:pt x="876300" y="808831"/>
                </a:cubicBezTo>
                <a:cubicBezTo>
                  <a:pt x="889794" y="827881"/>
                  <a:pt x="918369" y="828675"/>
                  <a:pt x="933450" y="842169"/>
                </a:cubicBezTo>
                <a:cubicBezTo>
                  <a:pt x="948531" y="855663"/>
                  <a:pt x="957263" y="877094"/>
                  <a:pt x="966788" y="889794"/>
                </a:cubicBezTo>
                <a:cubicBezTo>
                  <a:pt x="976313" y="902494"/>
                  <a:pt x="977106" y="898525"/>
                  <a:pt x="990600" y="918369"/>
                </a:cubicBezTo>
                <a:cubicBezTo>
                  <a:pt x="1004094" y="938213"/>
                  <a:pt x="1035844" y="988219"/>
                  <a:pt x="1047750" y="1008856"/>
                </a:cubicBezTo>
                <a:cubicBezTo>
                  <a:pt x="1059656" y="1029493"/>
                  <a:pt x="1063625" y="1031082"/>
                  <a:pt x="1062038" y="1042194"/>
                </a:cubicBezTo>
                <a:cubicBezTo>
                  <a:pt x="1060451" y="1053306"/>
                  <a:pt x="1039813" y="1066006"/>
                  <a:pt x="1038225" y="1075531"/>
                </a:cubicBezTo>
                <a:cubicBezTo>
                  <a:pt x="1036638" y="1085056"/>
                  <a:pt x="1038226" y="1100931"/>
                  <a:pt x="1052513" y="1099344"/>
                </a:cubicBezTo>
                <a:cubicBezTo>
                  <a:pt x="1066800" y="1097757"/>
                  <a:pt x="1097756" y="1072356"/>
                  <a:pt x="1123950" y="1066006"/>
                </a:cubicBezTo>
                <a:cubicBezTo>
                  <a:pt x="1150144" y="1059656"/>
                  <a:pt x="1187450" y="1064419"/>
                  <a:pt x="1209675" y="1061244"/>
                </a:cubicBezTo>
                <a:cubicBezTo>
                  <a:pt x="1231900" y="1058069"/>
                  <a:pt x="1243806" y="1041400"/>
                  <a:pt x="1257300" y="1046956"/>
                </a:cubicBezTo>
                <a:cubicBezTo>
                  <a:pt x="1270794" y="1052512"/>
                  <a:pt x="1285875" y="1077118"/>
                  <a:pt x="1290638" y="1094581"/>
                </a:cubicBezTo>
                <a:cubicBezTo>
                  <a:pt x="1295401" y="1112044"/>
                  <a:pt x="1277144" y="1134269"/>
                  <a:pt x="1285875" y="1151731"/>
                </a:cubicBezTo>
                <a:cubicBezTo>
                  <a:pt x="1294606" y="1169193"/>
                  <a:pt x="1325563" y="1181100"/>
                  <a:pt x="1343025" y="1199356"/>
                </a:cubicBezTo>
                <a:cubicBezTo>
                  <a:pt x="1360487" y="1217612"/>
                  <a:pt x="1366838" y="1248569"/>
                  <a:pt x="1390650" y="1261269"/>
                </a:cubicBezTo>
                <a:cubicBezTo>
                  <a:pt x="1414463" y="1273969"/>
                  <a:pt x="1458119" y="1275556"/>
                  <a:pt x="1485900" y="1275556"/>
                </a:cubicBezTo>
                <a:cubicBezTo>
                  <a:pt x="1513681" y="1275556"/>
                  <a:pt x="1539082" y="1268413"/>
                  <a:pt x="1557338" y="1261269"/>
                </a:cubicBezTo>
                <a:cubicBezTo>
                  <a:pt x="1575594" y="1254125"/>
                  <a:pt x="1580357" y="1238250"/>
                  <a:pt x="1595438" y="1232694"/>
                </a:cubicBezTo>
                <a:cubicBezTo>
                  <a:pt x="1610519" y="1227138"/>
                  <a:pt x="1639888" y="1217612"/>
                  <a:pt x="1647825" y="1227931"/>
                </a:cubicBezTo>
                <a:cubicBezTo>
                  <a:pt x="1655762" y="1238250"/>
                  <a:pt x="1642269" y="1268412"/>
                  <a:pt x="1643063" y="1294606"/>
                </a:cubicBezTo>
                <a:cubicBezTo>
                  <a:pt x="1643857" y="1320800"/>
                  <a:pt x="1647826" y="1354932"/>
                  <a:pt x="1652588" y="1385094"/>
                </a:cubicBezTo>
                <a:cubicBezTo>
                  <a:pt x="1657351" y="1415257"/>
                  <a:pt x="1674813" y="1456531"/>
                  <a:pt x="1671638" y="1475581"/>
                </a:cubicBezTo>
                <a:cubicBezTo>
                  <a:pt x="1668463" y="1494631"/>
                  <a:pt x="1647825" y="1489869"/>
                  <a:pt x="1633538" y="1499394"/>
                </a:cubicBezTo>
                <a:cubicBezTo>
                  <a:pt x="1619251" y="1508919"/>
                  <a:pt x="1593057" y="1512887"/>
                  <a:pt x="1585913" y="1532731"/>
                </a:cubicBezTo>
                <a:cubicBezTo>
                  <a:pt x="1578769" y="1552575"/>
                  <a:pt x="1589088" y="1593056"/>
                  <a:pt x="1590675" y="1618456"/>
                </a:cubicBezTo>
                <a:cubicBezTo>
                  <a:pt x="1592263" y="1643856"/>
                  <a:pt x="1592263" y="1665287"/>
                  <a:pt x="1595438" y="1685131"/>
                </a:cubicBezTo>
                <a:cubicBezTo>
                  <a:pt x="1598613" y="1704975"/>
                  <a:pt x="1599406" y="1726406"/>
                  <a:pt x="1609725" y="1737519"/>
                </a:cubicBezTo>
                <a:cubicBezTo>
                  <a:pt x="1620044" y="1748632"/>
                  <a:pt x="1646238" y="1746250"/>
                  <a:pt x="1657350" y="1751806"/>
                </a:cubicBezTo>
                <a:cubicBezTo>
                  <a:pt x="1668463" y="1757362"/>
                  <a:pt x="1678781" y="1755775"/>
                  <a:pt x="1676400" y="1770856"/>
                </a:cubicBezTo>
                <a:cubicBezTo>
                  <a:pt x="1674019" y="1785937"/>
                  <a:pt x="1650207" y="1824832"/>
                  <a:pt x="1643063" y="1842294"/>
                </a:cubicBezTo>
                <a:cubicBezTo>
                  <a:pt x="1635919" y="1859756"/>
                  <a:pt x="1641476" y="1870075"/>
                  <a:pt x="1633538" y="1875631"/>
                </a:cubicBezTo>
                <a:cubicBezTo>
                  <a:pt x="1625600" y="1881187"/>
                  <a:pt x="1597819" y="1869281"/>
                  <a:pt x="1595438" y="1875631"/>
                </a:cubicBezTo>
                <a:cubicBezTo>
                  <a:pt x="1593057" y="1881981"/>
                  <a:pt x="1613694" y="1898650"/>
                  <a:pt x="1619250" y="1913731"/>
                </a:cubicBezTo>
                <a:cubicBezTo>
                  <a:pt x="1624806" y="1928812"/>
                  <a:pt x="1629569" y="1944688"/>
                  <a:pt x="1628775" y="1966119"/>
                </a:cubicBezTo>
                <a:cubicBezTo>
                  <a:pt x="1627981" y="1987550"/>
                  <a:pt x="1616076" y="2024063"/>
                  <a:pt x="1614488" y="2042319"/>
                </a:cubicBezTo>
                <a:cubicBezTo>
                  <a:pt x="1612901" y="2060575"/>
                  <a:pt x="1616075" y="2060575"/>
                  <a:pt x="1619250" y="2075656"/>
                </a:cubicBezTo>
                <a:cubicBezTo>
                  <a:pt x="1622425" y="2090737"/>
                  <a:pt x="1631951" y="2107406"/>
                  <a:pt x="1633538" y="2132806"/>
                </a:cubicBezTo>
                <a:cubicBezTo>
                  <a:pt x="1635126" y="2158206"/>
                  <a:pt x="1629569" y="2204244"/>
                  <a:pt x="1628775" y="2228056"/>
                </a:cubicBezTo>
                <a:cubicBezTo>
                  <a:pt x="1627981" y="2251868"/>
                  <a:pt x="1635919" y="2267744"/>
                  <a:pt x="1628775" y="2275681"/>
                </a:cubicBezTo>
                <a:cubicBezTo>
                  <a:pt x="1621631" y="2283618"/>
                  <a:pt x="1605757" y="2276475"/>
                  <a:pt x="1585913" y="2275681"/>
                </a:cubicBezTo>
                <a:cubicBezTo>
                  <a:pt x="1566069" y="2274887"/>
                  <a:pt x="1524000" y="2271713"/>
                  <a:pt x="1509713" y="2270919"/>
                </a:cubicBezTo>
                <a:cubicBezTo>
                  <a:pt x="1495426" y="2270125"/>
                  <a:pt x="1505744" y="2260600"/>
                  <a:pt x="1500188" y="2270919"/>
                </a:cubicBezTo>
                <a:cubicBezTo>
                  <a:pt x="1494632" y="2281238"/>
                  <a:pt x="1481931" y="2311400"/>
                  <a:pt x="1476375" y="2332831"/>
                </a:cubicBezTo>
                <a:cubicBezTo>
                  <a:pt x="1470819" y="2354262"/>
                  <a:pt x="1470025" y="2381250"/>
                  <a:pt x="1466850" y="2399506"/>
                </a:cubicBezTo>
                <a:cubicBezTo>
                  <a:pt x="1463675" y="2417762"/>
                  <a:pt x="1464469" y="2427288"/>
                  <a:pt x="1457325" y="2442369"/>
                </a:cubicBezTo>
                <a:cubicBezTo>
                  <a:pt x="1450181" y="2457450"/>
                  <a:pt x="1432719" y="2491581"/>
                  <a:pt x="1414463" y="2504281"/>
                </a:cubicBezTo>
                <a:close/>
              </a:path>
            </a:pathLst>
          </a:cu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1" name="10 Forma libre"/>
          <p:cNvSpPr/>
          <p:nvPr/>
        </p:nvSpPr>
        <p:spPr>
          <a:xfrm>
            <a:off x="6500813" y="2857500"/>
            <a:ext cx="1285875" cy="1643063"/>
          </a:xfrm>
          <a:custGeom>
            <a:avLst/>
            <a:gdLst>
              <a:gd name="connsiteX0" fmla="*/ 816769 w 1130300"/>
              <a:gd name="connsiteY0" fmla="*/ 1497806 h 1550194"/>
              <a:gd name="connsiteX1" fmla="*/ 907256 w 1130300"/>
              <a:gd name="connsiteY1" fmla="*/ 1469231 h 1550194"/>
              <a:gd name="connsiteX2" fmla="*/ 954881 w 1130300"/>
              <a:gd name="connsiteY2" fmla="*/ 1393031 h 1550194"/>
              <a:gd name="connsiteX3" fmla="*/ 959644 w 1130300"/>
              <a:gd name="connsiteY3" fmla="*/ 1312069 h 1550194"/>
              <a:gd name="connsiteX4" fmla="*/ 997744 w 1130300"/>
              <a:gd name="connsiteY4" fmla="*/ 1221581 h 1550194"/>
              <a:gd name="connsiteX5" fmla="*/ 1050131 w 1130300"/>
              <a:gd name="connsiteY5" fmla="*/ 1121569 h 1550194"/>
              <a:gd name="connsiteX6" fmla="*/ 1097756 w 1130300"/>
              <a:gd name="connsiteY6" fmla="*/ 1021556 h 1550194"/>
              <a:gd name="connsiteX7" fmla="*/ 1126331 w 1130300"/>
              <a:gd name="connsiteY7" fmla="*/ 959644 h 1550194"/>
              <a:gd name="connsiteX8" fmla="*/ 1121569 w 1130300"/>
              <a:gd name="connsiteY8" fmla="*/ 888206 h 1550194"/>
              <a:gd name="connsiteX9" fmla="*/ 1097756 w 1130300"/>
              <a:gd name="connsiteY9" fmla="*/ 816769 h 1550194"/>
              <a:gd name="connsiteX10" fmla="*/ 1059656 w 1130300"/>
              <a:gd name="connsiteY10" fmla="*/ 816769 h 1550194"/>
              <a:gd name="connsiteX11" fmla="*/ 1021556 w 1130300"/>
              <a:gd name="connsiteY11" fmla="*/ 807244 h 1550194"/>
              <a:gd name="connsiteX12" fmla="*/ 1045369 w 1130300"/>
              <a:gd name="connsiteY12" fmla="*/ 759619 h 1550194"/>
              <a:gd name="connsiteX13" fmla="*/ 1059656 w 1130300"/>
              <a:gd name="connsiteY13" fmla="*/ 640556 h 1550194"/>
              <a:gd name="connsiteX14" fmla="*/ 1045369 w 1130300"/>
              <a:gd name="connsiteY14" fmla="*/ 540544 h 1550194"/>
              <a:gd name="connsiteX15" fmla="*/ 1040606 w 1130300"/>
              <a:gd name="connsiteY15" fmla="*/ 478631 h 1550194"/>
              <a:gd name="connsiteX16" fmla="*/ 1040606 w 1130300"/>
              <a:gd name="connsiteY16" fmla="*/ 411956 h 1550194"/>
              <a:gd name="connsiteX17" fmla="*/ 1059656 w 1130300"/>
              <a:gd name="connsiteY17" fmla="*/ 397669 h 1550194"/>
              <a:gd name="connsiteX18" fmla="*/ 1073944 w 1130300"/>
              <a:gd name="connsiteY18" fmla="*/ 373856 h 1550194"/>
              <a:gd name="connsiteX19" fmla="*/ 1040606 w 1130300"/>
              <a:gd name="connsiteY19" fmla="*/ 359569 h 1550194"/>
              <a:gd name="connsiteX20" fmla="*/ 1026319 w 1130300"/>
              <a:gd name="connsiteY20" fmla="*/ 378619 h 1550194"/>
              <a:gd name="connsiteX21" fmla="*/ 1012031 w 1130300"/>
              <a:gd name="connsiteY21" fmla="*/ 388144 h 1550194"/>
              <a:gd name="connsiteX22" fmla="*/ 978694 w 1130300"/>
              <a:gd name="connsiteY22" fmla="*/ 402431 h 1550194"/>
              <a:gd name="connsiteX23" fmla="*/ 940594 w 1130300"/>
              <a:gd name="connsiteY23" fmla="*/ 426244 h 1550194"/>
              <a:gd name="connsiteX24" fmla="*/ 883444 w 1130300"/>
              <a:gd name="connsiteY24" fmla="*/ 450056 h 1550194"/>
              <a:gd name="connsiteX25" fmla="*/ 854869 w 1130300"/>
              <a:gd name="connsiteY25" fmla="*/ 454819 h 1550194"/>
              <a:gd name="connsiteX26" fmla="*/ 850106 w 1130300"/>
              <a:gd name="connsiteY26" fmla="*/ 392906 h 1550194"/>
              <a:gd name="connsiteX27" fmla="*/ 812006 w 1130300"/>
              <a:gd name="connsiteY27" fmla="*/ 354806 h 1550194"/>
              <a:gd name="connsiteX28" fmla="*/ 773906 w 1130300"/>
              <a:gd name="connsiteY28" fmla="*/ 273844 h 1550194"/>
              <a:gd name="connsiteX29" fmla="*/ 754856 w 1130300"/>
              <a:gd name="connsiteY29" fmla="*/ 211931 h 1550194"/>
              <a:gd name="connsiteX30" fmla="*/ 759619 w 1130300"/>
              <a:gd name="connsiteY30" fmla="*/ 140494 h 1550194"/>
              <a:gd name="connsiteX31" fmla="*/ 769144 w 1130300"/>
              <a:gd name="connsiteY31" fmla="*/ 92869 h 1550194"/>
              <a:gd name="connsiteX32" fmla="*/ 721519 w 1130300"/>
              <a:gd name="connsiteY32" fmla="*/ 83344 h 1550194"/>
              <a:gd name="connsiteX33" fmla="*/ 683419 w 1130300"/>
              <a:gd name="connsiteY33" fmla="*/ 64294 h 1550194"/>
              <a:gd name="connsiteX34" fmla="*/ 650081 w 1130300"/>
              <a:gd name="connsiteY34" fmla="*/ 40481 h 1550194"/>
              <a:gd name="connsiteX35" fmla="*/ 592931 w 1130300"/>
              <a:gd name="connsiteY35" fmla="*/ 7144 h 1550194"/>
              <a:gd name="connsiteX36" fmla="*/ 545306 w 1130300"/>
              <a:gd name="connsiteY36" fmla="*/ 2381 h 1550194"/>
              <a:gd name="connsiteX37" fmla="*/ 497681 w 1130300"/>
              <a:gd name="connsiteY37" fmla="*/ 21431 h 1550194"/>
              <a:gd name="connsiteX38" fmla="*/ 454819 w 1130300"/>
              <a:gd name="connsiteY38" fmla="*/ 30956 h 1550194"/>
              <a:gd name="connsiteX39" fmla="*/ 431006 w 1130300"/>
              <a:gd name="connsiteY39" fmla="*/ 26194 h 1550194"/>
              <a:gd name="connsiteX40" fmla="*/ 392906 w 1130300"/>
              <a:gd name="connsiteY40" fmla="*/ 45244 h 1550194"/>
              <a:gd name="connsiteX41" fmla="*/ 359569 w 1130300"/>
              <a:gd name="connsiteY41" fmla="*/ 50006 h 1550194"/>
              <a:gd name="connsiteX42" fmla="*/ 326231 w 1130300"/>
              <a:gd name="connsiteY42" fmla="*/ 30956 h 1550194"/>
              <a:gd name="connsiteX43" fmla="*/ 297656 w 1130300"/>
              <a:gd name="connsiteY43" fmla="*/ 30956 h 1550194"/>
              <a:gd name="connsiteX44" fmla="*/ 273844 w 1130300"/>
              <a:gd name="connsiteY44" fmla="*/ 21431 h 1550194"/>
              <a:gd name="connsiteX45" fmla="*/ 240506 w 1130300"/>
              <a:gd name="connsiteY45" fmla="*/ 7144 h 1550194"/>
              <a:gd name="connsiteX46" fmla="*/ 202406 w 1130300"/>
              <a:gd name="connsiteY46" fmla="*/ 11906 h 1550194"/>
              <a:gd name="connsiteX47" fmla="*/ 183356 w 1130300"/>
              <a:gd name="connsiteY47" fmla="*/ 16669 h 1550194"/>
              <a:gd name="connsiteX48" fmla="*/ 154781 w 1130300"/>
              <a:gd name="connsiteY48" fmla="*/ 2381 h 1550194"/>
              <a:gd name="connsiteX49" fmla="*/ 135731 w 1130300"/>
              <a:gd name="connsiteY49" fmla="*/ 11906 h 1550194"/>
              <a:gd name="connsiteX50" fmla="*/ 135731 w 1130300"/>
              <a:gd name="connsiteY50" fmla="*/ 64294 h 1550194"/>
              <a:gd name="connsiteX51" fmla="*/ 140494 w 1130300"/>
              <a:gd name="connsiteY51" fmla="*/ 126206 h 1550194"/>
              <a:gd name="connsiteX52" fmla="*/ 145256 w 1130300"/>
              <a:gd name="connsiteY52" fmla="*/ 130969 h 1550194"/>
              <a:gd name="connsiteX53" fmla="*/ 130969 w 1130300"/>
              <a:gd name="connsiteY53" fmla="*/ 159544 h 1550194"/>
              <a:gd name="connsiteX54" fmla="*/ 111919 w 1130300"/>
              <a:gd name="connsiteY54" fmla="*/ 188119 h 1550194"/>
              <a:gd name="connsiteX55" fmla="*/ 88106 w 1130300"/>
              <a:gd name="connsiteY55" fmla="*/ 197644 h 1550194"/>
              <a:gd name="connsiteX56" fmla="*/ 78581 w 1130300"/>
              <a:gd name="connsiteY56" fmla="*/ 202406 h 1550194"/>
              <a:gd name="connsiteX57" fmla="*/ 73819 w 1130300"/>
              <a:gd name="connsiteY57" fmla="*/ 226219 h 1550194"/>
              <a:gd name="connsiteX58" fmla="*/ 64294 w 1130300"/>
              <a:gd name="connsiteY58" fmla="*/ 259556 h 1550194"/>
              <a:gd name="connsiteX59" fmla="*/ 40481 w 1130300"/>
              <a:gd name="connsiteY59" fmla="*/ 269081 h 1550194"/>
              <a:gd name="connsiteX60" fmla="*/ 26194 w 1130300"/>
              <a:gd name="connsiteY60" fmla="*/ 292894 h 1550194"/>
              <a:gd name="connsiteX61" fmla="*/ 54769 w 1130300"/>
              <a:gd name="connsiteY61" fmla="*/ 316706 h 1550194"/>
              <a:gd name="connsiteX62" fmla="*/ 64294 w 1130300"/>
              <a:gd name="connsiteY62" fmla="*/ 345281 h 1550194"/>
              <a:gd name="connsiteX63" fmla="*/ 59531 w 1130300"/>
              <a:gd name="connsiteY63" fmla="*/ 369094 h 1550194"/>
              <a:gd name="connsiteX64" fmla="*/ 73819 w 1130300"/>
              <a:gd name="connsiteY64" fmla="*/ 392906 h 1550194"/>
              <a:gd name="connsiteX65" fmla="*/ 88106 w 1130300"/>
              <a:gd name="connsiteY65" fmla="*/ 411956 h 1550194"/>
              <a:gd name="connsiteX66" fmla="*/ 59531 w 1130300"/>
              <a:gd name="connsiteY66" fmla="*/ 440531 h 1550194"/>
              <a:gd name="connsiteX67" fmla="*/ 54769 w 1130300"/>
              <a:gd name="connsiteY67" fmla="*/ 492919 h 1550194"/>
              <a:gd name="connsiteX68" fmla="*/ 21431 w 1130300"/>
              <a:gd name="connsiteY68" fmla="*/ 535781 h 1550194"/>
              <a:gd name="connsiteX69" fmla="*/ 2381 w 1130300"/>
              <a:gd name="connsiteY69" fmla="*/ 583406 h 1550194"/>
              <a:gd name="connsiteX70" fmla="*/ 7144 w 1130300"/>
              <a:gd name="connsiteY70" fmla="*/ 635794 h 1550194"/>
              <a:gd name="connsiteX71" fmla="*/ 26194 w 1130300"/>
              <a:gd name="connsiteY71" fmla="*/ 683419 h 1550194"/>
              <a:gd name="connsiteX72" fmla="*/ 59531 w 1130300"/>
              <a:gd name="connsiteY72" fmla="*/ 707231 h 1550194"/>
              <a:gd name="connsiteX73" fmla="*/ 88106 w 1130300"/>
              <a:gd name="connsiteY73" fmla="*/ 721519 h 1550194"/>
              <a:gd name="connsiteX74" fmla="*/ 116681 w 1130300"/>
              <a:gd name="connsiteY74" fmla="*/ 745331 h 1550194"/>
              <a:gd name="connsiteX75" fmla="*/ 154781 w 1130300"/>
              <a:gd name="connsiteY75" fmla="*/ 778669 h 1550194"/>
              <a:gd name="connsiteX76" fmla="*/ 164306 w 1130300"/>
              <a:gd name="connsiteY76" fmla="*/ 802481 h 1550194"/>
              <a:gd name="connsiteX77" fmla="*/ 159544 w 1130300"/>
              <a:gd name="connsiteY77" fmla="*/ 840581 h 1550194"/>
              <a:gd name="connsiteX78" fmla="*/ 116681 w 1130300"/>
              <a:gd name="connsiteY78" fmla="*/ 878681 h 1550194"/>
              <a:gd name="connsiteX79" fmla="*/ 69056 w 1130300"/>
              <a:gd name="connsiteY79" fmla="*/ 907256 h 1550194"/>
              <a:gd name="connsiteX80" fmla="*/ 26194 w 1130300"/>
              <a:gd name="connsiteY80" fmla="*/ 926306 h 1550194"/>
              <a:gd name="connsiteX81" fmla="*/ 16669 w 1130300"/>
              <a:gd name="connsiteY81" fmla="*/ 935831 h 1550194"/>
              <a:gd name="connsiteX82" fmla="*/ 7144 w 1130300"/>
              <a:gd name="connsiteY82" fmla="*/ 992981 h 1550194"/>
              <a:gd name="connsiteX83" fmla="*/ 11906 w 1130300"/>
              <a:gd name="connsiteY83" fmla="*/ 1031081 h 1550194"/>
              <a:gd name="connsiteX84" fmla="*/ 26194 w 1130300"/>
              <a:gd name="connsiteY84" fmla="*/ 1083469 h 1550194"/>
              <a:gd name="connsiteX85" fmla="*/ 78581 w 1130300"/>
              <a:gd name="connsiteY85" fmla="*/ 1126331 h 1550194"/>
              <a:gd name="connsiteX86" fmla="*/ 116681 w 1130300"/>
              <a:gd name="connsiteY86" fmla="*/ 1164431 h 1550194"/>
              <a:gd name="connsiteX87" fmla="*/ 154781 w 1130300"/>
              <a:gd name="connsiteY87" fmla="*/ 1188244 h 1550194"/>
              <a:gd name="connsiteX88" fmla="*/ 202406 w 1130300"/>
              <a:gd name="connsiteY88" fmla="*/ 1269206 h 1550194"/>
              <a:gd name="connsiteX89" fmla="*/ 221456 w 1130300"/>
              <a:gd name="connsiteY89" fmla="*/ 1316831 h 1550194"/>
              <a:gd name="connsiteX90" fmla="*/ 183356 w 1130300"/>
              <a:gd name="connsiteY90" fmla="*/ 1354931 h 1550194"/>
              <a:gd name="connsiteX91" fmla="*/ 216694 w 1130300"/>
              <a:gd name="connsiteY91" fmla="*/ 1359694 h 1550194"/>
              <a:gd name="connsiteX92" fmla="*/ 240506 w 1130300"/>
              <a:gd name="connsiteY92" fmla="*/ 1340644 h 1550194"/>
              <a:gd name="connsiteX93" fmla="*/ 297656 w 1130300"/>
              <a:gd name="connsiteY93" fmla="*/ 1335881 h 1550194"/>
              <a:gd name="connsiteX94" fmla="*/ 335756 w 1130300"/>
              <a:gd name="connsiteY94" fmla="*/ 1316831 h 1550194"/>
              <a:gd name="connsiteX95" fmla="*/ 388144 w 1130300"/>
              <a:gd name="connsiteY95" fmla="*/ 1312069 h 1550194"/>
              <a:gd name="connsiteX96" fmla="*/ 426244 w 1130300"/>
              <a:gd name="connsiteY96" fmla="*/ 1321594 h 1550194"/>
              <a:gd name="connsiteX97" fmla="*/ 454819 w 1130300"/>
              <a:gd name="connsiteY97" fmla="*/ 1364456 h 1550194"/>
              <a:gd name="connsiteX98" fmla="*/ 464344 w 1130300"/>
              <a:gd name="connsiteY98" fmla="*/ 1397794 h 1550194"/>
              <a:gd name="connsiteX99" fmla="*/ 450056 w 1130300"/>
              <a:gd name="connsiteY99" fmla="*/ 1426369 h 1550194"/>
              <a:gd name="connsiteX100" fmla="*/ 454819 w 1130300"/>
              <a:gd name="connsiteY100" fmla="*/ 1435894 h 1550194"/>
              <a:gd name="connsiteX101" fmla="*/ 473869 w 1130300"/>
              <a:gd name="connsiteY101" fmla="*/ 1459706 h 1550194"/>
              <a:gd name="connsiteX102" fmla="*/ 511969 w 1130300"/>
              <a:gd name="connsiteY102" fmla="*/ 1488281 h 1550194"/>
              <a:gd name="connsiteX103" fmla="*/ 545306 w 1130300"/>
              <a:gd name="connsiteY103" fmla="*/ 1535906 h 1550194"/>
              <a:gd name="connsiteX104" fmla="*/ 554831 w 1130300"/>
              <a:gd name="connsiteY104" fmla="*/ 1550194 h 1550194"/>
              <a:gd name="connsiteX105" fmla="*/ 650081 w 1130300"/>
              <a:gd name="connsiteY105" fmla="*/ 1535906 h 1550194"/>
              <a:gd name="connsiteX106" fmla="*/ 711994 w 1130300"/>
              <a:gd name="connsiteY106" fmla="*/ 1531144 h 1550194"/>
              <a:gd name="connsiteX107" fmla="*/ 750094 w 1130300"/>
              <a:gd name="connsiteY107" fmla="*/ 1493044 h 1550194"/>
              <a:gd name="connsiteX108" fmla="*/ 816769 w 1130300"/>
              <a:gd name="connsiteY108" fmla="*/ 1497806 h 1550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1130300" h="1550194">
                <a:moveTo>
                  <a:pt x="816769" y="1497806"/>
                </a:moveTo>
                <a:cubicBezTo>
                  <a:pt x="842963" y="1493837"/>
                  <a:pt x="884237" y="1486694"/>
                  <a:pt x="907256" y="1469231"/>
                </a:cubicBezTo>
                <a:cubicBezTo>
                  <a:pt x="930275" y="1451768"/>
                  <a:pt x="946150" y="1419225"/>
                  <a:pt x="954881" y="1393031"/>
                </a:cubicBezTo>
                <a:cubicBezTo>
                  <a:pt x="963612" y="1366837"/>
                  <a:pt x="952500" y="1340644"/>
                  <a:pt x="959644" y="1312069"/>
                </a:cubicBezTo>
                <a:cubicBezTo>
                  <a:pt x="966788" y="1283494"/>
                  <a:pt x="982663" y="1253331"/>
                  <a:pt x="997744" y="1221581"/>
                </a:cubicBezTo>
                <a:cubicBezTo>
                  <a:pt x="1012825" y="1189831"/>
                  <a:pt x="1033462" y="1154906"/>
                  <a:pt x="1050131" y="1121569"/>
                </a:cubicBezTo>
                <a:cubicBezTo>
                  <a:pt x="1066800" y="1088232"/>
                  <a:pt x="1085056" y="1048543"/>
                  <a:pt x="1097756" y="1021556"/>
                </a:cubicBezTo>
                <a:cubicBezTo>
                  <a:pt x="1110456" y="994569"/>
                  <a:pt x="1122362" y="981869"/>
                  <a:pt x="1126331" y="959644"/>
                </a:cubicBezTo>
                <a:cubicBezTo>
                  <a:pt x="1130300" y="937419"/>
                  <a:pt x="1126331" y="912018"/>
                  <a:pt x="1121569" y="888206"/>
                </a:cubicBezTo>
                <a:cubicBezTo>
                  <a:pt x="1116807" y="864394"/>
                  <a:pt x="1108075" y="828675"/>
                  <a:pt x="1097756" y="816769"/>
                </a:cubicBezTo>
                <a:cubicBezTo>
                  <a:pt x="1087437" y="804863"/>
                  <a:pt x="1072356" y="818356"/>
                  <a:pt x="1059656" y="816769"/>
                </a:cubicBezTo>
                <a:cubicBezTo>
                  <a:pt x="1046956" y="815182"/>
                  <a:pt x="1023937" y="816769"/>
                  <a:pt x="1021556" y="807244"/>
                </a:cubicBezTo>
                <a:cubicBezTo>
                  <a:pt x="1019175" y="797719"/>
                  <a:pt x="1039019" y="787400"/>
                  <a:pt x="1045369" y="759619"/>
                </a:cubicBezTo>
                <a:cubicBezTo>
                  <a:pt x="1051719" y="731838"/>
                  <a:pt x="1059656" y="677068"/>
                  <a:pt x="1059656" y="640556"/>
                </a:cubicBezTo>
                <a:cubicBezTo>
                  <a:pt x="1059656" y="604044"/>
                  <a:pt x="1048544" y="567532"/>
                  <a:pt x="1045369" y="540544"/>
                </a:cubicBezTo>
                <a:cubicBezTo>
                  <a:pt x="1042194" y="513556"/>
                  <a:pt x="1041400" y="500062"/>
                  <a:pt x="1040606" y="478631"/>
                </a:cubicBezTo>
                <a:cubicBezTo>
                  <a:pt x="1039812" y="457200"/>
                  <a:pt x="1037431" y="425450"/>
                  <a:pt x="1040606" y="411956"/>
                </a:cubicBezTo>
                <a:cubicBezTo>
                  <a:pt x="1043781" y="398462"/>
                  <a:pt x="1054100" y="404019"/>
                  <a:pt x="1059656" y="397669"/>
                </a:cubicBezTo>
                <a:cubicBezTo>
                  <a:pt x="1065212" y="391319"/>
                  <a:pt x="1077119" y="380206"/>
                  <a:pt x="1073944" y="373856"/>
                </a:cubicBezTo>
                <a:cubicBezTo>
                  <a:pt x="1070769" y="367506"/>
                  <a:pt x="1048543" y="358775"/>
                  <a:pt x="1040606" y="359569"/>
                </a:cubicBezTo>
                <a:cubicBezTo>
                  <a:pt x="1032669" y="360363"/>
                  <a:pt x="1031081" y="373857"/>
                  <a:pt x="1026319" y="378619"/>
                </a:cubicBezTo>
                <a:cubicBezTo>
                  <a:pt x="1021557" y="383381"/>
                  <a:pt x="1019968" y="384175"/>
                  <a:pt x="1012031" y="388144"/>
                </a:cubicBezTo>
                <a:cubicBezTo>
                  <a:pt x="1004094" y="392113"/>
                  <a:pt x="990600" y="396081"/>
                  <a:pt x="978694" y="402431"/>
                </a:cubicBezTo>
                <a:cubicBezTo>
                  <a:pt x="966788" y="408781"/>
                  <a:pt x="956469" y="418307"/>
                  <a:pt x="940594" y="426244"/>
                </a:cubicBezTo>
                <a:cubicBezTo>
                  <a:pt x="924719" y="434181"/>
                  <a:pt x="897732" y="445293"/>
                  <a:pt x="883444" y="450056"/>
                </a:cubicBezTo>
                <a:cubicBezTo>
                  <a:pt x="869156" y="454819"/>
                  <a:pt x="860425" y="464344"/>
                  <a:pt x="854869" y="454819"/>
                </a:cubicBezTo>
                <a:cubicBezTo>
                  <a:pt x="849313" y="445294"/>
                  <a:pt x="857250" y="409575"/>
                  <a:pt x="850106" y="392906"/>
                </a:cubicBezTo>
                <a:cubicBezTo>
                  <a:pt x="842962" y="376237"/>
                  <a:pt x="824706" y="374650"/>
                  <a:pt x="812006" y="354806"/>
                </a:cubicBezTo>
                <a:cubicBezTo>
                  <a:pt x="799306" y="334962"/>
                  <a:pt x="783431" y="297657"/>
                  <a:pt x="773906" y="273844"/>
                </a:cubicBezTo>
                <a:cubicBezTo>
                  <a:pt x="764381" y="250032"/>
                  <a:pt x="757237" y="234156"/>
                  <a:pt x="754856" y="211931"/>
                </a:cubicBezTo>
                <a:cubicBezTo>
                  <a:pt x="752475" y="189706"/>
                  <a:pt x="757238" y="160338"/>
                  <a:pt x="759619" y="140494"/>
                </a:cubicBezTo>
                <a:cubicBezTo>
                  <a:pt x="762000" y="120650"/>
                  <a:pt x="775494" y="102394"/>
                  <a:pt x="769144" y="92869"/>
                </a:cubicBezTo>
                <a:cubicBezTo>
                  <a:pt x="762794" y="83344"/>
                  <a:pt x="735807" y="88107"/>
                  <a:pt x="721519" y="83344"/>
                </a:cubicBezTo>
                <a:cubicBezTo>
                  <a:pt x="707231" y="78581"/>
                  <a:pt x="695325" y="71438"/>
                  <a:pt x="683419" y="64294"/>
                </a:cubicBezTo>
                <a:cubicBezTo>
                  <a:pt x="671513" y="57150"/>
                  <a:pt x="665162" y="50006"/>
                  <a:pt x="650081" y="40481"/>
                </a:cubicBezTo>
                <a:cubicBezTo>
                  <a:pt x="635000" y="30956"/>
                  <a:pt x="610393" y="13494"/>
                  <a:pt x="592931" y="7144"/>
                </a:cubicBezTo>
                <a:cubicBezTo>
                  <a:pt x="575469" y="794"/>
                  <a:pt x="561181" y="0"/>
                  <a:pt x="545306" y="2381"/>
                </a:cubicBezTo>
                <a:cubicBezTo>
                  <a:pt x="529431" y="4762"/>
                  <a:pt x="512762" y="16669"/>
                  <a:pt x="497681" y="21431"/>
                </a:cubicBezTo>
                <a:cubicBezTo>
                  <a:pt x="482600" y="26193"/>
                  <a:pt x="465931" y="30162"/>
                  <a:pt x="454819" y="30956"/>
                </a:cubicBezTo>
                <a:cubicBezTo>
                  <a:pt x="443707" y="31750"/>
                  <a:pt x="441325" y="23813"/>
                  <a:pt x="431006" y="26194"/>
                </a:cubicBezTo>
                <a:cubicBezTo>
                  <a:pt x="420687" y="28575"/>
                  <a:pt x="404812" y="41275"/>
                  <a:pt x="392906" y="45244"/>
                </a:cubicBezTo>
                <a:cubicBezTo>
                  <a:pt x="381000" y="49213"/>
                  <a:pt x="370681" y="52387"/>
                  <a:pt x="359569" y="50006"/>
                </a:cubicBezTo>
                <a:cubicBezTo>
                  <a:pt x="348457" y="47625"/>
                  <a:pt x="336550" y="34131"/>
                  <a:pt x="326231" y="30956"/>
                </a:cubicBezTo>
                <a:cubicBezTo>
                  <a:pt x="315912" y="27781"/>
                  <a:pt x="306387" y="32544"/>
                  <a:pt x="297656" y="30956"/>
                </a:cubicBezTo>
                <a:cubicBezTo>
                  <a:pt x="288925" y="29368"/>
                  <a:pt x="283369" y="25400"/>
                  <a:pt x="273844" y="21431"/>
                </a:cubicBezTo>
                <a:cubicBezTo>
                  <a:pt x="264319" y="17462"/>
                  <a:pt x="252412" y="8731"/>
                  <a:pt x="240506" y="7144"/>
                </a:cubicBezTo>
                <a:cubicBezTo>
                  <a:pt x="228600" y="5557"/>
                  <a:pt x="211931" y="10319"/>
                  <a:pt x="202406" y="11906"/>
                </a:cubicBezTo>
                <a:cubicBezTo>
                  <a:pt x="192881" y="13494"/>
                  <a:pt x="191294" y="18257"/>
                  <a:pt x="183356" y="16669"/>
                </a:cubicBezTo>
                <a:cubicBezTo>
                  <a:pt x="175418" y="15081"/>
                  <a:pt x="162718" y="3175"/>
                  <a:pt x="154781" y="2381"/>
                </a:cubicBezTo>
                <a:cubicBezTo>
                  <a:pt x="146844" y="1587"/>
                  <a:pt x="138906" y="1587"/>
                  <a:pt x="135731" y="11906"/>
                </a:cubicBezTo>
                <a:cubicBezTo>
                  <a:pt x="132556" y="22225"/>
                  <a:pt x="134937" y="45244"/>
                  <a:pt x="135731" y="64294"/>
                </a:cubicBezTo>
                <a:cubicBezTo>
                  <a:pt x="136525" y="83344"/>
                  <a:pt x="138907" y="115094"/>
                  <a:pt x="140494" y="126206"/>
                </a:cubicBezTo>
                <a:cubicBezTo>
                  <a:pt x="142081" y="137318"/>
                  <a:pt x="146843" y="125413"/>
                  <a:pt x="145256" y="130969"/>
                </a:cubicBezTo>
                <a:cubicBezTo>
                  <a:pt x="143669" y="136525"/>
                  <a:pt x="136525" y="150019"/>
                  <a:pt x="130969" y="159544"/>
                </a:cubicBezTo>
                <a:cubicBezTo>
                  <a:pt x="125413" y="169069"/>
                  <a:pt x="119063" y="181769"/>
                  <a:pt x="111919" y="188119"/>
                </a:cubicBezTo>
                <a:cubicBezTo>
                  <a:pt x="104775" y="194469"/>
                  <a:pt x="93662" y="195263"/>
                  <a:pt x="88106" y="197644"/>
                </a:cubicBezTo>
                <a:cubicBezTo>
                  <a:pt x="82550" y="200025"/>
                  <a:pt x="80962" y="197644"/>
                  <a:pt x="78581" y="202406"/>
                </a:cubicBezTo>
                <a:cubicBezTo>
                  <a:pt x="76200" y="207168"/>
                  <a:pt x="76200" y="216694"/>
                  <a:pt x="73819" y="226219"/>
                </a:cubicBezTo>
                <a:cubicBezTo>
                  <a:pt x="71438" y="235744"/>
                  <a:pt x="69850" y="252412"/>
                  <a:pt x="64294" y="259556"/>
                </a:cubicBezTo>
                <a:cubicBezTo>
                  <a:pt x="58738" y="266700"/>
                  <a:pt x="46831" y="263525"/>
                  <a:pt x="40481" y="269081"/>
                </a:cubicBezTo>
                <a:cubicBezTo>
                  <a:pt x="34131" y="274637"/>
                  <a:pt x="23813" y="284957"/>
                  <a:pt x="26194" y="292894"/>
                </a:cubicBezTo>
                <a:cubicBezTo>
                  <a:pt x="28575" y="300831"/>
                  <a:pt x="48419" y="307975"/>
                  <a:pt x="54769" y="316706"/>
                </a:cubicBezTo>
                <a:cubicBezTo>
                  <a:pt x="61119" y="325437"/>
                  <a:pt x="63500" y="336550"/>
                  <a:pt x="64294" y="345281"/>
                </a:cubicBezTo>
                <a:cubicBezTo>
                  <a:pt x="65088" y="354012"/>
                  <a:pt x="57943" y="361156"/>
                  <a:pt x="59531" y="369094"/>
                </a:cubicBezTo>
                <a:cubicBezTo>
                  <a:pt x="61119" y="377032"/>
                  <a:pt x="69057" y="385762"/>
                  <a:pt x="73819" y="392906"/>
                </a:cubicBezTo>
                <a:cubicBezTo>
                  <a:pt x="78581" y="400050"/>
                  <a:pt x="90487" y="404019"/>
                  <a:pt x="88106" y="411956"/>
                </a:cubicBezTo>
                <a:cubicBezTo>
                  <a:pt x="85725" y="419893"/>
                  <a:pt x="65087" y="427037"/>
                  <a:pt x="59531" y="440531"/>
                </a:cubicBezTo>
                <a:cubicBezTo>
                  <a:pt x="53975" y="454025"/>
                  <a:pt x="61119" y="477044"/>
                  <a:pt x="54769" y="492919"/>
                </a:cubicBezTo>
                <a:cubicBezTo>
                  <a:pt x="48419" y="508794"/>
                  <a:pt x="30162" y="520700"/>
                  <a:pt x="21431" y="535781"/>
                </a:cubicBezTo>
                <a:cubicBezTo>
                  <a:pt x="12700" y="550862"/>
                  <a:pt x="4762" y="566737"/>
                  <a:pt x="2381" y="583406"/>
                </a:cubicBezTo>
                <a:cubicBezTo>
                  <a:pt x="0" y="600075"/>
                  <a:pt x="3175" y="619125"/>
                  <a:pt x="7144" y="635794"/>
                </a:cubicBezTo>
                <a:cubicBezTo>
                  <a:pt x="11113" y="652463"/>
                  <a:pt x="17463" y="671513"/>
                  <a:pt x="26194" y="683419"/>
                </a:cubicBezTo>
                <a:cubicBezTo>
                  <a:pt x="34925" y="695325"/>
                  <a:pt x="49212" y="700881"/>
                  <a:pt x="59531" y="707231"/>
                </a:cubicBezTo>
                <a:cubicBezTo>
                  <a:pt x="69850" y="713581"/>
                  <a:pt x="78581" y="715169"/>
                  <a:pt x="88106" y="721519"/>
                </a:cubicBezTo>
                <a:cubicBezTo>
                  <a:pt x="97631" y="727869"/>
                  <a:pt x="105569" y="735806"/>
                  <a:pt x="116681" y="745331"/>
                </a:cubicBezTo>
                <a:cubicBezTo>
                  <a:pt x="127794" y="754856"/>
                  <a:pt x="146844" y="769144"/>
                  <a:pt x="154781" y="778669"/>
                </a:cubicBezTo>
                <a:cubicBezTo>
                  <a:pt x="162718" y="788194"/>
                  <a:pt x="163512" y="792162"/>
                  <a:pt x="164306" y="802481"/>
                </a:cubicBezTo>
                <a:cubicBezTo>
                  <a:pt x="165100" y="812800"/>
                  <a:pt x="167481" y="827881"/>
                  <a:pt x="159544" y="840581"/>
                </a:cubicBezTo>
                <a:cubicBezTo>
                  <a:pt x="151607" y="853281"/>
                  <a:pt x="131762" y="867568"/>
                  <a:pt x="116681" y="878681"/>
                </a:cubicBezTo>
                <a:cubicBezTo>
                  <a:pt x="101600" y="889794"/>
                  <a:pt x="84137" y="899319"/>
                  <a:pt x="69056" y="907256"/>
                </a:cubicBezTo>
                <a:cubicBezTo>
                  <a:pt x="53975" y="915193"/>
                  <a:pt x="34925" y="921544"/>
                  <a:pt x="26194" y="926306"/>
                </a:cubicBezTo>
                <a:cubicBezTo>
                  <a:pt x="17463" y="931068"/>
                  <a:pt x="19844" y="924718"/>
                  <a:pt x="16669" y="935831"/>
                </a:cubicBezTo>
                <a:cubicBezTo>
                  <a:pt x="13494" y="946944"/>
                  <a:pt x="7938" y="977106"/>
                  <a:pt x="7144" y="992981"/>
                </a:cubicBezTo>
                <a:cubicBezTo>
                  <a:pt x="6350" y="1008856"/>
                  <a:pt x="8731" y="1016000"/>
                  <a:pt x="11906" y="1031081"/>
                </a:cubicBezTo>
                <a:cubicBezTo>
                  <a:pt x="15081" y="1046162"/>
                  <a:pt x="15082" y="1067594"/>
                  <a:pt x="26194" y="1083469"/>
                </a:cubicBezTo>
                <a:cubicBezTo>
                  <a:pt x="37307" y="1099344"/>
                  <a:pt x="63500" y="1112837"/>
                  <a:pt x="78581" y="1126331"/>
                </a:cubicBezTo>
                <a:cubicBezTo>
                  <a:pt x="93662" y="1139825"/>
                  <a:pt x="103981" y="1154112"/>
                  <a:pt x="116681" y="1164431"/>
                </a:cubicBezTo>
                <a:cubicBezTo>
                  <a:pt x="129381" y="1174750"/>
                  <a:pt x="140494" y="1170782"/>
                  <a:pt x="154781" y="1188244"/>
                </a:cubicBezTo>
                <a:cubicBezTo>
                  <a:pt x="169068" y="1205706"/>
                  <a:pt x="191293" y="1247775"/>
                  <a:pt x="202406" y="1269206"/>
                </a:cubicBezTo>
                <a:cubicBezTo>
                  <a:pt x="213519" y="1290637"/>
                  <a:pt x="224631" y="1302544"/>
                  <a:pt x="221456" y="1316831"/>
                </a:cubicBezTo>
                <a:cubicBezTo>
                  <a:pt x="218281" y="1331118"/>
                  <a:pt x="184150" y="1347787"/>
                  <a:pt x="183356" y="1354931"/>
                </a:cubicBezTo>
                <a:cubicBezTo>
                  <a:pt x="182562" y="1362075"/>
                  <a:pt x="207169" y="1362075"/>
                  <a:pt x="216694" y="1359694"/>
                </a:cubicBezTo>
                <a:cubicBezTo>
                  <a:pt x="226219" y="1357313"/>
                  <a:pt x="227012" y="1344613"/>
                  <a:pt x="240506" y="1340644"/>
                </a:cubicBezTo>
                <a:cubicBezTo>
                  <a:pt x="254000" y="1336675"/>
                  <a:pt x="281781" y="1339850"/>
                  <a:pt x="297656" y="1335881"/>
                </a:cubicBezTo>
                <a:cubicBezTo>
                  <a:pt x="313531" y="1331912"/>
                  <a:pt x="320675" y="1320800"/>
                  <a:pt x="335756" y="1316831"/>
                </a:cubicBezTo>
                <a:cubicBezTo>
                  <a:pt x="350837" y="1312862"/>
                  <a:pt x="373063" y="1311275"/>
                  <a:pt x="388144" y="1312069"/>
                </a:cubicBezTo>
                <a:cubicBezTo>
                  <a:pt x="403225" y="1312863"/>
                  <a:pt x="415131" y="1312863"/>
                  <a:pt x="426244" y="1321594"/>
                </a:cubicBezTo>
                <a:cubicBezTo>
                  <a:pt x="437357" y="1330325"/>
                  <a:pt x="448469" y="1351756"/>
                  <a:pt x="454819" y="1364456"/>
                </a:cubicBezTo>
                <a:cubicBezTo>
                  <a:pt x="461169" y="1377156"/>
                  <a:pt x="465138" y="1387475"/>
                  <a:pt x="464344" y="1397794"/>
                </a:cubicBezTo>
                <a:cubicBezTo>
                  <a:pt x="463550" y="1408113"/>
                  <a:pt x="451644" y="1420019"/>
                  <a:pt x="450056" y="1426369"/>
                </a:cubicBezTo>
                <a:cubicBezTo>
                  <a:pt x="448469" y="1432719"/>
                  <a:pt x="450850" y="1430338"/>
                  <a:pt x="454819" y="1435894"/>
                </a:cubicBezTo>
                <a:cubicBezTo>
                  <a:pt x="458788" y="1441450"/>
                  <a:pt x="464344" y="1450975"/>
                  <a:pt x="473869" y="1459706"/>
                </a:cubicBezTo>
                <a:cubicBezTo>
                  <a:pt x="483394" y="1468437"/>
                  <a:pt x="500063" y="1475581"/>
                  <a:pt x="511969" y="1488281"/>
                </a:cubicBezTo>
                <a:cubicBezTo>
                  <a:pt x="523875" y="1500981"/>
                  <a:pt x="538162" y="1525587"/>
                  <a:pt x="545306" y="1535906"/>
                </a:cubicBezTo>
                <a:cubicBezTo>
                  <a:pt x="552450" y="1546225"/>
                  <a:pt x="537369" y="1550194"/>
                  <a:pt x="554831" y="1550194"/>
                </a:cubicBezTo>
                <a:cubicBezTo>
                  <a:pt x="572293" y="1550194"/>
                  <a:pt x="623887" y="1539081"/>
                  <a:pt x="650081" y="1535906"/>
                </a:cubicBezTo>
                <a:cubicBezTo>
                  <a:pt x="676275" y="1532731"/>
                  <a:pt x="695325" y="1538288"/>
                  <a:pt x="711994" y="1531144"/>
                </a:cubicBezTo>
                <a:cubicBezTo>
                  <a:pt x="728663" y="1524000"/>
                  <a:pt x="735806" y="1498600"/>
                  <a:pt x="750094" y="1493044"/>
                </a:cubicBezTo>
                <a:cubicBezTo>
                  <a:pt x="764382" y="1487488"/>
                  <a:pt x="790575" y="1501775"/>
                  <a:pt x="816769" y="1497806"/>
                </a:cubicBezTo>
                <a:close/>
              </a:path>
            </a:pathLst>
          </a:cu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2" name="11 Forma libre"/>
          <p:cNvSpPr/>
          <p:nvPr/>
        </p:nvSpPr>
        <p:spPr>
          <a:xfrm>
            <a:off x="7000875" y="3143250"/>
            <a:ext cx="1500188" cy="2681288"/>
          </a:xfrm>
          <a:custGeom>
            <a:avLst/>
            <a:gdLst>
              <a:gd name="connsiteX0" fmla="*/ 497682 w 1318419"/>
              <a:gd name="connsiteY0" fmla="*/ 85725 h 2624137"/>
              <a:gd name="connsiteX1" fmla="*/ 554832 w 1318419"/>
              <a:gd name="connsiteY1" fmla="*/ 100013 h 2624137"/>
              <a:gd name="connsiteX2" fmla="*/ 583407 w 1318419"/>
              <a:gd name="connsiteY2" fmla="*/ 114300 h 2624137"/>
              <a:gd name="connsiteX3" fmla="*/ 592932 w 1318419"/>
              <a:gd name="connsiteY3" fmla="*/ 95250 h 2624137"/>
              <a:gd name="connsiteX4" fmla="*/ 611982 w 1318419"/>
              <a:gd name="connsiteY4" fmla="*/ 90488 h 2624137"/>
              <a:gd name="connsiteX5" fmla="*/ 635794 w 1318419"/>
              <a:gd name="connsiteY5" fmla="*/ 76200 h 2624137"/>
              <a:gd name="connsiteX6" fmla="*/ 645319 w 1318419"/>
              <a:gd name="connsiteY6" fmla="*/ 42863 h 2624137"/>
              <a:gd name="connsiteX7" fmla="*/ 688182 w 1318419"/>
              <a:gd name="connsiteY7" fmla="*/ 42863 h 2624137"/>
              <a:gd name="connsiteX8" fmla="*/ 721519 w 1318419"/>
              <a:gd name="connsiteY8" fmla="*/ 42863 h 2624137"/>
              <a:gd name="connsiteX9" fmla="*/ 754857 w 1318419"/>
              <a:gd name="connsiteY9" fmla="*/ 47625 h 2624137"/>
              <a:gd name="connsiteX10" fmla="*/ 773907 w 1318419"/>
              <a:gd name="connsiteY10" fmla="*/ 52388 h 2624137"/>
              <a:gd name="connsiteX11" fmla="*/ 797719 w 1318419"/>
              <a:gd name="connsiteY11" fmla="*/ 52388 h 2624137"/>
              <a:gd name="connsiteX12" fmla="*/ 816769 w 1318419"/>
              <a:gd name="connsiteY12" fmla="*/ 61913 h 2624137"/>
              <a:gd name="connsiteX13" fmla="*/ 840582 w 1318419"/>
              <a:gd name="connsiteY13" fmla="*/ 52388 h 2624137"/>
              <a:gd name="connsiteX14" fmla="*/ 850107 w 1318419"/>
              <a:gd name="connsiteY14" fmla="*/ 23813 h 2624137"/>
              <a:gd name="connsiteX15" fmla="*/ 892969 w 1318419"/>
              <a:gd name="connsiteY15" fmla="*/ 4763 h 2624137"/>
              <a:gd name="connsiteX16" fmla="*/ 940594 w 1318419"/>
              <a:gd name="connsiteY16" fmla="*/ 0 h 2624137"/>
              <a:gd name="connsiteX17" fmla="*/ 945357 w 1318419"/>
              <a:gd name="connsiteY17" fmla="*/ 4763 h 2624137"/>
              <a:gd name="connsiteX18" fmla="*/ 978694 w 1318419"/>
              <a:gd name="connsiteY18" fmla="*/ 14288 h 2624137"/>
              <a:gd name="connsiteX19" fmla="*/ 1031082 w 1318419"/>
              <a:gd name="connsiteY19" fmla="*/ 71438 h 2624137"/>
              <a:gd name="connsiteX20" fmla="*/ 1021557 w 1318419"/>
              <a:gd name="connsiteY20" fmla="*/ 109538 h 2624137"/>
              <a:gd name="connsiteX21" fmla="*/ 1059657 w 1318419"/>
              <a:gd name="connsiteY21" fmla="*/ 142875 h 2624137"/>
              <a:gd name="connsiteX22" fmla="*/ 1088232 w 1318419"/>
              <a:gd name="connsiteY22" fmla="*/ 166688 h 2624137"/>
              <a:gd name="connsiteX23" fmla="*/ 1126332 w 1318419"/>
              <a:gd name="connsiteY23" fmla="*/ 200025 h 2624137"/>
              <a:gd name="connsiteX24" fmla="*/ 1197769 w 1318419"/>
              <a:gd name="connsiteY24" fmla="*/ 271463 h 2624137"/>
              <a:gd name="connsiteX25" fmla="*/ 1231107 w 1318419"/>
              <a:gd name="connsiteY25" fmla="*/ 333375 h 2624137"/>
              <a:gd name="connsiteX26" fmla="*/ 1273969 w 1318419"/>
              <a:gd name="connsiteY26" fmla="*/ 357188 h 2624137"/>
              <a:gd name="connsiteX27" fmla="*/ 1302544 w 1318419"/>
              <a:gd name="connsiteY27" fmla="*/ 409575 h 2624137"/>
              <a:gd name="connsiteX28" fmla="*/ 1293019 w 1318419"/>
              <a:gd name="connsiteY28" fmla="*/ 509588 h 2624137"/>
              <a:gd name="connsiteX29" fmla="*/ 1245394 w 1318419"/>
              <a:gd name="connsiteY29" fmla="*/ 561975 h 2624137"/>
              <a:gd name="connsiteX30" fmla="*/ 1231107 w 1318419"/>
              <a:gd name="connsiteY30" fmla="*/ 595313 h 2624137"/>
              <a:gd name="connsiteX31" fmla="*/ 1250157 w 1318419"/>
              <a:gd name="connsiteY31" fmla="*/ 628650 h 2624137"/>
              <a:gd name="connsiteX32" fmla="*/ 1226344 w 1318419"/>
              <a:gd name="connsiteY32" fmla="*/ 714375 h 2624137"/>
              <a:gd name="connsiteX33" fmla="*/ 1178719 w 1318419"/>
              <a:gd name="connsiteY33" fmla="*/ 766763 h 2624137"/>
              <a:gd name="connsiteX34" fmla="*/ 1164432 w 1318419"/>
              <a:gd name="connsiteY34" fmla="*/ 852488 h 2624137"/>
              <a:gd name="connsiteX35" fmla="*/ 1173957 w 1318419"/>
              <a:gd name="connsiteY35" fmla="*/ 914400 h 2624137"/>
              <a:gd name="connsiteX36" fmla="*/ 1159669 w 1318419"/>
              <a:gd name="connsiteY36" fmla="*/ 985838 h 2624137"/>
              <a:gd name="connsiteX37" fmla="*/ 1159669 w 1318419"/>
              <a:gd name="connsiteY37" fmla="*/ 1052513 h 2624137"/>
              <a:gd name="connsiteX38" fmla="*/ 1126332 w 1318419"/>
              <a:gd name="connsiteY38" fmla="*/ 1095375 h 2624137"/>
              <a:gd name="connsiteX39" fmla="*/ 1112044 w 1318419"/>
              <a:gd name="connsiteY39" fmla="*/ 1185863 h 2624137"/>
              <a:gd name="connsiteX40" fmla="*/ 1073944 w 1318419"/>
              <a:gd name="connsiteY40" fmla="*/ 1190625 h 2624137"/>
              <a:gd name="connsiteX41" fmla="*/ 1069182 w 1318419"/>
              <a:gd name="connsiteY41" fmla="*/ 1257300 h 2624137"/>
              <a:gd name="connsiteX42" fmla="*/ 1054894 w 1318419"/>
              <a:gd name="connsiteY42" fmla="*/ 1328738 h 2624137"/>
              <a:gd name="connsiteX43" fmla="*/ 1073944 w 1318419"/>
              <a:gd name="connsiteY43" fmla="*/ 1376363 h 2624137"/>
              <a:gd name="connsiteX44" fmla="*/ 1107282 w 1318419"/>
              <a:gd name="connsiteY44" fmla="*/ 1395413 h 2624137"/>
              <a:gd name="connsiteX45" fmla="*/ 1121569 w 1318419"/>
              <a:gd name="connsiteY45" fmla="*/ 1400175 h 2624137"/>
              <a:gd name="connsiteX46" fmla="*/ 1188244 w 1318419"/>
              <a:gd name="connsiteY46" fmla="*/ 1385888 h 2624137"/>
              <a:gd name="connsiteX47" fmla="*/ 1207294 w 1318419"/>
              <a:gd name="connsiteY47" fmla="*/ 1419225 h 2624137"/>
              <a:gd name="connsiteX48" fmla="*/ 1254919 w 1318419"/>
              <a:gd name="connsiteY48" fmla="*/ 1428750 h 2624137"/>
              <a:gd name="connsiteX49" fmla="*/ 1283494 w 1318419"/>
              <a:gd name="connsiteY49" fmla="*/ 1514475 h 2624137"/>
              <a:gd name="connsiteX50" fmla="*/ 1278732 w 1318419"/>
              <a:gd name="connsiteY50" fmla="*/ 1552575 h 2624137"/>
              <a:gd name="connsiteX51" fmla="*/ 1273969 w 1318419"/>
              <a:gd name="connsiteY51" fmla="*/ 1566863 h 2624137"/>
              <a:gd name="connsiteX52" fmla="*/ 1283494 w 1318419"/>
              <a:gd name="connsiteY52" fmla="*/ 1633538 h 2624137"/>
              <a:gd name="connsiteX53" fmla="*/ 1259682 w 1318419"/>
              <a:gd name="connsiteY53" fmla="*/ 1638300 h 2624137"/>
              <a:gd name="connsiteX54" fmla="*/ 1312069 w 1318419"/>
              <a:gd name="connsiteY54" fmla="*/ 1704975 h 2624137"/>
              <a:gd name="connsiteX55" fmla="*/ 1297782 w 1318419"/>
              <a:gd name="connsiteY55" fmla="*/ 1747838 h 2624137"/>
              <a:gd name="connsiteX56" fmla="*/ 1278732 w 1318419"/>
              <a:gd name="connsiteY56" fmla="*/ 1819275 h 2624137"/>
              <a:gd name="connsiteX57" fmla="*/ 1250157 w 1318419"/>
              <a:gd name="connsiteY57" fmla="*/ 1843088 h 2624137"/>
              <a:gd name="connsiteX58" fmla="*/ 1207294 w 1318419"/>
              <a:gd name="connsiteY58" fmla="*/ 1881188 h 2624137"/>
              <a:gd name="connsiteX59" fmla="*/ 1197769 w 1318419"/>
              <a:gd name="connsiteY59" fmla="*/ 1919288 h 2624137"/>
              <a:gd name="connsiteX60" fmla="*/ 1135857 w 1318419"/>
              <a:gd name="connsiteY60" fmla="*/ 1914525 h 2624137"/>
              <a:gd name="connsiteX61" fmla="*/ 1073944 w 1318419"/>
              <a:gd name="connsiteY61" fmla="*/ 1852613 h 2624137"/>
              <a:gd name="connsiteX62" fmla="*/ 1016794 w 1318419"/>
              <a:gd name="connsiteY62" fmla="*/ 1804988 h 2624137"/>
              <a:gd name="connsiteX63" fmla="*/ 945357 w 1318419"/>
              <a:gd name="connsiteY63" fmla="*/ 1771650 h 2624137"/>
              <a:gd name="connsiteX64" fmla="*/ 902494 w 1318419"/>
              <a:gd name="connsiteY64" fmla="*/ 1743075 h 2624137"/>
              <a:gd name="connsiteX65" fmla="*/ 850107 w 1318419"/>
              <a:gd name="connsiteY65" fmla="*/ 1728788 h 2624137"/>
              <a:gd name="connsiteX66" fmla="*/ 821532 w 1318419"/>
              <a:gd name="connsiteY66" fmla="*/ 1728788 h 2624137"/>
              <a:gd name="connsiteX67" fmla="*/ 797719 w 1318419"/>
              <a:gd name="connsiteY67" fmla="*/ 1785938 h 2624137"/>
              <a:gd name="connsiteX68" fmla="*/ 835819 w 1318419"/>
              <a:gd name="connsiteY68" fmla="*/ 1795463 h 2624137"/>
              <a:gd name="connsiteX69" fmla="*/ 840582 w 1318419"/>
              <a:gd name="connsiteY69" fmla="*/ 1809750 h 2624137"/>
              <a:gd name="connsiteX70" fmla="*/ 826294 w 1318419"/>
              <a:gd name="connsiteY70" fmla="*/ 1857375 h 2624137"/>
              <a:gd name="connsiteX71" fmla="*/ 816769 w 1318419"/>
              <a:gd name="connsiteY71" fmla="*/ 1881188 h 2624137"/>
              <a:gd name="connsiteX72" fmla="*/ 859632 w 1318419"/>
              <a:gd name="connsiteY72" fmla="*/ 1943100 h 2624137"/>
              <a:gd name="connsiteX73" fmla="*/ 912019 w 1318419"/>
              <a:gd name="connsiteY73" fmla="*/ 2009775 h 2624137"/>
              <a:gd name="connsiteX74" fmla="*/ 964407 w 1318419"/>
              <a:gd name="connsiteY74" fmla="*/ 2033588 h 2624137"/>
              <a:gd name="connsiteX75" fmla="*/ 1016794 w 1318419"/>
              <a:gd name="connsiteY75" fmla="*/ 2090738 h 2624137"/>
              <a:gd name="connsiteX76" fmla="*/ 1073944 w 1318419"/>
              <a:gd name="connsiteY76" fmla="*/ 2152650 h 2624137"/>
              <a:gd name="connsiteX77" fmla="*/ 1059657 w 1318419"/>
              <a:gd name="connsiteY77" fmla="*/ 2166938 h 2624137"/>
              <a:gd name="connsiteX78" fmla="*/ 1050132 w 1318419"/>
              <a:gd name="connsiteY78" fmla="*/ 2238375 h 2624137"/>
              <a:gd name="connsiteX79" fmla="*/ 997744 w 1318419"/>
              <a:gd name="connsiteY79" fmla="*/ 2286000 h 2624137"/>
              <a:gd name="connsiteX80" fmla="*/ 926307 w 1318419"/>
              <a:gd name="connsiteY80" fmla="*/ 2314575 h 2624137"/>
              <a:gd name="connsiteX81" fmla="*/ 926307 w 1318419"/>
              <a:gd name="connsiteY81" fmla="*/ 2371725 h 2624137"/>
              <a:gd name="connsiteX82" fmla="*/ 888207 w 1318419"/>
              <a:gd name="connsiteY82" fmla="*/ 2390775 h 2624137"/>
              <a:gd name="connsiteX83" fmla="*/ 845344 w 1318419"/>
              <a:gd name="connsiteY83" fmla="*/ 2395538 h 2624137"/>
              <a:gd name="connsiteX84" fmla="*/ 778669 w 1318419"/>
              <a:gd name="connsiteY84" fmla="*/ 2409825 h 2624137"/>
              <a:gd name="connsiteX85" fmla="*/ 740569 w 1318419"/>
              <a:gd name="connsiteY85" fmla="*/ 2447925 h 2624137"/>
              <a:gd name="connsiteX86" fmla="*/ 673894 w 1318419"/>
              <a:gd name="connsiteY86" fmla="*/ 2457450 h 2624137"/>
              <a:gd name="connsiteX87" fmla="*/ 640557 w 1318419"/>
              <a:gd name="connsiteY87" fmla="*/ 2486025 h 2624137"/>
              <a:gd name="connsiteX88" fmla="*/ 631032 w 1318419"/>
              <a:gd name="connsiteY88" fmla="*/ 2505075 h 2624137"/>
              <a:gd name="connsiteX89" fmla="*/ 669132 w 1318419"/>
              <a:gd name="connsiteY89" fmla="*/ 2533650 h 2624137"/>
              <a:gd name="connsiteX90" fmla="*/ 697707 w 1318419"/>
              <a:gd name="connsiteY90" fmla="*/ 2562225 h 2624137"/>
              <a:gd name="connsiteX91" fmla="*/ 716757 w 1318419"/>
              <a:gd name="connsiteY91" fmla="*/ 2614613 h 2624137"/>
              <a:gd name="connsiteX92" fmla="*/ 597694 w 1318419"/>
              <a:gd name="connsiteY92" fmla="*/ 2605088 h 2624137"/>
              <a:gd name="connsiteX93" fmla="*/ 540544 w 1318419"/>
              <a:gd name="connsiteY93" fmla="*/ 2609850 h 2624137"/>
              <a:gd name="connsiteX94" fmla="*/ 407194 w 1318419"/>
              <a:gd name="connsiteY94" fmla="*/ 2619375 h 2624137"/>
              <a:gd name="connsiteX95" fmla="*/ 259557 w 1318419"/>
              <a:gd name="connsiteY95" fmla="*/ 2581275 h 2624137"/>
              <a:gd name="connsiteX96" fmla="*/ 97632 w 1318419"/>
              <a:gd name="connsiteY96" fmla="*/ 2557463 h 2624137"/>
              <a:gd name="connsiteX97" fmla="*/ 45244 w 1318419"/>
              <a:gd name="connsiteY97" fmla="*/ 2543175 h 2624137"/>
              <a:gd name="connsiteX98" fmla="*/ 7144 w 1318419"/>
              <a:gd name="connsiteY98" fmla="*/ 2538413 h 2624137"/>
              <a:gd name="connsiteX99" fmla="*/ 2382 w 1318419"/>
              <a:gd name="connsiteY99" fmla="*/ 2552700 h 2624137"/>
              <a:gd name="connsiteX100" fmla="*/ 21432 w 1318419"/>
              <a:gd name="connsiteY100" fmla="*/ 2471738 h 2624137"/>
              <a:gd name="connsiteX101" fmla="*/ 35719 w 1318419"/>
              <a:gd name="connsiteY101" fmla="*/ 2395538 h 2624137"/>
              <a:gd name="connsiteX102" fmla="*/ 73819 w 1318419"/>
              <a:gd name="connsiteY102" fmla="*/ 2305050 h 2624137"/>
              <a:gd name="connsiteX103" fmla="*/ 83344 w 1318419"/>
              <a:gd name="connsiteY103" fmla="*/ 2247900 h 2624137"/>
              <a:gd name="connsiteX104" fmla="*/ 207169 w 1318419"/>
              <a:gd name="connsiteY104" fmla="*/ 2257425 h 2624137"/>
              <a:gd name="connsiteX105" fmla="*/ 202407 w 1318419"/>
              <a:gd name="connsiteY105" fmla="*/ 2143125 h 2624137"/>
              <a:gd name="connsiteX106" fmla="*/ 197644 w 1318419"/>
              <a:gd name="connsiteY106" fmla="*/ 2062163 h 2624137"/>
              <a:gd name="connsiteX107" fmla="*/ 202407 w 1318419"/>
              <a:gd name="connsiteY107" fmla="*/ 2000250 h 2624137"/>
              <a:gd name="connsiteX108" fmla="*/ 192882 w 1318419"/>
              <a:gd name="connsiteY108" fmla="*/ 2000250 h 2624137"/>
              <a:gd name="connsiteX109" fmla="*/ 202407 w 1318419"/>
              <a:gd name="connsiteY109" fmla="*/ 1933575 h 2624137"/>
              <a:gd name="connsiteX110" fmla="*/ 169069 w 1318419"/>
              <a:gd name="connsiteY110" fmla="*/ 1900238 h 2624137"/>
              <a:gd name="connsiteX111" fmla="*/ 159544 w 1318419"/>
              <a:gd name="connsiteY111" fmla="*/ 1852613 h 2624137"/>
              <a:gd name="connsiteX112" fmla="*/ 221457 w 1318419"/>
              <a:gd name="connsiteY112" fmla="*/ 1833563 h 2624137"/>
              <a:gd name="connsiteX113" fmla="*/ 235744 w 1318419"/>
              <a:gd name="connsiteY113" fmla="*/ 1757363 h 2624137"/>
              <a:gd name="connsiteX114" fmla="*/ 173832 w 1318419"/>
              <a:gd name="connsiteY114" fmla="*/ 1733550 h 2624137"/>
              <a:gd name="connsiteX115" fmla="*/ 159544 w 1318419"/>
              <a:gd name="connsiteY115" fmla="*/ 1543050 h 2624137"/>
              <a:gd name="connsiteX116" fmla="*/ 197644 w 1318419"/>
              <a:gd name="connsiteY116" fmla="*/ 1476375 h 2624137"/>
              <a:gd name="connsiteX117" fmla="*/ 254794 w 1318419"/>
              <a:gd name="connsiteY117" fmla="*/ 1452563 h 2624137"/>
              <a:gd name="connsiteX118" fmla="*/ 259557 w 1318419"/>
              <a:gd name="connsiteY118" fmla="*/ 1419225 h 2624137"/>
              <a:gd name="connsiteX119" fmla="*/ 211932 w 1318419"/>
              <a:gd name="connsiteY119" fmla="*/ 1314450 h 2624137"/>
              <a:gd name="connsiteX120" fmla="*/ 226219 w 1318419"/>
              <a:gd name="connsiteY120" fmla="*/ 1223963 h 2624137"/>
              <a:gd name="connsiteX121" fmla="*/ 302419 w 1318419"/>
              <a:gd name="connsiteY121" fmla="*/ 1185863 h 2624137"/>
              <a:gd name="connsiteX122" fmla="*/ 364332 w 1318419"/>
              <a:gd name="connsiteY122" fmla="*/ 1133475 h 2624137"/>
              <a:gd name="connsiteX123" fmla="*/ 378619 w 1318419"/>
              <a:gd name="connsiteY123" fmla="*/ 1038225 h 2624137"/>
              <a:gd name="connsiteX124" fmla="*/ 454819 w 1318419"/>
              <a:gd name="connsiteY124" fmla="*/ 876300 h 2624137"/>
              <a:gd name="connsiteX125" fmla="*/ 511969 w 1318419"/>
              <a:gd name="connsiteY125" fmla="*/ 676275 h 2624137"/>
              <a:gd name="connsiteX126" fmla="*/ 535782 w 1318419"/>
              <a:gd name="connsiteY126" fmla="*/ 628650 h 2624137"/>
              <a:gd name="connsiteX127" fmla="*/ 497682 w 1318419"/>
              <a:gd name="connsiteY127" fmla="*/ 566738 h 2624137"/>
              <a:gd name="connsiteX128" fmla="*/ 445294 w 1318419"/>
              <a:gd name="connsiteY128" fmla="*/ 547688 h 2624137"/>
              <a:gd name="connsiteX129" fmla="*/ 469107 w 1318419"/>
              <a:gd name="connsiteY129" fmla="*/ 457200 h 2624137"/>
              <a:gd name="connsiteX130" fmla="*/ 469107 w 1318419"/>
              <a:gd name="connsiteY130" fmla="*/ 376238 h 2624137"/>
              <a:gd name="connsiteX131" fmla="*/ 483394 w 1318419"/>
              <a:gd name="connsiteY131" fmla="*/ 257175 h 2624137"/>
              <a:gd name="connsiteX132" fmla="*/ 464344 w 1318419"/>
              <a:gd name="connsiteY132" fmla="*/ 161925 h 2624137"/>
              <a:gd name="connsiteX133" fmla="*/ 497682 w 1318419"/>
              <a:gd name="connsiteY133" fmla="*/ 85725 h 262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318419" h="2624137">
                <a:moveTo>
                  <a:pt x="497682" y="85725"/>
                </a:moveTo>
                <a:cubicBezTo>
                  <a:pt x="512763" y="75406"/>
                  <a:pt x="540544" y="95250"/>
                  <a:pt x="554832" y="100013"/>
                </a:cubicBezTo>
                <a:cubicBezTo>
                  <a:pt x="569120" y="104776"/>
                  <a:pt x="577057" y="115094"/>
                  <a:pt x="583407" y="114300"/>
                </a:cubicBezTo>
                <a:cubicBezTo>
                  <a:pt x="589757" y="113506"/>
                  <a:pt x="588170" y="99219"/>
                  <a:pt x="592932" y="95250"/>
                </a:cubicBezTo>
                <a:cubicBezTo>
                  <a:pt x="597694" y="91281"/>
                  <a:pt x="604838" y="93663"/>
                  <a:pt x="611982" y="90488"/>
                </a:cubicBezTo>
                <a:cubicBezTo>
                  <a:pt x="619126" y="87313"/>
                  <a:pt x="630238" y="84138"/>
                  <a:pt x="635794" y="76200"/>
                </a:cubicBezTo>
                <a:cubicBezTo>
                  <a:pt x="641350" y="68262"/>
                  <a:pt x="636588" y="48419"/>
                  <a:pt x="645319" y="42863"/>
                </a:cubicBezTo>
                <a:cubicBezTo>
                  <a:pt x="654050" y="37307"/>
                  <a:pt x="688182" y="42863"/>
                  <a:pt x="688182" y="42863"/>
                </a:cubicBezTo>
                <a:cubicBezTo>
                  <a:pt x="700882" y="42863"/>
                  <a:pt x="710407" y="42069"/>
                  <a:pt x="721519" y="42863"/>
                </a:cubicBezTo>
                <a:cubicBezTo>
                  <a:pt x="732631" y="43657"/>
                  <a:pt x="746126" y="46037"/>
                  <a:pt x="754857" y="47625"/>
                </a:cubicBezTo>
                <a:cubicBezTo>
                  <a:pt x="763588" y="49213"/>
                  <a:pt x="766763" y="51594"/>
                  <a:pt x="773907" y="52388"/>
                </a:cubicBezTo>
                <a:cubicBezTo>
                  <a:pt x="781051" y="53182"/>
                  <a:pt x="790575" y="50801"/>
                  <a:pt x="797719" y="52388"/>
                </a:cubicBezTo>
                <a:cubicBezTo>
                  <a:pt x="804863" y="53976"/>
                  <a:pt x="809625" y="61913"/>
                  <a:pt x="816769" y="61913"/>
                </a:cubicBezTo>
                <a:cubicBezTo>
                  <a:pt x="823913" y="61913"/>
                  <a:pt x="835026" y="58738"/>
                  <a:pt x="840582" y="52388"/>
                </a:cubicBezTo>
                <a:cubicBezTo>
                  <a:pt x="846138" y="46038"/>
                  <a:pt x="841376" y="31750"/>
                  <a:pt x="850107" y="23813"/>
                </a:cubicBezTo>
                <a:cubicBezTo>
                  <a:pt x="858838" y="15876"/>
                  <a:pt x="877888" y="8732"/>
                  <a:pt x="892969" y="4763"/>
                </a:cubicBezTo>
                <a:cubicBezTo>
                  <a:pt x="908050" y="794"/>
                  <a:pt x="931863" y="0"/>
                  <a:pt x="940594" y="0"/>
                </a:cubicBezTo>
                <a:cubicBezTo>
                  <a:pt x="949325" y="0"/>
                  <a:pt x="939007" y="2382"/>
                  <a:pt x="945357" y="4763"/>
                </a:cubicBezTo>
                <a:cubicBezTo>
                  <a:pt x="951707" y="7144"/>
                  <a:pt x="964407" y="3176"/>
                  <a:pt x="978694" y="14288"/>
                </a:cubicBezTo>
                <a:cubicBezTo>
                  <a:pt x="992982" y="25401"/>
                  <a:pt x="1023938" y="55563"/>
                  <a:pt x="1031082" y="71438"/>
                </a:cubicBezTo>
                <a:cubicBezTo>
                  <a:pt x="1038226" y="87313"/>
                  <a:pt x="1016795" y="97632"/>
                  <a:pt x="1021557" y="109538"/>
                </a:cubicBezTo>
                <a:cubicBezTo>
                  <a:pt x="1026320" y="121444"/>
                  <a:pt x="1048545" y="133350"/>
                  <a:pt x="1059657" y="142875"/>
                </a:cubicBezTo>
                <a:cubicBezTo>
                  <a:pt x="1070770" y="152400"/>
                  <a:pt x="1077120" y="157163"/>
                  <a:pt x="1088232" y="166688"/>
                </a:cubicBezTo>
                <a:cubicBezTo>
                  <a:pt x="1099345" y="176213"/>
                  <a:pt x="1108076" y="182563"/>
                  <a:pt x="1126332" y="200025"/>
                </a:cubicBezTo>
                <a:cubicBezTo>
                  <a:pt x="1144588" y="217487"/>
                  <a:pt x="1180307" y="249238"/>
                  <a:pt x="1197769" y="271463"/>
                </a:cubicBezTo>
                <a:cubicBezTo>
                  <a:pt x="1215231" y="293688"/>
                  <a:pt x="1218407" y="319088"/>
                  <a:pt x="1231107" y="333375"/>
                </a:cubicBezTo>
                <a:cubicBezTo>
                  <a:pt x="1243807" y="347663"/>
                  <a:pt x="1262063" y="344488"/>
                  <a:pt x="1273969" y="357188"/>
                </a:cubicBezTo>
                <a:cubicBezTo>
                  <a:pt x="1285875" y="369888"/>
                  <a:pt x="1299369" y="384175"/>
                  <a:pt x="1302544" y="409575"/>
                </a:cubicBezTo>
                <a:cubicBezTo>
                  <a:pt x="1305719" y="434975"/>
                  <a:pt x="1302544" y="484188"/>
                  <a:pt x="1293019" y="509588"/>
                </a:cubicBezTo>
                <a:cubicBezTo>
                  <a:pt x="1283494" y="534988"/>
                  <a:pt x="1255713" y="547688"/>
                  <a:pt x="1245394" y="561975"/>
                </a:cubicBezTo>
                <a:cubicBezTo>
                  <a:pt x="1235075" y="576262"/>
                  <a:pt x="1230313" y="584201"/>
                  <a:pt x="1231107" y="595313"/>
                </a:cubicBezTo>
                <a:cubicBezTo>
                  <a:pt x="1231901" y="606425"/>
                  <a:pt x="1250951" y="608806"/>
                  <a:pt x="1250157" y="628650"/>
                </a:cubicBezTo>
                <a:cubicBezTo>
                  <a:pt x="1249363" y="648494"/>
                  <a:pt x="1238250" y="691356"/>
                  <a:pt x="1226344" y="714375"/>
                </a:cubicBezTo>
                <a:cubicBezTo>
                  <a:pt x="1214438" y="737394"/>
                  <a:pt x="1189038" y="743744"/>
                  <a:pt x="1178719" y="766763"/>
                </a:cubicBezTo>
                <a:cubicBezTo>
                  <a:pt x="1168400" y="789782"/>
                  <a:pt x="1165226" y="827882"/>
                  <a:pt x="1164432" y="852488"/>
                </a:cubicBezTo>
                <a:cubicBezTo>
                  <a:pt x="1163638" y="877094"/>
                  <a:pt x="1174751" y="892175"/>
                  <a:pt x="1173957" y="914400"/>
                </a:cubicBezTo>
                <a:cubicBezTo>
                  <a:pt x="1173163" y="936625"/>
                  <a:pt x="1162050" y="962819"/>
                  <a:pt x="1159669" y="985838"/>
                </a:cubicBezTo>
                <a:cubicBezTo>
                  <a:pt x="1157288" y="1008857"/>
                  <a:pt x="1165225" y="1034257"/>
                  <a:pt x="1159669" y="1052513"/>
                </a:cubicBezTo>
                <a:cubicBezTo>
                  <a:pt x="1154113" y="1070769"/>
                  <a:pt x="1134270" y="1073150"/>
                  <a:pt x="1126332" y="1095375"/>
                </a:cubicBezTo>
                <a:cubicBezTo>
                  <a:pt x="1118395" y="1117600"/>
                  <a:pt x="1120775" y="1169988"/>
                  <a:pt x="1112044" y="1185863"/>
                </a:cubicBezTo>
                <a:cubicBezTo>
                  <a:pt x="1103313" y="1201738"/>
                  <a:pt x="1081088" y="1178719"/>
                  <a:pt x="1073944" y="1190625"/>
                </a:cubicBezTo>
                <a:cubicBezTo>
                  <a:pt x="1066800" y="1202531"/>
                  <a:pt x="1072357" y="1234281"/>
                  <a:pt x="1069182" y="1257300"/>
                </a:cubicBezTo>
                <a:cubicBezTo>
                  <a:pt x="1066007" y="1280319"/>
                  <a:pt x="1054100" y="1308894"/>
                  <a:pt x="1054894" y="1328738"/>
                </a:cubicBezTo>
                <a:cubicBezTo>
                  <a:pt x="1055688" y="1348582"/>
                  <a:pt x="1065213" y="1365251"/>
                  <a:pt x="1073944" y="1376363"/>
                </a:cubicBezTo>
                <a:cubicBezTo>
                  <a:pt x="1082675" y="1387475"/>
                  <a:pt x="1099345" y="1391444"/>
                  <a:pt x="1107282" y="1395413"/>
                </a:cubicBezTo>
                <a:cubicBezTo>
                  <a:pt x="1115219" y="1399382"/>
                  <a:pt x="1108075" y="1401762"/>
                  <a:pt x="1121569" y="1400175"/>
                </a:cubicBezTo>
                <a:cubicBezTo>
                  <a:pt x="1135063" y="1398588"/>
                  <a:pt x="1173957" y="1382713"/>
                  <a:pt x="1188244" y="1385888"/>
                </a:cubicBezTo>
                <a:cubicBezTo>
                  <a:pt x="1202531" y="1389063"/>
                  <a:pt x="1196182" y="1412081"/>
                  <a:pt x="1207294" y="1419225"/>
                </a:cubicBezTo>
                <a:cubicBezTo>
                  <a:pt x="1218407" y="1426369"/>
                  <a:pt x="1242219" y="1412875"/>
                  <a:pt x="1254919" y="1428750"/>
                </a:cubicBezTo>
                <a:cubicBezTo>
                  <a:pt x="1267619" y="1444625"/>
                  <a:pt x="1279525" y="1493837"/>
                  <a:pt x="1283494" y="1514475"/>
                </a:cubicBezTo>
                <a:cubicBezTo>
                  <a:pt x="1287463" y="1535113"/>
                  <a:pt x="1280320" y="1543844"/>
                  <a:pt x="1278732" y="1552575"/>
                </a:cubicBezTo>
                <a:cubicBezTo>
                  <a:pt x="1277144" y="1561306"/>
                  <a:pt x="1273175" y="1553369"/>
                  <a:pt x="1273969" y="1566863"/>
                </a:cubicBezTo>
                <a:cubicBezTo>
                  <a:pt x="1274763" y="1580357"/>
                  <a:pt x="1285875" y="1621632"/>
                  <a:pt x="1283494" y="1633538"/>
                </a:cubicBezTo>
                <a:cubicBezTo>
                  <a:pt x="1281113" y="1645444"/>
                  <a:pt x="1254920" y="1626394"/>
                  <a:pt x="1259682" y="1638300"/>
                </a:cubicBezTo>
                <a:cubicBezTo>
                  <a:pt x="1264445" y="1650206"/>
                  <a:pt x="1305719" y="1686719"/>
                  <a:pt x="1312069" y="1704975"/>
                </a:cubicBezTo>
                <a:cubicBezTo>
                  <a:pt x="1318419" y="1723231"/>
                  <a:pt x="1303338" y="1728788"/>
                  <a:pt x="1297782" y="1747838"/>
                </a:cubicBezTo>
                <a:cubicBezTo>
                  <a:pt x="1292226" y="1766888"/>
                  <a:pt x="1286669" y="1803400"/>
                  <a:pt x="1278732" y="1819275"/>
                </a:cubicBezTo>
                <a:cubicBezTo>
                  <a:pt x="1270795" y="1835150"/>
                  <a:pt x="1262063" y="1832769"/>
                  <a:pt x="1250157" y="1843088"/>
                </a:cubicBezTo>
                <a:cubicBezTo>
                  <a:pt x="1238251" y="1853407"/>
                  <a:pt x="1216025" y="1868488"/>
                  <a:pt x="1207294" y="1881188"/>
                </a:cubicBezTo>
                <a:cubicBezTo>
                  <a:pt x="1198563" y="1893888"/>
                  <a:pt x="1209675" y="1913732"/>
                  <a:pt x="1197769" y="1919288"/>
                </a:cubicBezTo>
                <a:cubicBezTo>
                  <a:pt x="1185863" y="1924844"/>
                  <a:pt x="1156494" y="1925637"/>
                  <a:pt x="1135857" y="1914525"/>
                </a:cubicBezTo>
                <a:cubicBezTo>
                  <a:pt x="1115220" y="1903413"/>
                  <a:pt x="1093788" y="1870869"/>
                  <a:pt x="1073944" y="1852613"/>
                </a:cubicBezTo>
                <a:cubicBezTo>
                  <a:pt x="1054100" y="1834357"/>
                  <a:pt x="1038225" y="1818482"/>
                  <a:pt x="1016794" y="1804988"/>
                </a:cubicBezTo>
                <a:cubicBezTo>
                  <a:pt x="995363" y="1791494"/>
                  <a:pt x="964407" y="1781969"/>
                  <a:pt x="945357" y="1771650"/>
                </a:cubicBezTo>
                <a:cubicBezTo>
                  <a:pt x="926307" y="1761331"/>
                  <a:pt x="918369" y="1750219"/>
                  <a:pt x="902494" y="1743075"/>
                </a:cubicBezTo>
                <a:cubicBezTo>
                  <a:pt x="886619" y="1735931"/>
                  <a:pt x="863601" y="1731169"/>
                  <a:pt x="850107" y="1728788"/>
                </a:cubicBezTo>
                <a:cubicBezTo>
                  <a:pt x="836613" y="1726407"/>
                  <a:pt x="830263" y="1719263"/>
                  <a:pt x="821532" y="1728788"/>
                </a:cubicBezTo>
                <a:cubicBezTo>
                  <a:pt x="812801" y="1738313"/>
                  <a:pt x="795338" y="1774826"/>
                  <a:pt x="797719" y="1785938"/>
                </a:cubicBezTo>
                <a:cubicBezTo>
                  <a:pt x="800100" y="1797051"/>
                  <a:pt x="828675" y="1791494"/>
                  <a:pt x="835819" y="1795463"/>
                </a:cubicBezTo>
                <a:cubicBezTo>
                  <a:pt x="842963" y="1799432"/>
                  <a:pt x="842170" y="1799431"/>
                  <a:pt x="840582" y="1809750"/>
                </a:cubicBezTo>
                <a:cubicBezTo>
                  <a:pt x="838995" y="1820069"/>
                  <a:pt x="830263" y="1845469"/>
                  <a:pt x="826294" y="1857375"/>
                </a:cubicBezTo>
                <a:cubicBezTo>
                  <a:pt x="822325" y="1869281"/>
                  <a:pt x="811213" y="1866900"/>
                  <a:pt x="816769" y="1881188"/>
                </a:cubicBezTo>
                <a:cubicBezTo>
                  <a:pt x="822325" y="1895476"/>
                  <a:pt x="843757" y="1921669"/>
                  <a:pt x="859632" y="1943100"/>
                </a:cubicBezTo>
                <a:cubicBezTo>
                  <a:pt x="875507" y="1964531"/>
                  <a:pt x="894557" y="1994694"/>
                  <a:pt x="912019" y="2009775"/>
                </a:cubicBezTo>
                <a:cubicBezTo>
                  <a:pt x="929482" y="2024856"/>
                  <a:pt x="946945" y="2020094"/>
                  <a:pt x="964407" y="2033588"/>
                </a:cubicBezTo>
                <a:cubicBezTo>
                  <a:pt x="981869" y="2047082"/>
                  <a:pt x="1016794" y="2090738"/>
                  <a:pt x="1016794" y="2090738"/>
                </a:cubicBezTo>
                <a:cubicBezTo>
                  <a:pt x="1035050" y="2110582"/>
                  <a:pt x="1066800" y="2139950"/>
                  <a:pt x="1073944" y="2152650"/>
                </a:cubicBezTo>
                <a:cubicBezTo>
                  <a:pt x="1081088" y="2165350"/>
                  <a:pt x="1063626" y="2152651"/>
                  <a:pt x="1059657" y="2166938"/>
                </a:cubicBezTo>
                <a:cubicBezTo>
                  <a:pt x="1055688" y="2181225"/>
                  <a:pt x="1060451" y="2218531"/>
                  <a:pt x="1050132" y="2238375"/>
                </a:cubicBezTo>
                <a:cubicBezTo>
                  <a:pt x="1039813" y="2258219"/>
                  <a:pt x="1018381" y="2273300"/>
                  <a:pt x="997744" y="2286000"/>
                </a:cubicBezTo>
                <a:cubicBezTo>
                  <a:pt x="977107" y="2298700"/>
                  <a:pt x="938213" y="2300288"/>
                  <a:pt x="926307" y="2314575"/>
                </a:cubicBezTo>
                <a:cubicBezTo>
                  <a:pt x="914401" y="2328862"/>
                  <a:pt x="932657" y="2359025"/>
                  <a:pt x="926307" y="2371725"/>
                </a:cubicBezTo>
                <a:cubicBezTo>
                  <a:pt x="919957" y="2384425"/>
                  <a:pt x="901701" y="2386806"/>
                  <a:pt x="888207" y="2390775"/>
                </a:cubicBezTo>
                <a:cubicBezTo>
                  <a:pt x="874713" y="2394744"/>
                  <a:pt x="863600" y="2392363"/>
                  <a:pt x="845344" y="2395538"/>
                </a:cubicBezTo>
                <a:cubicBezTo>
                  <a:pt x="827088" y="2398713"/>
                  <a:pt x="796131" y="2401094"/>
                  <a:pt x="778669" y="2409825"/>
                </a:cubicBezTo>
                <a:cubicBezTo>
                  <a:pt x="761207" y="2418556"/>
                  <a:pt x="758031" y="2439988"/>
                  <a:pt x="740569" y="2447925"/>
                </a:cubicBezTo>
                <a:cubicBezTo>
                  <a:pt x="723107" y="2455862"/>
                  <a:pt x="690563" y="2451100"/>
                  <a:pt x="673894" y="2457450"/>
                </a:cubicBezTo>
                <a:cubicBezTo>
                  <a:pt x="657225" y="2463800"/>
                  <a:pt x="647701" y="2478088"/>
                  <a:pt x="640557" y="2486025"/>
                </a:cubicBezTo>
                <a:cubicBezTo>
                  <a:pt x="633413" y="2493962"/>
                  <a:pt x="626270" y="2497138"/>
                  <a:pt x="631032" y="2505075"/>
                </a:cubicBezTo>
                <a:cubicBezTo>
                  <a:pt x="635795" y="2513013"/>
                  <a:pt x="658020" y="2524125"/>
                  <a:pt x="669132" y="2533650"/>
                </a:cubicBezTo>
                <a:cubicBezTo>
                  <a:pt x="680245" y="2543175"/>
                  <a:pt x="689770" y="2548731"/>
                  <a:pt x="697707" y="2562225"/>
                </a:cubicBezTo>
                <a:cubicBezTo>
                  <a:pt x="705644" y="2575719"/>
                  <a:pt x="733426" y="2607469"/>
                  <a:pt x="716757" y="2614613"/>
                </a:cubicBezTo>
                <a:cubicBezTo>
                  <a:pt x="700088" y="2621757"/>
                  <a:pt x="627063" y="2605882"/>
                  <a:pt x="597694" y="2605088"/>
                </a:cubicBezTo>
                <a:cubicBezTo>
                  <a:pt x="568325" y="2604294"/>
                  <a:pt x="540544" y="2609850"/>
                  <a:pt x="540544" y="2609850"/>
                </a:cubicBezTo>
                <a:cubicBezTo>
                  <a:pt x="508794" y="2612231"/>
                  <a:pt x="454025" y="2624137"/>
                  <a:pt x="407194" y="2619375"/>
                </a:cubicBezTo>
                <a:cubicBezTo>
                  <a:pt x="360363" y="2614613"/>
                  <a:pt x="311151" y="2591594"/>
                  <a:pt x="259557" y="2581275"/>
                </a:cubicBezTo>
                <a:cubicBezTo>
                  <a:pt x="207963" y="2570956"/>
                  <a:pt x="133351" y="2563813"/>
                  <a:pt x="97632" y="2557463"/>
                </a:cubicBezTo>
                <a:cubicBezTo>
                  <a:pt x="61913" y="2551113"/>
                  <a:pt x="60325" y="2546350"/>
                  <a:pt x="45244" y="2543175"/>
                </a:cubicBezTo>
                <a:cubicBezTo>
                  <a:pt x="30163" y="2540000"/>
                  <a:pt x="14288" y="2536826"/>
                  <a:pt x="7144" y="2538413"/>
                </a:cubicBezTo>
                <a:cubicBezTo>
                  <a:pt x="0" y="2540001"/>
                  <a:pt x="1" y="2563812"/>
                  <a:pt x="2382" y="2552700"/>
                </a:cubicBezTo>
                <a:cubicBezTo>
                  <a:pt x="4763" y="2541588"/>
                  <a:pt x="15876" y="2497932"/>
                  <a:pt x="21432" y="2471738"/>
                </a:cubicBezTo>
                <a:cubicBezTo>
                  <a:pt x="26988" y="2445544"/>
                  <a:pt x="26988" y="2423319"/>
                  <a:pt x="35719" y="2395538"/>
                </a:cubicBezTo>
                <a:cubicBezTo>
                  <a:pt x="44450" y="2367757"/>
                  <a:pt x="65882" y="2329656"/>
                  <a:pt x="73819" y="2305050"/>
                </a:cubicBezTo>
                <a:cubicBezTo>
                  <a:pt x="81756" y="2280444"/>
                  <a:pt x="61119" y="2255838"/>
                  <a:pt x="83344" y="2247900"/>
                </a:cubicBezTo>
                <a:cubicBezTo>
                  <a:pt x="105569" y="2239963"/>
                  <a:pt x="187325" y="2274887"/>
                  <a:pt x="207169" y="2257425"/>
                </a:cubicBezTo>
                <a:cubicBezTo>
                  <a:pt x="227013" y="2239963"/>
                  <a:pt x="203995" y="2175669"/>
                  <a:pt x="202407" y="2143125"/>
                </a:cubicBezTo>
                <a:cubicBezTo>
                  <a:pt x="200820" y="2110581"/>
                  <a:pt x="197644" y="2085975"/>
                  <a:pt x="197644" y="2062163"/>
                </a:cubicBezTo>
                <a:cubicBezTo>
                  <a:pt x="197644" y="2038351"/>
                  <a:pt x="203201" y="2010569"/>
                  <a:pt x="202407" y="2000250"/>
                </a:cubicBezTo>
                <a:cubicBezTo>
                  <a:pt x="201613" y="1989931"/>
                  <a:pt x="192882" y="2011362"/>
                  <a:pt x="192882" y="2000250"/>
                </a:cubicBezTo>
                <a:cubicBezTo>
                  <a:pt x="192882" y="1989138"/>
                  <a:pt x="206376" y="1950244"/>
                  <a:pt x="202407" y="1933575"/>
                </a:cubicBezTo>
                <a:cubicBezTo>
                  <a:pt x="198438" y="1916906"/>
                  <a:pt x="176213" y="1913732"/>
                  <a:pt x="169069" y="1900238"/>
                </a:cubicBezTo>
                <a:cubicBezTo>
                  <a:pt x="161925" y="1886744"/>
                  <a:pt x="150813" y="1863725"/>
                  <a:pt x="159544" y="1852613"/>
                </a:cubicBezTo>
                <a:cubicBezTo>
                  <a:pt x="168275" y="1841501"/>
                  <a:pt x="208757" y="1849438"/>
                  <a:pt x="221457" y="1833563"/>
                </a:cubicBezTo>
                <a:cubicBezTo>
                  <a:pt x="234157" y="1817688"/>
                  <a:pt x="243681" y="1774032"/>
                  <a:pt x="235744" y="1757363"/>
                </a:cubicBezTo>
                <a:cubicBezTo>
                  <a:pt x="227807" y="1740694"/>
                  <a:pt x="186532" y="1769269"/>
                  <a:pt x="173832" y="1733550"/>
                </a:cubicBezTo>
                <a:cubicBezTo>
                  <a:pt x="161132" y="1697831"/>
                  <a:pt x="155575" y="1585912"/>
                  <a:pt x="159544" y="1543050"/>
                </a:cubicBezTo>
                <a:cubicBezTo>
                  <a:pt x="163513" y="1500188"/>
                  <a:pt x="181769" y="1491456"/>
                  <a:pt x="197644" y="1476375"/>
                </a:cubicBezTo>
                <a:cubicBezTo>
                  <a:pt x="213519" y="1461294"/>
                  <a:pt x="244475" y="1462088"/>
                  <a:pt x="254794" y="1452563"/>
                </a:cubicBezTo>
                <a:cubicBezTo>
                  <a:pt x="265113" y="1443038"/>
                  <a:pt x="266701" y="1442244"/>
                  <a:pt x="259557" y="1419225"/>
                </a:cubicBezTo>
                <a:cubicBezTo>
                  <a:pt x="252413" y="1396206"/>
                  <a:pt x="217488" y="1346994"/>
                  <a:pt x="211932" y="1314450"/>
                </a:cubicBezTo>
                <a:cubicBezTo>
                  <a:pt x="206376" y="1281906"/>
                  <a:pt x="211138" y="1245394"/>
                  <a:pt x="226219" y="1223963"/>
                </a:cubicBezTo>
                <a:cubicBezTo>
                  <a:pt x="241300" y="1202532"/>
                  <a:pt x="279400" y="1200944"/>
                  <a:pt x="302419" y="1185863"/>
                </a:cubicBezTo>
                <a:cubicBezTo>
                  <a:pt x="325438" y="1170782"/>
                  <a:pt x="351632" y="1158081"/>
                  <a:pt x="364332" y="1133475"/>
                </a:cubicBezTo>
                <a:cubicBezTo>
                  <a:pt x="377032" y="1108869"/>
                  <a:pt x="363538" y="1081087"/>
                  <a:pt x="378619" y="1038225"/>
                </a:cubicBezTo>
                <a:cubicBezTo>
                  <a:pt x="393700" y="995363"/>
                  <a:pt x="432594" y="936625"/>
                  <a:pt x="454819" y="876300"/>
                </a:cubicBezTo>
                <a:cubicBezTo>
                  <a:pt x="477044" y="815975"/>
                  <a:pt x="498475" y="717550"/>
                  <a:pt x="511969" y="676275"/>
                </a:cubicBezTo>
                <a:cubicBezTo>
                  <a:pt x="525463" y="635000"/>
                  <a:pt x="538163" y="646906"/>
                  <a:pt x="535782" y="628650"/>
                </a:cubicBezTo>
                <a:cubicBezTo>
                  <a:pt x="533401" y="610394"/>
                  <a:pt x="512763" y="580232"/>
                  <a:pt x="497682" y="566738"/>
                </a:cubicBezTo>
                <a:cubicBezTo>
                  <a:pt x="482601" y="553244"/>
                  <a:pt x="450056" y="565944"/>
                  <a:pt x="445294" y="547688"/>
                </a:cubicBezTo>
                <a:cubicBezTo>
                  <a:pt x="440532" y="529432"/>
                  <a:pt x="465138" y="485775"/>
                  <a:pt x="469107" y="457200"/>
                </a:cubicBezTo>
                <a:cubicBezTo>
                  <a:pt x="473076" y="428625"/>
                  <a:pt x="466726" y="409575"/>
                  <a:pt x="469107" y="376238"/>
                </a:cubicBezTo>
                <a:cubicBezTo>
                  <a:pt x="471488" y="342901"/>
                  <a:pt x="484188" y="292894"/>
                  <a:pt x="483394" y="257175"/>
                </a:cubicBezTo>
                <a:cubicBezTo>
                  <a:pt x="482600" y="221456"/>
                  <a:pt x="464344" y="188119"/>
                  <a:pt x="464344" y="161925"/>
                </a:cubicBezTo>
                <a:cubicBezTo>
                  <a:pt x="464344" y="135731"/>
                  <a:pt x="482601" y="96044"/>
                  <a:pt x="497682" y="85725"/>
                </a:cubicBezTo>
                <a:close/>
              </a:path>
            </a:pathLst>
          </a:cu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3" name="Text Box 46"/>
          <p:cNvSpPr txBox="1">
            <a:spLocks noChangeArrowheads="1"/>
          </p:cNvSpPr>
          <p:nvPr/>
        </p:nvSpPr>
        <p:spPr bwMode="auto">
          <a:xfrm>
            <a:off x="428596" y="188913"/>
            <a:ext cx="821536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SV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AREA </a:t>
            </a:r>
            <a:r>
              <a:rPr lang="es-SV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GEOGRAFICA</a:t>
            </a:r>
          </a:p>
          <a:p>
            <a:pPr algn="ctr">
              <a:defRPr/>
            </a:pPr>
            <a:r>
              <a:rPr lang="es-SV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4 Departamentos, 87 Municipios ,  7,729 Km² </a:t>
            </a:r>
            <a:endParaRPr lang="es-SV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Text Box 56"/>
          <p:cNvSpPr txBox="1">
            <a:spLocks noChangeArrowheads="1"/>
          </p:cNvSpPr>
          <p:nvPr/>
        </p:nvSpPr>
        <p:spPr bwMode="auto">
          <a:xfrm>
            <a:off x="214313" y="5138738"/>
            <a:ext cx="399764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s-SV" sz="1400" b="1" u="sng" dirty="0">
                <a:latin typeface="Arial Narrow" pitchFamily="34" charset="0"/>
              </a:rPr>
              <a:t>Municipios priorizados como recarga hídrica (13):</a:t>
            </a:r>
          </a:p>
          <a:p>
            <a:pPr eaLnBrk="1" hangingPunct="1"/>
            <a:r>
              <a:rPr lang="es-SV" sz="1400" dirty="0">
                <a:latin typeface="Arial Narrow" pitchFamily="34" charset="0"/>
              </a:rPr>
              <a:t> - 	</a:t>
            </a:r>
            <a:r>
              <a:rPr lang="es-SV" sz="1400" b="1" dirty="0">
                <a:latin typeface="Arial Narrow" pitchFamily="34" charset="0"/>
              </a:rPr>
              <a:t>La </a:t>
            </a:r>
            <a:r>
              <a:rPr lang="es-SV" sz="1400" b="1" dirty="0" smtClean="0">
                <a:latin typeface="Arial Narrow" pitchFamily="34" charset="0"/>
              </a:rPr>
              <a:t>Unión: </a:t>
            </a:r>
            <a:r>
              <a:rPr lang="es-SV" sz="1400" dirty="0">
                <a:latin typeface="Arial Narrow" pitchFamily="34" charset="0"/>
              </a:rPr>
              <a:t>Poloros, Anamoros, Nueva Esparta, Lislique</a:t>
            </a:r>
          </a:p>
          <a:p>
            <a:pPr eaLnBrk="1" hangingPunct="1"/>
            <a:r>
              <a:rPr lang="es-SV" sz="1400" dirty="0">
                <a:latin typeface="Arial Narrow" pitchFamily="34" charset="0"/>
              </a:rPr>
              <a:t>- 	</a:t>
            </a:r>
            <a:r>
              <a:rPr lang="es-SV" sz="1400" b="1" dirty="0">
                <a:latin typeface="Arial Narrow" pitchFamily="34" charset="0"/>
              </a:rPr>
              <a:t>Morazán:  </a:t>
            </a:r>
            <a:r>
              <a:rPr lang="es-SV" sz="1400" dirty="0">
                <a:latin typeface="Arial Narrow" pitchFamily="34" charset="0"/>
              </a:rPr>
              <a:t>San Simón, Delicias de Concepción, Chilanga, Guatajiagua, Sensembra, </a:t>
            </a:r>
            <a:r>
              <a:rPr lang="es-SV" sz="1400" dirty="0" err="1">
                <a:latin typeface="Arial Narrow" pitchFamily="34" charset="0"/>
              </a:rPr>
              <a:t>Yamabal</a:t>
            </a:r>
            <a:r>
              <a:rPr lang="es-SV" sz="1400" dirty="0">
                <a:latin typeface="Arial Narrow" pitchFamily="34" charset="0"/>
              </a:rPr>
              <a:t>, </a:t>
            </a:r>
            <a:r>
              <a:rPr lang="es-SV" sz="1400" dirty="0" err="1">
                <a:latin typeface="Arial Narrow" pitchFamily="34" charset="0"/>
              </a:rPr>
              <a:t>Osicala</a:t>
            </a:r>
            <a:r>
              <a:rPr lang="es-SV" sz="1400" dirty="0">
                <a:latin typeface="Arial Narrow" pitchFamily="34" charset="0"/>
              </a:rPr>
              <a:t>, </a:t>
            </a:r>
            <a:r>
              <a:rPr lang="es-SV" sz="1400" dirty="0" err="1">
                <a:latin typeface="Arial Narrow" pitchFamily="34" charset="0"/>
              </a:rPr>
              <a:t>Gualococti</a:t>
            </a:r>
            <a:endParaRPr lang="es-SV" sz="1400" dirty="0">
              <a:latin typeface="Arial Narrow" pitchFamily="34" charset="0"/>
            </a:endParaRPr>
          </a:p>
          <a:p>
            <a:pPr eaLnBrk="1" hangingPunct="1"/>
            <a:r>
              <a:rPr lang="es-SV" sz="1400" dirty="0">
                <a:latin typeface="Arial Narrow" pitchFamily="34" charset="0"/>
              </a:rPr>
              <a:t>- 	</a:t>
            </a:r>
            <a:r>
              <a:rPr lang="es-SV" sz="1400" b="1" u="sng" dirty="0">
                <a:latin typeface="Arial Narrow" pitchFamily="34" charset="0"/>
              </a:rPr>
              <a:t>San Miguel: </a:t>
            </a:r>
            <a:r>
              <a:rPr lang="es-SV" sz="1400" dirty="0">
                <a:latin typeface="Arial Narrow" pitchFamily="34" charset="0"/>
              </a:rPr>
              <a:t>Ciudad Barrios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DEB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000125"/>
            <a:ext cx="9144000" cy="1276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7426" name="21 Imagen" descr="FOTOS PRODEMORO 06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388963" y="2714621"/>
            <a:ext cx="3152139" cy="2365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17 Imagen" descr="visita de campo cajuelas la lima y a san fernando MACADAMIA25061 21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4963" y="4786313"/>
            <a:ext cx="2454275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082" name="Text Box 2"/>
          <p:cNvSpPr txBox="1">
            <a:spLocks noChangeArrowheads="1"/>
          </p:cNvSpPr>
          <p:nvPr/>
        </p:nvSpPr>
        <p:spPr bwMode="auto">
          <a:xfrm>
            <a:off x="428947" y="214290"/>
            <a:ext cx="8429333" cy="584775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COMPONENTES</a:t>
            </a:r>
            <a:r>
              <a:rPr lang="es-ES_tradnl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092617" y="1241356"/>
            <a:ext cx="5837101" cy="830997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64999">
                <a:srgbClr val="F0EBD5"/>
              </a:gs>
              <a:gs pos="100000">
                <a:srgbClr val="D1C39F"/>
              </a:gs>
            </a:gsLst>
            <a:lin ang="810000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23888" indent="-623888">
              <a:spcBef>
                <a:spcPts val="4200"/>
              </a:spcBef>
              <a:spcAft>
                <a:spcPts val="3600"/>
              </a:spcAft>
              <a:buFontTx/>
              <a:buAutoNum type="arabicPeriod"/>
              <a:tabLst>
                <a:tab pos="623888" algn="l"/>
              </a:tabLst>
              <a:defRPr/>
            </a:pPr>
            <a:r>
              <a:rPr lang="es-SV" sz="24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Desarrollo del Capital Humano y </a:t>
            </a:r>
            <a:r>
              <a:rPr lang="es-SV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Social</a:t>
            </a:r>
            <a:endParaRPr lang="es-ES" sz="24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57158" y="3429000"/>
            <a:ext cx="5000628" cy="830997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536575" indent="-450850">
              <a:spcBef>
                <a:spcPts val="3000"/>
              </a:spcBef>
              <a:spcAft>
                <a:spcPts val="2400"/>
              </a:spcAft>
              <a:tabLst>
                <a:tab pos="536575" algn="l"/>
              </a:tabLst>
              <a:defRPr/>
            </a:pPr>
            <a:r>
              <a:rPr lang="es-SV" sz="24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2.	Desarrollo de los </a:t>
            </a:r>
            <a:r>
              <a:rPr lang="es-SV" sz="2400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NegociosRurales</a:t>
            </a:r>
            <a:endParaRPr lang="es-SV" sz="24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071802" y="5357826"/>
            <a:ext cx="5857916" cy="1200329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536575" indent="-450850">
              <a:spcBef>
                <a:spcPts val="3000"/>
              </a:spcBef>
              <a:spcAft>
                <a:spcPts val="2400"/>
              </a:spcAft>
              <a:tabLst>
                <a:tab pos="536575" algn="l"/>
              </a:tabLst>
              <a:defRPr/>
            </a:pPr>
            <a:r>
              <a:rPr lang="es-SV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3.	Rehabilitación y Manejo de los Recursos Naturales y del Medio Ambiente</a:t>
            </a:r>
            <a:endParaRPr lang="es-ES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 rot="18865746">
            <a:off x="974216" y="3126670"/>
            <a:ext cx="7135351" cy="769441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>
              <a:defRPr/>
            </a:pPr>
            <a:r>
              <a:rPr lang="es-ES" sz="4400" b="1" dirty="0">
                <a:ln w="12700">
                  <a:solidFill>
                    <a:srgbClr val="CC99FF"/>
                  </a:solidFill>
                  <a:prstDash val="solid"/>
                </a:ln>
                <a:solidFill>
                  <a:srgbClr val="CC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Unidad de Genero</a:t>
            </a:r>
          </a:p>
        </p:txBody>
      </p:sp>
      <p:sp>
        <p:nvSpPr>
          <p:cNvPr id="17" name="16 Flecha derecha"/>
          <p:cNvSpPr/>
          <p:nvPr/>
        </p:nvSpPr>
        <p:spPr>
          <a:xfrm rot="8100000">
            <a:off x="1347788" y="3279775"/>
            <a:ext cx="5795962" cy="179388"/>
          </a:xfrm>
          <a:prstGeom prst="rightArrow">
            <a:avLst/>
          </a:prstGeom>
          <a:gradFill flip="none" rotWithShape="1">
            <a:gsLst>
              <a:gs pos="0">
                <a:srgbClr val="CC99FF">
                  <a:shade val="30000"/>
                  <a:satMod val="115000"/>
                </a:srgbClr>
              </a:gs>
              <a:gs pos="50000">
                <a:srgbClr val="CC99FF">
                  <a:shade val="67500"/>
                  <a:satMod val="115000"/>
                </a:srgbClr>
              </a:gs>
              <a:gs pos="100000">
                <a:srgbClr val="CC99F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6" name="15 Flecha derecha"/>
          <p:cNvSpPr/>
          <p:nvPr/>
        </p:nvSpPr>
        <p:spPr>
          <a:xfrm rot="18900000">
            <a:off x="1900848" y="3661344"/>
            <a:ext cx="5786478" cy="130778"/>
          </a:xfrm>
          <a:prstGeom prst="rightArrow">
            <a:avLst/>
          </a:prstGeom>
          <a:gradFill flip="none" rotWithShape="1">
            <a:gsLst>
              <a:gs pos="0">
                <a:srgbClr val="CC99FF">
                  <a:shade val="30000"/>
                  <a:satMod val="115000"/>
                </a:srgbClr>
              </a:gs>
              <a:gs pos="50000">
                <a:srgbClr val="CC99FF">
                  <a:shade val="67500"/>
                  <a:satMod val="115000"/>
                </a:srgbClr>
              </a:gs>
              <a:gs pos="100000">
                <a:srgbClr val="CC99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7427" name="22 Imagen" descr="DSC0379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428947" y="1000125"/>
            <a:ext cx="2642544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6292149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1052736"/>
            <a:ext cx="9144000" cy="1285884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15875" eaLnBrk="0" hangingPunct="0">
              <a:spcBef>
                <a:spcPct val="20000"/>
              </a:spcBef>
              <a:buClr>
                <a:schemeClr val="accent2"/>
              </a:buClr>
              <a:defRPr/>
            </a:pPr>
            <a:r>
              <a:rPr kumimoji="1" lang="es-ES" sz="24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Objetivo:</a:t>
            </a:r>
          </a:p>
          <a:p>
            <a:pPr marL="342900" lvl="2" indent="15875" algn="just" eaLnBrk="0" hangingPunct="0">
              <a:spcBef>
                <a:spcPct val="20000"/>
              </a:spcBef>
              <a:buClr>
                <a:schemeClr val="accent2"/>
              </a:buClr>
              <a:defRPr/>
            </a:pPr>
            <a:r>
              <a:rPr kumimoji="1"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Fortalecer las capacidades de gestión empresarial de los productoras/as agropecuarios y sus organizaciones económicas.</a:t>
            </a: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kumimoji="1"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357188" y="2420888"/>
            <a:ext cx="815975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None/>
              <a:defRPr/>
            </a:pPr>
            <a:r>
              <a:rPr kumimoji="1" lang="es-ES_tradnl" sz="24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Líneas de acción:</a:t>
            </a:r>
          </a:p>
          <a:p>
            <a:pPr marL="342900" indent="-342900" algn="just" eaLnBrk="0" hangingPunct="0">
              <a:spcBef>
                <a:spcPct val="20000"/>
              </a:spcBef>
              <a:spcAft>
                <a:spcPct val="20000"/>
              </a:spcAft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kumimoji="1"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Identificar organizaciones  y grupos de productores/as;</a:t>
            </a:r>
          </a:p>
          <a:p>
            <a:pPr marL="342900" indent="-342900" algn="just" eaLnBrk="0" hangingPunct="0">
              <a:spcBef>
                <a:spcPct val="20000"/>
              </a:spcBef>
              <a:spcAft>
                <a:spcPct val="20000"/>
              </a:spcAft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kumimoji="1"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Promover procesos participativos en la ejecución de diagnósticos y planes </a:t>
            </a:r>
            <a:r>
              <a:rPr kumimoji="1"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fortalecimiento organizativo.</a:t>
            </a:r>
          </a:p>
          <a:p>
            <a:pPr marL="342900" indent="-342900" algn="just" eaLnBrk="0" hangingPunct="0">
              <a:spcBef>
                <a:spcPct val="20000"/>
              </a:spcBef>
              <a:spcAft>
                <a:spcPct val="20000"/>
              </a:spcAft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kumimoji="1"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Impulsar procesos de capacitación sobre aspectos técnicos que les permitan desarrollar su empresa;</a:t>
            </a:r>
          </a:p>
          <a:p>
            <a:pPr marL="342900" indent="-342900" algn="just" eaLnBrk="0" hangingPunct="0">
              <a:spcBef>
                <a:spcPct val="20000"/>
              </a:spcBef>
              <a:spcAft>
                <a:spcPct val="20000"/>
              </a:spcAft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kumimoji="1"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Desarrollar capacidades en Gestión Empresarial, en las organizaciones usuarias, agropecuarias o </a:t>
            </a:r>
            <a:r>
              <a:rPr kumimoji="1"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</a:t>
            </a:r>
            <a:r>
              <a:rPr kumimoji="1"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agropecuarias </a:t>
            </a:r>
            <a:r>
              <a:rPr kumimoji="1"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 de servicios; y</a:t>
            </a:r>
          </a:p>
          <a:p>
            <a:pPr marL="342900" indent="-342900" algn="just" eaLnBrk="0" hangingPunct="0">
              <a:spcBef>
                <a:spcPct val="20000"/>
              </a:spcBef>
              <a:spcAft>
                <a:spcPct val="20000"/>
              </a:spcAft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kumimoji="1"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Formación  de jóvenes emprendedores.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14348" y="214290"/>
            <a:ext cx="7643866" cy="523220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1. Desarrollo del Capital Humano y Social</a:t>
            </a:r>
            <a:endParaRPr lang="es-ES_tradn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28772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2860" y="44624"/>
            <a:ext cx="88582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s-E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Criterio de selección de Organizaciones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es-E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MAG-PRODEMORO</a:t>
            </a:r>
            <a:endParaRPr lang="es-E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0" y="908720"/>
            <a:ext cx="9144000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5 Imagen" descr="Imagen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7504" y="548680"/>
            <a:ext cx="2737106" cy="578645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945559" y="1215618"/>
            <a:ext cx="571504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eaLnBrk="1" hangingPunct="1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s-SV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Estar localizadas en la zona de influencia del Programa según mapa de pobreza</a:t>
            </a:r>
          </a:p>
          <a:p>
            <a:pPr marL="177800" indent="-177800" eaLnBrk="1" hangingPunct="1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Organizaciones productivas legalmente constituidas o con interés de legalizarse, grupos de Interés en torno a un negocio y jóvenes rurales.</a:t>
            </a:r>
            <a:endParaRPr lang="es-SV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7800" indent="-177800" eaLnBrk="1" hangingPunct="1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Organizaciones con al menos 75% de los socios/as  en condiciones de pobreza.</a:t>
            </a:r>
            <a:endParaRPr lang="es-SV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7800" indent="-177800" eaLnBrk="1" hangingPunct="1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s-SV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 actividades productivas agropecuarias y/o no agropecuarias</a:t>
            </a:r>
          </a:p>
          <a:p>
            <a:pPr marL="177800" indent="-177800" eaLnBrk="1" hangingPunct="1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s-SV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Disposición de incorporar procesos con equidad de género</a:t>
            </a:r>
          </a:p>
          <a:p>
            <a:pPr marL="177800" indent="-177800" eaLnBrk="1" hangingPunct="1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s-SV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Disposición de participar en todas las actividades del Programa</a:t>
            </a:r>
          </a:p>
        </p:txBody>
      </p:sp>
    </p:spTree>
    <p:extLst>
      <p:ext uri="{BB962C8B-B14F-4D97-AF65-F5344CB8AC3E}">
        <p14:creationId xmlns:p14="http://schemas.microsoft.com/office/powerpoint/2010/main" xmlns="" val="1623155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95536" y="924696"/>
            <a:ext cx="8424936" cy="200024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None/>
            </a:pPr>
            <a:r>
              <a:rPr kumimoji="1" lang="es-ES" sz="24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Objetivo</a:t>
            </a:r>
            <a:r>
              <a:rPr kumimoji="1" lang="es-E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71463" lvl="1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None/>
            </a:pPr>
            <a:r>
              <a:rPr kumimoji="1" lang="es-ES" sz="2400" b="1" dirty="0">
                <a:latin typeface="Arial" pitchFamily="34" charset="0"/>
                <a:cs typeface="Arial" pitchFamily="34" charset="0"/>
              </a:rPr>
              <a:t>Crear, fortalecer y consolidar  negocios rurales  competitivos, integrados en cadenas de valor; transformando actividades de subsistencia en </a:t>
            </a:r>
            <a:r>
              <a:rPr kumimoji="1" lang="es-ES" sz="2400" b="1" dirty="0" smtClean="0">
                <a:latin typeface="Arial" pitchFamily="34" charset="0"/>
                <a:cs typeface="Arial" pitchFamily="34" charset="0"/>
              </a:rPr>
              <a:t>actividades </a:t>
            </a:r>
            <a:r>
              <a:rPr kumimoji="1" lang="es-ES" sz="2400" b="1" dirty="0">
                <a:latin typeface="Arial" pitchFamily="34" charset="0"/>
                <a:cs typeface="Arial" pitchFamily="34" charset="0"/>
              </a:rPr>
              <a:t>productivas rentables. 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428596" y="2924944"/>
            <a:ext cx="828929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3538" indent="-363538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1" lang="es-ES_tradnl" sz="24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Líneas </a:t>
            </a:r>
            <a:r>
              <a:rPr kumimoji="1" lang="es-ES_tradnl" sz="24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 acción:</a:t>
            </a:r>
          </a:p>
          <a:p>
            <a:pPr marL="363538" indent="-363538" eaLnBrk="0" hangingPunct="0">
              <a:spcBef>
                <a:spcPct val="20000"/>
              </a:spcBef>
              <a:buClr>
                <a:srgbClr val="FFCC00"/>
              </a:buClr>
              <a:buSzPct val="80000"/>
              <a:buFont typeface="Wingdings" pitchFamily="2" charset="2"/>
              <a:buChar char="§"/>
            </a:pPr>
            <a:r>
              <a:rPr kumimoji="1" lang="es-ES" sz="2400" b="1" dirty="0">
                <a:latin typeface="Arial" pitchFamily="34" charset="0"/>
                <a:cs typeface="Arial" pitchFamily="34" charset="0"/>
              </a:rPr>
              <a:t>Identificación y consolidación de negocios rurales: i) estudios de mercado; </a:t>
            </a:r>
            <a:r>
              <a:rPr kumimoji="1" lang="es-ES" sz="2400" b="1" dirty="0" err="1">
                <a:latin typeface="Arial" pitchFamily="34" charset="0"/>
                <a:cs typeface="Arial" pitchFamily="34" charset="0"/>
              </a:rPr>
              <a:t>ii</a:t>
            </a:r>
            <a:r>
              <a:rPr kumimoji="1" lang="es-ES" sz="2400" b="1" dirty="0">
                <a:latin typeface="Arial" pitchFamily="34" charset="0"/>
                <a:cs typeface="Arial" pitchFamily="34" charset="0"/>
              </a:rPr>
              <a:t>) promoción de negocios; </a:t>
            </a:r>
            <a:r>
              <a:rPr kumimoji="1" lang="es-ES" sz="2400" b="1" dirty="0" err="1">
                <a:latin typeface="Arial" pitchFamily="34" charset="0"/>
                <a:cs typeface="Arial" pitchFamily="34" charset="0"/>
              </a:rPr>
              <a:t>iii</a:t>
            </a:r>
            <a:r>
              <a:rPr kumimoji="1" lang="es-ES" sz="2400" b="1" dirty="0">
                <a:latin typeface="Arial" pitchFamily="34" charset="0"/>
                <a:cs typeface="Arial" pitchFamily="34" charset="0"/>
              </a:rPr>
              <a:t>) alianzas estratégicas; y </a:t>
            </a:r>
            <a:r>
              <a:rPr kumimoji="1" lang="es-ES" sz="2400" b="1" dirty="0" err="1">
                <a:latin typeface="Arial" pitchFamily="34" charset="0"/>
                <a:cs typeface="Arial" pitchFamily="34" charset="0"/>
              </a:rPr>
              <a:t>iv</a:t>
            </a:r>
            <a:r>
              <a:rPr kumimoji="1" lang="es-ES" sz="2400" b="1" dirty="0">
                <a:latin typeface="Arial" pitchFamily="34" charset="0"/>
                <a:cs typeface="Arial" pitchFamily="34" charset="0"/>
              </a:rPr>
              <a:t>) Elaboración de planes de negocios;</a:t>
            </a:r>
          </a:p>
          <a:p>
            <a:pPr marL="363538" indent="-363538" eaLnBrk="0" hangingPunct="0">
              <a:spcBef>
                <a:spcPct val="20000"/>
              </a:spcBef>
              <a:buClr>
                <a:srgbClr val="FFCC00"/>
              </a:buClr>
              <a:buSzPct val="80000"/>
              <a:buFont typeface="Wingdings" pitchFamily="2" charset="2"/>
              <a:buChar char="§"/>
            </a:pPr>
            <a:r>
              <a:rPr kumimoji="1" lang="es-SV" sz="2400" b="1" dirty="0">
                <a:latin typeface="Arial" pitchFamily="34" charset="0"/>
                <a:cs typeface="Arial" pitchFamily="34" charset="0"/>
              </a:rPr>
              <a:t>Asistencia Técnica: i) general, </a:t>
            </a:r>
            <a:r>
              <a:rPr kumimoji="1" lang="es-SV" sz="2400" b="1" dirty="0" err="1" smtClean="0">
                <a:latin typeface="Arial" pitchFamily="34" charset="0"/>
                <a:cs typeface="Arial" pitchFamily="34" charset="0"/>
              </a:rPr>
              <a:t>ii</a:t>
            </a:r>
            <a:r>
              <a:rPr kumimoji="1" lang="es-SV" sz="2400" b="1" dirty="0">
                <a:latin typeface="Arial" pitchFamily="34" charset="0"/>
                <a:cs typeface="Arial" pitchFamily="34" charset="0"/>
              </a:rPr>
              <a:t>) especializada;</a:t>
            </a:r>
          </a:p>
          <a:p>
            <a:pPr marL="363538" indent="-363538" eaLnBrk="0" hangingPunct="0">
              <a:spcBef>
                <a:spcPct val="20000"/>
              </a:spcBef>
              <a:buClr>
                <a:srgbClr val="FFCC00"/>
              </a:buClr>
              <a:buSzPct val="80000"/>
              <a:buFont typeface="Wingdings" pitchFamily="2" charset="2"/>
              <a:buChar char="§"/>
            </a:pPr>
            <a:r>
              <a:rPr kumimoji="1" lang="es-ES" sz="2400" b="1" dirty="0">
                <a:latin typeface="Arial" pitchFamily="34" charset="0"/>
                <a:cs typeface="Arial" pitchFamily="34" charset="0"/>
              </a:rPr>
              <a:t>Fondo Competitivo de Capitalización Productiva; </a:t>
            </a:r>
            <a:r>
              <a:rPr kumimoji="1" lang="es-ES" sz="2400" b="1" dirty="0" smtClean="0">
                <a:latin typeface="Arial" pitchFamily="34" charset="0"/>
                <a:cs typeface="Arial" pitchFamily="34" charset="0"/>
              </a:rPr>
              <a:t>e</a:t>
            </a:r>
          </a:p>
          <a:p>
            <a:pPr marL="363538" indent="-363538" eaLnBrk="0" hangingPunct="0">
              <a:spcBef>
                <a:spcPct val="20000"/>
              </a:spcBef>
              <a:buClr>
                <a:srgbClr val="FFCC00"/>
              </a:buClr>
              <a:buSzPct val="80000"/>
              <a:buFont typeface="Wingdings" pitchFamily="2" charset="2"/>
              <a:buChar char="§"/>
            </a:pPr>
            <a:r>
              <a:rPr kumimoji="1" lang="es-ES" b="1" dirty="0" smtClean="0">
                <a:latin typeface="Arial" pitchFamily="34" charset="0"/>
                <a:cs typeface="Arial" pitchFamily="34" charset="0"/>
              </a:rPr>
              <a:t>Integración a Encadenamientos Productivos, PAF-EP</a:t>
            </a:r>
            <a:r>
              <a:rPr kumimoji="1" lang="es-ES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kumimoji="1" lang="es-ES" sz="2400" b="1" dirty="0">
              <a:latin typeface="Arial" pitchFamily="34" charset="0"/>
              <a:cs typeface="Arial" pitchFamily="34" charset="0"/>
            </a:endParaRPr>
          </a:p>
          <a:p>
            <a:pPr marL="363538" indent="-363538" eaLnBrk="0" hangingPunct="0">
              <a:spcBef>
                <a:spcPct val="20000"/>
              </a:spcBef>
              <a:buClr>
                <a:srgbClr val="FFCC00"/>
              </a:buClr>
              <a:buSzPct val="80000"/>
            </a:pPr>
            <a:endParaRPr kumimoji="1"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50067" y="214290"/>
            <a:ext cx="7643866" cy="523220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2. Desarrollo de Negocios Rurales </a:t>
            </a:r>
            <a:endParaRPr lang="es-ES_tradn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966416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908720"/>
            <a:ext cx="9144000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" name="2 Rectángulo"/>
          <p:cNvSpPr/>
          <p:nvPr/>
        </p:nvSpPr>
        <p:spPr>
          <a:xfrm>
            <a:off x="357158" y="0"/>
            <a:ext cx="850112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Requisitos que deben de cumplir las propuestas de proyectos al Fondo de Capitalización Productiva</a:t>
            </a:r>
            <a:endParaRPr lang="es-E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677944" y="1067170"/>
            <a:ext cx="6286544" cy="503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65113" indent="-265113">
              <a:spcBef>
                <a:spcPts val="300"/>
              </a:spcBef>
              <a:buClr>
                <a:srgbClr val="993366"/>
              </a:buClr>
              <a:buSzPct val="125000"/>
              <a:buFont typeface="Arial" pitchFamily="34" charset="0"/>
              <a:buChar char="•"/>
            </a:pPr>
            <a:r>
              <a:rPr lang="es-ES_tradnl" sz="1800" b="1" dirty="0">
                <a:latin typeface="Arial" pitchFamily="34" charset="0"/>
                <a:cs typeface="Arial" pitchFamily="34" charset="0"/>
              </a:rPr>
              <a:t>El proyecto debe ser coherente con el giro productivo y comercial de la </a:t>
            </a:r>
            <a:r>
              <a:rPr lang="es-ES_tradnl" sz="1800" b="1" dirty="0" smtClean="0">
                <a:latin typeface="Arial" pitchFamily="34" charset="0"/>
                <a:cs typeface="Arial" pitchFamily="34" charset="0"/>
              </a:rPr>
              <a:t>organización</a:t>
            </a:r>
            <a:endParaRPr lang="es-ES" sz="1800" b="1" dirty="0">
              <a:latin typeface="Arial" pitchFamily="34" charset="0"/>
              <a:cs typeface="Arial" pitchFamily="34" charset="0"/>
            </a:endParaRPr>
          </a:p>
          <a:p>
            <a:pPr marL="265113" indent="-265113" eaLnBrk="0" hangingPunct="0">
              <a:spcBef>
                <a:spcPts val="300"/>
              </a:spcBef>
              <a:buClr>
                <a:srgbClr val="993366"/>
              </a:buClr>
              <a:buSzPct val="125000"/>
              <a:buFont typeface="Arial" pitchFamily="34" charset="0"/>
              <a:buChar char="•"/>
            </a:pPr>
            <a:r>
              <a:rPr lang="es-ES_tradnl" sz="1800" b="1" dirty="0">
                <a:latin typeface="Arial" pitchFamily="34" charset="0"/>
                <a:cs typeface="Arial" pitchFamily="34" charset="0"/>
              </a:rPr>
              <a:t>El proyecto debe ser viable y </a:t>
            </a:r>
            <a:r>
              <a:rPr lang="es-ES_tradnl" sz="1800" b="1" dirty="0" smtClean="0">
                <a:latin typeface="Arial" pitchFamily="34" charset="0"/>
                <a:cs typeface="Arial" pitchFamily="34" charset="0"/>
              </a:rPr>
              <a:t>sostenible</a:t>
            </a:r>
            <a:r>
              <a:rPr lang="es-ES_tradnl" sz="1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s-ES_tradnl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800" b="1" dirty="0">
                <a:latin typeface="Arial" pitchFamily="34" charset="0"/>
                <a:cs typeface="Arial" pitchFamily="34" charset="0"/>
              </a:rPr>
              <a:t>rentable</a:t>
            </a:r>
            <a:r>
              <a:rPr lang="es-ES_tradnl" sz="1800" b="1" dirty="0" smtClean="0">
                <a:latin typeface="Arial" pitchFamily="34" charset="0"/>
                <a:cs typeface="Arial" pitchFamily="34" charset="0"/>
              </a:rPr>
              <a:t>, y demostrar que se han identificado </a:t>
            </a:r>
            <a:r>
              <a:rPr lang="es-ES_tradnl" sz="1800" b="1" dirty="0">
                <a:latin typeface="Arial" pitchFamily="34" charset="0"/>
                <a:cs typeface="Arial" pitchFamily="34" charset="0"/>
              </a:rPr>
              <a:t>y explorado los mercados de </a:t>
            </a:r>
            <a:r>
              <a:rPr lang="es-ES_tradnl" sz="1800" b="1" dirty="0" smtClean="0">
                <a:latin typeface="Arial" pitchFamily="34" charset="0"/>
                <a:cs typeface="Arial" pitchFamily="34" charset="0"/>
              </a:rPr>
              <a:t>destino.</a:t>
            </a:r>
          </a:p>
          <a:p>
            <a:pPr marL="265113" indent="-265113" eaLnBrk="0" hangingPunct="0">
              <a:spcBef>
                <a:spcPts val="300"/>
              </a:spcBef>
              <a:buClr>
                <a:srgbClr val="993366"/>
              </a:buClr>
              <a:buSzPct val="125000"/>
              <a:buFont typeface="Arial" pitchFamily="34" charset="0"/>
              <a:buChar char="•"/>
            </a:pPr>
            <a:r>
              <a:rPr lang="es-ES_tradnl" sz="1800" b="1" dirty="0" smtClean="0">
                <a:latin typeface="Arial" pitchFamily="34" charset="0"/>
                <a:cs typeface="Arial" pitchFamily="34" charset="0"/>
              </a:rPr>
              <a:t>La organización dispone </a:t>
            </a:r>
            <a:r>
              <a:rPr lang="es-ES_tradnl" sz="1800" b="1" dirty="0">
                <a:latin typeface="Arial" pitchFamily="34" charset="0"/>
                <a:cs typeface="Arial" pitchFamily="34" charset="0"/>
              </a:rPr>
              <a:t>de los fondos necesarios </a:t>
            </a:r>
            <a:r>
              <a:rPr lang="es-ES_tradnl" sz="1800" b="1" dirty="0" smtClean="0">
                <a:latin typeface="Arial" pitchFamily="34" charset="0"/>
                <a:cs typeface="Arial" pitchFamily="34" charset="0"/>
              </a:rPr>
              <a:t>de contrapartida, 20%, para </a:t>
            </a:r>
            <a:r>
              <a:rPr lang="es-ES_tradnl" sz="1800" b="1" dirty="0">
                <a:latin typeface="Arial" pitchFamily="34" charset="0"/>
                <a:cs typeface="Arial" pitchFamily="34" charset="0"/>
              </a:rPr>
              <a:t>cubrir las necesidades de recursos </a:t>
            </a:r>
            <a:r>
              <a:rPr lang="es-ES_tradnl" sz="1800" b="1" dirty="0" smtClean="0">
                <a:latin typeface="Arial" pitchFamily="34" charset="0"/>
                <a:cs typeface="Arial" pitchFamily="34" charset="0"/>
              </a:rPr>
              <a:t>de inversión, durante </a:t>
            </a:r>
            <a:r>
              <a:rPr lang="es-ES_tradnl" sz="1800" b="1" dirty="0">
                <a:latin typeface="Arial" pitchFamily="34" charset="0"/>
                <a:cs typeface="Arial" pitchFamily="34" charset="0"/>
              </a:rPr>
              <a:t>la puesta en </a:t>
            </a:r>
            <a:r>
              <a:rPr lang="es-ES_tradnl" sz="1800" b="1" dirty="0" smtClean="0">
                <a:latin typeface="Arial" pitchFamily="34" charset="0"/>
                <a:cs typeface="Arial" pitchFamily="34" charset="0"/>
              </a:rPr>
              <a:t>marcha.</a:t>
            </a:r>
            <a:endParaRPr lang="es-ES" sz="1800" b="1" dirty="0">
              <a:latin typeface="Arial" pitchFamily="34" charset="0"/>
              <a:cs typeface="Arial" pitchFamily="34" charset="0"/>
            </a:endParaRPr>
          </a:p>
          <a:p>
            <a:pPr marL="265113" indent="-265113" eaLnBrk="0" hangingPunct="0">
              <a:spcBef>
                <a:spcPts val="300"/>
              </a:spcBef>
              <a:buClr>
                <a:srgbClr val="993366"/>
              </a:buClr>
              <a:buSzPct val="125000"/>
              <a:buFont typeface="Arial" pitchFamily="34" charset="0"/>
              <a:buChar char="•"/>
            </a:pPr>
            <a:r>
              <a:rPr lang="es-ES_tradnl" sz="1800" b="1" dirty="0">
                <a:latin typeface="Arial" pitchFamily="34" charset="0"/>
                <a:cs typeface="Arial" pitchFamily="34" charset="0"/>
              </a:rPr>
              <a:t> El proyecto no debe ocasionar daños </a:t>
            </a:r>
            <a:r>
              <a:rPr lang="es-ES_tradnl" sz="1800" b="1" dirty="0" smtClean="0">
                <a:latin typeface="Arial" pitchFamily="34" charset="0"/>
                <a:cs typeface="Arial" pitchFamily="34" charset="0"/>
              </a:rPr>
              <a:t>al </a:t>
            </a:r>
            <a:r>
              <a:rPr lang="es-ES_tradnl" sz="1800" b="1" dirty="0">
                <a:latin typeface="Arial" pitchFamily="34" charset="0"/>
                <a:cs typeface="Arial" pitchFamily="34" charset="0"/>
              </a:rPr>
              <a:t>medio </a:t>
            </a:r>
            <a:r>
              <a:rPr lang="es-ES_tradnl" sz="1800" b="1" dirty="0" smtClean="0">
                <a:latin typeface="Arial" pitchFamily="34" charset="0"/>
                <a:cs typeface="Arial" pitchFamily="34" charset="0"/>
              </a:rPr>
              <a:t>ambiente.</a:t>
            </a:r>
            <a:endParaRPr lang="es-ES" sz="1800" b="1" dirty="0">
              <a:latin typeface="Arial" pitchFamily="34" charset="0"/>
              <a:cs typeface="Arial" pitchFamily="34" charset="0"/>
            </a:endParaRPr>
          </a:p>
          <a:p>
            <a:pPr marL="265113" indent="-265113" eaLnBrk="0" hangingPunct="0">
              <a:spcBef>
                <a:spcPts val="300"/>
              </a:spcBef>
              <a:buClr>
                <a:srgbClr val="993366"/>
              </a:buClr>
              <a:buSzPct val="125000"/>
              <a:buFont typeface="Arial" pitchFamily="34" charset="0"/>
              <a:buChar char="•"/>
            </a:pPr>
            <a:r>
              <a:rPr lang="es-ES_tradnl" sz="1800" b="1" dirty="0">
                <a:latin typeface="Arial" pitchFamily="34" charset="0"/>
                <a:cs typeface="Arial" pitchFamily="34" charset="0"/>
              </a:rPr>
              <a:t>El proyecto debe demostrar que es generador de </a:t>
            </a:r>
            <a:r>
              <a:rPr lang="es-ES_tradnl" sz="1800" b="1" dirty="0" smtClean="0">
                <a:latin typeface="Arial" pitchFamily="34" charset="0"/>
                <a:cs typeface="Arial" pitchFamily="34" charset="0"/>
              </a:rPr>
              <a:t>empleos.</a:t>
            </a:r>
            <a:endParaRPr lang="es-ES" sz="1800" b="1" dirty="0">
              <a:latin typeface="Arial" pitchFamily="34" charset="0"/>
              <a:cs typeface="Arial" pitchFamily="34" charset="0"/>
            </a:endParaRPr>
          </a:p>
          <a:p>
            <a:pPr marL="265113" indent="-265113" eaLnBrk="0" hangingPunct="0">
              <a:spcBef>
                <a:spcPts val="300"/>
              </a:spcBef>
              <a:buClr>
                <a:srgbClr val="993366"/>
              </a:buClr>
              <a:buSzPct val="125000"/>
              <a:buFont typeface="Arial" pitchFamily="34" charset="0"/>
              <a:buChar char="•"/>
            </a:pPr>
            <a:r>
              <a:rPr lang="es-ES_tradnl" sz="1800" b="1" dirty="0">
                <a:latin typeface="Arial" pitchFamily="34" charset="0"/>
                <a:cs typeface="Arial" pitchFamily="34" charset="0"/>
              </a:rPr>
              <a:t>El proyecto debe garantizar la participación </a:t>
            </a:r>
            <a:r>
              <a:rPr lang="es-ES_tradnl" sz="1800" b="1" dirty="0" smtClean="0">
                <a:latin typeface="Arial" pitchFamily="34" charset="0"/>
                <a:cs typeface="Arial" pitchFamily="34" charset="0"/>
              </a:rPr>
              <a:t>de hombres, mujeres y jóvenes.</a:t>
            </a:r>
          </a:p>
          <a:p>
            <a:pPr marL="265113" indent="-265113" eaLnBrk="0" hangingPunct="0">
              <a:spcBef>
                <a:spcPts val="300"/>
              </a:spcBef>
              <a:buClr>
                <a:srgbClr val="993366"/>
              </a:buClr>
              <a:buSzPct val="125000"/>
              <a:buFont typeface="Arial" pitchFamily="34" charset="0"/>
              <a:buChar char="•"/>
            </a:pPr>
            <a:r>
              <a:rPr lang="es-ES_tradnl" sz="1800" b="1" dirty="0" smtClean="0">
                <a:latin typeface="Arial" pitchFamily="34" charset="0"/>
                <a:cs typeface="Arial" pitchFamily="34" charset="0"/>
              </a:rPr>
              <a:t>La organización debe comprometerse a participar de un proceso de fortalecimiento organizacional y empresarial.</a:t>
            </a:r>
            <a:endParaRPr lang="es-ES_tradnl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 descr="Imagen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3958" y="692696"/>
            <a:ext cx="2356340" cy="578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57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air-flow">
  <a:themeElements>
    <a:clrScheme name="Tema de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e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air-flow</Template>
  <TotalTime>347</TotalTime>
  <Words>741</Words>
  <Application>Microsoft Office PowerPoint</Application>
  <PresentationFormat>Presentación en pantalla (4:3)</PresentationFormat>
  <Paragraphs>78</Paragraphs>
  <Slides>12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air-flow</vt:lpstr>
      <vt:lpstr>Diapositiva 1</vt:lpstr>
      <vt:lpstr>QUE ES MAG-PRODEMORO?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PNUD</dc:creator>
  <cp:lastModifiedBy>Leonor Gonzalez</cp:lastModifiedBy>
  <cp:revision>55</cp:revision>
  <dcterms:created xsi:type="dcterms:W3CDTF">2011-12-01T21:31:45Z</dcterms:created>
  <dcterms:modified xsi:type="dcterms:W3CDTF">2012-01-10T20:15:55Z</dcterms:modified>
</cp:coreProperties>
</file>