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16" r:id="rId2"/>
    <p:sldId id="323" r:id="rId3"/>
    <p:sldId id="324" r:id="rId4"/>
    <p:sldId id="306" r:id="rId5"/>
    <p:sldId id="337" r:id="rId6"/>
    <p:sldId id="339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27" r:id="rId15"/>
    <p:sldId id="328" r:id="rId16"/>
    <p:sldId id="335" r:id="rId17"/>
    <p:sldId id="333" r:id="rId18"/>
    <p:sldId id="329" r:id="rId19"/>
    <p:sldId id="330" r:id="rId20"/>
    <p:sldId id="312" r:id="rId21"/>
    <p:sldId id="289" r:id="rId22"/>
    <p:sldId id="290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6A06957F-0191-4B31-A1B7-0D2B44B4A3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D92A43A2-AAB7-462E-8FC3-19EA0791CBB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CFE4E2-BE27-425B-ACE4-0B81C7662F20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F9F74ED7-6CC2-4441-ABEF-47FF8AB28A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039B6772-BEDC-4502-A91F-678B8A6F0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8508BB50-DF27-44E5-9072-09F3FC6471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83CB45CF-241E-4BFA-A4CB-D3E830FB24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D9A2FAB-F307-49C2-8CF4-98A8918398D2}" type="slidenum">
              <a:rPr lang="es-ES" altLang="es-SV"/>
              <a:pPr/>
              <a:t>‹Nº›</a:t>
            </a:fld>
            <a:endParaRPr lang="es-ES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>
            <a:extLst>
              <a:ext uri="{FF2B5EF4-FFF2-40B4-BE49-F238E27FC236}">
                <a16:creationId xmlns:a16="http://schemas.microsoft.com/office/drawing/2014/main" id="{7054E0EA-18D2-4EB2-AF06-84EA4EA043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Marcador de notas">
            <a:extLst>
              <a:ext uri="{FF2B5EF4-FFF2-40B4-BE49-F238E27FC236}">
                <a16:creationId xmlns:a16="http://schemas.microsoft.com/office/drawing/2014/main" id="{AB7A2B14-0CBE-4AD3-916B-82C473FA82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BE6BBA0-E2EB-4674-A1CE-5233B4BF46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6E4941-5DCB-474F-93A3-121F3F99B38E}" type="slidenum">
              <a:rPr lang="es-ES" altLang="es-SV">
                <a:latin typeface="Calibri" panose="020F0502020204030204" pitchFamily="34" charset="0"/>
              </a:rPr>
              <a:pPr eaLnBrk="1" hangingPunct="1"/>
              <a:t>1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>
            <a:extLst>
              <a:ext uri="{FF2B5EF4-FFF2-40B4-BE49-F238E27FC236}">
                <a16:creationId xmlns:a16="http://schemas.microsoft.com/office/drawing/2014/main" id="{0583AE88-09BC-41EF-900E-59EABF53AA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2 Marcador de notas">
            <a:extLst>
              <a:ext uri="{FF2B5EF4-FFF2-40B4-BE49-F238E27FC236}">
                <a16:creationId xmlns:a16="http://schemas.microsoft.com/office/drawing/2014/main" id="{DA35A897-DB2C-4155-92A9-B3C04F1F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5B68424-7FF5-4700-8BEC-D029D52C7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8307E2-3B49-43A5-AA5D-DCFC0E803110}" type="slidenum">
              <a:rPr lang="es-ES" altLang="es-SV">
                <a:latin typeface="Calibri" panose="020F0502020204030204" pitchFamily="34" charset="0"/>
              </a:rPr>
              <a:pPr eaLnBrk="1" hangingPunct="1"/>
              <a:t>10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>
            <a:extLst>
              <a:ext uri="{FF2B5EF4-FFF2-40B4-BE49-F238E27FC236}">
                <a16:creationId xmlns:a16="http://schemas.microsoft.com/office/drawing/2014/main" id="{B920AB66-6CD9-445A-8D85-9907966E0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2 Marcador de notas">
            <a:extLst>
              <a:ext uri="{FF2B5EF4-FFF2-40B4-BE49-F238E27FC236}">
                <a16:creationId xmlns:a16="http://schemas.microsoft.com/office/drawing/2014/main" id="{4B9C79CC-F945-4AA9-8F10-D8D2D4DBBF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3929E479-9F1D-49AF-887C-BA900B6B92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9D7CEA-B14C-4E1B-A200-252D75837745}" type="slidenum">
              <a:rPr lang="es-ES" altLang="es-SV">
                <a:latin typeface="Calibri" panose="020F0502020204030204" pitchFamily="34" charset="0"/>
              </a:rPr>
              <a:pPr eaLnBrk="1" hangingPunct="1"/>
              <a:t>11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>
            <a:extLst>
              <a:ext uri="{FF2B5EF4-FFF2-40B4-BE49-F238E27FC236}">
                <a16:creationId xmlns:a16="http://schemas.microsoft.com/office/drawing/2014/main" id="{5C5E0F4B-AC54-41CA-9087-6FDB150A68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Marcador de notas">
            <a:extLst>
              <a:ext uri="{FF2B5EF4-FFF2-40B4-BE49-F238E27FC236}">
                <a16:creationId xmlns:a16="http://schemas.microsoft.com/office/drawing/2014/main" id="{AC81F8AC-EE95-44EA-96A5-3C82B9F7FE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A1E4CC2A-ABD2-4D5D-B89C-5A18749EA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8CF9AD-5C8C-4995-AE99-1311DFDCE180}" type="slidenum">
              <a:rPr lang="es-ES" altLang="es-SV">
                <a:latin typeface="Calibri" panose="020F0502020204030204" pitchFamily="34" charset="0"/>
              </a:rPr>
              <a:pPr eaLnBrk="1" hangingPunct="1"/>
              <a:t>12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>
            <a:extLst>
              <a:ext uri="{FF2B5EF4-FFF2-40B4-BE49-F238E27FC236}">
                <a16:creationId xmlns:a16="http://schemas.microsoft.com/office/drawing/2014/main" id="{9D90AB22-47BD-4E4D-A970-B437C352BE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2 Marcador de notas">
            <a:extLst>
              <a:ext uri="{FF2B5EF4-FFF2-40B4-BE49-F238E27FC236}">
                <a16:creationId xmlns:a16="http://schemas.microsoft.com/office/drawing/2014/main" id="{FA6221B9-CF6C-434E-8DA5-C1D72B537E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DF5417A1-57F5-47AF-9A33-1561A38199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80282A-4D50-430D-B134-2E1BDFF79E7A}" type="slidenum">
              <a:rPr lang="es-ES" altLang="es-SV">
                <a:latin typeface="Calibri" panose="020F0502020204030204" pitchFamily="34" charset="0"/>
              </a:rPr>
              <a:pPr eaLnBrk="1" hangingPunct="1"/>
              <a:t>13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>
            <a:extLst>
              <a:ext uri="{FF2B5EF4-FFF2-40B4-BE49-F238E27FC236}">
                <a16:creationId xmlns:a16="http://schemas.microsoft.com/office/drawing/2014/main" id="{ACD3A012-59D0-44A1-BCDF-FA50A68C15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Marcador de notas">
            <a:extLst>
              <a:ext uri="{FF2B5EF4-FFF2-40B4-BE49-F238E27FC236}">
                <a16:creationId xmlns:a16="http://schemas.microsoft.com/office/drawing/2014/main" id="{64A7759B-DC5E-4A6C-8D7F-680AFE328C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A15D1DA-BA68-44A7-8D1C-E325F81ACB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4E20A6-4851-4089-B832-6A05286018CC}" type="slidenum">
              <a:rPr lang="es-ES" altLang="es-SV">
                <a:latin typeface="Calibri" panose="020F0502020204030204" pitchFamily="34" charset="0"/>
              </a:rPr>
              <a:pPr eaLnBrk="1" hangingPunct="1"/>
              <a:t>14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>
            <a:extLst>
              <a:ext uri="{FF2B5EF4-FFF2-40B4-BE49-F238E27FC236}">
                <a16:creationId xmlns:a16="http://schemas.microsoft.com/office/drawing/2014/main" id="{71B8A0D3-CE70-4835-91C8-DFC1994ACA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Marcador de notas">
            <a:extLst>
              <a:ext uri="{FF2B5EF4-FFF2-40B4-BE49-F238E27FC236}">
                <a16:creationId xmlns:a16="http://schemas.microsoft.com/office/drawing/2014/main" id="{3BD55AEA-3B59-4DB1-9880-F71C289174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65EA99B2-FDDE-4C27-B330-94228BB9AC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ECC126-AA42-4009-8DBB-9D6A9E6882DE}" type="slidenum">
              <a:rPr lang="es-ES" altLang="es-SV">
                <a:latin typeface="Calibri" panose="020F0502020204030204" pitchFamily="34" charset="0"/>
              </a:rPr>
              <a:pPr eaLnBrk="1" hangingPunct="1"/>
              <a:t>15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>
            <a:extLst>
              <a:ext uri="{FF2B5EF4-FFF2-40B4-BE49-F238E27FC236}">
                <a16:creationId xmlns:a16="http://schemas.microsoft.com/office/drawing/2014/main" id="{D33F0549-AFED-4AD5-8A57-94AD1B61A4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>
            <a:extLst>
              <a:ext uri="{FF2B5EF4-FFF2-40B4-BE49-F238E27FC236}">
                <a16:creationId xmlns:a16="http://schemas.microsoft.com/office/drawing/2014/main" id="{869C5EA4-D581-40D4-AAB2-A77535BC28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699EE919-872D-4C43-97FD-F4EDDD0E4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5335F0-6178-45E5-9804-538FFD077A48}" type="slidenum">
              <a:rPr lang="es-ES" altLang="es-SV">
                <a:latin typeface="Calibri" panose="020F0502020204030204" pitchFamily="34" charset="0"/>
              </a:rPr>
              <a:pPr eaLnBrk="1" hangingPunct="1"/>
              <a:t>16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>
            <a:extLst>
              <a:ext uri="{FF2B5EF4-FFF2-40B4-BE49-F238E27FC236}">
                <a16:creationId xmlns:a16="http://schemas.microsoft.com/office/drawing/2014/main" id="{FD6463A4-0E8C-4FC2-B482-2188E2BF3A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Marcador de notas">
            <a:extLst>
              <a:ext uri="{FF2B5EF4-FFF2-40B4-BE49-F238E27FC236}">
                <a16:creationId xmlns:a16="http://schemas.microsoft.com/office/drawing/2014/main" id="{D46DAB3D-222A-43E1-BF1A-486338294F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C097EE9-501E-4ECE-984C-6BBEE125E1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9C5236-D6AD-4019-AE04-15BB58546B89}" type="slidenum">
              <a:rPr lang="es-ES" altLang="es-SV">
                <a:latin typeface="Calibri" panose="020F0502020204030204" pitchFamily="34" charset="0"/>
              </a:rPr>
              <a:pPr eaLnBrk="1" hangingPunct="1"/>
              <a:t>17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>
            <a:extLst>
              <a:ext uri="{FF2B5EF4-FFF2-40B4-BE49-F238E27FC236}">
                <a16:creationId xmlns:a16="http://schemas.microsoft.com/office/drawing/2014/main" id="{F5D118D2-E1DD-4A9C-B72D-A22C724604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2 Marcador de notas">
            <a:extLst>
              <a:ext uri="{FF2B5EF4-FFF2-40B4-BE49-F238E27FC236}">
                <a16:creationId xmlns:a16="http://schemas.microsoft.com/office/drawing/2014/main" id="{1E173DA3-9018-44F5-81D1-BFB940196B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D1324DE-4662-46C9-8EB1-2FB1609E91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048B07-E206-43B6-A4C3-0AF920920B86}" type="slidenum">
              <a:rPr lang="es-ES" altLang="es-SV">
                <a:latin typeface="Calibri" panose="020F0502020204030204" pitchFamily="34" charset="0"/>
              </a:rPr>
              <a:pPr eaLnBrk="1" hangingPunct="1"/>
              <a:t>18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>
            <a:extLst>
              <a:ext uri="{FF2B5EF4-FFF2-40B4-BE49-F238E27FC236}">
                <a16:creationId xmlns:a16="http://schemas.microsoft.com/office/drawing/2014/main" id="{7A2F5CDC-94DE-4893-9CCF-E5AC24C95F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2 Marcador de notas">
            <a:extLst>
              <a:ext uri="{FF2B5EF4-FFF2-40B4-BE49-F238E27FC236}">
                <a16:creationId xmlns:a16="http://schemas.microsoft.com/office/drawing/2014/main" id="{23B032D2-EC8A-446A-ACD8-32FE489909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67A07DC-4CF0-4AF7-BAFA-62CDE6AF1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4FF07C-C276-402D-B808-C548DF3B68A2}" type="slidenum">
              <a:rPr lang="es-ES" altLang="es-SV">
                <a:latin typeface="Calibri" panose="020F0502020204030204" pitchFamily="34" charset="0"/>
              </a:rPr>
              <a:pPr eaLnBrk="1" hangingPunct="1"/>
              <a:t>19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>
            <a:extLst>
              <a:ext uri="{FF2B5EF4-FFF2-40B4-BE49-F238E27FC236}">
                <a16:creationId xmlns:a16="http://schemas.microsoft.com/office/drawing/2014/main" id="{E40B207C-C90C-48A8-A154-5AE5FBB840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Marcador de notas">
            <a:extLst>
              <a:ext uri="{FF2B5EF4-FFF2-40B4-BE49-F238E27FC236}">
                <a16:creationId xmlns:a16="http://schemas.microsoft.com/office/drawing/2014/main" id="{36C4608F-87B1-45C1-B9FC-9C569764DC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00A9BD1-1A53-4D44-8D8B-5CCB29C11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5283A0-3710-4C55-81A9-0157EE90D37D}" type="slidenum">
              <a:rPr lang="es-ES" altLang="es-SV">
                <a:latin typeface="Calibri" panose="020F0502020204030204" pitchFamily="34" charset="0"/>
              </a:rPr>
              <a:pPr eaLnBrk="1" hangingPunct="1"/>
              <a:t>2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>
            <a:extLst>
              <a:ext uri="{FF2B5EF4-FFF2-40B4-BE49-F238E27FC236}">
                <a16:creationId xmlns:a16="http://schemas.microsoft.com/office/drawing/2014/main" id="{146C3DAE-B8C0-4DCA-A494-041193FAFD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>
            <a:extLst>
              <a:ext uri="{FF2B5EF4-FFF2-40B4-BE49-F238E27FC236}">
                <a16:creationId xmlns:a16="http://schemas.microsoft.com/office/drawing/2014/main" id="{A384B47C-8D58-40A1-A51E-54287282DB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DED1CD26-F0FA-439A-9D20-6951932BD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9E4246-CC08-43C0-BB62-62A2E82CDC31}" type="slidenum">
              <a:rPr lang="es-ES" altLang="es-SV">
                <a:latin typeface="Calibri" panose="020F0502020204030204" pitchFamily="34" charset="0"/>
              </a:rPr>
              <a:pPr eaLnBrk="1" hangingPunct="1"/>
              <a:t>20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>
            <a:extLst>
              <a:ext uri="{FF2B5EF4-FFF2-40B4-BE49-F238E27FC236}">
                <a16:creationId xmlns:a16="http://schemas.microsoft.com/office/drawing/2014/main" id="{7AF2A88F-15DB-4E17-95BE-E9B307FAFD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Marcador de notas">
            <a:extLst>
              <a:ext uri="{FF2B5EF4-FFF2-40B4-BE49-F238E27FC236}">
                <a16:creationId xmlns:a16="http://schemas.microsoft.com/office/drawing/2014/main" id="{46495F03-CFF9-4B90-A481-DD87CE06E6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7ABE39F6-ED23-486D-B555-2CF828409F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227454-2FAE-4EA8-A7CA-D61E802C9A53}" type="slidenum">
              <a:rPr lang="es-ES" altLang="es-SV">
                <a:latin typeface="Calibri" panose="020F0502020204030204" pitchFamily="34" charset="0"/>
              </a:rPr>
              <a:pPr eaLnBrk="1" hangingPunct="1"/>
              <a:t>21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>
            <a:extLst>
              <a:ext uri="{FF2B5EF4-FFF2-40B4-BE49-F238E27FC236}">
                <a16:creationId xmlns:a16="http://schemas.microsoft.com/office/drawing/2014/main" id="{C761E1F1-1062-496C-9967-7AE62213C9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>
            <a:extLst>
              <a:ext uri="{FF2B5EF4-FFF2-40B4-BE49-F238E27FC236}">
                <a16:creationId xmlns:a16="http://schemas.microsoft.com/office/drawing/2014/main" id="{F4634A13-4AF9-49F6-BCC0-352E519E79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NI" altLang="es-SV"/>
          </a:p>
        </p:txBody>
      </p:sp>
      <p:sp>
        <p:nvSpPr>
          <p:cNvPr id="44036" name="3 Marcador de número de diapositiva">
            <a:extLst>
              <a:ext uri="{FF2B5EF4-FFF2-40B4-BE49-F238E27FC236}">
                <a16:creationId xmlns:a16="http://schemas.microsoft.com/office/drawing/2014/main" id="{7A7B3C5B-DF0A-4A74-9FFC-E826BB9508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FC4453-3694-4C69-A801-BFF53062F508}" type="slidenum">
              <a:rPr lang="es-NI" altLang="es-SV">
                <a:latin typeface="Calibri" panose="020F0502020204030204" pitchFamily="34" charset="0"/>
              </a:rPr>
              <a:pPr eaLnBrk="1" hangingPunct="1"/>
              <a:t>22</a:t>
            </a:fld>
            <a:endParaRPr lang="es-NI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>
            <a:extLst>
              <a:ext uri="{FF2B5EF4-FFF2-40B4-BE49-F238E27FC236}">
                <a16:creationId xmlns:a16="http://schemas.microsoft.com/office/drawing/2014/main" id="{F230AAE8-5DBB-4061-BF20-EFAFBAF37D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Marcador de notas">
            <a:extLst>
              <a:ext uri="{FF2B5EF4-FFF2-40B4-BE49-F238E27FC236}">
                <a16:creationId xmlns:a16="http://schemas.microsoft.com/office/drawing/2014/main" id="{CBC1DC20-A502-4C34-B236-A5CD8D59A1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6768EBAB-7F3E-43CE-BACB-AB38AEC4BA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9E063E-9C45-4845-AB9F-C52EB18587DB}" type="slidenum">
              <a:rPr lang="es-ES" altLang="es-SV">
                <a:latin typeface="Calibri" panose="020F0502020204030204" pitchFamily="34" charset="0"/>
              </a:rPr>
              <a:pPr eaLnBrk="1" hangingPunct="1"/>
              <a:t>3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>
            <a:extLst>
              <a:ext uri="{FF2B5EF4-FFF2-40B4-BE49-F238E27FC236}">
                <a16:creationId xmlns:a16="http://schemas.microsoft.com/office/drawing/2014/main" id="{811957AC-E252-4E7F-8E9E-A07E7188F3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Marcador de notas">
            <a:extLst>
              <a:ext uri="{FF2B5EF4-FFF2-40B4-BE49-F238E27FC236}">
                <a16:creationId xmlns:a16="http://schemas.microsoft.com/office/drawing/2014/main" id="{200CA749-D88E-45F5-92D0-91A83A46C5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A55B73D8-405A-430D-AAA8-386A3202C6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65CEAF-BA53-4275-9BE8-6A07FCAF0448}" type="slidenum">
              <a:rPr lang="es-ES" altLang="es-SV">
                <a:latin typeface="Calibri" panose="020F0502020204030204" pitchFamily="34" charset="0"/>
              </a:rPr>
              <a:pPr eaLnBrk="1" hangingPunct="1"/>
              <a:t>4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>
            <a:extLst>
              <a:ext uri="{FF2B5EF4-FFF2-40B4-BE49-F238E27FC236}">
                <a16:creationId xmlns:a16="http://schemas.microsoft.com/office/drawing/2014/main" id="{1617B0ED-D79F-4640-B6C8-AB3FE1735B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Marcador de notas">
            <a:extLst>
              <a:ext uri="{FF2B5EF4-FFF2-40B4-BE49-F238E27FC236}">
                <a16:creationId xmlns:a16="http://schemas.microsoft.com/office/drawing/2014/main" id="{B37FBE51-D5C9-4E43-9927-FA671C7D2A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3071EA91-117A-4966-964A-C6F30F0215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F269C0-3A93-4509-82F5-E888DFFAC5EE}" type="slidenum">
              <a:rPr lang="es-ES" altLang="es-SV">
                <a:latin typeface="Calibri" panose="020F0502020204030204" pitchFamily="34" charset="0"/>
              </a:rPr>
              <a:pPr eaLnBrk="1" hangingPunct="1"/>
              <a:t>5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>
            <a:extLst>
              <a:ext uri="{FF2B5EF4-FFF2-40B4-BE49-F238E27FC236}">
                <a16:creationId xmlns:a16="http://schemas.microsoft.com/office/drawing/2014/main" id="{4275FC38-4DB3-4F4F-B65F-D2D733B000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2 Marcador de notas">
            <a:extLst>
              <a:ext uri="{FF2B5EF4-FFF2-40B4-BE49-F238E27FC236}">
                <a16:creationId xmlns:a16="http://schemas.microsoft.com/office/drawing/2014/main" id="{4D221AEF-F45C-4F82-94DD-E42D9C2B0E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970C92D-61EB-424F-A4CF-B9559C30B4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8F4B77-870F-43D3-A918-F4336D09BF8F}" type="slidenum">
              <a:rPr lang="es-ES" altLang="es-SV">
                <a:latin typeface="Calibri" panose="020F0502020204030204" pitchFamily="34" charset="0"/>
              </a:rPr>
              <a:pPr eaLnBrk="1" hangingPunct="1"/>
              <a:t>6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>
            <a:extLst>
              <a:ext uri="{FF2B5EF4-FFF2-40B4-BE49-F238E27FC236}">
                <a16:creationId xmlns:a16="http://schemas.microsoft.com/office/drawing/2014/main" id="{472465F1-49D7-474C-AAD7-6C4570DA51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>
            <a:extLst>
              <a:ext uri="{FF2B5EF4-FFF2-40B4-BE49-F238E27FC236}">
                <a16:creationId xmlns:a16="http://schemas.microsoft.com/office/drawing/2014/main" id="{2AC9A21B-DF20-4A8A-9EDC-248C3E00B0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76C8B411-5452-4B5B-912D-4DCFDC9643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FABC47-E493-4016-A5F0-3FBBD1C05A3F}" type="slidenum">
              <a:rPr lang="es-ES" altLang="es-SV">
                <a:latin typeface="Calibri" panose="020F0502020204030204" pitchFamily="34" charset="0"/>
              </a:rPr>
              <a:pPr eaLnBrk="1" hangingPunct="1"/>
              <a:t>7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>
            <a:extLst>
              <a:ext uri="{FF2B5EF4-FFF2-40B4-BE49-F238E27FC236}">
                <a16:creationId xmlns:a16="http://schemas.microsoft.com/office/drawing/2014/main" id="{DE66D1CD-AC52-4378-876D-938D437256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>
            <a:extLst>
              <a:ext uri="{FF2B5EF4-FFF2-40B4-BE49-F238E27FC236}">
                <a16:creationId xmlns:a16="http://schemas.microsoft.com/office/drawing/2014/main" id="{9A1DB93A-DE3E-47A2-9AAF-BA1795C5BF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0B299A43-B9B3-411F-9101-93D18D7407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0AEBF2-7888-408F-8E5C-565A389AA732}" type="slidenum">
              <a:rPr lang="es-ES" altLang="es-SV">
                <a:latin typeface="Calibri" panose="020F0502020204030204" pitchFamily="34" charset="0"/>
              </a:rPr>
              <a:pPr eaLnBrk="1" hangingPunct="1"/>
              <a:t>8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>
            <a:extLst>
              <a:ext uri="{FF2B5EF4-FFF2-40B4-BE49-F238E27FC236}">
                <a16:creationId xmlns:a16="http://schemas.microsoft.com/office/drawing/2014/main" id="{8A3C10B8-C3F5-4F3B-8ADC-997EFCDBED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Marcador de notas">
            <a:extLst>
              <a:ext uri="{FF2B5EF4-FFF2-40B4-BE49-F238E27FC236}">
                <a16:creationId xmlns:a16="http://schemas.microsoft.com/office/drawing/2014/main" id="{7F28EFE9-624C-4E79-B4B7-C01052B1E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SV" altLang="es-SV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341E1FA-3936-4F9C-A0B8-283D0B10F6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101928-E9BA-48A1-9769-FB03F81CAB2F}" type="slidenum">
              <a:rPr lang="es-ES" altLang="es-SV">
                <a:latin typeface="Calibri" panose="020F0502020204030204" pitchFamily="34" charset="0"/>
              </a:rPr>
              <a:pPr eaLnBrk="1" hangingPunct="1"/>
              <a:t>9</a:t>
            </a:fld>
            <a:endParaRPr lang="es-ES" altLang="es-SV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Rectángulo">
            <a:extLst>
              <a:ext uri="{FF2B5EF4-FFF2-40B4-BE49-F238E27FC236}">
                <a16:creationId xmlns:a16="http://schemas.microsoft.com/office/drawing/2014/main" id="{A869E47E-AE72-4E8D-BCF0-93A2163325AA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8 Rectángulo">
            <a:extLst>
              <a:ext uri="{FF2B5EF4-FFF2-40B4-BE49-F238E27FC236}">
                <a16:creationId xmlns:a16="http://schemas.microsoft.com/office/drawing/2014/main" id="{347A0384-C8F3-457E-93B4-6EE1C5FDABB4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19 Rectángulo">
            <a:extLst>
              <a:ext uri="{FF2B5EF4-FFF2-40B4-BE49-F238E27FC236}">
                <a16:creationId xmlns:a16="http://schemas.microsoft.com/office/drawing/2014/main" id="{5F604829-D29B-42A6-9EDE-397CA49C4B52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20 Rectángulo">
            <a:extLst>
              <a:ext uri="{FF2B5EF4-FFF2-40B4-BE49-F238E27FC236}">
                <a16:creationId xmlns:a16="http://schemas.microsoft.com/office/drawing/2014/main" id="{747B5028-6EC8-4E32-ADE0-16E181C41B3F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23 Rectángulo">
            <a:extLst>
              <a:ext uri="{FF2B5EF4-FFF2-40B4-BE49-F238E27FC236}">
                <a16:creationId xmlns:a16="http://schemas.microsoft.com/office/drawing/2014/main" id="{C2A52A18-B665-4B19-854E-2945D9153533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24 Rectángulo">
            <a:extLst>
              <a:ext uri="{FF2B5EF4-FFF2-40B4-BE49-F238E27FC236}">
                <a16:creationId xmlns:a16="http://schemas.microsoft.com/office/drawing/2014/main" id="{617F30C1-CE3F-49D7-ADD6-002033B3457C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25 Rectángulo">
            <a:extLst>
              <a:ext uri="{FF2B5EF4-FFF2-40B4-BE49-F238E27FC236}">
                <a16:creationId xmlns:a16="http://schemas.microsoft.com/office/drawing/2014/main" id="{DADC7D1A-00A3-4089-9D39-8EF25F676C79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26 Rectángulo">
            <a:extLst>
              <a:ext uri="{FF2B5EF4-FFF2-40B4-BE49-F238E27FC236}">
                <a16:creationId xmlns:a16="http://schemas.microsoft.com/office/drawing/2014/main" id="{490D4030-B457-4B3D-A3BA-B2E351C32B68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27 Rectángulo">
            <a:extLst>
              <a:ext uri="{FF2B5EF4-FFF2-40B4-BE49-F238E27FC236}">
                <a16:creationId xmlns:a16="http://schemas.microsoft.com/office/drawing/2014/main" id="{1B58F884-D5C4-4A5C-9237-F6F954497FFC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>
            <a:extLst>
              <a:ext uri="{FF2B5EF4-FFF2-40B4-BE49-F238E27FC236}">
                <a16:creationId xmlns:a16="http://schemas.microsoft.com/office/drawing/2014/main" id="{DA12437C-DF4E-41EF-959F-2F6297045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3F5D03-32B4-4116-92B6-E13C19692698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16" name="16 Marcador de pie de página">
            <a:extLst>
              <a:ext uri="{FF2B5EF4-FFF2-40B4-BE49-F238E27FC236}">
                <a16:creationId xmlns:a16="http://schemas.microsoft.com/office/drawing/2014/main" id="{6AF6A140-9D39-4AA0-91FF-D81B960FF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>
            <a:extLst>
              <a:ext uri="{FF2B5EF4-FFF2-40B4-BE49-F238E27FC236}">
                <a16:creationId xmlns:a16="http://schemas.microsoft.com/office/drawing/2014/main" id="{0A8F01CB-A05B-4842-8B95-01DB9608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74D5-84AE-40BD-86BC-543462B4EA1C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94521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>
            <a:extLst>
              <a:ext uri="{FF2B5EF4-FFF2-40B4-BE49-F238E27FC236}">
                <a16:creationId xmlns:a16="http://schemas.microsoft.com/office/drawing/2014/main" id="{D86E4B53-DB9F-4450-AF41-71C12BE1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7147-4B26-43F2-9031-A9EAD17737B8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5" name="2 Marcador de pie de página">
            <a:extLst>
              <a:ext uri="{FF2B5EF4-FFF2-40B4-BE49-F238E27FC236}">
                <a16:creationId xmlns:a16="http://schemas.microsoft.com/office/drawing/2014/main" id="{85FDCA6D-C4BD-41D3-8E8E-AB6827AB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>
            <a:extLst>
              <a:ext uri="{FF2B5EF4-FFF2-40B4-BE49-F238E27FC236}">
                <a16:creationId xmlns:a16="http://schemas.microsoft.com/office/drawing/2014/main" id="{4D74B88C-D45F-4047-9C7A-A74520F3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4712E-E9FF-47D9-86F1-3363AE6463D6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02471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>
            <a:extLst>
              <a:ext uri="{FF2B5EF4-FFF2-40B4-BE49-F238E27FC236}">
                <a16:creationId xmlns:a16="http://schemas.microsoft.com/office/drawing/2014/main" id="{4D500306-A82B-4A1B-BD12-33B98CB7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579AB-8EC4-4E05-B882-1AF12ED203F9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5" name="2 Marcador de pie de página">
            <a:extLst>
              <a:ext uri="{FF2B5EF4-FFF2-40B4-BE49-F238E27FC236}">
                <a16:creationId xmlns:a16="http://schemas.microsoft.com/office/drawing/2014/main" id="{D17D93D1-205B-4CA0-911F-A819BF5FB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>
            <a:extLst>
              <a:ext uri="{FF2B5EF4-FFF2-40B4-BE49-F238E27FC236}">
                <a16:creationId xmlns:a16="http://schemas.microsoft.com/office/drawing/2014/main" id="{C6C4908D-76B5-45C4-BA04-6E686030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B4A78-E86C-434E-A720-0382EA460DE8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51901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051C4E6-3174-43B1-BA12-9EC436BF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603181E-BBE1-41D7-BDF3-DFB21FC2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F2D9794-87AF-4DE2-9DC0-05BEE166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1F553A-5B67-47C8-A097-C507D3645AB4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9424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49BA3B3C-6A91-4F9E-BA8B-36920D9C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DE20520E-4654-4D8E-B46E-C8A56523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EDDBCC0D-FC52-4A38-A20D-15923A0F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CB7E06-26B7-4408-8159-230FD13D0EF1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4271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>
            <a:extLst>
              <a:ext uri="{FF2B5EF4-FFF2-40B4-BE49-F238E27FC236}">
                <a16:creationId xmlns:a16="http://schemas.microsoft.com/office/drawing/2014/main" id="{AF8B5671-F90F-49DC-ACF0-AB98CEB1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7EDC-8D9E-45A1-BA78-E9D77D0144C9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5" name="2 Marcador de pie de página">
            <a:extLst>
              <a:ext uri="{FF2B5EF4-FFF2-40B4-BE49-F238E27FC236}">
                <a16:creationId xmlns:a16="http://schemas.microsoft.com/office/drawing/2014/main" id="{B345FB4A-75F3-4191-BDBB-6EB192E1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>
            <a:extLst>
              <a:ext uri="{FF2B5EF4-FFF2-40B4-BE49-F238E27FC236}">
                <a16:creationId xmlns:a16="http://schemas.microsoft.com/office/drawing/2014/main" id="{7A4A8E04-016D-437C-8EB7-869BFBC5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9AC41-563C-4916-A1E4-574F9F16C213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33776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Forma libre">
            <a:extLst>
              <a:ext uri="{FF2B5EF4-FFF2-40B4-BE49-F238E27FC236}">
                <a16:creationId xmlns:a16="http://schemas.microsoft.com/office/drawing/2014/main" id="{AD28F869-0B87-48A8-8D52-A4F6A09F2A55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8 Forma libre">
            <a:extLst>
              <a:ext uri="{FF2B5EF4-FFF2-40B4-BE49-F238E27FC236}">
                <a16:creationId xmlns:a16="http://schemas.microsoft.com/office/drawing/2014/main" id="{B16656E1-0EC7-4743-95B2-36B5727CA4C5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9 Forma libre">
            <a:extLst>
              <a:ext uri="{FF2B5EF4-FFF2-40B4-BE49-F238E27FC236}">
                <a16:creationId xmlns:a16="http://schemas.microsoft.com/office/drawing/2014/main" id="{C757D222-4CCE-481E-9C9C-C1BDCFF5503C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20 Forma libre">
            <a:extLst>
              <a:ext uri="{FF2B5EF4-FFF2-40B4-BE49-F238E27FC236}">
                <a16:creationId xmlns:a16="http://schemas.microsoft.com/office/drawing/2014/main" id="{97C73562-8A89-4704-BE86-1561737FFCE7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23 Forma libre">
            <a:extLst>
              <a:ext uri="{FF2B5EF4-FFF2-40B4-BE49-F238E27FC236}">
                <a16:creationId xmlns:a16="http://schemas.microsoft.com/office/drawing/2014/main" id="{62432E88-E3D5-4215-BE99-FC1E92A03FB1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24 Forma libre">
            <a:extLst>
              <a:ext uri="{FF2B5EF4-FFF2-40B4-BE49-F238E27FC236}">
                <a16:creationId xmlns:a16="http://schemas.microsoft.com/office/drawing/2014/main" id="{4E38E025-7F87-49D6-87F6-07720EEC8906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25 Forma libre">
            <a:extLst>
              <a:ext uri="{FF2B5EF4-FFF2-40B4-BE49-F238E27FC236}">
                <a16:creationId xmlns:a16="http://schemas.microsoft.com/office/drawing/2014/main" id="{673860C0-B60A-4751-884C-63D0827CBAFC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26 Forma libre">
            <a:extLst>
              <a:ext uri="{FF2B5EF4-FFF2-40B4-BE49-F238E27FC236}">
                <a16:creationId xmlns:a16="http://schemas.microsoft.com/office/drawing/2014/main" id="{E1FFF3DD-5720-4710-BB8E-8823CC78F20E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27 Forma libre">
            <a:extLst>
              <a:ext uri="{FF2B5EF4-FFF2-40B4-BE49-F238E27FC236}">
                <a16:creationId xmlns:a16="http://schemas.microsoft.com/office/drawing/2014/main" id="{1F9E6B0B-C66B-4301-8ECD-CD98F0E6ADB5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28 Forma libre">
            <a:extLst>
              <a:ext uri="{FF2B5EF4-FFF2-40B4-BE49-F238E27FC236}">
                <a16:creationId xmlns:a16="http://schemas.microsoft.com/office/drawing/2014/main" id="{B64A1CCD-5E6E-4AF0-A364-EBA87640481A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29 Forma libre">
            <a:extLst>
              <a:ext uri="{FF2B5EF4-FFF2-40B4-BE49-F238E27FC236}">
                <a16:creationId xmlns:a16="http://schemas.microsoft.com/office/drawing/2014/main" id="{FA3C3DA4-10B6-4A8F-B9CB-1200FF7EEAED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30 Forma libre">
            <a:extLst>
              <a:ext uri="{FF2B5EF4-FFF2-40B4-BE49-F238E27FC236}">
                <a16:creationId xmlns:a16="http://schemas.microsoft.com/office/drawing/2014/main" id="{89AEBB6C-E953-422E-987B-C310EB3B14DF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31 Forma libre">
            <a:extLst>
              <a:ext uri="{FF2B5EF4-FFF2-40B4-BE49-F238E27FC236}">
                <a16:creationId xmlns:a16="http://schemas.microsoft.com/office/drawing/2014/main" id="{8E2EDF35-312B-4114-AD3D-2DC17413F3EF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32 Forma libre">
            <a:extLst>
              <a:ext uri="{FF2B5EF4-FFF2-40B4-BE49-F238E27FC236}">
                <a16:creationId xmlns:a16="http://schemas.microsoft.com/office/drawing/2014/main" id="{3D839F1B-31E1-4A2F-9022-DBF97CD5A5A1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33 Forma libre">
            <a:extLst>
              <a:ext uri="{FF2B5EF4-FFF2-40B4-BE49-F238E27FC236}">
                <a16:creationId xmlns:a16="http://schemas.microsoft.com/office/drawing/2014/main" id="{A828B756-C1C6-47F4-8F34-570994A64945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34 Rectángulo">
            <a:extLst>
              <a:ext uri="{FF2B5EF4-FFF2-40B4-BE49-F238E27FC236}">
                <a16:creationId xmlns:a16="http://schemas.microsoft.com/office/drawing/2014/main" id="{CFF106A0-5D86-4A46-B576-A125EE45D4FE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35 Rectángulo">
            <a:extLst>
              <a:ext uri="{FF2B5EF4-FFF2-40B4-BE49-F238E27FC236}">
                <a16:creationId xmlns:a16="http://schemas.microsoft.com/office/drawing/2014/main" id="{2B09F3BD-C934-40BF-827F-98D49C65FBCE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36 Rectángulo">
            <a:extLst>
              <a:ext uri="{FF2B5EF4-FFF2-40B4-BE49-F238E27FC236}">
                <a16:creationId xmlns:a16="http://schemas.microsoft.com/office/drawing/2014/main" id="{2340A569-0EE0-4D8D-B078-6BBD1466B93E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37 Rectángulo">
            <a:extLst>
              <a:ext uri="{FF2B5EF4-FFF2-40B4-BE49-F238E27FC236}">
                <a16:creationId xmlns:a16="http://schemas.microsoft.com/office/drawing/2014/main" id="{5809C6F5-FE44-4D67-9BEB-8968C8A877E7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38 Rectángulo">
            <a:extLst>
              <a:ext uri="{FF2B5EF4-FFF2-40B4-BE49-F238E27FC236}">
                <a16:creationId xmlns:a16="http://schemas.microsoft.com/office/drawing/2014/main" id="{0A241EA6-E8B5-4EC0-A44D-514C764BB771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39 Rectángulo">
            <a:extLst>
              <a:ext uri="{FF2B5EF4-FFF2-40B4-BE49-F238E27FC236}">
                <a16:creationId xmlns:a16="http://schemas.microsoft.com/office/drawing/2014/main" id="{B2F341F2-DDA0-46C8-A44A-26976B39E5B1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>
            <a:extLst>
              <a:ext uri="{FF2B5EF4-FFF2-40B4-BE49-F238E27FC236}">
                <a16:creationId xmlns:a16="http://schemas.microsoft.com/office/drawing/2014/main" id="{0A4FA3B1-2261-46AC-B107-445022AB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6A900E-BE6A-48C0-86C6-3F1FF3D8E9B7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26" name="4 Marcador de pie de página">
            <a:extLst>
              <a:ext uri="{FF2B5EF4-FFF2-40B4-BE49-F238E27FC236}">
                <a16:creationId xmlns:a16="http://schemas.microsoft.com/office/drawing/2014/main" id="{A43E166B-813C-461C-9E95-91B7C7BB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5 Marcador de número de diapositiva">
            <a:extLst>
              <a:ext uri="{FF2B5EF4-FFF2-40B4-BE49-F238E27FC236}">
                <a16:creationId xmlns:a16="http://schemas.microsoft.com/office/drawing/2014/main" id="{2EC25F0E-B4A7-4614-9599-11B70F51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C2354-FE8F-4F07-98E5-843A0E31821D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77181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8313539E-6604-4D17-A651-53D84AA5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2F05D5-0111-4E9D-8BB2-0090B174820C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EC8AC597-CA11-4D56-A025-ECB18069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7706B58F-7775-48BA-B7D2-926196A0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01990-343C-405F-839A-EC01A89D3CCB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9937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7 Rectángulo">
            <a:extLst>
              <a:ext uri="{FF2B5EF4-FFF2-40B4-BE49-F238E27FC236}">
                <a16:creationId xmlns:a16="http://schemas.microsoft.com/office/drawing/2014/main" id="{E20B7896-759F-4E94-976B-AFEEF5413244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8 Rectángulo">
            <a:extLst>
              <a:ext uri="{FF2B5EF4-FFF2-40B4-BE49-F238E27FC236}">
                <a16:creationId xmlns:a16="http://schemas.microsoft.com/office/drawing/2014/main" id="{38BAD7A8-E8D0-4397-936B-ED8F5975DBC0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9 Rectángulo">
            <a:extLst>
              <a:ext uri="{FF2B5EF4-FFF2-40B4-BE49-F238E27FC236}">
                <a16:creationId xmlns:a16="http://schemas.microsoft.com/office/drawing/2014/main" id="{FA4FFAB9-DF2A-47F4-8039-4C4D65ABBFD1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20 Rectángulo">
            <a:extLst>
              <a:ext uri="{FF2B5EF4-FFF2-40B4-BE49-F238E27FC236}">
                <a16:creationId xmlns:a16="http://schemas.microsoft.com/office/drawing/2014/main" id="{83508624-49B2-4C4A-A177-36B6A6184F66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23 Rectángulo">
            <a:extLst>
              <a:ext uri="{FF2B5EF4-FFF2-40B4-BE49-F238E27FC236}">
                <a16:creationId xmlns:a16="http://schemas.microsoft.com/office/drawing/2014/main" id="{3EDA829F-318C-450B-A716-4482925D983B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24 Rectángulo">
            <a:extLst>
              <a:ext uri="{FF2B5EF4-FFF2-40B4-BE49-F238E27FC236}">
                <a16:creationId xmlns:a16="http://schemas.microsoft.com/office/drawing/2014/main" id="{A5131C11-D284-4A10-BE46-27A3F8280908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25 Rectángulo">
            <a:extLst>
              <a:ext uri="{FF2B5EF4-FFF2-40B4-BE49-F238E27FC236}">
                <a16:creationId xmlns:a16="http://schemas.microsoft.com/office/drawing/2014/main" id="{F049A401-0FBC-4958-ABAA-357E78D95C47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6 Rectángulo">
            <a:extLst>
              <a:ext uri="{FF2B5EF4-FFF2-40B4-BE49-F238E27FC236}">
                <a16:creationId xmlns:a16="http://schemas.microsoft.com/office/drawing/2014/main" id="{46ADB798-81B5-43B5-B890-01F7F3800D76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7 Rectángulo">
            <a:extLst>
              <a:ext uri="{FF2B5EF4-FFF2-40B4-BE49-F238E27FC236}">
                <a16:creationId xmlns:a16="http://schemas.microsoft.com/office/drawing/2014/main" id="{B249606B-C68C-4D8A-B527-043ACA8F89E5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8 Rectángulo">
            <a:extLst>
              <a:ext uri="{FF2B5EF4-FFF2-40B4-BE49-F238E27FC236}">
                <a16:creationId xmlns:a16="http://schemas.microsoft.com/office/drawing/2014/main" id="{6AD76328-3EA4-4E96-8DC3-513F648AC028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7" name="6 Marcador de fecha">
            <a:extLst>
              <a:ext uri="{FF2B5EF4-FFF2-40B4-BE49-F238E27FC236}">
                <a16:creationId xmlns:a16="http://schemas.microsoft.com/office/drawing/2014/main" id="{45B9F786-5378-42D5-90E2-727E5251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6C3E9-2FF1-4785-A280-948C38A2F81E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18" name="7 Marcador de pie de página">
            <a:extLst>
              <a:ext uri="{FF2B5EF4-FFF2-40B4-BE49-F238E27FC236}">
                <a16:creationId xmlns:a16="http://schemas.microsoft.com/office/drawing/2014/main" id="{336E6B80-E570-410F-B857-B8BE21F4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8 Marcador de número de diapositiva">
            <a:extLst>
              <a:ext uri="{FF2B5EF4-FFF2-40B4-BE49-F238E27FC236}">
                <a16:creationId xmlns:a16="http://schemas.microsoft.com/office/drawing/2014/main" id="{72F39E8B-BB6F-4FD7-BE76-A02F1A44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A933E-A6C7-4F66-98FD-56DE3B0FF267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88281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>
            <a:extLst>
              <a:ext uri="{FF2B5EF4-FFF2-40B4-BE49-F238E27FC236}">
                <a16:creationId xmlns:a16="http://schemas.microsoft.com/office/drawing/2014/main" id="{DE9CB0C3-E3A4-4F7B-863A-A4F98673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1D3E-BCD7-42F0-93E3-7A8CB7098B9B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4" name="2 Marcador de pie de página">
            <a:extLst>
              <a:ext uri="{FF2B5EF4-FFF2-40B4-BE49-F238E27FC236}">
                <a16:creationId xmlns:a16="http://schemas.microsoft.com/office/drawing/2014/main" id="{DFD30B73-CD63-40C7-9774-BFC81020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>
            <a:extLst>
              <a:ext uri="{FF2B5EF4-FFF2-40B4-BE49-F238E27FC236}">
                <a16:creationId xmlns:a16="http://schemas.microsoft.com/office/drawing/2014/main" id="{DFE4ECE7-051D-44A6-BA05-935DF1BB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FDF9B-B7C6-4949-A751-BB7B4BB2D652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20261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>
            <a:extLst>
              <a:ext uri="{FF2B5EF4-FFF2-40B4-BE49-F238E27FC236}">
                <a16:creationId xmlns:a16="http://schemas.microsoft.com/office/drawing/2014/main" id="{3D8B3CC3-F66D-442E-A2AA-7974819A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9F78C1-62DF-4031-9D2F-84457C7C3CB1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3" name="2 Marcador de pie de página">
            <a:extLst>
              <a:ext uri="{FF2B5EF4-FFF2-40B4-BE49-F238E27FC236}">
                <a16:creationId xmlns:a16="http://schemas.microsoft.com/office/drawing/2014/main" id="{E355720A-906C-42CA-9A5B-6C7A982B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16C9E1EC-582F-4E4A-AB97-9AE95B78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13C19-F80D-477E-828C-1994DDBA7B8B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344573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13 Marcador de fecha">
            <a:extLst>
              <a:ext uri="{FF2B5EF4-FFF2-40B4-BE49-F238E27FC236}">
                <a16:creationId xmlns:a16="http://schemas.microsoft.com/office/drawing/2014/main" id="{D98E33C8-7A76-463B-A9E9-E73635A67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D98B-742F-492F-A4A4-662DD80FD773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6" name="2 Marcador de pie de página">
            <a:extLst>
              <a:ext uri="{FF2B5EF4-FFF2-40B4-BE49-F238E27FC236}">
                <a16:creationId xmlns:a16="http://schemas.microsoft.com/office/drawing/2014/main" id="{964DB9FA-F5AE-4590-B4E1-BC0875AE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>
            <a:extLst>
              <a:ext uri="{FF2B5EF4-FFF2-40B4-BE49-F238E27FC236}">
                <a16:creationId xmlns:a16="http://schemas.microsoft.com/office/drawing/2014/main" id="{9A185540-E33C-405A-97D4-4A448EF7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37545-B522-4155-9632-D4619A7ADB90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102545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7 Rectángulo">
            <a:extLst>
              <a:ext uri="{FF2B5EF4-FFF2-40B4-BE49-F238E27FC236}">
                <a16:creationId xmlns:a16="http://schemas.microsoft.com/office/drawing/2014/main" id="{7BE78528-10BD-4902-8B6D-33120D907117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8 Conector recto">
            <a:extLst>
              <a:ext uri="{FF2B5EF4-FFF2-40B4-BE49-F238E27FC236}">
                <a16:creationId xmlns:a16="http://schemas.microsoft.com/office/drawing/2014/main" id="{A0D24252-4900-4ECC-9C41-5EFE3C5A8BB4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>
            <a:extLst>
              <a:ext uri="{FF2B5EF4-FFF2-40B4-BE49-F238E27FC236}">
                <a16:creationId xmlns:a16="http://schemas.microsoft.com/office/drawing/2014/main" id="{225BAF2F-5BD9-406C-A732-7BED4B9B15D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20 Conector recto">
              <a:extLst>
                <a:ext uri="{FF2B5EF4-FFF2-40B4-BE49-F238E27FC236}">
                  <a16:creationId xmlns:a16="http://schemas.microsoft.com/office/drawing/2014/main" id="{8EDE615C-B722-4152-897A-280544218F05}"/>
                </a:ext>
              </a:extLst>
            </p:cNvPr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23 Conector recto">
              <a:extLst>
                <a:ext uri="{FF2B5EF4-FFF2-40B4-BE49-F238E27FC236}">
                  <a16:creationId xmlns:a16="http://schemas.microsoft.com/office/drawing/2014/main" id="{CCC72D5E-26B2-487C-9CA8-C2E1D63D15A7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24 Conector recto">
              <a:extLst>
                <a:ext uri="{FF2B5EF4-FFF2-40B4-BE49-F238E27FC236}">
                  <a16:creationId xmlns:a16="http://schemas.microsoft.com/office/drawing/2014/main" id="{7281407E-7E2A-499A-81CE-1549558A26E0}"/>
                </a:ext>
              </a:extLst>
            </p:cNvPr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>
            <a:extLst>
              <a:ext uri="{FF2B5EF4-FFF2-40B4-BE49-F238E27FC236}">
                <a16:creationId xmlns:a16="http://schemas.microsoft.com/office/drawing/2014/main" id="{536B559F-62DB-4A88-B783-D430476FDDC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26 Conector recto">
              <a:extLst>
                <a:ext uri="{FF2B5EF4-FFF2-40B4-BE49-F238E27FC236}">
                  <a16:creationId xmlns:a16="http://schemas.microsoft.com/office/drawing/2014/main" id="{FA1942BB-1FEB-44FF-8401-6802331456D6}"/>
                </a:ext>
              </a:extLst>
            </p:cNvPr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27 Conector recto">
              <a:extLst>
                <a:ext uri="{FF2B5EF4-FFF2-40B4-BE49-F238E27FC236}">
                  <a16:creationId xmlns:a16="http://schemas.microsoft.com/office/drawing/2014/main" id="{1FBDB13C-9DB2-4FCF-9E63-868AE52CDC91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28 Conector recto">
              <a:extLst>
                <a:ext uri="{FF2B5EF4-FFF2-40B4-BE49-F238E27FC236}">
                  <a16:creationId xmlns:a16="http://schemas.microsoft.com/office/drawing/2014/main" id="{09B0AB2A-6D17-47DA-8662-AA933FE672DA}"/>
                </a:ext>
              </a:extLst>
            </p:cNvPr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>
            <a:extLst>
              <a:ext uri="{FF2B5EF4-FFF2-40B4-BE49-F238E27FC236}">
                <a16:creationId xmlns:a16="http://schemas.microsoft.com/office/drawing/2014/main" id="{C68D3763-D347-4F04-993B-9C9D6CAE38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30 Conector recto">
              <a:extLst>
                <a:ext uri="{FF2B5EF4-FFF2-40B4-BE49-F238E27FC236}">
                  <a16:creationId xmlns:a16="http://schemas.microsoft.com/office/drawing/2014/main" id="{979654FE-B143-4EC2-8296-4C0457C150E8}"/>
                </a:ext>
              </a:extLst>
            </p:cNvPr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31 Conector recto">
              <a:extLst>
                <a:ext uri="{FF2B5EF4-FFF2-40B4-BE49-F238E27FC236}">
                  <a16:creationId xmlns:a16="http://schemas.microsoft.com/office/drawing/2014/main" id="{9B3170BC-D0C5-4AAF-8DAB-7F56E5FB7EC0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32 Conector recto">
              <a:extLst>
                <a:ext uri="{FF2B5EF4-FFF2-40B4-BE49-F238E27FC236}">
                  <a16:creationId xmlns:a16="http://schemas.microsoft.com/office/drawing/2014/main" id="{CF2DAC48-E5A3-4071-A241-CF047F0B05A3}"/>
                </a:ext>
              </a:extLst>
            </p:cNvPr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4 Marcador de fecha">
            <a:extLst>
              <a:ext uri="{FF2B5EF4-FFF2-40B4-BE49-F238E27FC236}">
                <a16:creationId xmlns:a16="http://schemas.microsoft.com/office/drawing/2014/main" id="{8C799B13-5E46-4B20-8F69-8559B8C9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B0C9EE-5CA2-4CE5-A1E0-8F12A55C1349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20" name="5 Marcador de pie de página">
            <a:extLst>
              <a:ext uri="{FF2B5EF4-FFF2-40B4-BE49-F238E27FC236}">
                <a16:creationId xmlns:a16="http://schemas.microsoft.com/office/drawing/2014/main" id="{1F8597F4-1CEB-471A-87B4-570BF9C5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1" name="6 Marcador de número de diapositiva">
            <a:extLst>
              <a:ext uri="{FF2B5EF4-FFF2-40B4-BE49-F238E27FC236}">
                <a16:creationId xmlns:a16="http://schemas.microsoft.com/office/drawing/2014/main" id="{1118D9D4-A3A0-4673-9AC5-E775320B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052FE5CC-C748-4066-9935-5816744F3BCD}" type="slidenum">
              <a:rPr lang="es-ES" altLang="es-SV"/>
              <a:pPr/>
              <a:t>‹Nº›</a:t>
            </a:fld>
            <a:endParaRPr lang="es-ES" altLang="es-SV"/>
          </a:p>
        </p:txBody>
      </p:sp>
    </p:spTree>
    <p:extLst>
      <p:ext uri="{BB962C8B-B14F-4D97-AF65-F5344CB8AC3E}">
        <p14:creationId xmlns:p14="http://schemas.microsoft.com/office/powerpoint/2010/main" val="270562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>
            <a:extLst>
              <a:ext uri="{FF2B5EF4-FFF2-40B4-BE49-F238E27FC236}">
                <a16:creationId xmlns:a16="http://schemas.microsoft.com/office/drawing/2014/main" id="{3F5B02AF-C2F6-48AF-A975-92D4546D1BA0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2BB7A7F0-C937-43FA-9EE6-691504BAE47C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1527F6AE-E865-4E12-99EF-20758C31707E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Rectángulo">
            <a:extLst>
              <a:ext uri="{FF2B5EF4-FFF2-40B4-BE49-F238E27FC236}">
                <a16:creationId xmlns:a16="http://schemas.microsoft.com/office/drawing/2014/main" id="{A335473F-27E0-46C0-A3D0-3CB73F4FBC12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>
            <a:extLst>
              <a:ext uri="{FF2B5EF4-FFF2-40B4-BE49-F238E27FC236}">
                <a16:creationId xmlns:a16="http://schemas.microsoft.com/office/drawing/2014/main" id="{BE1A845C-7BFE-4827-9D14-F9A0B4ABDB70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74487B89-8984-44E6-A268-D9E9E6AFA650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Rectángulo">
            <a:extLst>
              <a:ext uri="{FF2B5EF4-FFF2-40B4-BE49-F238E27FC236}">
                <a16:creationId xmlns:a16="http://schemas.microsoft.com/office/drawing/2014/main" id="{F97BD050-3318-469D-9340-56EC1C2AEB99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CC892984-32E0-41E9-B6F0-B7E461C697C7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Rectángulo">
            <a:extLst>
              <a:ext uri="{FF2B5EF4-FFF2-40B4-BE49-F238E27FC236}">
                <a16:creationId xmlns:a16="http://schemas.microsoft.com/office/drawing/2014/main" id="{46031FDF-899B-45F9-B28F-7BA18D392CC2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Marcador de título">
            <a:extLst>
              <a:ext uri="{FF2B5EF4-FFF2-40B4-BE49-F238E27FC236}">
                <a16:creationId xmlns:a16="http://schemas.microsoft.com/office/drawing/2014/main" id="{4575531C-24BB-4BAB-B2F5-814679A1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>
            <a:extLst>
              <a:ext uri="{FF2B5EF4-FFF2-40B4-BE49-F238E27FC236}">
                <a16:creationId xmlns:a16="http://schemas.microsoft.com/office/drawing/2014/main" id="{EBA6DECF-866A-4DC0-858D-F7CE45A991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n-US" altLang="es-SV"/>
          </a:p>
        </p:txBody>
      </p:sp>
      <p:sp>
        <p:nvSpPr>
          <p:cNvPr id="14" name="13 Marcador de fecha">
            <a:extLst>
              <a:ext uri="{FF2B5EF4-FFF2-40B4-BE49-F238E27FC236}">
                <a16:creationId xmlns:a16="http://schemas.microsoft.com/office/drawing/2014/main" id="{54180313-3F60-426E-8198-32A1E30A0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33CBC0A-46BF-4602-A94A-A99A3173C8F9}" type="datetimeFigureOut">
              <a:rPr lang="es-ES"/>
              <a:pPr>
                <a:defRPr/>
              </a:pPr>
              <a:t>26/02/2020</a:t>
            </a:fld>
            <a:endParaRPr lang="es-ES"/>
          </a:p>
        </p:txBody>
      </p:sp>
      <p:sp>
        <p:nvSpPr>
          <p:cNvPr id="3" name="2 Marcador de pie de página">
            <a:extLst>
              <a:ext uri="{FF2B5EF4-FFF2-40B4-BE49-F238E27FC236}">
                <a16:creationId xmlns:a16="http://schemas.microsoft.com/office/drawing/2014/main" id="{ADF3FD36-31C7-4837-A38E-BFDB50939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>
            <a:extLst>
              <a:ext uri="{FF2B5EF4-FFF2-40B4-BE49-F238E27FC236}">
                <a16:creationId xmlns:a16="http://schemas.microsoft.com/office/drawing/2014/main" id="{0D0EA753-EDDC-4E19-855E-C1E74DD2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CFFF3AC9-8714-4F49-B3BE-F49F9426C44E}" type="slidenum">
              <a:rPr lang="es-ES" altLang="es-SV"/>
              <a:pPr/>
              <a:t>‹Nº›</a:t>
            </a:fld>
            <a:endParaRPr lang="es-ES" altLang="es-S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37" r:id="rId2"/>
    <p:sldLayoutId id="2147483743" r:id="rId3"/>
    <p:sldLayoutId id="2147483744" r:id="rId4"/>
    <p:sldLayoutId id="2147483745" r:id="rId5"/>
    <p:sldLayoutId id="2147483738" r:id="rId6"/>
    <p:sldLayoutId id="2147483746" r:id="rId7"/>
    <p:sldLayoutId id="2147483739" r:id="rId8"/>
    <p:sldLayoutId id="2147483747" r:id="rId9"/>
    <p:sldLayoutId id="2147483740" r:id="rId10"/>
    <p:sldLayoutId id="2147483741" r:id="rId11"/>
    <p:sldLayoutId id="2147483748" r:id="rId12"/>
    <p:sldLayoutId id="21474837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A367B02B-31EF-4C71-ADC0-AF755563860E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143000" y="3500438"/>
            <a:ext cx="7772400" cy="24034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marR="0" indent="-342900" eaLnBrk="1" hangingPunct="1"/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r>
              <a:rPr lang="es-ES" altLang="es-SV" sz="1800" b="0" cap="none">
                <a:solidFill>
                  <a:schemeClr val="tx1"/>
                </a:solidFill>
                <a:effectLst/>
              </a:rPr>
              <a:t>Marcos  Williamson  : cisa@uraccan.edu.ni</a:t>
            </a:r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r>
              <a:rPr lang="es-ES" altLang="es-SV" sz="1800" b="0" cap="none">
                <a:solidFill>
                  <a:schemeClr val="tx1"/>
                </a:solidFill>
                <a:effectLst/>
              </a:rPr>
              <a:t>                       marcoswillni</a:t>
            </a:r>
            <a:r>
              <a:rPr lang="en-US" altLang="es-SV" sz="1800" b="0" cap="none">
                <a:solidFill>
                  <a:schemeClr val="tx1"/>
                </a:solidFill>
                <a:effectLst/>
              </a:rPr>
              <a:t>@yahoo.com</a:t>
            </a:r>
            <a:br>
              <a:rPr lang="es-ES" altLang="es-SV" sz="1800" b="0" cap="none">
                <a:solidFill>
                  <a:schemeClr val="tx1"/>
                </a:solidFill>
                <a:effectLst/>
              </a:rPr>
            </a:br>
            <a:r>
              <a:rPr lang="es-ES" altLang="es-SV" sz="1800" b="0" cap="none">
                <a:solidFill>
                  <a:schemeClr val="tx1"/>
                </a:solidFill>
                <a:effectLst/>
              </a:rPr>
              <a:t>                </a:t>
            </a:r>
          </a:p>
        </p:txBody>
      </p:sp>
      <p:sp>
        <p:nvSpPr>
          <p:cNvPr id="10243" name="2 Subtítulo">
            <a:extLst>
              <a:ext uri="{FF2B5EF4-FFF2-40B4-BE49-F238E27FC236}">
                <a16:creationId xmlns:a16="http://schemas.microsoft.com/office/drawing/2014/main" id="{EDE44E27-790A-4257-AC72-B54F923AF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563" y="1357313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MX" altLang="es-SV" sz="3200"/>
              <a:t> </a:t>
            </a:r>
            <a:endParaRPr lang="es-ES" altLang="es-SV" sz="3200"/>
          </a:p>
          <a:p>
            <a:pPr algn="ctr" eaLnBrk="1" hangingPunct="1">
              <a:spcBef>
                <a:spcPct val="0"/>
              </a:spcBef>
            </a:pPr>
            <a:r>
              <a:rPr lang="es-ES" altLang="es-SV" sz="3200"/>
              <a:t>“DIALOGO TERRITORIAL”</a:t>
            </a:r>
          </a:p>
          <a:p>
            <a:pPr eaLnBrk="1" hangingPunct="1">
              <a:spcBef>
                <a:spcPct val="0"/>
              </a:spcBef>
            </a:pPr>
            <a:endParaRPr lang="es-ES" altLang="es-SV" sz="3200"/>
          </a:p>
        </p:txBody>
      </p:sp>
      <p:sp>
        <p:nvSpPr>
          <p:cNvPr id="10244" name="3 CuadroTexto">
            <a:extLst>
              <a:ext uri="{FF2B5EF4-FFF2-40B4-BE49-F238E27FC236}">
                <a16:creationId xmlns:a16="http://schemas.microsoft.com/office/drawing/2014/main" id="{DEFCE4DD-3FBE-40F6-BD41-27CFDF98E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2500313"/>
            <a:ext cx="75723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SV" sz="2000" b="1">
                <a:solidFill>
                  <a:srgbClr val="FFC000"/>
                </a:solidFill>
              </a:rPr>
              <a:t>Formación y Dinámicas Territoriales  </a:t>
            </a:r>
          </a:p>
          <a:p>
            <a:pPr algn="ctr" eaLnBrk="1" hangingPunct="1"/>
            <a:r>
              <a:rPr lang="es-ES" altLang="es-SV" sz="2000" b="1">
                <a:solidFill>
                  <a:srgbClr val="FFC000"/>
                </a:solidFill>
              </a:rPr>
              <a:t>en las Regiones Autónomas Indígenas: </a:t>
            </a:r>
          </a:p>
          <a:p>
            <a:pPr algn="ctr" eaLnBrk="1" hangingPunct="1"/>
            <a:r>
              <a:rPr lang="es-ES" altLang="es-SV" sz="2000" b="1">
                <a:solidFill>
                  <a:srgbClr val="FFC000"/>
                </a:solidFill>
              </a:rPr>
              <a:t>Contexto, desafíos y oportunidades desde los procesos de capacitación”  </a:t>
            </a:r>
          </a:p>
          <a:p>
            <a:pPr eaLnBrk="1" hangingPunct="1"/>
            <a:endParaRPr lang="es-ES" altLang="es-SV">
              <a:latin typeface="Corbel" panose="020B0503020204020204" pitchFamily="34" charset="0"/>
            </a:endParaRPr>
          </a:p>
        </p:txBody>
      </p:sp>
      <p:pic>
        <p:nvPicPr>
          <p:cNvPr id="10245" name="Picture 2">
            <a:extLst>
              <a:ext uri="{FF2B5EF4-FFF2-40B4-BE49-F238E27FC236}">
                <a16:creationId xmlns:a16="http://schemas.microsoft.com/office/drawing/2014/main" id="{4EDC21EB-E362-4399-8BB2-48B5289BF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858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9 CuadroTexto">
            <a:extLst>
              <a:ext uri="{FF2B5EF4-FFF2-40B4-BE49-F238E27FC236}">
                <a16:creationId xmlns:a16="http://schemas.microsoft.com/office/drawing/2014/main" id="{D9CD5A92-C50D-4B97-A112-8F14328CC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6000750"/>
            <a:ext cx="600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SV"/>
              <a:t>Bilwi –Puerto Cabezas 31 de mayo 1 junio 2010</a:t>
            </a:r>
          </a:p>
        </p:txBody>
      </p:sp>
      <p:sp>
        <p:nvSpPr>
          <p:cNvPr id="10247" name="6 CuadroTexto">
            <a:extLst>
              <a:ext uri="{FF2B5EF4-FFF2-40B4-BE49-F238E27FC236}">
                <a16:creationId xmlns:a16="http://schemas.microsoft.com/office/drawing/2014/main" id="{D4FC9EB3-3500-47EB-927D-8EEF35512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4143375"/>
            <a:ext cx="8755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SV"/>
              <a:t>PROCESO DE DEMARCACION  Y DIAGNOSTICOS  CON PUEBLOS INDIGENAS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86C4B22E-03AA-469D-A1EA-5C840C6DE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400"/>
              <a:t>MEDIACIÓN DE CONFLICTOS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90DF983-849A-412E-ABFC-0928B49513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s-ES" altLang="es-SV" sz="2800"/>
          </a:p>
          <a:p>
            <a:r>
              <a:rPr lang="es-ES" altLang="es-SV" sz="2800"/>
              <a:t>Se espera que haya una etapa sin la participación del Consejo</a:t>
            </a:r>
          </a:p>
          <a:p>
            <a:r>
              <a:rPr lang="es-ES" altLang="es-SV" sz="2800"/>
              <a:t>Corresponde al Consejo Regional</a:t>
            </a:r>
          </a:p>
          <a:p>
            <a:r>
              <a:rPr lang="es-ES" altLang="es-SV" sz="2800"/>
              <a:t>3 meses</a:t>
            </a:r>
          </a:p>
          <a:p>
            <a:r>
              <a:rPr lang="es-ES" altLang="es-SV" sz="2800"/>
              <a:t>Corresponde mediar pero también resolver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SV" sz="2800"/>
          </a:p>
        </p:txBody>
      </p:sp>
      <p:pic>
        <p:nvPicPr>
          <p:cNvPr id="19460" name="Picture 4" descr="Rama 040905 (1)">
            <a:extLst>
              <a:ext uri="{FF2B5EF4-FFF2-40B4-BE49-F238E27FC236}">
                <a16:creationId xmlns:a16="http://schemas.microsoft.com/office/drawing/2014/main" id="{DE1351AE-D472-4DAA-9296-0B52DB0E408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39975"/>
            <a:ext cx="4038600" cy="30511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FE4A8A7-0BCC-4D50-9F43-FF1FD4532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400"/>
              <a:t>MEDICIÓN Y AMOJONAMIENTO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CD7347B-0C31-4F34-A94A-CED6DAA96D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altLang="es-SV" sz="2800"/>
              <a:t>Corresponde a la CIDT</a:t>
            </a:r>
          </a:p>
          <a:p>
            <a:r>
              <a:rPr lang="es-ES" altLang="es-SV" sz="2800"/>
              <a:t>Dispone de 12 meses máximo</a:t>
            </a:r>
          </a:p>
          <a:p>
            <a:r>
              <a:rPr lang="es-ES" altLang="es-SV" sz="2800"/>
              <a:t>Fondos de la comunidad o del Estado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SV" sz="2800"/>
          </a:p>
        </p:txBody>
      </p:sp>
      <p:pic>
        <p:nvPicPr>
          <p:cNvPr id="20484" name="Picture 4" descr="Rama 040905 (23)">
            <a:extLst>
              <a:ext uri="{FF2B5EF4-FFF2-40B4-BE49-F238E27FC236}">
                <a16:creationId xmlns:a16="http://schemas.microsoft.com/office/drawing/2014/main" id="{EFC0A8F5-76A6-4E10-B664-2A4E7D214F5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1600200"/>
            <a:ext cx="3371850" cy="45307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7E0EF090-C27A-4E00-889D-7474AF25D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2175" y="277813"/>
            <a:ext cx="7794625" cy="1143000"/>
          </a:xfrm>
        </p:spPr>
        <p:txBody>
          <a:bodyPr/>
          <a:lstStyle/>
          <a:p>
            <a:pPr>
              <a:defRPr/>
            </a:pPr>
            <a:r>
              <a:rPr lang="es-ES" sz="2400"/>
              <a:t>TITULACIÓN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C6DAA95-0634-4677-A54A-F7F15E745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SV"/>
              <a:t>CONADETI</a:t>
            </a:r>
          </a:p>
          <a:p>
            <a:r>
              <a:rPr lang="es-ES" altLang="es-SV"/>
              <a:t>OTR</a:t>
            </a:r>
          </a:p>
          <a:p>
            <a:r>
              <a:rPr lang="es-ES" altLang="es-SV"/>
              <a:t>Contenido</a:t>
            </a:r>
          </a:p>
          <a:p>
            <a:r>
              <a:rPr lang="es-ES" altLang="es-SV"/>
              <a:t>Registro Gratuito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3F372F5-697F-4DB5-98BF-913D83DA1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400"/>
              <a:t>SANEAMIENTO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1F987BE-FF0C-4ED4-9535-FE87FD1E4C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altLang="es-SV" sz="2800"/>
              <a:t>OTR</a:t>
            </a:r>
          </a:p>
          <a:p>
            <a:r>
              <a:rPr lang="es-ES" altLang="es-SV" sz="2800"/>
              <a:t>Aplicación de normas establecidas para terceros y la demás legislación nacional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SV" sz="2800"/>
          </a:p>
        </p:txBody>
      </p:sp>
      <p:pic>
        <p:nvPicPr>
          <p:cNvPr id="22532" name="Picture 4" descr="F Rama Sept">
            <a:extLst>
              <a:ext uri="{FF2B5EF4-FFF2-40B4-BE49-F238E27FC236}">
                <a16:creationId xmlns:a16="http://schemas.microsoft.com/office/drawing/2014/main" id="{9485E434-2F25-419D-B57A-EDEA20C311D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1600200"/>
            <a:ext cx="3371850" cy="45307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42" name="Group 42">
            <a:extLst>
              <a:ext uri="{FF2B5EF4-FFF2-40B4-BE49-F238E27FC236}">
                <a16:creationId xmlns:a16="http://schemas.microsoft.com/office/drawing/2014/main" id="{76EF0188-434B-42CC-93AF-4F3CE67148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620713"/>
          <a:ext cx="8675687" cy="6370637"/>
        </p:xfrm>
        <a:graphic>
          <a:graphicData uri="http://schemas.openxmlformats.org/drawingml/2006/table">
            <a:tbl>
              <a:tblPr/>
              <a:tblGrid>
                <a:gridCol w="4338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Etapas de Demarcación y </a:t>
                      </a:r>
                      <a:r>
                        <a:rPr kumimoji="0" lang="es-NI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Titulacion</a:t>
                      </a:r>
                      <a:r>
                        <a:rPr kumimoji="0" lang="es-N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Instancias y tiempos necesarios  </a:t>
                      </a:r>
                      <a:endParaRPr kumimoji="0" lang="es-E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  Solicitud /Diagnósticos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Acorde al diagnostico….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  Resolución de Conflictos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meses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Consejos regionales (mediar resolver)</a:t>
                      </a:r>
                      <a:r>
                        <a:rPr kumimoji="0" lang="es-N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III    Medición y Amojonamiento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Corresponde a la CIDT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Dispone de 12 meses máximo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Fondos de la comunidad o del Estado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IV   Titulación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CONADETI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Registro Gratuito</a:t>
                      </a:r>
                      <a:r>
                        <a:rPr kumimoji="0" lang="es-N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s-E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3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   Saneamiento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OTR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Aplicación de normas establecidas para terceros y la demás legislación nacional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6839" name="Rectangle 39">
            <a:extLst>
              <a:ext uri="{FF2B5EF4-FFF2-40B4-BE49-F238E27FC236}">
                <a16:creationId xmlns:a16="http://schemas.microsoft.com/office/drawing/2014/main" id="{23D5DBD9-DABF-4A25-BC8A-D814DA205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63513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ETAPAS DE TITULACION  SEGÚN LEY 445</a:t>
            </a:r>
            <a:br>
              <a:rPr lang="es-E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</a:br>
            <a:endParaRPr lang="es-E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3C66448-D15B-4C77-8291-292CAF471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es-NI" sz="2800" dirty="0"/>
              <a:t>Avances de los  procesos de demarcación en las regiones  según las etapas de Ley 445</a:t>
            </a:r>
            <a:r>
              <a:rPr lang="es-NI" dirty="0"/>
              <a:t> </a:t>
            </a:r>
            <a:endParaRPr lang="es-ES" dirty="0"/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1297DDA0-CB62-4BBD-BB7D-AF4A6A9ED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6237288"/>
            <a:ext cx="307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NI" altLang="es-SV"/>
              <a:t>19</a:t>
            </a:r>
            <a:endParaRPr lang="es-ES" altLang="es-SV"/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C85E99E0-7F84-49B4-A09B-3476E51EE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214438"/>
            <a:ext cx="8507413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21B0289-6613-4B3D-8A4D-3C21C554A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25603" name="3 Marcador de contenido" descr="Demarcacion 2010.jpg">
            <a:extLst>
              <a:ext uri="{FF2B5EF4-FFF2-40B4-BE49-F238E27FC236}">
                <a16:creationId xmlns:a16="http://schemas.microsoft.com/office/drawing/2014/main" id="{E102FD7A-8010-4F6F-A5FD-3BF25A38C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163" y="214313"/>
            <a:ext cx="8732837" cy="618013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D03C128-C385-4F75-8C4D-87496977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Resumen Avances</a:t>
            </a:r>
          </a:p>
        </p:txBody>
      </p:sp>
      <p:sp>
        <p:nvSpPr>
          <p:cNvPr id="26627" name="2 Marcador de contenido">
            <a:extLst>
              <a:ext uri="{FF2B5EF4-FFF2-40B4-BE49-F238E27FC236}">
                <a16:creationId xmlns:a16="http://schemas.microsoft.com/office/drawing/2014/main" id="{2B0F5CE0-3773-491D-BB59-4B2A4FEB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SV"/>
              <a:t>Ningún territorio ha cumplido Las 5 fases </a:t>
            </a:r>
          </a:p>
          <a:p>
            <a:r>
              <a:rPr lang="es-ES" altLang="es-SV"/>
              <a:t>12 territorios titulados</a:t>
            </a:r>
          </a:p>
          <a:p>
            <a:r>
              <a:rPr lang="es-ES" altLang="es-SV"/>
              <a:t>5 en fase intermedias </a:t>
            </a:r>
          </a:p>
          <a:p>
            <a:r>
              <a:rPr lang="es-ES" altLang="es-SV"/>
              <a:t>9 en fases iniciales</a:t>
            </a:r>
          </a:p>
          <a:p>
            <a:endParaRPr lang="es-ES" altLang="es-SV"/>
          </a:p>
          <a:p>
            <a:endParaRPr lang="es-ES" altLang="es-SV"/>
          </a:p>
          <a:p>
            <a:r>
              <a:rPr lang="es-ES" altLang="es-SV"/>
              <a:t>Prevalece opción de demarcación en bloques</a:t>
            </a:r>
          </a:p>
          <a:p>
            <a:r>
              <a:rPr lang="es-ES" altLang="es-SV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8D5BD3BA-F7C0-44DF-9864-648C2AB03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sz="2800" dirty="0"/>
              <a:t>Principales Limitaciones </a:t>
            </a:r>
            <a:r>
              <a:rPr lang="es-ES_tradnl" sz="2800" dirty="0" err="1"/>
              <a:t>Politicas</a:t>
            </a:r>
            <a:r>
              <a:rPr lang="es-ES_tradnl" sz="2800" dirty="0"/>
              <a:t> en el proceso</a:t>
            </a:r>
            <a:r>
              <a:rPr lang="es-ES_tradnl" sz="3200" dirty="0"/>
              <a:t> </a:t>
            </a:r>
            <a:endParaRPr lang="es-MX" sz="3200" dirty="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CD4E8E7-CFF5-45D3-86EB-47715E1CA6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/>
          <a:lstStyle/>
          <a:p>
            <a:r>
              <a:rPr lang="es-ES_tradnl" altLang="es-SV" sz="2800"/>
              <a:t>Recursos económicos limitados   </a:t>
            </a:r>
          </a:p>
          <a:p>
            <a:r>
              <a:rPr lang="es-ES_tradnl" altLang="es-SV" sz="2800"/>
              <a:t>Falta de materiales y equipos  (CONADETTI)</a:t>
            </a:r>
          </a:p>
          <a:p>
            <a:r>
              <a:rPr lang="es-ES_tradnl" altLang="es-SV" sz="2800"/>
              <a:t>Intereses políticos partidarias </a:t>
            </a:r>
          </a:p>
          <a:p>
            <a:r>
              <a:rPr lang="es-ES_tradnl" altLang="es-SV" sz="2800"/>
              <a:t>Interpretaciones de la Ley</a:t>
            </a:r>
          </a:p>
          <a:p>
            <a:pPr>
              <a:lnSpc>
                <a:spcPct val="90000"/>
              </a:lnSpc>
            </a:pPr>
            <a:r>
              <a:rPr lang="es-ES_tradnl" altLang="es-SV" sz="2400"/>
              <a:t>Poca apoyo y coordinación  para  resolver problemas presentados durante el proceso  </a:t>
            </a:r>
          </a:p>
          <a:p>
            <a:r>
              <a:rPr lang="es-ES_tradnl" altLang="es-SV" sz="2800"/>
              <a:t>Necesario mayor promoción de ley 445 </a:t>
            </a:r>
          </a:p>
          <a:p>
            <a:r>
              <a:rPr lang="es-ES_tradnl" altLang="es-SV" sz="2800"/>
              <a:t>Surgimientos de nuevas figuras </a:t>
            </a:r>
          </a:p>
          <a:p>
            <a:r>
              <a:rPr lang="es-NI" altLang="es-SV" sz="2800"/>
              <a:t>Conflicto en nombramiento y registro de las certificaciones de autoridades comunales y territoriales</a:t>
            </a:r>
            <a:endParaRPr lang="es-ES_tradnl" altLang="es-SV" sz="2800"/>
          </a:p>
          <a:p>
            <a:endParaRPr lang="es-ES_tradnl" altLang="es-SV" sz="2800"/>
          </a:p>
          <a:p>
            <a:endParaRPr lang="es-ES_tradnl" altLang="es-SV" sz="2800"/>
          </a:p>
          <a:p>
            <a:pPr>
              <a:buFont typeface="Wingdings" panose="05000000000000000000" pitchFamily="2" charset="2"/>
              <a:buNone/>
            </a:pPr>
            <a:endParaRPr lang="es-MX" altLang="es-SV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>
            <a:extLst>
              <a:ext uri="{FF2B5EF4-FFF2-40B4-BE49-F238E27FC236}">
                <a16:creationId xmlns:a16="http://schemas.microsoft.com/office/drawing/2014/main" id="{F65C9F99-DA6F-42DD-A30E-A7CF69D17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0350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_tradnl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Algunas  limitaciones operacionales </a:t>
            </a:r>
            <a:endParaRPr lang="es-MX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9AB7E1A4-7AC5-4AA6-B8D7-FEC66D14D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96975"/>
            <a:ext cx="81375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Alta resistencia de partes de los mestizos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s-ES_tradnl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Alto costo para la movilización, área muy extensa.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Aumento de los niveles de conflicto a medida que hay actividades de explotación que genere beneficios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endParaRPr lang="es-ES_tradnl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Incremento del problema de tenencia privada en territorios </a:t>
            </a:r>
            <a:r>
              <a:rPr lang="es-ES_tradnl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indigenas</a:t>
            </a: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  (ilegalidad)  </a:t>
            </a:r>
            <a:endParaRPr lang="es-MX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61B70735-719C-414B-884C-FD3A41989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400"/>
              <a:t>Pueblos indígenas en la  Mosquitia  Nicaragua 1500</a:t>
            </a:r>
          </a:p>
        </p:txBody>
      </p:sp>
      <p:pic>
        <p:nvPicPr>
          <p:cNvPr id="11267" name="Picture 3" descr="Mosquitia 1500">
            <a:extLst>
              <a:ext uri="{FF2B5EF4-FFF2-40B4-BE49-F238E27FC236}">
                <a16:creationId xmlns:a16="http://schemas.microsoft.com/office/drawing/2014/main" id="{45C7A0BF-D883-4268-9384-D6F887ABC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981075"/>
            <a:ext cx="4500562" cy="5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>
            <a:extLst>
              <a:ext uri="{FF2B5EF4-FFF2-40B4-BE49-F238E27FC236}">
                <a16:creationId xmlns:a16="http://schemas.microsoft.com/office/drawing/2014/main" id="{CF76CF87-5DBA-4F9B-8E16-8B8D1A365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6453188"/>
            <a:ext cx="5905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SV" b="1"/>
              <a:t>(</a:t>
            </a:r>
            <a:r>
              <a:rPr lang="es-ES" altLang="es-SV" sz="1400" b="1"/>
              <a:t>Extraído de la tesis  Doctoral de Karl Offen 1998)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Uso 2000.jpg">
            <a:extLst>
              <a:ext uri="{FF2B5EF4-FFF2-40B4-BE49-F238E27FC236}">
                <a16:creationId xmlns:a16="http://schemas.microsoft.com/office/drawing/2014/main" id="{2D74B86B-3DED-48ED-BD70-33BD44756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675"/>
            <a:ext cx="9144000" cy="64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 descr="uso 2000 y TI.jpg">
            <a:extLst>
              <a:ext uri="{FF2B5EF4-FFF2-40B4-BE49-F238E27FC236}">
                <a16:creationId xmlns:a16="http://schemas.microsoft.com/office/drawing/2014/main" id="{A7847AE5-B39D-4F0F-9222-9BC5A711EE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675"/>
            <a:ext cx="9144000" cy="64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6 Imagen" descr="uso 2006 y TI.jpg">
            <a:extLst>
              <a:ext uri="{FF2B5EF4-FFF2-40B4-BE49-F238E27FC236}">
                <a16:creationId xmlns:a16="http://schemas.microsoft.com/office/drawing/2014/main" id="{237B3194-008D-4C41-9BFF-9862AEB648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675"/>
            <a:ext cx="9144000" cy="64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4A85C97-BB58-4F96-A86B-41D90BA77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 b="1" i="1" dirty="0">
                <a:solidFill>
                  <a:schemeClr val="tx2">
                    <a:satMod val="200000"/>
                  </a:schemeClr>
                </a:solidFill>
              </a:rPr>
              <a:t>Algunas Acciones urgentes (convenio 169 OIT /ley 28 autonomía /445 demarcación </a:t>
            </a:r>
            <a:endParaRPr lang="es-ES" sz="3200" b="1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2C7C61D-4E16-43E5-B20E-37C8B5872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784350"/>
            <a:ext cx="8043862" cy="50736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ES_tradnl" altLang="es-SV" sz="2300"/>
              <a:t>Mayor divulgación de las leyes  .</a:t>
            </a:r>
          </a:p>
          <a:p>
            <a:pPr eaLnBrk="1" hangingPunct="1">
              <a:lnSpc>
                <a:spcPct val="150000"/>
              </a:lnSpc>
            </a:pPr>
            <a:r>
              <a:rPr lang="es-ES_tradnl" altLang="es-SV" sz="2300"/>
              <a:t>Exigencias de mayor presupuesto </a:t>
            </a:r>
          </a:p>
          <a:p>
            <a:pPr eaLnBrk="1" hangingPunct="1">
              <a:lnSpc>
                <a:spcPct val="150000"/>
              </a:lnSpc>
            </a:pPr>
            <a:r>
              <a:rPr lang="es-ES_tradnl" altLang="es-SV" sz="2300"/>
              <a:t>Voluntad política intergubernamental y acercamiento y respeto  de las instituciones indígenas</a:t>
            </a:r>
          </a:p>
          <a:p>
            <a:pPr eaLnBrk="1" hangingPunct="1">
              <a:lnSpc>
                <a:spcPct val="150000"/>
              </a:lnSpc>
            </a:pPr>
            <a:r>
              <a:rPr lang="es-ES_tradnl" altLang="es-SV" sz="2300"/>
              <a:t>Descentralización basada en la gestión de capacidades</a:t>
            </a:r>
          </a:p>
          <a:p>
            <a:pPr eaLnBrk="1" hangingPunct="1">
              <a:lnSpc>
                <a:spcPct val="150000"/>
              </a:lnSpc>
            </a:pPr>
            <a:r>
              <a:rPr lang="es-ES_tradnl" altLang="es-SV" sz="2300"/>
              <a:t>Acompañamiento de programas hacia gobiernos locales</a:t>
            </a:r>
          </a:p>
          <a:p>
            <a:pPr eaLnBrk="1" hangingPunct="1">
              <a:lnSpc>
                <a:spcPct val="150000"/>
              </a:lnSpc>
            </a:pPr>
            <a:r>
              <a:rPr lang="es-ES_tradnl" altLang="es-SV" sz="2300"/>
              <a:t>Revitalización cultural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3D03DD2-3177-417C-B4B4-E0685A92E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2714625"/>
            <a:ext cx="75438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>
                <a:solidFill>
                  <a:schemeClr val="tx2">
                    <a:satMod val="200000"/>
                  </a:schemeClr>
                </a:solidFill>
              </a:rPr>
              <a:t>Muchas Gracias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osquitia 1800">
            <a:extLst>
              <a:ext uri="{FF2B5EF4-FFF2-40B4-BE49-F238E27FC236}">
                <a16:creationId xmlns:a16="http://schemas.microsoft.com/office/drawing/2014/main" id="{05951240-0F79-4A2D-B684-0907A7CFF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714375"/>
            <a:ext cx="4949825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2D94FC8D-F8FC-472B-B7CC-AE0F4FB2B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6453188"/>
            <a:ext cx="5329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SV" sz="1400" b="1"/>
              <a:t>(Extraído de la tesis  Doctoral de Karl Offen 1998)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48DE10F3-7903-43E1-B026-A34B5009E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>
              <a:defRPr/>
            </a:pPr>
            <a:r>
              <a:rPr lang="es-ES" sz="2400"/>
              <a:t>Pueblos indígenas en la  Mosquitia  Nicaragua 1800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16F99EB-87CB-4574-B87F-39C522B7F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57188"/>
            <a:ext cx="8229600" cy="15335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s-NI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s-NI" dirty="0">
                <a:solidFill>
                  <a:schemeClr val="tx2">
                    <a:satMod val="200000"/>
                  </a:schemeClr>
                </a:solidFill>
              </a:rPr>
              <a:t>Nicaragua multiétnica</a:t>
            </a:r>
            <a:br>
              <a:rPr lang="es-NI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s-ES" dirty="0">
                <a:solidFill>
                  <a:schemeClr val="tx2">
                    <a:satMod val="200000"/>
                  </a:schemeClr>
                </a:solidFill>
              </a:rPr>
              <a:t>Producto de dos realidades </a:t>
            </a:r>
            <a:br>
              <a:rPr lang="es-ES" dirty="0">
                <a:solidFill>
                  <a:schemeClr val="tx2">
                    <a:satMod val="200000"/>
                  </a:schemeClr>
                </a:solidFill>
              </a:rPr>
            </a:br>
            <a:endParaRPr lang="es-NI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92163" name="Group 3">
            <a:extLst>
              <a:ext uri="{FF2B5EF4-FFF2-40B4-BE49-F238E27FC236}">
                <a16:creationId xmlns:a16="http://schemas.microsoft.com/office/drawing/2014/main" id="{74AD54E9-FFF5-4354-A9A4-819307C96E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0" y="1785938"/>
          <a:ext cx="7386638" cy="5218112"/>
        </p:xfrm>
        <a:graphic>
          <a:graphicData uri="http://schemas.openxmlformats.org/drawingml/2006/table">
            <a:tbl>
              <a:tblPr/>
              <a:tblGrid>
                <a:gridCol w="369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NI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Pacífico/Centro norte 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NI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Costa Caribe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Colonización española.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Exterminio casi total  de pueblos, culturas y lenguas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Economía agro-exportadora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Desarrollo de la propiedad privada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Colonización Británica.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Alianza con pueblos,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Economía de enclave (minas, madera, pesca…)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Sistema productivo autoconsumo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Preservación de lenguas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Conservación de propiedad comunal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NI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1 Título">
            <a:extLst>
              <a:ext uri="{FF2B5EF4-FFF2-40B4-BE49-F238E27FC236}">
                <a16:creationId xmlns:a16="http://schemas.microsoft.com/office/drawing/2014/main" id="{71209FF4-2ECB-4DB0-B0D1-CADD6E04FEEE}"/>
              </a:ext>
            </a:extLst>
          </p:cNvPr>
          <p:cNvSpPr txBox="1">
            <a:spLocks/>
          </p:cNvSpPr>
          <p:nvPr/>
        </p:nvSpPr>
        <p:spPr>
          <a:xfrm>
            <a:off x="914400" y="0"/>
            <a:ext cx="7772400" cy="142716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s-ES" sz="4000" spc="-100" dirty="0">
              <a:solidFill>
                <a:schemeClr val="tx2">
                  <a:satMod val="20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1F6B73A8-7CA2-4256-A959-96155D088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s-ES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2 Marcador de tabla">
            <a:extLst>
              <a:ext uri="{FF2B5EF4-FFF2-40B4-BE49-F238E27FC236}">
                <a16:creationId xmlns:a16="http://schemas.microsoft.com/office/drawing/2014/main" id="{B7BF01CA-8E06-4C99-A6F4-C65AF1C3D6D8}"/>
              </a:ext>
            </a:extLst>
          </p:cNvPr>
          <p:cNvSpPr>
            <a:spLocks noGrp="1" noTextEdit="1"/>
          </p:cNvSpPr>
          <p:nvPr>
            <p:ph type="tbl" idx="1"/>
          </p:nvPr>
        </p:nvSpPr>
        <p:spPr/>
      </p:sp>
      <p:pic>
        <p:nvPicPr>
          <p:cNvPr id="14340" name="Picture 6" descr="regiones indigenas nic">
            <a:extLst>
              <a:ext uri="{FF2B5EF4-FFF2-40B4-BE49-F238E27FC236}">
                <a16:creationId xmlns:a16="http://schemas.microsoft.com/office/drawing/2014/main" id="{F6108E4A-4D32-498D-8E8B-17071FB83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0"/>
            <a:ext cx="8420100" cy="650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4 Rectángulo">
            <a:extLst>
              <a:ext uri="{FF2B5EF4-FFF2-40B4-BE49-F238E27FC236}">
                <a16:creationId xmlns:a16="http://schemas.microsoft.com/office/drawing/2014/main" id="{29F9735F-EF85-4E94-ABBF-7F7BDF052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0"/>
            <a:ext cx="8429625" cy="729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SV" b="1">
                <a:solidFill>
                  <a:srgbClr val="FF0000"/>
                </a:solidFill>
                <a:latin typeface="Corbel" panose="020B0503020204020204" pitchFamily="34" charset="0"/>
              </a:rPr>
              <a:t>					Costa Caribe </a:t>
            </a:r>
            <a:r>
              <a:rPr lang="es-ES" altLang="es-SV">
                <a:solidFill>
                  <a:srgbClr val="FF0000"/>
                </a:solidFill>
                <a:latin typeface="Corbel" panose="020B0503020204020204" pitchFamily="34" charset="0"/>
              </a:rPr>
              <a:t>: </a:t>
            </a:r>
            <a:r>
              <a:rPr lang="es-ES" altLang="es-SV" b="1">
                <a:solidFill>
                  <a:srgbClr val="FF0000"/>
                </a:solidFill>
                <a:latin typeface="Corbel" panose="020B0503020204020204" pitchFamily="34" charset="0"/>
              </a:rPr>
              <a:t>Miskitus,Mayangnas-					Sumus-Ulwas,Ramas, </a:t>
            </a:r>
          </a:p>
          <a:p>
            <a:pPr eaLnBrk="1" hangingPunct="1"/>
            <a:r>
              <a:rPr lang="es-ES" altLang="es-SV" b="1">
                <a:solidFill>
                  <a:srgbClr val="FF0000"/>
                </a:solidFill>
                <a:latin typeface="Corbel" panose="020B0503020204020204" pitchFamily="34" charset="0"/>
              </a:rPr>
              <a:t>Afrodescendientes (Creoles,Garifunas) Mestizos </a:t>
            </a: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r>
              <a:rPr lang="es-ES" altLang="es-SV" b="1">
                <a:solidFill>
                  <a:srgbClr val="7030A0"/>
                </a:solidFill>
                <a:latin typeface="Corbel" panose="020B0503020204020204" pitchFamily="34" charset="0"/>
              </a:rPr>
              <a:t>Pacifico Y Centro Norte:</a:t>
            </a:r>
          </a:p>
          <a:p>
            <a:pPr eaLnBrk="1" hangingPunct="1"/>
            <a:r>
              <a:rPr lang="es-ES" altLang="es-SV" b="1">
                <a:solidFill>
                  <a:srgbClr val="7030A0"/>
                </a:solidFill>
                <a:latin typeface="Corbel" panose="020B0503020204020204" pitchFamily="34" charset="0"/>
              </a:rPr>
              <a:t>La ascendencia Pueblos Indigenas</a:t>
            </a:r>
          </a:p>
          <a:p>
            <a:pPr eaLnBrk="1" hangingPunct="1"/>
            <a:r>
              <a:rPr lang="es-ES" altLang="es-SV" b="1">
                <a:solidFill>
                  <a:srgbClr val="7030A0"/>
                </a:solidFill>
                <a:latin typeface="Corbel" panose="020B0503020204020204" pitchFamily="34" charset="0"/>
              </a:rPr>
              <a:t>Chorotega (norte),Nahoa (sur), </a:t>
            </a:r>
          </a:p>
          <a:p>
            <a:pPr eaLnBrk="1" hangingPunct="1"/>
            <a:r>
              <a:rPr lang="es-ES" altLang="es-SV" b="1">
                <a:solidFill>
                  <a:srgbClr val="7030A0"/>
                </a:solidFill>
                <a:latin typeface="Corbel" panose="020B0503020204020204" pitchFamily="34" charset="0"/>
              </a:rPr>
              <a:t>Xiu (León)  y Cacaopera (Matagalpa)</a:t>
            </a:r>
          </a:p>
          <a:p>
            <a:pPr eaLnBrk="1" hangingPunct="1"/>
            <a:endParaRPr lang="es-ES" altLang="es-SV">
              <a:latin typeface="Corbel" panose="020B0503020204020204" pitchFamily="34" charset="0"/>
            </a:endParaRPr>
          </a:p>
          <a:p>
            <a:pPr eaLnBrk="1" hangingPunct="1"/>
            <a:endParaRPr lang="es-ES" altLang="es-SV" b="1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eaLnBrk="1" hangingPunct="1"/>
            <a:endParaRPr lang="es-ES" altLang="es-SV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B220C4CC-30AD-4607-94AD-B2D6E63E53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349500"/>
            <a:ext cx="7920038" cy="3887788"/>
          </a:xfrm>
        </p:spPr>
        <p:txBody>
          <a:bodyPr/>
          <a:lstStyle/>
          <a:p>
            <a:pPr>
              <a:defRPr/>
            </a:pPr>
            <a:r>
              <a:rPr lang="es-ES" sz="2400">
                <a:solidFill>
                  <a:srgbClr val="D81036"/>
                </a:solidFill>
                <a:latin typeface="Bookman Old Style" pitchFamily="18" charset="0"/>
                <a:cs typeface="Arial" charset="0"/>
              </a:rPr>
              <a:t>LEY 445</a:t>
            </a:r>
            <a:br>
              <a:rPr lang="es-ES" sz="2400">
                <a:solidFill>
                  <a:srgbClr val="D81036"/>
                </a:solidFill>
                <a:latin typeface="Bookman Old Style" pitchFamily="18" charset="0"/>
                <a:cs typeface="Arial" charset="0"/>
              </a:rPr>
            </a:br>
            <a:br>
              <a:rPr lang="es-ES" sz="2400">
                <a:latin typeface="Bookman Old Style" pitchFamily="18" charset="0"/>
                <a:cs typeface="Arial" charset="0"/>
              </a:rPr>
            </a:br>
            <a:r>
              <a:rPr lang="es-ES" sz="2400">
                <a:latin typeface="Bookman Old Style" pitchFamily="18" charset="0"/>
                <a:cs typeface="Arial" charset="0"/>
              </a:rPr>
              <a:t>LEY DEL REGIMEN DE PROPIEDAD COMUNAL DE LOS PUEBLOS INDIGENAS Y COMUNIDADES ETNICAS DE LAS REGIONES AUTONOMAS DE LA  COSTA ATLÁNTICA DE NICARAGUA Y DE LOS RIOS BOCAY, COCO,  INDIO Y MAIZ</a:t>
            </a:r>
            <a:br>
              <a:rPr lang="es-ES" sz="2000">
                <a:cs typeface="Arial" charset="0"/>
              </a:rPr>
            </a:br>
            <a:br>
              <a:rPr lang="es-ES" sz="2000">
                <a:cs typeface="Arial" charset="0"/>
              </a:rPr>
            </a:br>
            <a:br>
              <a:rPr lang="es-ES" sz="2000">
                <a:cs typeface="Arial" charset="0"/>
              </a:rPr>
            </a:br>
            <a:br>
              <a:rPr lang="es-ES" sz="2000">
                <a:latin typeface="SimSun" pitchFamily="2" charset="-122"/>
                <a:cs typeface="Arial" charset="0"/>
              </a:rPr>
            </a:br>
            <a:br>
              <a:rPr lang="es-ES" sz="2000">
                <a:latin typeface="SimSun" pitchFamily="2" charset="-122"/>
                <a:cs typeface="Arial" charset="0"/>
              </a:rPr>
            </a:br>
            <a:br>
              <a:rPr lang="es-ES" sz="2000">
                <a:cs typeface="Arial" charset="0"/>
              </a:rPr>
            </a:br>
            <a:br>
              <a:rPr lang="es-ES" sz="2000">
                <a:cs typeface="Arial" charset="0"/>
              </a:rPr>
            </a:br>
            <a:br>
              <a:rPr lang="es-ES" sz="2000">
                <a:cs typeface="Arial" charset="0"/>
              </a:rPr>
            </a:br>
            <a:br>
              <a:rPr lang="es-ES" sz="2000">
                <a:cs typeface="Arial" charset="0"/>
              </a:rPr>
            </a:br>
            <a:br>
              <a:rPr lang="es-ES" sz="2000">
                <a:cs typeface="Arial" charset="0"/>
              </a:rPr>
            </a:br>
            <a:endParaRPr lang="es-MX" sz="2000">
              <a:cs typeface="Arial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79C14F5-5643-443B-8C42-C435269AC4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endParaRPr lang="es-ES" altLang="es-SV"/>
          </a:p>
          <a:p>
            <a:pPr>
              <a:buFont typeface="Wingdings" panose="05000000000000000000" pitchFamily="2" charset="2"/>
              <a:buNone/>
            </a:pPr>
            <a:endParaRPr lang="es-ES_tradnl" altLang="es-SV"/>
          </a:p>
          <a:p>
            <a:pPr>
              <a:buFont typeface="Wingdings" panose="05000000000000000000" pitchFamily="2" charset="2"/>
              <a:buNone/>
            </a:pPr>
            <a:endParaRPr lang="es-MX" altLang="es-SV"/>
          </a:p>
        </p:txBody>
      </p:sp>
      <p:sp>
        <p:nvSpPr>
          <p:cNvPr id="15364" name="4 CuadroTexto">
            <a:extLst>
              <a:ext uri="{FF2B5EF4-FFF2-40B4-BE49-F238E27FC236}">
                <a16:creationId xmlns:a16="http://schemas.microsoft.com/office/drawing/2014/main" id="{A4B4591C-F974-4EA6-892F-E177DE760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500063"/>
            <a:ext cx="65008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SV" sz="2800"/>
              <a:t>ASPECTOS</a:t>
            </a:r>
            <a:r>
              <a:rPr lang="es-ES" altLang="es-SV" sz="2400"/>
              <a:t> LEGALES DE LA DEMARCACION  Y TITULACION  EN LA CC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6CD8126-AE0C-4E81-BDC0-C2EE00278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400"/>
              <a:t>OBJETO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9C9BBEE-353E-4359-9FF8-0DC157E284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s-ES" altLang="es-SV" sz="2800">
                <a:solidFill>
                  <a:srgbClr val="FFFF66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	</a:t>
            </a:r>
            <a:r>
              <a:rPr lang="es-ES" altLang="es-SV" sz="2400">
                <a:solidFill>
                  <a:srgbClr val="FFFF66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Regular  el  régimen  de  propiedad comunal de las tierras de las comunidades indígenas y étnicas de la Costa Atlántica y las cuencas de los ríos Coco, Bocay,  Indio y Maíz</a:t>
            </a:r>
            <a:r>
              <a:rPr lang="es-ES" altLang="es-SV" sz="2400">
                <a:solidFill>
                  <a:srgbClr val="FFFF66"/>
                </a:solidFill>
              </a:rPr>
              <a:t> </a:t>
            </a:r>
          </a:p>
        </p:txBody>
      </p:sp>
      <p:pic>
        <p:nvPicPr>
          <p:cNvPr id="16388" name="Picture 4" descr="walpasiksa">
            <a:extLst>
              <a:ext uri="{FF2B5EF4-FFF2-40B4-BE49-F238E27FC236}">
                <a16:creationId xmlns:a16="http://schemas.microsoft.com/office/drawing/2014/main" id="{9D9AD452-8FC8-4F93-B791-E7AF6FF28B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39975"/>
            <a:ext cx="4038600" cy="30511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12D307F-FC77-4836-A554-1BCFA40FD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es-ES" sz="2400"/>
              <a:t>EL PROCESO DE LEGALIZACIÓN</a:t>
            </a:r>
            <a:br>
              <a:rPr lang="es-ES" sz="2400"/>
            </a:br>
            <a:r>
              <a:rPr lang="es-ES" sz="2400"/>
              <a:t>INSTITUCIONES COMPETENTES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E9C70B-B91E-4FEE-8CC9-2B76145067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4038600" cy="4530725"/>
          </a:xfrm>
        </p:spPr>
        <p:txBody>
          <a:bodyPr/>
          <a:lstStyle/>
          <a:p>
            <a:endParaRPr lang="es-ES" altLang="es-SV" sz="2800"/>
          </a:p>
          <a:p>
            <a:r>
              <a:rPr lang="es-ES" altLang="es-SV" sz="2800"/>
              <a:t>CONADETI: Consejos Regionales, OTR, INETER, MAGFOR, Alcaldías, Asamblea Nacional, Representantes de las étnias</a:t>
            </a:r>
          </a:p>
          <a:p>
            <a:endParaRPr lang="es-ES" altLang="es-SV" sz="2800"/>
          </a:p>
          <a:p>
            <a:r>
              <a:rPr lang="es-ES" altLang="es-SV" sz="2800"/>
              <a:t>CIDT: Consejos Regionales, INETER, OTR, Etnias, Alcaldías</a:t>
            </a:r>
          </a:p>
        </p:txBody>
      </p:sp>
      <p:pic>
        <p:nvPicPr>
          <p:cNvPr id="17412" name="Picture 4" descr="Río Tuap Usupum">
            <a:extLst>
              <a:ext uri="{FF2B5EF4-FFF2-40B4-BE49-F238E27FC236}">
                <a16:creationId xmlns:a16="http://schemas.microsoft.com/office/drawing/2014/main" id="{5A5866D8-A539-4E28-BEDB-4C248368752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39975"/>
            <a:ext cx="4038600" cy="30511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0944430-54E6-4ED0-A2ED-7E77DDFC3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400"/>
              <a:t>ETAPA DE SOLICITUD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00EEB83-4042-4282-BE8F-E677683FEA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altLang="es-SV" sz="2800"/>
              <a:t>Solicitud: Identificación de la Comunidad o grupo de comunidades, representación legal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SV" sz="2800"/>
          </a:p>
          <a:p>
            <a:r>
              <a:rPr lang="es-ES" altLang="es-SV" sz="2800"/>
              <a:t>Diagnóstico: Lo puede llevar o puede solicitar apoyo a la CIDT para su realización</a:t>
            </a:r>
          </a:p>
        </p:txBody>
      </p:sp>
      <p:pic>
        <p:nvPicPr>
          <p:cNvPr id="18436" name="Picture 4" descr="Edwin en Tungla 013">
            <a:extLst>
              <a:ext uri="{FF2B5EF4-FFF2-40B4-BE49-F238E27FC236}">
                <a16:creationId xmlns:a16="http://schemas.microsoft.com/office/drawing/2014/main" id="{FFF59518-D847-4473-957A-E0E477B33FF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32375" y="1600200"/>
            <a:ext cx="3270250" cy="45307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2271</TotalTime>
  <Words>743</Words>
  <Application>Microsoft Office PowerPoint</Application>
  <PresentationFormat>Presentación en pantalla (4:3)</PresentationFormat>
  <Paragraphs>160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3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Bookman Old Style</vt:lpstr>
      <vt:lpstr>SimSun</vt:lpstr>
      <vt:lpstr>Times New Roman</vt:lpstr>
      <vt:lpstr>Metro</vt:lpstr>
      <vt:lpstr>     Marcos  Williamson  : cisa@uraccan.edu.ni                        marcoswillni@yahoo.com                 </vt:lpstr>
      <vt:lpstr>Pueblos indígenas en la  Mosquitia  Nicaragua 1500</vt:lpstr>
      <vt:lpstr>Pueblos indígenas en la  Mosquitia  Nicaragua 1800</vt:lpstr>
      <vt:lpstr> Nicaragua multiétnica Producto de dos realidades  </vt:lpstr>
      <vt:lpstr>Presentación de PowerPoint</vt:lpstr>
      <vt:lpstr>LEY 445  LEY DEL REGIMEN DE PROPIEDAD COMUNAL DE LOS PUEBLOS INDIGENAS Y COMUNIDADES ETNICAS DE LAS REGIONES AUTONOMAS DE LA  COSTA ATLÁNTICA DE NICARAGUA Y DE LOS RIOS BOCAY, COCO,  INDIO Y MAIZ          </vt:lpstr>
      <vt:lpstr>OBJETO</vt:lpstr>
      <vt:lpstr>EL PROCESO DE LEGALIZACIÓN INSTITUCIONES COMPETENTES</vt:lpstr>
      <vt:lpstr>ETAPA DE SOLICITUD</vt:lpstr>
      <vt:lpstr>MEDIACIÓN DE CONFLICTOS</vt:lpstr>
      <vt:lpstr>MEDICIÓN Y AMOJONAMIENTO</vt:lpstr>
      <vt:lpstr>TITULACIÓN</vt:lpstr>
      <vt:lpstr>SANEAMIENTO</vt:lpstr>
      <vt:lpstr>Presentación de PowerPoint</vt:lpstr>
      <vt:lpstr>Avances de los  procesos de demarcación en las regiones  según las etapas de Ley 445 </vt:lpstr>
      <vt:lpstr>Presentación de PowerPoint</vt:lpstr>
      <vt:lpstr>Resumen Avances</vt:lpstr>
      <vt:lpstr>Principales Limitaciones Politicas en el proceso </vt:lpstr>
      <vt:lpstr>Presentación de PowerPoint</vt:lpstr>
      <vt:lpstr>Presentación de PowerPoint</vt:lpstr>
      <vt:lpstr>Algunas Acciones urgentes (convenio 169 OIT /ley 28 autonomía /445 demarcación </vt:lpstr>
      <vt:lpstr>Muchas Gracias</vt:lpstr>
    </vt:vector>
  </TitlesOfParts>
  <Company>URACCAN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Elaborar un mapa a nivel mesoamericano y un mapa por pais de los megaproyectos que afectan a pueblos indígenas  según infromacion brindada por los corrdinadores nacionales  .</dc:title>
  <dc:creator>MARCOS</dc:creator>
  <cp:lastModifiedBy>FPRISMA</cp:lastModifiedBy>
  <cp:revision>119</cp:revision>
  <dcterms:created xsi:type="dcterms:W3CDTF">2010-03-06T17:53:17Z</dcterms:created>
  <dcterms:modified xsi:type="dcterms:W3CDTF">2020-02-26T22:28:07Z</dcterms:modified>
</cp:coreProperties>
</file>