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2" r:id="rId3"/>
    <p:sldId id="260" r:id="rId4"/>
    <p:sldId id="257" r:id="rId5"/>
    <p:sldId id="258" r:id="rId6"/>
    <p:sldId id="259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79EEA3-DBF5-CA4D-9009-44D2B207D0A3}" type="doc">
      <dgm:prSet loTypeId="urn:microsoft.com/office/officeart/2005/8/layout/matrix3" loCatId="matrix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DCDBB7FB-6B2F-0044-91DB-8331DBA25100}">
      <dgm:prSet phldrT="[Texto]"/>
      <dgm:spPr/>
      <dgm:t>
        <a:bodyPr/>
        <a:lstStyle/>
        <a:p>
          <a:r>
            <a:rPr lang="es-ES_tradnl" dirty="0" smtClean="0"/>
            <a:t>Post Grados</a:t>
          </a:r>
          <a:endParaRPr lang="es-ES_tradnl" dirty="0"/>
        </a:p>
      </dgm:t>
    </dgm:pt>
    <dgm:pt modelId="{A720A1AF-CB1A-734D-8DAA-A245E4003AB9}" type="parTrans" cxnId="{111A2D38-3BAB-0142-98FB-B0CDC9FAE77B}">
      <dgm:prSet/>
      <dgm:spPr/>
      <dgm:t>
        <a:bodyPr/>
        <a:lstStyle/>
        <a:p>
          <a:endParaRPr lang="es-ES_tradnl"/>
        </a:p>
      </dgm:t>
    </dgm:pt>
    <dgm:pt modelId="{F56F49B1-B0EF-834E-98F0-654A1F1B1F88}" type="sibTrans" cxnId="{111A2D38-3BAB-0142-98FB-B0CDC9FAE77B}">
      <dgm:prSet/>
      <dgm:spPr/>
      <dgm:t>
        <a:bodyPr/>
        <a:lstStyle/>
        <a:p>
          <a:endParaRPr lang="es-ES_tradnl"/>
        </a:p>
      </dgm:t>
    </dgm:pt>
    <dgm:pt modelId="{38AB1DA9-7DD3-2049-B083-DD58A9533F1C}">
      <dgm:prSet phldrT="[Texto]"/>
      <dgm:spPr/>
      <dgm:t>
        <a:bodyPr/>
        <a:lstStyle/>
        <a:p>
          <a:r>
            <a:rPr lang="es-ES_tradnl" dirty="0" smtClean="0"/>
            <a:t>Licenciaturas</a:t>
          </a:r>
          <a:endParaRPr lang="es-ES_tradnl" dirty="0"/>
        </a:p>
      </dgm:t>
    </dgm:pt>
    <dgm:pt modelId="{725EB521-1F1E-5E46-9232-F4745A6D7092}" type="parTrans" cxnId="{9FD706C8-5845-B44A-B310-01371989114A}">
      <dgm:prSet/>
      <dgm:spPr/>
      <dgm:t>
        <a:bodyPr/>
        <a:lstStyle/>
        <a:p>
          <a:endParaRPr lang="es-ES_tradnl"/>
        </a:p>
      </dgm:t>
    </dgm:pt>
    <dgm:pt modelId="{F9C03775-7D5F-0246-AF2A-242886EA4760}" type="sibTrans" cxnId="{9FD706C8-5845-B44A-B310-01371989114A}">
      <dgm:prSet/>
      <dgm:spPr/>
      <dgm:t>
        <a:bodyPr/>
        <a:lstStyle/>
        <a:p>
          <a:endParaRPr lang="es-ES_tradnl"/>
        </a:p>
      </dgm:t>
    </dgm:pt>
    <dgm:pt modelId="{98CDB189-5482-7148-8AFE-717961419F1A}">
      <dgm:prSet phldrT="[Texto]"/>
      <dgm:spPr/>
      <dgm:t>
        <a:bodyPr/>
        <a:lstStyle/>
        <a:p>
          <a:r>
            <a:rPr lang="es-ES_tradnl" dirty="0" smtClean="0"/>
            <a:t>Diplomado</a:t>
          </a:r>
          <a:endParaRPr lang="es-ES_tradnl" dirty="0"/>
        </a:p>
      </dgm:t>
    </dgm:pt>
    <dgm:pt modelId="{14E37754-BBF7-6B40-8726-0ED57B43D8F1}" type="parTrans" cxnId="{752DB782-A68F-BA42-9162-CED707959740}">
      <dgm:prSet/>
      <dgm:spPr/>
      <dgm:t>
        <a:bodyPr/>
        <a:lstStyle/>
        <a:p>
          <a:endParaRPr lang="es-ES_tradnl"/>
        </a:p>
      </dgm:t>
    </dgm:pt>
    <dgm:pt modelId="{CFAC6675-D697-8443-AD38-5587CD4BC946}" type="sibTrans" cxnId="{752DB782-A68F-BA42-9162-CED707959740}">
      <dgm:prSet/>
      <dgm:spPr/>
      <dgm:t>
        <a:bodyPr/>
        <a:lstStyle/>
        <a:p>
          <a:endParaRPr lang="es-ES_tradnl"/>
        </a:p>
      </dgm:t>
    </dgm:pt>
    <dgm:pt modelId="{4FAC4FE8-A673-3949-8E69-1C70C31558F7}">
      <dgm:prSet phldrT="[Texto]"/>
      <dgm:spPr/>
      <dgm:t>
        <a:bodyPr/>
        <a:lstStyle/>
        <a:p>
          <a:r>
            <a:rPr lang="es-ES_tradnl" dirty="0" smtClean="0"/>
            <a:t>Taller y Cursos</a:t>
          </a:r>
          <a:endParaRPr lang="es-ES_tradnl" dirty="0"/>
        </a:p>
      </dgm:t>
    </dgm:pt>
    <dgm:pt modelId="{4EEDC6D1-23F9-C94B-BE06-9DEFD9C2FB61}" type="parTrans" cxnId="{E03D57D7-B4A9-614B-B30C-AFFB07AD8183}">
      <dgm:prSet/>
      <dgm:spPr/>
      <dgm:t>
        <a:bodyPr/>
        <a:lstStyle/>
        <a:p>
          <a:endParaRPr lang="es-ES_tradnl"/>
        </a:p>
      </dgm:t>
    </dgm:pt>
    <dgm:pt modelId="{AD3079B4-C739-4147-9B35-49A2B381F762}" type="sibTrans" cxnId="{E03D57D7-B4A9-614B-B30C-AFFB07AD8183}">
      <dgm:prSet/>
      <dgm:spPr/>
      <dgm:t>
        <a:bodyPr/>
        <a:lstStyle/>
        <a:p>
          <a:endParaRPr lang="es-ES_tradnl"/>
        </a:p>
      </dgm:t>
    </dgm:pt>
    <dgm:pt modelId="{325CC534-E99C-DE48-8BE5-80045076182D}" type="pres">
      <dgm:prSet presAssocID="{B279EEA3-DBF5-CA4D-9009-44D2B207D0A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09D2415-AE07-AB4A-9488-45C8146EEF54}" type="pres">
      <dgm:prSet presAssocID="{B279EEA3-DBF5-CA4D-9009-44D2B207D0A3}" presName="diamond" presStyleLbl="bgShp" presStyleIdx="0" presStyleCnt="1"/>
      <dgm:spPr/>
    </dgm:pt>
    <dgm:pt modelId="{0695CCFF-E13F-A94F-9A7A-92D15D6E7E1C}" type="pres">
      <dgm:prSet presAssocID="{B279EEA3-DBF5-CA4D-9009-44D2B207D0A3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22A658E2-733B-954F-8B52-72294C3DF6D3}" type="pres">
      <dgm:prSet presAssocID="{B279EEA3-DBF5-CA4D-9009-44D2B207D0A3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123F0D8-F119-4544-A9A7-6FA7B2A25360}" type="pres">
      <dgm:prSet presAssocID="{B279EEA3-DBF5-CA4D-9009-44D2B207D0A3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E4EDE0C-E937-F543-A74A-629D2B4101B8}" type="pres">
      <dgm:prSet presAssocID="{B279EEA3-DBF5-CA4D-9009-44D2B207D0A3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1C99DE94-DB95-424A-92AE-7C94F21B2FE0}" type="presOf" srcId="{4FAC4FE8-A673-3949-8E69-1C70C31558F7}" destId="{7E4EDE0C-E937-F543-A74A-629D2B4101B8}" srcOrd="0" destOrd="0" presId="urn:microsoft.com/office/officeart/2005/8/layout/matrix3"/>
    <dgm:cxn modelId="{26BE769F-2AD4-2743-BB44-2A5C2D56FE1D}" type="presOf" srcId="{98CDB189-5482-7148-8AFE-717961419F1A}" destId="{E123F0D8-F119-4544-A9A7-6FA7B2A25360}" srcOrd="0" destOrd="0" presId="urn:microsoft.com/office/officeart/2005/8/layout/matrix3"/>
    <dgm:cxn modelId="{41337F9C-496A-9C45-A5EC-5CEC48AA9A8C}" type="presOf" srcId="{38AB1DA9-7DD3-2049-B083-DD58A9533F1C}" destId="{22A658E2-733B-954F-8B52-72294C3DF6D3}" srcOrd="0" destOrd="0" presId="urn:microsoft.com/office/officeart/2005/8/layout/matrix3"/>
    <dgm:cxn modelId="{111A2D38-3BAB-0142-98FB-B0CDC9FAE77B}" srcId="{B279EEA3-DBF5-CA4D-9009-44D2B207D0A3}" destId="{DCDBB7FB-6B2F-0044-91DB-8331DBA25100}" srcOrd="0" destOrd="0" parTransId="{A720A1AF-CB1A-734D-8DAA-A245E4003AB9}" sibTransId="{F56F49B1-B0EF-834E-98F0-654A1F1B1F88}"/>
    <dgm:cxn modelId="{DDC6EB6E-79A8-8F48-BE79-D5A19E59A4A9}" type="presOf" srcId="{DCDBB7FB-6B2F-0044-91DB-8331DBA25100}" destId="{0695CCFF-E13F-A94F-9A7A-92D15D6E7E1C}" srcOrd="0" destOrd="0" presId="urn:microsoft.com/office/officeart/2005/8/layout/matrix3"/>
    <dgm:cxn modelId="{752DB782-A68F-BA42-9162-CED707959740}" srcId="{B279EEA3-DBF5-CA4D-9009-44D2B207D0A3}" destId="{98CDB189-5482-7148-8AFE-717961419F1A}" srcOrd="2" destOrd="0" parTransId="{14E37754-BBF7-6B40-8726-0ED57B43D8F1}" sibTransId="{CFAC6675-D697-8443-AD38-5587CD4BC946}"/>
    <dgm:cxn modelId="{E03D57D7-B4A9-614B-B30C-AFFB07AD8183}" srcId="{B279EEA3-DBF5-CA4D-9009-44D2B207D0A3}" destId="{4FAC4FE8-A673-3949-8E69-1C70C31558F7}" srcOrd="3" destOrd="0" parTransId="{4EEDC6D1-23F9-C94B-BE06-9DEFD9C2FB61}" sibTransId="{AD3079B4-C739-4147-9B35-49A2B381F762}"/>
    <dgm:cxn modelId="{E411D6FB-02B2-5541-80AF-06736F192BA0}" type="presOf" srcId="{B279EEA3-DBF5-CA4D-9009-44D2B207D0A3}" destId="{325CC534-E99C-DE48-8BE5-80045076182D}" srcOrd="0" destOrd="0" presId="urn:microsoft.com/office/officeart/2005/8/layout/matrix3"/>
    <dgm:cxn modelId="{9FD706C8-5845-B44A-B310-01371989114A}" srcId="{B279EEA3-DBF5-CA4D-9009-44D2B207D0A3}" destId="{38AB1DA9-7DD3-2049-B083-DD58A9533F1C}" srcOrd="1" destOrd="0" parTransId="{725EB521-1F1E-5E46-9232-F4745A6D7092}" sibTransId="{F9C03775-7D5F-0246-AF2A-242886EA4760}"/>
    <dgm:cxn modelId="{C83F1F33-4241-4C46-BA55-58CEA51DD7F5}" type="presParOf" srcId="{325CC534-E99C-DE48-8BE5-80045076182D}" destId="{709D2415-AE07-AB4A-9488-45C8146EEF54}" srcOrd="0" destOrd="0" presId="urn:microsoft.com/office/officeart/2005/8/layout/matrix3"/>
    <dgm:cxn modelId="{3CC28763-D96D-9544-88DE-5AFED12C5245}" type="presParOf" srcId="{325CC534-E99C-DE48-8BE5-80045076182D}" destId="{0695CCFF-E13F-A94F-9A7A-92D15D6E7E1C}" srcOrd="1" destOrd="0" presId="urn:microsoft.com/office/officeart/2005/8/layout/matrix3"/>
    <dgm:cxn modelId="{85282EB8-DDE9-4440-96D6-B2D48CDEE953}" type="presParOf" srcId="{325CC534-E99C-DE48-8BE5-80045076182D}" destId="{22A658E2-733B-954F-8B52-72294C3DF6D3}" srcOrd="2" destOrd="0" presId="urn:microsoft.com/office/officeart/2005/8/layout/matrix3"/>
    <dgm:cxn modelId="{CD0E4AF8-4D50-514E-916F-57F020E991FA}" type="presParOf" srcId="{325CC534-E99C-DE48-8BE5-80045076182D}" destId="{E123F0D8-F119-4544-A9A7-6FA7B2A25360}" srcOrd="3" destOrd="0" presId="urn:microsoft.com/office/officeart/2005/8/layout/matrix3"/>
    <dgm:cxn modelId="{8DAAFB04-5C2A-9145-ABF3-29AEA3349240}" type="presParOf" srcId="{325CC534-E99C-DE48-8BE5-80045076182D}" destId="{7E4EDE0C-E937-F543-A74A-629D2B4101B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E83C24-E64A-A747-A6C6-E071A93B3F3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7B05703A-2078-9345-83EA-0905CFA113D1}">
      <dgm:prSet phldrT="[Texto]"/>
      <dgm:spPr/>
      <dgm:t>
        <a:bodyPr/>
        <a:lstStyle/>
        <a:p>
          <a:r>
            <a:rPr lang="es-ES_tradnl" dirty="0" smtClean="0"/>
            <a:t>Capacidad de participación</a:t>
          </a:r>
          <a:endParaRPr lang="es-ES_tradnl" dirty="0"/>
        </a:p>
      </dgm:t>
    </dgm:pt>
    <dgm:pt modelId="{AA557BCE-95B3-0A4F-AA7E-31DA22673D43}" type="parTrans" cxnId="{E6B657A1-69C7-2A4C-BF30-9BADDE364726}">
      <dgm:prSet/>
      <dgm:spPr/>
      <dgm:t>
        <a:bodyPr/>
        <a:lstStyle/>
        <a:p>
          <a:endParaRPr lang="es-ES_tradnl"/>
        </a:p>
      </dgm:t>
    </dgm:pt>
    <dgm:pt modelId="{189356D0-E622-D245-B0D1-750828EF7F66}" type="sibTrans" cxnId="{E6B657A1-69C7-2A4C-BF30-9BADDE364726}">
      <dgm:prSet/>
      <dgm:spPr/>
      <dgm:t>
        <a:bodyPr/>
        <a:lstStyle/>
        <a:p>
          <a:endParaRPr lang="es-ES_tradnl"/>
        </a:p>
      </dgm:t>
    </dgm:pt>
    <dgm:pt modelId="{ADACD7AB-A990-8F4D-ADE5-78DD206195EE}">
      <dgm:prSet phldrT="[Texto]"/>
      <dgm:spPr/>
      <dgm:t>
        <a:bodyPr/>
        <a:lstStyle/>
        <a:p>
          <a:r>
            <a:rPr lang="es-ES_tradnl" dirty="0" smtClean="0"/>
            <a:t>Gestión política endógena</a:t>
          </a:r>
          <a:endParaRPr lang="es-ES_tradnl" dirty="0"/>
        </a:p>
      </dgm:t>
    </dgm:pt>
    <dgm:pt modelId="{4E2D2A52-756B-F449-A2BD-95974A414478}" type="parTrans" cxnId="{05B1517D-93EB-9446-8637-DA71BA739652}">
      <dgm:prSet/>
      <dgm:spPr/>
      <dgm:t>
        <a:bodyPr/>
        <a:lstStyle/>
        <a:p>
          <a:endParaRPr lang="es-ES_tradnl"/>
        </a:p>
      </dgm:t>
    </dgm:pt>
    <dgm:pt modelId="{CC607136-819E-6847-8000-13C9D1ED1FAE}" type="sibTrans" cxnId="{05B1517D-93EB-9446-8637-DA71BA739652}">
      <dgm:prSet/>
      <dgm:spPr/>
      <dgm:t>
        <a:bodyPr/>
        <a:lstStyle/>
        <a:p>
          <a:endParaRPr lang="es-ES_tradnl"/>
        </a:p>
      </dgm:t>
    </dgm:pt>
    <dgm:pt modelId="{7CD39216-4E1D-5C4E-B63D-71E1D4D44443}">
      <dgm:prSet phldrT="[Texto]"/>
      <dgm:spPr/>
      <dgm:t>
        <a:bodyPr/>
        <a:lstStyle/>
        <a:p>
          <a:r>
            <a:rPr lang="es-ES_tradnl" dirty="0" smtClean="0"/>
            <a:t>Implementación de derechos</a:t>
          </a:r>
          <a:endParaRPr lang="es-ES_tradnl" dirty="0"/>
        </a:p>
      </dgm:t>
    </dgm:pt>
    <dgm:pt modelId="{E0B73719-7B08-9848-861A-1DE0AF5D54BD}" type="parTrans" cxnId="{24BAFC66-71E7-C146-92A1-144C4DD6CC47}">
      <dgm:prSet/>
      <dgm:spPr/>
      <dgm:t>
        <a:bodyPr/>
        <a:lstStyle/>
        <a:p>
          <a:endParaRPr lang="es-ES_tradnl"/>
        </a:p>
      </dgm:t>
    </dgm:pt>
    <dgm:pt modelId="{A55F2555-57DC-6D4E-9546-CCD4D619D707}" type="sibTrans" cxnId="{24BAFC66-71E7-C146-92A1-144C4DD6CC47}">
      <dgm:prSet/>
      <dgm:spPr/>
      <dgm:t>
        <a:bodyPr/>
        <a:lstStyle/>
        <a:p>
          <a:endParaRPr lang="es-ES_tradnl"/>
        </a:p>
      </dgm:t>
    </dgm:pt>
    <dgm:pt modelId="{D331C65B-BED4-8E46-AA2E-20F6FE71E83D}" type="pres">
      <dgm:prSet presAssocID="{76E83C24-E64A-A747-A6C6-E071A93B3F3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B219029-7A6A-8B48-B0A2-96BA63298905}" type="pres">
      <dgm:prSet presAssocID="{7B05703A-2078-9345-83EA-0905CFA113D1}" presName="parentLin" presStyleCnt="0"/>
      <dgm:spPr/>
    </dgm:pt>
    <dgm:pt modelId="{95EBEE83-F820-2C41-BA2B-69538D231F2A}" type="pres">
      <dgm:prSet presAssocID="{7B05703A-2078-9345-83EA-0905CFA113D1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2A82F6E4-B274-C145-8771-44FF97C41BD0}" type="pres">
      <dgm:prSet presAssocID="{7B05703A-2078-9345-83EA-0905CFA113D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0DD94F0C-4BAB-F749-9A11-35FA7DA3755F}" type="pres">
      <dgm:prSet presAssocID="{7B05703A-2078-9345-83EA-0905CFA113D1}" presName="negativeSpace" presStyleCnt="0"/>
      <dgm:spPr/>
    </dgm:pt>
    <dgm:pt modelId="{5A3A4042-030F-3A4E-98B6-FC4E65C10764}" type="pres">
      <dgm:prSet presAssocID="{7B05703A-2078-9345-83EA-0905CFA113D1}" presName="childText" presStyleLbl="conFgAcc1" presStyleIdx="0" presStyleCnt="3">
        <dgm:presLayoutVars>
          <dgm:bulletEnabled val="1"/>
        </dgm:presLayoutVars>
      </dgm:prSet>
      <dgm:spPr/>
    </dgm:pt>
    <dgm:pt modelId="{633E47ED-115C-B646-8435-B2ECF3B5A65D}" type="pres">
      <dgm:prSet presAssocID="{189356D0-E622-D245-B0D1-750828EF7F66}" presName="spaceBetweenRectangles" presStyleCnt="0"/>
      <dgm:spPr/>
    </dgm:pt>
    <dgm:pt modelId="{7A5AC6EF-DEBE-944B-ABD0-40AD50BF4238}" type="pres">
      <dgm:prSet presAssocID="{ADACD7AB-A990-8F4D-ADE5-78DD206195EE}" presName="parentLin" presStyleCnt="0"/>
      <dgm:spPr/>
    </dgm:pt>
    <dgm:pt modelId="{3706DED8-11B8-664B-B567-712BCF1C0138}" type="pres">
      <dgm:prSet presAssocID="{ADACD7AB-A990-8F4D-ADE5-78DD206195EE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509F7BBB-7DC2-EB44-A0F2-EDAE3EC7566E}" type="pres">
      <dgm:prSet presAssocID="{ADACD7AB-A990-8F4D-ADE5-78DD206195E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F30D60D-2888-3F46-9515-6BCE4948930B}" type="pres">
      <dgm:prSet presAssocID="{ADACD7AB-A990-8F4D-ADE5-78DD206195EE}" presName="negativeSpace" presStyleCnt="0"/>
      <dgm:spPr/>
    </dgm:pt>
    <dgm:pt modelId="{D7AB20A3-3B09-AD42-B237-807ADE251D94}" type="pres">
      <dgm:prSet presAssocID="{ADACD7AB-A990-8F4D-ADE5-78DD206195EE}" presName="childText" presStyleLbl="conFgAcc1" presStyleIdx="1" presStyleCnt="3">
        <dgm:presLayoutVars>
          <dgm:bulletEnabled val="1"/>
        </dgm:presLayoutVars>
      </dgm:prSet>
      <dgm:spPr/>
    </dgm:pt>
    <dgm:pt modelId="{527150CE-A84A-0B44-8294-257D26634B44}" type="pres">
      <dgm:prSet presAssocID="{CC607136-819E-6847-8000-13C9D1ED1FAE}" presName="spaceBetweenRectangles" presStyleCnt="0"/>
      <dgm:spPr/>
    </dgm:pt>
    <dgm:pt modelId="{90F4E7D5-DEEE-A641-B736-DA73CDE08AB7}" type="pres">
      <dgm:prSet presAssocID="{7CD39216-4E1D-5C4E-B63D-71E1D4D44443}" presName="parentLin" presStyleCnt="0"/>
      <dgm:spPr/>
    </dgm:pt>
    <dgm:pt modelId="{7BAEB879-539A-5E43-B622-8379074FF6BB}" type="pres">
      <dgm:prSet presAssocID="{7CD39216-4E1D-5C4E-B63D-71E1D4D44443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770F5538-19D6-B448-871C-20CDCEEF5AA5}" type="pres">
      <dgm:prSet presAssocID="{7CD39216-4E1D-5C4E-B63D-71E1D4D4444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2476F99-2717-EA49-ABA6-C646AF98926F}" type="pres">
      <dgm:prSet presAssocID="{7CD39216-4E1D-5C4E-B63D-71E1D4D44443}" presName="negativeSpace" presStyleCnt="0"/>
      <dgm:spPr/>
    </dgm:pt>
    <dgm:pt modelId="{49EF1241-AA7C-5C4E-BCE6-2C2DE9A7FFBA}" type="pres">
      <dgm:prSet presAssocID="{7CD39216-4E1D-5C4E-B63D-71E1D4D4444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AEB08BE-8A57-9B4F-8589-D671000B8E02}" type="presOf" srcId="{7B05703A-2078-9345-83EA-0905CFA113D1}" destId="{2A82F6E4-B274-C145-8771-44FF97C41BD0}" srcOrd="1" destOrd="0" presId="urn:microsoft.com/office/officeart/2005/8/layout/list1"/>
    <dgm:cxn modelId="{09E010F5-6401-1F48-AAF1-C0C0F95F49A4}" type="presOf" srcId="{7CD39216-4E1D-5C4E-B63D-71E1D4D44443}" destId="{7BAEB879-539A-5E43-B622-8379074FF6BB}" srcOrd="0" destOrd="0" presId="urn:microsoft.com/office/officeart/2005/8/layout/list1"/>
    <dgm:cxn modelId="{63D75BF8-942B-B640-8CA4-17F49FD0B67B}" type="presOf" srcId="{ADACD7AB-A990-8F4D-ADE5-78DD206195EE}" destId="{3706DED8-11B8-664B-B567-712BCF1C0138}" srcOrd="0" destOrd="0" presId="urn:microsoft.com/office/officeart/2005/8/layout/list1"/>
    <dgm:cxn modelId="{24BAFC66-71E7-C146-92A1-144C4DD6CC47}" srcId="{76E83C24-E64A-A747-A6C6-E071A93B3F33}" destId="{7CD39216-4E1D-5C4E-B63D-71E1D4D44443}" srcOrd="2" destOrd="0" parTransId="{E0B73719-7B08-9848-861A-1DE0AF5D54BD}" sibTransId="{A55F2555-57DC-6D4E-9546-CCD4D619D707}"/>
    <dgm:cxn modelId="{2B37F646-F295-1142-972A-ACA6644B2711}" type="presOf" srcId="{7CD39216-4E1D-5C4E-B63D-71E1D4D44443}" destId="{770F5538-19D6-B448-871C-20CDCEEF5AA5}" srcOrd="1" destOrd="0" presId="urn:microsoft.com/office/officeart/2005/8/layout/list1"/>
    <dgm:cxn modelId="{10869170-2117-1F44-A022-B6EF8B76680D}" type="presOf" srcId="{76E83C24-E64A-A747-A6C6-E071A93B3F33}" destId="{D331C65B-BED4-8E46-AA2E-20F6FE71E83D}" srcOrd="0" destOrd="0" presId="urn:microsoft.com/office/officeart/2005/8/layout/list1"/>
    <dgm:cxn modelId="{FFAA6FBA-86DD-0748-9A21-7C57ECFA14C3}" type="presOf" srcId="{7B05703A-2078-9345-83EA-0905CFA113D1}" destId="{95EBEE83-F820-2C41-BA2B-69538D231F2A}" srcOrd="0" destOrd="0" presId="urn:microsoft.com/office/officeart/2005/8/layout/list1"/>
    <dgm:cxn modelId="{138C580A-35DB-A043-92D3-4083E8D63E89}" type="presOf" srcId="{ADACD7AB-A990-8F4D-ADE5-78DD206195EE}" destId="{509F7BBB-7DC2-EB44-A0F2-EDAE3EC7566E}" srcOrd="1" destOrd="0" presId="urn:microsoft.com/office/officeart/2005/8/layout/list1"/>
    <dgm:cxn modelId="{05B1517D-93EB-9446-8637-DA71BA739652}" srcId="{76E83C24-E64A-A747-A6C6-E071A93B3F33}" destId="{ADACD7AB-A990-8F4D-ADE5-78DD206195EE}" srcOrd="1" destOrd="0" parTransId="{4E2D2A52-756B-F449-A2BD-95974A414478}" sibTransId="{CC607136-819E-6847-8000-13C9D1ED1FAE}"/>
    <dgm:cxn modelId="{E6B657A1-69C7-2A4C-BF30-9BADDE364726}" srcId="{76E83C24-E64A-A747-A6C6-E071A93B3F33}" destId="{7B05703A-2078-9345-83EA-0905CFA113D1}" srcOrd="0" destOrd="0" parTransId="{AA557BCE-95B3-0A4F-AA7E-31DA22673D43}" sibTransId="{189356D0-E622-D245-B0D1-750828EF7F66}"/>
    <dgm:cxn modelId="{0F8C4238-AB6D-C842-A399-CF9976678753}" type="presParOf" srcId="{D331C65B-BED4-8E46-AA2E-20F6FE71E83D}" destId="{FB219029-7A6A-8B48-B0A2-96BA63298905}" srcOrd="0" destOrd="0" presId="urn:microsoft.com/office/officeart/2005/8/layout/list1"/>
    <dgm:cxn modelId="{A9777592-C988-5C46-A37A-F8929A6B8A44}" type="presParOf" srcId="{FB219029-7A6A-8B48-B0A2-96BA63298905}" destId="{95EBEE83-F820-2C41-BA2B-69538D231F2A}" srcOrd="0" destOrd="0" presId="urn:microsoft.com/office/officeart/2005/8/layout/list1"/>
    <dgm:cxn modelId="{42D64373-0FCB-184B-A3F9-A71D570E6D9A}" type="presParOf" srcId="{FB219029-7A6A-8B48-B0A2-96BA63298905}" destId="{2A82F6E4-B274-C145-8771-44FF97C41BD0}" srcOrd="1" destOrd="0" presId="urn:microsoft.com/office/officeart/2005/8/layout/list1"/>
    <dgm:cxn modelId="{A509898C-5BB0-BF45-A996-85D12BF2D0F8}" type="presParOf" srcId="{D331C65B-BED4-8E46-AA2E-20F6FE71E83D}" destId="{0DD94F0C-4BAB-F749-9A11-35FA7DA3755F}" srcOrd="1" destOrd="0" presId="urn:microsoft.com/office/officeart/2005/8/layout/list1"/>
    <dgm:cxn modelId="{D817A5BD-B8C3-3A42-8176-BD8C8F3F9BCB}" type="presParOf" srcId="{D331C65B-BED4-8E46-AA2E-20F6FE71E83D}" destId="{5A3A4042-030F-3A4E-98B6-FC4E65C10764}" srcOrd="2" destOrd="0" presId="urn:microsoft.com/office/officeart/2005/8/layout/list1"/>
    <dgm:cxn modelId="{CF91B089-031F-BE4C-B11C-904E3C4F8258}" type="presParOf" srcId="{D331C65B-BED4-8E46-AA2E-20F6FE71E83D}" destId="{633E47ED-115C-B646-8435-B2ECF3B5A65D}" srcOrd="3" destOrd="0" presId="urn:microsoft.com/office/officeart/2005/8/layout/list1"/>
    <dgm:cxn modelId="{D88CEECE-2997-D84D-B819-C11065894CB7}" type="presParOf" srcId="{D331C65B-BED4-8E46-AA2E-20F6FE71E83D}" destId="{7A5AC6EF-DEBE-944B-ABD0-40AD50BF4238}" srcOrd="4" destOrd="0" presId="urn:microsoft.com/office/officeart/2005/8/layout/list1"/>
    <dgm:cxn modelId="{983DC145-DF2C-FA40-B70B-9EC3931F4E40}" type="presParOf" srcId="{7A5AC6EF-DEBE-944B-ABD0-40AD50BF4238}" destId="{3706DED8-11B8-664B-B567-712BCF1C0138}" srcOrd="0" destOrd="0" presId="urn:microsoft.com/office/officeart/2005/8/layout/list1"/>
    <dgm:cxn modelId="{0B3EA179-F703-4E4F-B1AB-FDFFE712C79D}" type="presParOf" srcId="{7A5AC6EF-DEBE-944B-ABD0-40AD50BF4238}" destId="{509F7BBB-7DC2-EB44-A0F2-EDAE3EC7566E}" srcOrd="1" destOrd="0" presId="urn:microsoft.com/office/officeart/2005/8/layout/list1"/>
    <dgm:cxn modelId="{7ACF26F0-3449-6E47-B6FE-A4953F90217F}" type="presParOf" srcId="{D331C65B-BED4-8E46-AA2E-20F6FE71E83D}" destId="{AF30D60D-2888-3F46-9515-6BCE4948930B}" srcOrd="5" destOrd="0" presId="urn:microsoft.com/office/officeart/2005/8/layout/list1"/>
    <dgm:cxn modelId="{B5FB7377-1F10-524B-BF57-42012B183FDB}" type="presParOf" srcId="{D331C65B-BED4-8E46-AA2E-20F6FE71E83D}" destId="{D7AB20A3-3B09-AD42-B237-807ADE251D94}" srcOrd="6" destOrd="0" presId="urn:microsoft.com/office/officeart/2005/8/layout/list1"/>
    <dgm:cxn modelId="{1D0718D3-91D0-814E-9E53-37FBAF471BD2}" type="presParOf" srcId="{D331C65B-BED4-8E46-AA2E-20F6FE71E83D}" destId="{527150CE-A84A-0B44-8294-257D26634B44}" srcOrd="7" destOrd="0" presId="urn:microsoft.com/office/officeart/2005/8/layout/list1"/>
    <dgm:cxn modelId="{2592235E-8875-DD4C-A2F7-6EDD76258472}" type="presParOf" srcId="{D331C65B-BED4-8E46-AA2E-20F6FE71E83D}" destId="{90F4E7D5-DEEE-A641-B736-DA73CDE08AB7}" srcOrd="8" destOrd="0" presId="urn:microsoft.com/office/officeart/2005/8/layout/list1"/>
    <dgm:cxn modelId="{F8418C8D-36C9-FE4F-9B47-229CA8D555A2}" type="presParOf" srcId="{90F4E7D5-DEEE-A641-B736-DA73CDE08AB7}" destId="{7BAEB879-539A-5E43-B622-8379074FF6BB}" srcOrd="0" destOrd="0" presId="urn:microsoft.com/office/officeart/2005/8/layout/list1"/>
    <dgm:cxn modelId="{4624EDE8-A224-264A-8B96-AEF6794C0BC3}" type="presParOf" srcId="{90F4E7D5-DEEE-A641-B736-DA73CDE08AB7}" destId="{770F5538-19D6-B448-871C-20CDCEEF5AA5}" srcOrd="1" destOrd="0" presId="urn:microsoft.com/office/officeart/2005/8/layout/list1"/>
    <dgm:cxn modelId="{6DD8409C-D817-214D-945D-BB83FFFC6DB6}" type="presParOf" srcId="{D331C65B-BED4-8E46-AA2E-20F6FE71E83D}" destId="{A2476F99-2717-EA49-ABA6-C646AF98926F}" srcOrd="9" destOrd="0" presId="urn:microsoft.com/office/officeart/2005/8/layout/list1"/>
    <dgm:cxn modelId="{9CC53182-093C-5243-AAC9-AEB8E43658F0}" type="presParOf" srcId="{D331C65B-BED4-8E46-AA2E-20F6FE71E83D}" destId="{49EF1241-AA7C-5C4E-BCE6-2C2DE9A7FFB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8A836E-9D2F-0A4B-B08C-638BEC1868EB}" type="doc">
      <dgm:prSet loTypeId="urn:microsoft.com/office/officeart/2005/8/layout/arrow3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FF4DC0D8-6F6E-8841-9A5A-6F8B6A437732}">
      <dgm:prSet phldrT="[Texto]"/>
      <dgm:spPr/>
      <dgm:t>
        <a:bodyPr/>
        <a:lstStyle/>
        <a:p>
          <a:r>
            <a:rPr lang="es-ES_tradnl" dirty="0" smtClean="0"/>
            <a:t>Conocimiento Exógeno</a:t>
          </a:r>
          <a:endParaRPr lang="es-ES_tradnl" dirty="0"/>
        </a:p>
      </dgm:t>
    </dgm:pt>
    <dgm:pt modelId="{2A5F796E-CAA8-644A-B4C2-4486A2A2870A}" type="parTrans" cxnId="{A4FC3A38-E103-4D4C-BBF2-BD5C10A66A04}">
      <dgm:prSet/>
      <dgm:spPr/>
      <dgm:t>
        <a:bodyPr/>
        <a:lstStyle/>
        <a:p>
          <a:endParaRPr lang="es-ES_tradnl"/>
        </a:p>
      </dgm:t>
    </dgm:pt>
    <dgm:pt modelId="{81904AD2-D1D8-C645-90EA-C70F6E18D087}" type="sibTrans" cxnId="{A4FC3A38-E103-4D4C-BBF2-BD5C10A66A04}">
      <dgm:prSet/>
      <dgm:spPr/>
      <dgm:t>
        <a:bodyPr/>
        <a:lstStyle/>
        <a:p>
          <a:endParaRPr lang="es-ES_tradnl"/>
        </a:p>
      </dgm:t>
    </dgm:pt>
    <dgm:pt modelId="{8FD177F3-C62F-6848-BCD1-341942719F2C}">
      <dgm:prSet phldrT="[Texto]"/>
      <dgm:spPr/>
      <dgm:t>
        <a:bodyPr/>
        <a:lstStyle/>
        <a:p>
          <a:r>
            <a:rPr lang="es-ES_tradnl" dirty="0" smtClean="0"/>
            <a:t>Conocimientos Tradicionales</a:t>
          </a:r>
          <a:endParaRPr lang="es-ES_tradnl" dirty="0"/>
        </a:p>
      </dgm:t>
    </dgm:pt>
    <dgm:pt modelId="{269EA12D-1635-5A4C-AF4A-BC5245BEDFD2}" type="parTrans" cxnId="{83A20D91-8BED-BD46-BE65-5F6E2C6A88B8}">
      <dgm:prSet/>
      <dgm:spPr/>
      <dgm:t>
        <a:bodyPr/>
        <a:lstStyle/>
        <a:p>
          <a:endParaRPr lang="es-ES_tradnl"/>
        </a:p>
      </dgm:t>
    </dgm:pt>
    <dgm:pt modelId="{5B3D1E36-941D-3F42-A930-4E06988C939F}" type="sibTrans" cxnId="{83A20D91-8BED-BD46-BE65-5F6E2C6A88B8}">
      <dgm:prSet/>
      <dgm:spPr/>
      <dgm:t>
        <a:bodyPr/>
        <a:lstStyle/>
        <a:p>
          <a:endParaRPr lang="es-ES_tradnl"/>
        </a:p>
      </dgm:t>
    </dgm:pt>
    <dgm:pt modelId="{6C310A7E-F5BF-2443-8EC4-2CC498130FAE}" type="pres">
      <dgm:prSet presAssocID="{FA8A836E-9D2F-0A4B-B08C-638BEC1868EB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C209047-BE48-2B45-9550-17B26F9DD8FE}" type="pres">
      <dgm:prSet presAssocID="{FA8A836E-9D2F-0A4B-B08C-638BEC1868EB}" presName="divider" presStyleLbl="fgShp" presStyleIdx="0" presStyleCnt="1"/>
      <dgm:spPr/>
    </dgm:pt>
    <dgm:pt modelId="{D4AD5992-13F8-254B-A863-F70186C2170B}" type="pres">
      <dgm:prSet presAssocID="{FF4DC0D8-6F6E-8841-9A5A-6F8B6A437732}" presName="downArrow" presStyleLbl="node1" presStyleIdx="0" presStyleCnt="2"/>
      <dgm:spPr/>
    </dgm:pt>
    <dgm:pt modelId="{D25BDAF5-5711-1846-B70C-CD10C6E0B481}" type="pres">
      <dgm:prSet presAssocID="{FF4DC0D8-6F6E-8841-9A5A-6F8B6A437732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6F6A90F5-75B1-B042-A9F3-A11266A89595}" type="pres">
      <dgm:prSet presAssocID="{8FD177F3-C62F-6848-BCD1-341942719F2C}" presName="upArrow" presStyleLbl="node1" presStyleIdx="1" presStyleCnt="2"/>
      <dgm:spPr/>
    </dgm:pt>
    <dgm:pt modelId="{8D583FA7-D03D-0F4B-810C-E4D3F107E315}" type="pres">
      <dgm:prSet presAssocID="{8FD177F3-C62F-6848-BCD1-341942719F2C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9DA96E26-27F5-CE43-8ED8-C640A1E180CF}" type="presOf" srcId="{FF4DC0D8-6F6E-8841-9A5A-6F8B6A437732}" destId="{D25BDAF5-5711-1846-B70C-CD10C6E0B481}" srcOrd="0" destOrd="0" presId="urn:microsoft.com/office/officeart/2005/8/layout/arrow3"/>
    <dgm:cxn modelId="{83A20D91-8BED-BD46-BE65-5F6E2C6A88B8}" srcId="{FA8A836E-9D2F-0A4B-B08C-638BEC1868EB}" destId="{8FD177F3-C62F-6848-BCD1-341942719F2C}" srcOrd="1" destOrd="0" parTransId="{269EA12D-1635-5A4C-AF4A-BC5245BEDFD2}" sibTransId="{5B3D1E36-941D-3F42-A930-4E06988C939F}"/>
    <dgm:cxn modelId="{8696F0B1-008B-664D-B006-7718C8CA3393}" type="presOf" srcId="{FA8A836E-9D2F-0A4B-B08C-638BEC1868EB}" destId="{6C310A7E-F5BF-2443-8EC4-2CC498130FAE}" srcOrd="0" destOrd="0" presId="urn:microsoft.com/office/officeart/2005/8/layout/arrow3"/>
    <dgm:cxn modelId="{A4FC3A38-E103-4D4C-BBF2-BD5C10A66A04}" srcId="{FA8A836E-9D2F-0A4B-B08C-638BEC1868EB}" destId="{FF4DC0D8-6F6E-8841-9A5A-6F8B6A437732}" srcOrd="0" destOrd="0" parTransId="{2A5F796E-CAA8-644A-B4C2-4486A2A2870A}" sibTransId="{81904AD2-D1D8-C645-90EA-C70F6E18D087}"/>
    <dgm:cxn modelId="{D5A6CF43-B7E7-994B-83D5-6824064837E9}" type="presOf" srcId="{8FD177F3-C62F-6848-BCD1-341942719F2C}" destId="{8D583FA7-D03D-0F4B-810C-E4D3F107E315}" srcOrd="0" destOrd="0" presId="urn:microsoft.com/office/officeart/2005/8/layout/arrow3"/>
    <dgm:cxn modelId="{6C6C46E4-B1B0-8B48-95B1-66E1176D696E}" type="presParOf" srcId="{6C310A7E-F5BF-2443-8EC4-2CC498130FAE}" destId="{CC209047-BE48-2B45-9550-17B26F9DD8FE}" srcOrd="0" destOrd="0" presId="urn:microsoft.com/office/officeart/2005/8/layout/arrow3"/>
    <dgm:cxn modelId="{F4DAB21A-C8D6-EF46-8C34-346E3E6A8394}" type="presParOf" srcId="{6C310A7E-F5BF-2443-8EC4-2CC498130FAE}" destId="{D4AD5992-13F8-254B-A863-F70186C2170B}" srcOrd="1" destOrd="0" presId="urn:microsoft.com/office/officeart/2005/8/layout/arrow3"/>
    <dgm:cxn modelId="{5513967C-6BE8-9244-9B01-AC16181E2786}" type="presParOf" srcId="{6C310A7E-F5BF-2443-8EC4-2CC498130FAE}" destId="{D25BDAF5-5711-1846-B70C-CD10C6E0B481}" srcOrd="2" destOrd="0" presId="urn:microsoft.com/office/officeart/2005/8/layout/arrow3"/>
    <dgm:cxn modelId="{8D2E2B90-74C7-714F-BF70-08F3E2D7376F}" type="presParOf" srcId="{6C310A7E-F5BF-2443-8EC4-2CC498130FAE}" destId="{6F6A90F5-75B1-B042-A9F3-A11266A89595}" srcOrd="3" destOrd="0" presId="urn:microsoft.com/office/officeart/2005/8/layout/arrow3"/>
    <dgm:cxn modelId="{70E961F5-F155-3843-8A16-113594211F28}" type="presParOf" srcId="{6C310A7E-F5BF-2443-8EC4-2CC498130FAE}" destId="{8D583FA7-D03D-0F4B-810C-E4D3F107E315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3D62B0-0EAB-5F42-8CF8-2BB4132F1FCF}" type="doc">
      <dgm:prSet loTypeId="urn:microsoft.com/office/officeart/2005/8/layout/venn1" loCatId="relationship" qsTypeId="urn:microsoft.com/office/officeart/2005/8/quickstyle/simple4" qsCatId="simple" csTypeId="urn:microsoft.com/office/officeart/2005/8/colors/accent1_2" csCatId="accent1" phldr="1"/>
      <dgm:spPr/>
    </dgm:pt>
    <dgm:pt modelId="{4D43969F-A35B-6045-BB3F-A0BFB2EA755B}">
      <dgm:prSet phldrT="[Texto]"/>
      <dgm:spPr/>
      <dgm:t>
        <a:bodyPr/>
        <a:lstStyle/>
        <a:p>
          <a:r>
            <a:rPr lang="es-ES_tradnl" dirty="0" smtClean="0"/>
            <a:t>Aptitud de gestión autonómica</a:t>
          </a:r>
          <a:endParaRPr lang="es-ES_tradnl" dirty="0"/>
        </a:p>
      </dgm:t>
    </dgm:pt>
    <dgm:pt modelId="{832D2235-8E42-2F42-8773-887FFD367BFF}" type="parTrans" cxnId="{7F841A11-F59C-F349-81EE-AD0EE03A6850}">
      <dgm:prSet/>
      <dgm:spPr/>
      <dgm:t>
        <a:bodyPr/>
        <a:lstStyle/>
        <a:p>
          <a:endParaRPr lang="es-ES_tradnl"/>
        </a:p>
      </dgm:t>
    </dgm:pt>
    <dgm:pt modelId="{449A165A-9609-504A-B80E-CED2B74C113D}" type="sibTrans" cxnId="{7F841A11-F59C-F349-81EE-AD0EE03A6850}">
      <dgm:prSet/>
      <dgm:spPr/>
      <dgm:t>
        <a:bodyPr/>
        <a:lstStyle/>
        <a:p>
          <a:endParaRPr lang="es-ES_tradnl"/>
        </a:p>
      </dgm:t>
    </dgm:pt>
    <dgm:pt modelId="{EAF02FFE-6DB7-8045-B95C-47AF03390F5E}">
      <dgm:prSet phldrT="[Texto]"/>
      <dgm:spPr/>
      <dgm:t>
        <a:bodyPr/>
        <a:lstStyle/>
        <a:p>
          <a:r>
            <a:rPr lang="es-ES_tradnl" dirty="0" smtClean="0"/>
            <a:t>Destrezas de negociación</a:t>
          </a:r>
          <a:endParaRPr lang="es-ES_tradnl" dirty="0"/>
        </a:p>
      </dgm:t>
    </dgm:pt>
    <dgm:pt modelId="{B8E06F3D-3020-EA4E-A36A-A4D8DEE40461}" type="parTrans" cxnId="{475B51AE-CB16-EA4E-AC8C-D6D706C2EBEC}">
      <dgm:prSet/>
      <dgm:spPr/>
      <dgm:t>
        <a:bodyPr/>
        <a:lstStyle/>
        <a:p>
          <a:endParaRPr lang="es-ES_tradnl"/>
        </a:p>
      </dgm:t>
    </dgm:pt>
    <dgm:pt modelId="{86033101-04C0-7546-BC29-98DFE9F5FB09}" type="sibTrans" cxnId="{475B51AE-CB16-EA4E-AC8C-D6D706C2EBEC}">
      <dgm:prSet/>
      <dgm:spPr/>
      <dgm:t>
        <a:bodyPr/>
        <a:lstStyle/>
        <a:p>
          <a:endParaRPr lang="es-ES_tradnl"/>
        </a:p>
      </dgm:t>
    </dgm:pt>
    <dgm:pt modelId="{8D03B750-AEAD-5042-8617-F5BC8BA23B38}">
      <dgm:prSet phldrT="[Texto]"/>
      <dgm:spPr/>
      <dgm:t>
        <a:bodyPr/>
        <a:lstStyle/>
        <a:p>
          <a:r>
            <a:rPr lang="es-ES_tradnl" dirty="0" smtClean="0"/>
            <a:t>Actitud del cambio</a:t>
          </a:r>
          <a:endParaRPr lang="es-ES_tradnl" dirty="0"/>
        </a:p>
      </dgm:t>
    </dgm:pt>
    <dgm:pt modelId="{A0F7656A-7372-4E48-BECB-171BEAD99450}" type="parTrans" cxnId="{A88BC1B5-1C34-F74D-937A-A2D966BD285E}">
      <dgm:prSet/>
      <dgm:spPr/>
      <dgm:t>
        <a:bodyPr/>
        <a:lstStyle/>
        <a:p>
          <a:endParaRPr lang="es-ES_tradnl"/>
        </a:p>
      </dgm:t>
    </dgm:pt>
    <dgm:pt modelId="{F485A2B4-C12D-0746-A028-ECFFA9F64F75}" type="sibTrans" cxnId="{A88BC1B5-1C34-F74D-937A-A2D966BD285E}">
      <dgm:prSet/>
      <dgm:spPr/>
      <dgm:t>
        <a:bodyPr/>
        <a:lstStyle/>
        <a:p>
          <a:endParaRPr lang="es-ES_tradnl"/>
        </a:p>
      </dgm:t>
    </dgm:pt>
    <dgm:pt modelId="{C3706B44-7517-D649-A5E7-463981CDAAFB}" type="pres">
      <dgm:prSet presAssocID="{203D62B0-0EAB-5F42-8CF8-2BB4132F1FCF}" presName="compositeShape" presStyleCnt="0">
        <dgm:presLayoutVars>
          <dgm:chMax val="7"/>
          <dgm:dir/>
          <dgm:resizeHandles val="exact"/>
        </dgm:presLayoutVars>
      </dgm:prSet>
      <dgm:spPr/>
    </dgm:pt>
    <dgm:pt modelId="{F34AE0FF-89AF-8A4F-B3D9-08ADA866A608}" type="pres">
      <dgm:prSet presAssocID="{4D43969F-A35B-6045-BB3F-A0BFB2EA755B}" presName="circ1" presStyleLbl="vennNode1" presStyleIdx="0" presStyleCnt="3"/>
      <dgm:spPr/>
      <dgm:t>
        <a:bodyPr/>
        <a:lstStyle/>
        <a:p>
          <a:endParaRPr lang="es-ES_tradnl"/>
        </a:p>
      </dgm:t>
    </dgm:pt>
    <dgm:pt modelId="{B2551F43-D0EF-9C45-AE3E-9C221946715C}" type="pres">
      <dgm:prSet presAssocID="{4D43969F-A35B-6045-BB3F-A0BFB2EA755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A0D2394-4F24-DA43-B76D-4BAF5214616C}" type="pres">
      <dgm:prSet presAssocID="{EAF02FFE-6DB7-8045-B95C-47AF03390F5E}" presName="circ2" presStyleLbl="vennNode1" presStyleIdx="1" presStyleCnt="3"/>
      <dgm:spPr/>
      <dgm:t>
        <a:bodyPr/>
        <a:lstStyle/>
        <a:p>
          <a:endParaRPr lang="es-ES"/>
        </a:p>
      </dgm:t>
    </dgm:pt>
    <dgm:pt modelId="{D7FF1D44-F8C5-9B4A-8139-4211604144C8}" type="pres">
      <dgm:prSet presAssocID="{EAF02FFE-6DB7-8045-B95C-47AF03390F5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566E6F-6D1A-9143-AA00-EFD1C5C43234}" type="pres">
      <dgm:prSet presAssocID="{8D03B750-AEAD-5042-8617-F5BC8BA23B38}" presName="circ3" presStyleLbl="vennNode1" presStyleIdx="2" presStyleCnt="3"/>
      <dgm:spPr/>
      <dgm:t>
        <a:bodyPr/>
        <a:lstStyle/>
        <a:p>
          <a:endParaRPr lang="es-ES_tradnl"/>
        </a:p>
      </dgm:t>
    </dgm:pt>
    <dgm:pt modelId="{2783F6E4-C78E-6442-B7DE-B133CDCDABFF}" type="pres">
      <dgm:prSet presAssocID="{8D03B750-AEAD-5042-8617-F5BC8BA23B38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0DC74791-6678-AF42-8B53-510DFFFE3FBE}" type="presOf" srcId="{8D03B750-AEAD-5042-8617-F5BC8BA23B38}" destId="{0D566E6F-6D1A-9143-AA00-EFD1C5C43234}" srcOrd="0" destOrd="0" presId="urn:microsoft.com/office/officeart/2005/8/layout/venn1"/>
    <dgm:cxn modelId="{6DD2341E-C4B4-9640-821B-539134064DF5}" type="presOf" srcId="{4D43969F-A35B-6045-BB3F-A0BFB2EA755B}" destId="{F34AE0FF-89AF-8A4F-B3D9-08ADA866A608}" srcOrd="0" destOrd="0" presId="urn:microsoft.com/office/officeart/2005/8/layout/venn1"/>
    <dgm:cxn modelId="{12BFABA5-BDA2-5647-B069-7AEF286F1716}" type="presOf" srcId="{4D43969F-A35B-6045-BB3F-A0BFB2EA755B}" destId="{B2551F43-D0EF-9C45-AE3E-9C221946715C}" srcOrd="1" destOrd="0" presId="urn:microsoft.com/office/officeart/2005/8/layout/venn1"/>
    <dgm:cxn modelId="{44602594-3CD7-7E40-A612-7363EDE82368}" type="presOf" srcId="{203D62B0-0EAB-5F42-8CF8-2BB4132F1FCF}" destId="{C3706B44-7517-D649-A5E7-463981CDAAFB}" srcOrd="0" destOrd="0" presId="urn:microsoft.com/office/officeart/2005/8/layout/venn1"/>
    <dgm:cxn modelId="{475B51AE-CB16-EA4E-AC8C-D6D706C2EBEC}" srcId="{203D62B0-0EAB-5F42-8CF8-2BB4132F1FCF}" destId="{EAF02FFE-6DB7-8045-B95C-47AF03390F5E}" srcOrd="1" destOrd="0" parTransId="{B8E06F3D-3020-EA4E-A36A-A4D8DEE40461}" sibTransId="{86033101-04C0-7546-BC29-98DFE9F5FB09}"/>
    <dgm:cxn modelId="{7F841A11-F59C-F349-81EE-AD0EE03A6850}" srcId="{203D62B0-0EAB-5F42-8CF8-2BB4132F1FCF}" destId="{4D43969F-A35B-6045-BB3F-A0BFB2EA755B}" srcOrd="0" destOrd="0" parTransId="{832D2235-8E42-2F42-8773-887FFD367BFF}" sibTransId="{449A165A-9609-504A-B80E-CED2B74C113D}"/>
    <dgm:cxn modelId="{49BF893E-C544-194D-A623-2988A3DA2224}" type="presOf" srcId="{8D03B750-AEAD-5042-8617-F5BC8BA23B38}" destId="{2783F6E4-C78E-6442-B7DE-B133CDCDABFF}" srcOrd="1" destOrd="0" presId="urn:microsoft.com/office/officeart/2005/8/layout/venn1"/>
    <dgm:cxn modelId="{A88BC1B5-1C34-F74D-937A-A2D966BD285E}" srcId="{203D62B0-0EAB-5F42-8CF8-2BB4132F1FCF}" destId="{8D03B750-AEAD-5042-8617-F5BC8BA23B38}" srcOrd="2" destOrd="0" parTransId="{A0F7656A-7372-4E48-BECB-171BEAD99450}" sibTransId="{F485A2B4-C12D-0746-A028-ECFFA9F64F75}"/>
    <dgm:cxn modelId="{AD49D300-EC4D-9543-BB1B-D470835125AC}" type="presOf" srcId="{EAF02FFE-6DB7-8045-B95C-47AF03390F5E}" destId="{D7FF1D44-F8C5-9B4A-8139-4211604144C8}" srcOrd="1" destOrd="0" presId="urn:microsoft.com/office/officeart/2005/8/layout/venn1"/>
    <dgm:cxn modelId="{4033C348-EBD6-FA48-B0C3-87D4388B8270}" type="presOf" srcId="{EAF02FFE-6DB7-8045-B95C-47AF03390F5E}" destId="{FA0D2394-4F24-DA43-B76D-4BAF5214616C}" srcOrd="0" destOrd="0" presId="urn:microsoft.com/office/officeart/2005/8/layout/venn1"/>
    <dgm:cxn modelId="{79E1B700-B9F8-B14F-82FE-10916D576A08}" type="presParOf" srcId="{C3706B44-7517-D649-A5E7-463981CDAAFB}" destId="{F34AE0FF-89AF-8A4F-B3D9-08ADA866A608}" srcOrd="0" destOrd="0" presId="urn:microsoft.com/office/officeart/2005/8/layout/venn1"/>
    <dgm:cxn modelId="{8E1630C3-D973-D94B-8F49-CCDCF17A43B9}" type="presParOf" srcId="{C3706B44-7517-D649-A5E7-463981CDAAFB}" destId="{B2551F43-D0EF-9C45-AE3E-9C221946715C}" srcOrd="1" destOrd="0" presId="urn:microsoft.com/office/officeart/2005/8/layout/venn1"/>
    <dgm:cxn modelId="{36688494-FF4A-E141-96BE-BCB0D2D26556}" type="presParOf" srcId="{C3706B44-7517-D649-A5E7-463981CDAAFB}" destId="{FA0D2394-4F24-DA43-B76D-4BAF5214616C}" srcOrd="2" destOrd="0" presId="urn:microsoft.com/office/officeart/2005/8/layout/venn1"/>
    <dgm:cxn modelId="{F6BD6D7B-68B2-E44E-B678-DE50B475F7AC}" type="presParOf" srcId="{C3706B44-7517-D649-A5E7-463981CDAAFB}" destId="{D7FF1D44-F8C5-9B4A-8139-4211604144C8}" srcOrd="3" destOrd="0" presId="urn:microsoft.com/office/officeart/2005/8/layout/venn1"/>
    <dgm:cxn modelId="{83259AD5-E5C4-344F-A7BA-97BA583CDA45}" type="presParOf" srcId="{C3706B44-7517-D649-A5E7-463981CDAAFB}" destId="{0D566E6F-6D1A-9143-AA00-EFD1C5C43234}" srcOrd="4" destOrd="0" presId="urn:microsoft.com/office/officeart/2005/8/layout/venn1"/>
    <dgm:cxn modelId="{C5B02E44-F534-EC4E-81AB-C2A2CD4F4D4E}" type="presParOf" srcId="{C3706B44-7517-D649-A5E7-463981CDAAFB}" destId="{2783F6E4-C78E-6442-B7DE-B133CDCDABF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9D2415-AE07-AB4A-9488-45C8146EEF54}">
      <dsp:nvSpPr>
        <dsp:cNvPr id="0" name=""/>
        <dsp:cNvSpPr/>
      </dsp:nvSpPr>
      <dsp:spPr>
        <a:xfrm>
          <a:off x="420687" y="0"/>
          <a:ext cx="4105275" cy="4105275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twoPt" dir="tl"/>
        </a:scene3d>
        <a:sp3d extrusionH="12700" prstMaterial="softEdge">
          <a:bevelT w="254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695CCFF-E13F-A94F-9A7A-92D15D6E7E1C}">
      <dsp:nvSpPr>
        <dsp:cNvPr id="0" name=""/>
        <dsp:cNvSpPr/>
      </dsp:nvSpPr>
      <dsp:spPr>
        <a:xfrm>
          <a:off x="810688" y="390001"/>
          <a:ext cx="1601057" cy="160105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hueOff val="0"/>
                <a:satOff val="0"/>
                <a:lumOff val="0"/>
                <a:alphaOff val="0"/>
                <a:shade val="7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  <a:scene3d>
          <a:camera prst="orthographicFront">
            <a:rot lat="0" lon="0" rev="0"/>
          </a:camera>
          <a:lightRig rig="twoPt" dir="tl"/>
        </a:scene3d>
        <a:sp3d extrusionH="12700" prstMaterial="softEdge">
          <a:bevelT w="25400" h="508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/>
            <a:t>Post Grados</a:t>
          </a:r>
          <a:endParaRPr lang="es-ES_tradnl" sz="1600" kern="1200" dirty="0"/>
        </a:p>
      </dsp:txBody>
      <dsp:txXfrm>
        <a:off x="810688" y="390001"/>
        <a:ext cx="1601057" cy="1601057"/>
      </dsp:txXfrm>
    </dsp:sp>
    <dsp:sp modelId="{22A658E2-733B-954F-8B52-72294C3DF6D3}">
      <dsp:nvSpPr>
        <dsp:cNvPr id="0" name=""/>
        <dsp:cNvSpPr/>
      </dsp:nvSpPr>
      <dsp:spPr>
        <a:xfrm>
          <a:off x="2534904" y="390001"/>
          <a:ext cx="1601057" cy="160105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hueOff val="0"/>
                <a:satOff val="0"/>
                <a:lumOff val="0"/>
                <a:alphaOff val="0"/>
                <a:shade val="7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  <a:scene3d>
          <a:camera prst="orthographicFront">
            <a:rot lat="0" lon="0" rev="0"/>
          </a:camera>
          <a:lightRig rig="twoPt" dir="tl"/>
        </a:scene3d>
        <a:sp3d extrusionH="12700" prstMaterial="softEdge">
          <a:bevelT w="25400" h="508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/>
            <a:t>Licenciaturas</a:t>
          </a:r>
          <a:endParaRPr lang="es-ES_tradnl" sz="1600" kern="1200" dirty="0"/>
        </a:p>
      </dsp:txBody>
      <dsp:txXfrm>
        <a:off x="2534904" y="390001"/>
        <a:ext cx="1601057" cy="1601057"/>
      </dsp:txXfrm>
    </dsp:sp>
    <dsp:sp modelId="{E123F0D8-F119-4544-A9A7-6FA7B2A25360}">
      <dsp:nvSpPr>
        <dsp:cNvPr id="0" name=""/>
        <dsp:cNvSpPr/>
      </dsp:nvSpPr>
      <dsp:spPr>
        <a:xfrm>
          <a:off x="810688" y="2114216"/>
          <a:ext cx="1601057" cy="160105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hueOff val="0"/>
                <a:satOff val="0"/>
                <a:lumOff val="0"/>
                <a:alphaOff val="0"/>
                <a:shade val="7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  <a:scene3d>
          <a:camera prst="orthographicFront">
            <a:rot lat="0" lon="0" rev="0"/>
          </a:camera>
          <a:lightRig rig="twoPt" dir="tl"/>
        </a:scene3d>
        <a:sp3d extrusionH="12700" prstMaterial="softEdge">
          <a:bevelT w="25400" h="508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/>
            <a:t>Diplomado</a:t>
          </a:r>
          <a:endParaRPr lang="es-ES_tradnl" sz="1600" kern="1200" dirty="0"/>
        </a:p>
      </dsp:txBody>
      <dsp:txXfrm>
        <a:off x="810688" y="2114216"/>
        <a:ext cx="1601057" cy="1601057"/>
      </dsp:txXfrm>
    </dsp:sp>
    <dsp:sp modelId="{7E4EDE0C-E937-F543-A74A-629D2B4101B8}">
      <dsp:nvSpPr>
        <dsp:cNvPr id="0" name=""/>
        <dsp:cNvSpPr/>
      </dsp:nvSpPr>
      <dsp:spPr>
        <a:xfrm>
          <a:off x="2534904" y="2114216"/>
          <a:ext cx="1601057" cy="160105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hueOff val="0"/>
                <a:satOff val="0"/>
                <a:lumOff val="0"/>
                <a:alphaOff val="0"/>
                <a:shade val="7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  <a:scene3d>
          <a:camera prst="orthographicFront">
            <a:rot lat="0" lon="0" rev="0"/>
          </a:camera>
          <a:lightRig rig="twoPt" dir="tl"/>
        </a:scene3d>
        <a:sp3d extrusionH="12700" prstMaterial="softEdge">
          <a:bevelT w="25400" h="508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/>
            <a:t>Taller y Cursos</a:t>
          </a:r>
          <a:endParaRPr lang="es-ES_tradnl" sz="1600" kern="1200" dirty="0"/>
        </a:p>
      </dsp:txBody>
      <dsp:txXfrm>
        <a:off x="2534904" y="2114216"/>
        <a:ext cx="1601057" cy="16010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3A4042-030F-3A4E-98B6-FC4E65C10764}">
      <dsp:nvSpPr>
        <dsp:cNvPr id="0" name=""/>
        <dsp:cNvSpPr/>
      </dsp:nvSpPr>
      <dsp:spPr>
        <a:xfrm>
          <a:off x="0" y="1366257"/>
          <a:ext cx="494665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82F6E4-B274-C145-8771-44FF97C41BD0}">
      <dsp:nvSpPr>
        <dsp:cNvPr id="0" name=""/>
        <dsp:cNvSpPr/>
      </dsp:nvSpPr>
      <dsp:spPr>
        <a:xfrm>
          <a:off x="247332" y="1100577"/>
          <a:ext cx="3462655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hueOff val="0"/>
                <a:satOff val="0"/>
                <a:lumOff val="0"/>
                <a:alphaOff val="0"/>
                <a:shade val="7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  <a:scene3d>
          <a:camera prst="orthographicFront">
            <a:rot lat="0" lon="0" rev="0"/>
          </a:camera>
          <a:lightRig rig="twoPt" dir="tl"/>
        </a:scene3d>
        <a:sp3d extrusionH="12700" prstMaterial="softEdge">
          <a:bevelT w="25400" h="508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0880" tIns="0" rIns="1308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Capacidad de participación</a:t>
          </a:r>
          <a:endParaRPr lang="es-ES_tradnl" sz="1800" kern="1200" dirty="0"/>
        </a:p>
      </dsp:txBody>
      <dsp:txXfrm>
        <a:off x="247332" y="1100577"/>
        <a:ext cx="3462655" cy="531360"/>
      </dsp:txXfrm>
    </dsp:sp>
    <dsp:sp modelId="{D7AB20A3-3B09-AD42-B237-807ADE251D94}">
      <dsp:nvSpPr>
        <dsp:cNvPr id="0" name=""/>
        <dsp:cNvSpPr/>
      </dsp:nvSpPr>
      <dsp:spPr>
        <a:xfrm>
          <a:off x="0" y="2182737"/>
          <a:ext cx="494665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9F7BBB-7DC2-EB44-A0F2-EDAE3EC7566E}">
      <dsp:nvSpPr>
        <dsp:cNvPr id="0" name=""/>
        <dsp:cNvSpPr/>
      </dsp:nvSpPr>
      <dsp:spPr>
        <a:xfrm>
          <a:off x="247332" y="1917057"/>
          <a:ext cx="3462655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hueOff val="0"/>
                <a:satOff val="0"/>
                <a:lumOff val="0"/>
                <a:alphaOff val="0"/>
                <a:shade val="7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  <a:scene3d>
          <a:camera prst="orthographicFront">
            <a:rot lat="0" lon="0" rev="0"/>
          </a:camera>
          <a:lightRig rig="twoPt" dir="tl"/>
        </a:scene3d>
        <a:sp3d extrusionH="12700" prstMaterial="softEdge">
          <a:bevelT w="25400" h="508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0880" tIns="0" rIns="1308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Gestión política endógena</a:t>
          </a:r>
          <a:endParaRPr lang="es-ES_tradnl" sz="1800" kern="1200" dirty="0"/>
        </a:p>
      </dsp:txBody>
      <dsp:txXfrm>
        <a:off x="247332" y="1917057"/>
        <a:ext cx="3462655" cy="531360"/>
      </dsp:txXfrm>
    </dsp:sp>
    <dsp:sp modelId="{49EF1241-AA7C-5C4E-BCE6-2C2DE9A7FFBA}">
      <dsp:nvSpPr>
        <dsp:cNvPr id="0" name=""/>
        <dsp:cNvSpPr/>
      </dsp:nvSpPr>
      <dsp:spPr>
        <a:xfrm>
          <a:off x="0" y="2999217"/>
          <a:ext cx="494665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0F5538-19D6-B448-871C-20CDCEEF5AA5}">
      <dsp:nvSpPr>
        <dsp:cNvPr id="0" name=""/>
        <dsp:cNvSpPr/>
      </dsp:nvSpPr>
      <dsp:spPr>
        <a:xfrm>
          <a:off x="247332" y="2733537"/>
          <a:ext cx="3462655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hueOff val="0"/>
                <a:satOff val="0"/>
                <a:lumOff val="0"/>
                <a:alphaOff val="0"/>
                <a:shade val="7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  <a:scene3d>
          <a:camera prst="orthographicFront">
            <a:rot lat="0" lon="0" rev="0"/>
          </a:camera>
          <a:lightRig rig="twoPt" dir="tl"/>
        </a:scene3d>
        <a:sp3d extrusionH="12700" prstMaterial="softEdge">
          <a:bevelT w="25400" h="508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0880" tIns="0" rIns="13088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Implementación de derechos</a:t>
          </a:r>
          <a:endParaRPr lang="es-ES_tradnl" sz="1800" kern="1200" dirty="0"/>
        </a:p>
      </dsp:txBody>
      <dsp:txXfrm>
        <a:off x="247332" y="2733537"/>
        <a:ext cx="3462655" cy="5313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209047-BE48-2B45-9550-17B26F9DD8FE}">
      <dsp:nvSpPr>
        <dsp:cNvPr id="0" name=""/>
        <dsp:cNvSpPr/>
      </dsp:nvSpPr>
      <dsp:spPr>
        <a:xfrm rot="21300000">
          <a:off x="18643" y="1969038"/>
          <a:ext cx="3666351" cy="587886"/>
        </a:xfrm>
        <a:prstGeom prst="mathMin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tint val="60000"/>
                <a:hueOff val="0"/>
                <a:satOff val="0"/>
                <a:lumOff val="0"/>
                <a:alphaOff val="0"/>
                <a:shade val="70000"/>
                <a:satMod val="13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  <a:scene3d>
          <a:camera prst="orthographicFront">
            <a:rot lat="0" lon="0" rev="0"/>
          </a:camera>
          <a:lightRig rig="twoPt" dir="tl"/>
        </a:scene3d>
        <a:sp3d extrusionH="12700" prstMaterial="softEdge">
          <a:bevelT w="25400" h="508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4AD5992-13F8-254B-A863-F70186C2170B}">
      <dsp:nvSpPr>
        <dsp:cNvPr id="0" name=""/>
        <dsp:cNvSpPr/>
      </dsp:nvSpPr>
      <dsp:spPr>
        <a:xfrm>
          <a:off x="444436" y="226298"/>
          <a:ext cx="1111091" cy="1810385"/>
        </a:xfrm>
        <a:prstGeom prst="down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hueOff val="0"/>
                <a:satOff val="0"/>
                <a:lumOff val="0"/>
                <a:alphaOff val="0"/>
                <a:shade val="7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  <a:scene3d>
          <a:camera prst="orthographicFront">
            <a:rot lat="0" lon="0" rev="0"/>
          </a:camera>
          <a:lightRig rig="twoPt" dir="tl"/>
        </a:scene3d>
        <a:sp3d extrusionH="12700" prstMaterial="softEdge">
          <a:bevelT w="25400" h="508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5BDAF5-5711-1846-B70C-CD10C6E0B481}">
      <dsp:nvSpPr>
        <dsp:cNvPr id="0" name=""/>
        <dsp:cNvSpPr/>
      </dsp:nvSpPr>
      <dsp:spPr>
        <a:xfrm>
          <a:off x="1962928" y="0"/>
          <a:ext cx="1185164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kern="1200" dirty="0" smtClean="0"/>
            <a:t>Conocimiento Exógeno</a:t>
          </a:r>
          <a:endParaRPr lang="es-ES_tradnl" sz="1100" kern="1200" dirty="0"/>
        </a:p>
      </dsp:txBody>
      <dsp:txXfrm>
        <a:off x="1962928" y="0"/>
        <a:ext cx="1185164" cy="1900904"/>
      </dsp:txXfrm>
    </dsp:sp>
    <dsp:sp modelId="{6F6A90F5-75B1-B042-A9F3-A11266A89595}">
      <dsp:nvSpPr>
        <dsp:cNvPr id="0" name=""/>
        <dsp:cNvSpPr/>
      </dsp:nvSpPr>
      <dsp:spPr>
        <a:xfrm>
          <a:off x="2148110" y="2489279"/>
          <a:ext cx="1111091" cy="1810385"/>
        </a:xfrm>
        <a:prstGeom prst="up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hueOff val="0"/>
                <a:satOff val="0"/>
                <a:lumOff val="0"/>
                <a:alphaOff val="0"/>
                <a:shade val="70000"/>
                <a:satMod val="13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  <a:scene3d>
          <a:camera prst="orthographicFront">
            <a:rot lat="0" lon="0" rev="0"/>
          </a:camera>
          <a:lightRig rig="twoPt" dir="tl"/>
        </a:scene3d>
        <a:sp3d extrusionH="12700" prstMaterial="softEdge">
          <a:bevelT w="25400" h="508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583FA7-D03D-0F4B-810C-E4D3F107E315}">
      <dsp:nvSpPr>
        <dsp:cNvPr id="0" name=""/>
        <dsp:cNvSpPr/>
      </dsp:nvSpPr>
      <dsp:spPr>
        <a:xfrm>
          <a:off x="555545" y="2625058"/>
          <a:ext cx="1185164" cy="1900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100" kern="1200" dirty="0" smtClean="0"/>
            <a:t>Conocimientos Tradicionales</a:t>
          </a:r>
          <a:endParaRPr lang="es-ES_tradnl" sz="1100" kern="1200" dirty="0"/>
        </a:p>
      </dsp:txBody>
      <dsp:txXfrm>
        <a:off x="555545" y="2625058"/>
        <a:ext cx="1185164" cy="19009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4AE0FF-89AF-8A4F-B3D9-08ADA866A608}">
      <dsp:nvSpPr>
        <dsp:cNvPr id="0" name=""/>
        <dsp:cNvSpPr/>
      </dsp:nvSpPr>
      <dsp:spPr>
        <a:xfrm>
          <a:off x="776222" y="515136"/>
          <a:ext cx="2151193" cy="215119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alpha val="50000"/>
                <a:hueOff val="0"/>
                <a:satOff val="0"/>
                <a:lumOff val="0"/>
                <a:alphaOff val="0"/>
                <a:shade val="70000"/>
                <a:satMod val="135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Aptitud de gestión autonómica</a:t>
          </a:r>
          <a:endParaRPr lang="es-ES_tradnl" sz="1800" kern="1200" dirty="0"/>
        </a:p>
      </dsp:txBody>
      <dsp:txXfrm>
        <a:off x="1063048" y="891595"/>
        <a:ext cx="1577541" cy="968037"/>
      </dsp:txXfrm>
    </dsp:sp>
    <dsp:sp modelId="{FA0D2394-4F24-DA43-B76D-4BAF5214616C}">
      <dsp:nvSpPr>
        <dsp:cNvPr id="0" name=""/>
        <dsp:cNvSpPr/>
      </dsp:nvSpPr>
      <dsp:spPr>
        <a:xfrm>
          <a:off x="1552444" y="1859632"/>
          <a:ext cx="2151193" cy="215119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alpha val="50000"/>
                <a:hueOff val="0"/>
                <a:satOff val="0"/>
                <a:lumOff val="0"/>
                <a:alphaOff val="0"/>
                <a:shade val="70000"/>
                <a:satMod val="135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Destrezas de negociación</a:t>
          </a:r>
          <a:endParaRPr lang="es-ES_tradnl" sz="1800" kern="1200" dirty="0"/>
        </a:p>
      </dsp:txBody>
      <dsp:txXfrm>
        <a:off x="2210351" y="2415357"/>
        <a:ext cx="1290716" cy="1183156"/>
      </dsp:txXfrm>
    </dsp:sp>
    <dsp:sp modelId="{0D566E6F-6D1A-9143-AA00-EFD1C5C43234}">
      <dsp:nvSpPr>
        <dsp:cNvPr id="0" name=""/>
        <dsp:cNvSpPr/>
      </dsp:nvSpPr>
      <dsp:spPr>
        <a:xfrm>
          <a:off x="0" y="1859632"/>
          <a:ext cx="2151193" cy="215119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shade val="100000"/>
                <a:alpha val="85000"/>
                <a:satMod val="150000"/>
              </a:schemeClr>
            </a:gs>
            <a:gs pos="3300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shade val="100000"/>
                <a:alpha val="95000"/>
                <a:satMod val="130000"/>
              </a:schemeClr>
            </a:gs>
            <a:gs pos="67000">
              <a:schemeClr val="accent1">
                <a:alpha val="50000"/>
                <a:hueOff val="0"/>
                <a:satOff val="0"/>
                <a:lumOff val="0"/>
                <a:alphaOff val="0"/>
                <a:shade val="70000"/>
                <a:satMod val="135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50000"/>
                <a:satMod val="135000"/>
              </a:schemeClr>
            </a:gs>
          </a:gsLst>
          <a:lin ang="132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kern="1200" dirty="0" smtClean="0"/>
            <a:t>Actitud del cambio</a:t>
          </a:r>
          <a:endParaRPr lang="es-ES_tradnl" sz="1800" kern="1200" dirty="0"/>
        </a:p>
      </dsp:txBody>
      <dsp:txXfrm>
        <a:off x="202570" y="2415357"/>
        <a:ext cx="1290716" cy="1183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A0C5-6A30-C64E-A855-CB0512E9FE34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74BF757-5E48-9E43-BBA6-522FA335E665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A0C5-6A30-C64E-A855-CB0512E9FE34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F757-5E48-9E43-BBA6-522FA335E66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, altern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A0C5-6A30-C64E-A855-CB0512E9FE34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F757-5E48-9E43-BBA6-522FA335E66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A0C5-6A30-C64E-A855-CB0512E9FE34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F757-5E48-9E43-BBA6-522FA335E665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mágenes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A0C5-6A30-C64E-A855-CB0512E9FE34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F757-5E48-9E43-BBA6-522FA335E665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ágenes, 2 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A0C5-6A30-C64E-A855-CB0512E9FE34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F757-5E48-9E43-BBA6-522FA335E665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ágenes, 3 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A0C5-6A30-C64E-A855-CB0512E9FE34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F757-5E48-9E43-BBA6-522FA335E665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A0C5-6A30-C64E-A855-CB0512E9FE34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F757-5E48-9E43-BBA6-522FA335E66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A0C5-6A30-C64E-A855-CB0512E9FE34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F757-5E48-9E43-BBA6-522FA335E66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A0C5-6A30-C64E-A855-CB0512E9FE34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F757-5E48-9E43-BBA6-522FA335E66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A0C5-6A30-C64E-A855-CB0512E9FE34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F74BF757-5E48-9E43-BBA6-522FA335E665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s-ES_tradnl" smtClean="0"/>
              <a:t>Haga clic en el icono para agregar una imagen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355A0C5-6A30-C64E-A855-CB0512E9FE34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74BF757-5E48-9E43-BBA6-522FA335E66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A0C5-6A30-C64E-A855-CB0512E9FE34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F74BF757-5E48-9E43-BBA6-522FA335E66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A0C5-6A30-C64E-A855-CB0512E9FE34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74BF757-5E48-9E43-BBA6-522FA335E665}" type="slidenum">
              <a:rPr lang="es-ES_tradnl" smtClean="0"/>
              <a:t>‹Nº›</a:t>
            </a:fld>
            <a:endParaRPr lang="es-ES_tradnl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A0C5-6A30-C64E-A855-CB0512E9FE34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F74BF757-5E48-9E43-BBA6-522FA335E665}" type="slidenum">
              <a:rPr lang="es-ES_tradnl" smtClean="0"/>
              <a:t>‹Nº›</a:t>
            </a:fld>
            <a:endParaRPr lang="es-ES_tradnl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A0C5-6A30-C64E-A855-CB0512E9FE34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F74BF757-5E48-9E43-BBA6-522FA335E665}" type="slidenum">
              <a:rPr lang="es-ES_tradnl" smtClean="0"/>
              <a:t>‹Nº›</a:t>
            </a:fld>
            <a:endParaRPr lang="es-ES_tradnl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5A0C5-6A30-C64E-A855-CB0512E9FE34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F757-5E48-9E43-BBA6-522FA335E665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B355A0C5-6A30-C64E-A855-CB0512E9FE34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_tradnl" smtClean="0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F74BF757-5E48-9E43-BBA6-522FA335E665}" type="slidenum">
              <a:rPr lang="es-ES_tradnl" smtClean="0"/>
              <a:t>‹Nº›</a:t>
            </a:fld>
            <a:endParaRPr lang="es-ES_tradnl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_tradnl" sz="1700" dirty="0" smtClean="0">
                <a:solidFill>
                  <a:srgbClr val="B14C0F"/>
                </a:solidFill>
              </a:rPr>
              <a:t>Procesos formativos vinculados a Biodiversidad y Derechos Colectivos</a:t>
            </a:r>
            <a:endParaRPr lang="es-ES_tradnl" sz="1700" dirty="0">
              <a:solidFill>
                <a:srgbClr val="B14C0F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51248" y="4002520"/>
            <a:ext cx="3273552" cy="977520"/>
          </a:xfrm>
        </p:spPr>
        <p:txBody>
          <a:bodyPr/>
          <a:lstStyle/>
          <a:p>
            <a:r>
              <a:rPr lang="es-ES_tradnl" dirty="0" smtClean="0">
                <a:solidFill>
                  <a:schemeClr val="accent4">
                    <a:lumMod val="75000"/>
                  </a:schemeClr>
                </a:solidFill>
              </a:rPr>
              <a:t>Gestión de los Pueblos Indígenas de la Biodiversidad</a:t>
            </a:r>
          </a:p>
          <a:p>
            <a:endParaRPr lang="es-ES_tradnl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s-ES_tradnl" dirty="0" smtClean="0">
                <a:solidFill>
                  <a:schemeClr val="accent4">
                    <a:lumMod val="75000"/>
                  </a:schemeClr>
                </a:solidFill>
              </a:rPr>
              <a:t>Por. Jadder Mendoza-Lewis</a:t>
            </a:r>
            <a:endParaRPr lang="es-ES_tradnl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Curriculos</a:t>
            </a:r>
            <a:r>
              <a:rPr lang="es-ES_tradnl" dirty="0" smtClean="0"/>
              <a:t> y grados</a:t>
            </a:r>
            <a:endParaRPr lang="es-ES_tradn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3429000" y="2020888"/>
          <a:ext cx="4946650" cy="410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¿Diplomado?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Proceso académico dirigido a actores comunitarios:</a:t>
            </a:r>
          </a:p>
          <a:p>
            <a:pPr lvl="1"/>
            <a:r>
              <a:rPr lang="es-ES_tradnl" dirty="0" smtClean="0"/>
              <a:t>Diferentes condición académica de estudiantes</a:t>
            </a:r>
          </a:p>
          <a:p>
            <a:pPr lvl="1"/>
            <a:r>
              <a:rPr lang="es-ES_tradnl" dirty="0" smtClean="0"/>
              <a:t>Focaliza temáticas de interés que vinculan los conocimientos tradicionales y otros sistemas de conocimientos</a:t>
            </a:r>
          </a:p>
          <a:p>
            <a:pPr lvl="1"/>
            <a:r>
              <a:rPr lang="es-ES_tradnl" dirty="0" smtClean="0"/>
              <a:t>Abre espacios académicos para grupos sociales marginados de la educación superior</a:t>
            </a:r>
          </a:p>
          <a:p>
            <a:pPr lvl="1"/>
            <a:r>
              <a:rPr lang="es-ES_tradnl" dirty="0" smtClean="0"/>
              <a:t>Producir propuestas de autogestión de las comunidades en su agenda política </a:t>
            </a:r>
          </a:p>
          <a:p>
            <a:pPr lvl="1"/>
            <a:endParaRPr lang="es-ES_trad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Procesos formativos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Diplomados en gestión territorial del CBD:</a:t>
            </a:r>
          </a:p>
          <a:p>
            <a:pPr lvl="1"/>
            <a:r>
              <a:rPr lang="es-ES_tradnl" dirty="0" smtClean="0"/>
              <a:t>Manejo de humedales</a:t>
            </a:r>
          </a:p>
          <a:p>
            <a:pPr lvl="1"/>
            <a:r>
              <a:rPr lang="es-ES_tradnl" dirty="0" smtClean="0"/>
              <a:t>Implementación de derechos colectivos (Art. 8j y 10c)</a:t>
            </a:r>
          </a:p>
          <a:p>
            <a:pPr lvl="1"/>
            <a:endParaRPr lang="es-ES_tradnl" dirty="0" smtClean="0"/>
          </a:p>
          <a:p>
            <a:r>
              <a:rPr lang="es-ES_tradnl" dirty="0" smtClean="0"/>
              <a:t>Talleres de especialización con lideres comunitarios:</a:t>
            </a:r>
          </a:p>
          <a:p>
            <a:pPr lvl="1"/>
            <a:r>
              <a:rPr lang="es-ES_tradnl" dirty="0" smtClean="0"/>
              <a:t>Regionales con CIMA y CICA</a:t>
            </a:r>
          </a:p>
          <a:p>
            <a:pPr lvl="1"/>
            <a:r>
              <a:rPr lang="es-ES_tradnl" dirty="0" smtClean="0"/>
              <a:t>Mesas nacionales de los </a:t>
            </a:r>
            <a:r>
              <a:rPr lang="es-ES_tradnl" dirty="0" err="1" smtClean="0"/>
              <a:t>PI’s</a:t>
            </a:r>
            <a:endParaRPr lang="es-ES_tradnl" dirty="0" smtClean="0"/>
          </a:p>
          <a:p>
            <a:pPr lvl="1"/>
            <a:r>
              <a:rPr lang="es-ES_tradnl" dirty="0" smtClean="0"/>
              <a:t>Pueblos Indígenas y afro de las </a:t>
            </a:r>
            <a:r>
              <a:rPr lang="es-ES_tradnl" dirty="0" err="1" smtClean="0"/>
              <a:t>RA’s</a:t>
            </a:r>
            <a:endParaRPr lang="es-ES_trad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Que buscamos con los procesos de diplomados</a:t>
            </a:r>
            <a:endParaRPr lang="es-ES_tradnl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</p:nvPr>
        </p:nvGraphicFramePr>
        <p:xfrm>
          <a:off x="3429000" y="1572768"/>
          <a:ext cx="4946650" cy="4553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217218" y="1309007"/>
            <a:ext cx="8690730" cy="5526768"/>
            <a:chOff x="2078" y="801"/>
            <a:chExt cx="13200" cy="10426"/>
          </a:xfrm>
        </p:grpSpPr>
        <p:sp>
          <p:nvSpPr>
            <p:cNvPr id="33795" name="Line 3"/>
            <p:cNvSpPr>
              <a:spLocks noChangeShapeType="1"/>
            </p:cNvSpPr>
            <p:nvPr/>
          </p:nvSpPr>
          <p:spPr bwMode="auto">
            <a:xfrm>
              <a:off x="13738" y="3321"/>
              <a:ext cx="0" cy="126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grpSp>
          <p:nvGrpSpPr>
            <p:cNvPr id="33796" name="Group 4"/>
            <p:cNvGrpSpPr>
              <a:grpSpLocks/>
            </p:cNvGrpSpPr>
            <p:nvPr/>
          </p:nvGrpSpPr>
          <p:grpSpPr bwMode="auto">
            <a:xfrm>
              <a:off x="2078" y="801"/>
              <a:ext cx="13200" cy="10426"/>
              <a:chOff x="2078" y="801"/>
              <a:chExt cx="13200" cy="10426"/>
            </a:xfrm>
          </p:grpSpPr>
          <p:sp>
            <p:nvSpPr>
              <p:cNvPr id="33797" name="Line 5"/>
              <p:cNvSpPr>
                <a:spLocks noChangeShapeType="1"/>
              </p:cNvSpPr>
              <p:nvPr/>
            </p:nvSpPr>
            <p:spPr bwMode="auto">
              <a:xfrm>
                <a:off x="9888" y="3861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_tradnl"/>
              </a:p>
            </p:txBody>
          </p:sp>
          <p:sp>
            <p:nvSpPr>
              <p:cNvPr id="33798" name="Text Box 6"/>
              <p:cNvSpPr txBox="1">
                <a:spLocks noChangeArrowheads="1"/>
              </p:cNvSpPr>
              <p:nvPr/>
            </p:nvSpPr>
            <p:spPr bwMode="auto">
              <a:xfrm>
                <a:off x="11098" y="4761"/>
                <a:ext cx="2640" cy="720"/>
              </a:xfrm>
              <a:prstGeom prst="rect">
                <a:avLst/>
              </a:prstGeom>
              <a:solidFill>
                <a:srgbClr val="99CC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s-ES_tradnl" sz="800" b="0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Cambria" charset="0"/>
                    <a:ea typeface="Times New Roman" charset="0"/>
                  </a:rPr>
                  <a:t>Preparación de módulos y programa académicos de participantes</a:t>
                </a:r>
                <a:endParaRPr kumimoji="0" lang="es-ES_tradnl" sz="800" b="1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Times New Roman" charset="0"/>
                  <a:ea typeface="Times New Roman" charset="0"/>
                </a:endParaRPr>
              </a:p>
            </p:txBody>
          </p:sp>
          <p:sp>
            <p:nvSpPr>
              <p:cNvPr id="33799" name="Line 7"/>
              <p:cNvSpPr>
                <a:spLocks noChangeShapeType="1"/>
              </p:cNvSpPr>
              <p:nvPr/>
            </p:nvSpPr>
            <p:spPr bwMode="auto">
              <a:xfrm>
                <a:off x="11978" y="3861"/>
                <a:ext cx="0" cy="9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ES_tradnl"/>
              </a:p>
            </p:txBody>
          </p:sp>
          <p:grpSp>
            <p:nvGrpSpPr>
              <p:cNvPr id="33800" name="Group 8"/>
              <p:cNvGrpSpPr>
                <a:grpSpLocks/>
              </p:cNvGrpSpPr>
              <p:nvPr/>
            </p:nvGrpSpPr>
            <p:grpSpPr bwMode="auto">
              <a:xfrm>
                <a:off x="2078" y="801"/>
                <a:ext cx="13200" cy="10426"/>
                <a:chOff x="2078" y="801"/>
                <a:chExt cx="13200" cy="10426"/>
              </a:xfrm>
            </p:grpSpPr>
            <p:sp>
              <p:nvSpPr>
                <p:cNvPr id="33801" name="Line 9"/>
                <p:cNvSpPr>
                  <a:spLocks noChangeShapeType="1"/>
                </p:cNvSpPr>
                <p:nvPr/>
              </p:nvSpPr>
              <p:spPr bwMode="auto">
                <a:xfrm>
                  <a:off x="10988" y="7641"/>
                  <a:ext cx="0" cy="54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_tradnl"/>
                </a:p>
              </p:txBody>
            </p:sp>
            <p:sp>
              <p:nvSpPr>
                <p:cNvPr id="33802" name="WordArt 1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557" y="10161"/>
                  <a:ext cx="7475" cy="1066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rtl="0"/>
                  <a:r>
                    <a:rPr lang="es-ES_tradnl" sz="800" kern="10" spc="0" dirty="0" err="1" smtClean="0">
                      <a:ln w="9525">
                        <a:noFill/>
                        <a:round/>
                        <a:headEnd/>
                        <a:tailEnd/>
                      </a:ln>
                      <a:solidFill>
                        <a:srgbClr val="336699"/>
                      </a:solidFill>
                      <a:effectLst>
                        <a:outerShdw blurRad="63500" dist="46662" dir="2115817" algn="ctr" rotWithShape="0">
                          <a:srgbClr val="B2B2B2">
                            <a:alpha val="80000"/>
                          </a:srgbClr>
                        </a:outerShdw>
                      </a:effectLst>
                      <a:latin typeface="Times New Roman"/>
                      <a:ea typeface="Times New Roman"/>
                      <a:cs typeface="Times New Roman"/>
                    </a:rPr>
                    <a:t>PI´s</a:t>
                  </a:r>
                  <a:r>
                    <a:rPr lang="es-ES_tradnl" sz="800" kern="10" spc="0" dirty="0" smtClean="0">
                      <a:ln w="9525">
                        <a:noFill/>
                        <a:round/>
                        <a:headEnd/>
                        <a:tailEnd/>
                      </a:ln>
                      <a:solidFill>
                        <a:srgbClr val="336699"/>
                      </a:solidFill>
                      <a:effectLst>
                        <a:outerShdw blurRad="63500" dist="46662" dir="2115817" algn="ctr" rotWithShape="0">
                          <a:srgbClr val="B2B2B2">
                            <a:alpha val="80000"/>
                          </a:srgbClr>
                        </a:outerShdw>
                      </a:effectLst>
                      <a:latin typeface="Times New Roman"/>
                      <a:ea typeface="Times New Roman"/>
                      <a:cs typeface="Times New Roman"/>
                    </a:rPr>
                    <a:t> de </a:t>
                  </a:r>
                  <a:r>
                    <a:rPr lang="es-ES_tradnl" sz="800" kern="10" spc="0" dirty="0" err="1" smtClean="0">
                      <a:ln w="9525">
                        <a:noFill/>
                        <a:round/>
                        <a:headEnd/>
                        <a:tailEnd/>
                      </a:ln>
                      <a:solidFill>
                        <a:srgbClr val="336699"/>
                      </a:solidFill>
                      <a:effectLst>
                        <a:outerShdw blurRad="63500" dist="46662" dir="2115817" algn="ctr" rotWithShape="0">
                          <a:srgbClr val="B2B2B2">
                            <a:alpha val="80000"/>
                          </a:srgbClr>
                        </a:outerShdw>
                      </a:effectLst>
                      <a:latin typeface="Times New Roman"/>
                      <a:ea typeface="Times New Roman"/>
                      <a:cs typeface="Times New Roman"/>
                    </a:rPr>
                    <a:t>Mesoamérica</a:t>
                  </a:r>
                  <a:r>
                    <a:rPr lang="es-ES_tradnl" sz="800" kern="10" spc="0" dirty="0" smtClean="0">
                      <a:ln w="9525">
                        <a:noFill/>
                        <a:round/>
                        <a:headEnd/>
                        <a:tailEnd/>
                      </a:ln>
                      <a:solidFill>
                        <a:srgbClr val="336699"/>
                      </a:solidFill>
                      <a:effectLst>
                        <a:outerShdw blurRad="63500" dist="46662" dir="2115817" algn="ctr" rotWithShape="0">
                          <a:srgbClr val="B2B2B2">
                            <a:alpha val="80000"/>
                          </a:srgbClr>
                        </a:outerShdw>
                      </a:effectLst>
                      <a:latin typeface="Times New Roman"/>
                      <a:ea typeface="Times New Roman"/>
                      <a:cs typeface="Times New Roman"/>
                    </a:rPr>
                    <a:t> tienen mayor participación aut</a:t>
                  </a:r>
                  <a:r>
                    <a:rPr lang="es-ES_tradnl" sz="800" kern="10" dirty="0" smtClean="0">
                      <a:ln w="9525">
                        <a:noFill/>
                        <a:round/>
                        <a:headEnd/>
                        <a:tailEnd/>
                      </a:ln>
                      <a:solidFill>
                        <a:srgbClr val="336699"/>
                      </a:solidFill>
                      <a:effectLst>
                        <a:outerShdw blurRad="63500" dist="46662" dir="2115817" algn="ctr" rotWithShape="0">
                          <a:srgbClr val="B2B2B2">
                            <a:alpha val="80000"/>
                          </a:srgbClr>
                        </a:outerShdw>
                      </a:effectLst>
                      <a:latin typeface="Times New Roman"/>
                      <a:ea typeface="Times New Roman"/>
                      <a:cs typeface="Times New Roman"/>
                    </a:rPr>
                    <a:t>o</a:t>
                  </a:r>
                  <a:r>
                    <a:rPr lang="es-ES_tradnl" sz="800" kern="10" spc="0" dirty="0" smtClean="0">
                      <a:ln w="9525">
                        <a:noFill/>
                        <a:round/>
                        <a:headEnd/>
                        <a:tailEnd/>
                      </a:ln>
                      <a:solidFill>
                        <a:srgbClr val="336699"/>
                      </a:solidFill>
                      <a:effectLst>
                        <a:outerShdw blurRad="63500" dist="46662" dir="2115817" algn="ctr" rotWithShape="0">
                          <a:srgbClr val="B2B2B2">
                            <a:alpha val="80000"/>
                          </a:srgbClr>
                        </a:outerShdw>
                      </a:effectLst>
                      <a:latin typeface="Times New Roman"/>
                      <a:ea typeface="Times New Roman"/>
                      <a:cs typeface="Times New Roman"/>
                    </a:rPr>
                    <a:t>nómica</a:t>
                  </a:r>
                </a:p>
                <a:p>
                  <a:pPr algn="ctr" rtl="0"/>
                  <a:r>
                    <a:rPr lang="es-ES_tradnl" sz="800" kern="10" spc="0" dirty="0" smtClean="0">
                      <a:ln w="9525">
                        <a:noFill/>
                        <a:round/>
                        <a:headEnd/>
                        <a:tailEnd/>
                      </a:ln>
                      <a:solidFill>
                        <a:srgbClr val="336699"/>
                      </a:solidFill>
                      <a:effectLst>
                        <a:outerShdw blurRad="63500" dist="46662" dir="2115817" algn="ctr" rotWithShape="0">
                          <a:srgbClr val="B2B2B2">
                            <a:alpha val="80000"/>
                          </a:srgbClr>
                        </a:outerShdw>
                      </a:effectLst>
                      <a:latin typeface="Times New Roman"/>
                      <a:ea typeface="Times New Roman"/>
                      <a:cs typeface="Times New Roman"/>
                    </a:rPr>
                    <a:t>en los procesos de Conservación &amp; Uso Sostenible de la Biodiversidad</a:t>
                  </a:r>
                  <a:endParaRPr lang="es-ES_tradnl" sz="800" kern="10" spc="0" dirty="0">
                    <a:ln w="9525">
                      <a:noFill/>
                      <a:round/>
                      <a:headEnd/>
                      <a:tailEnd/>
                    </a:ln>
                    <a:solidFill>
                      <a:srgbClr val="336699"/>
                    </a:solidFill>
                    <a:effectLst>
                      <a:outerShdw blurRad="63500" dist="46662" dir="2115817" algn="ctr" rotWithShape="0">
                        <a:srgbClr val="B2B2B2">
                          <a:alpha val="80000"/>
                        </a:srgbClr>
                      </a:outerShdw>
                    </a:effectLst>
                    <a:latin typeface="Times New Roman"/>
                    <a:ea typeface="Times New Roman"/>
                    <a:cs typeface="Times New Roman"/>
                  </a:endParaRPr>
                </a:p>
              </p:txBody>
            </p:sp>
            <p:sp>
              <p:nvSpPr>
                <p:cNvPr id="33803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10988" y="9081"/>
                  <a:ext cx="0" cy="1080"/>
                </a:xfrm>
                <a:prstGeom prst="line">
                  <a:avLst/>
                </a:prstGeom>
                <a:noFill/>
                <a:ln w="76200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s-ES_tradnl"/>
                </a:p>
              </p:txBody>
            </p:sp>
            <p:grpSp>
              <p:nvGrpSpPr>
                <p:cNvPr id="33804" name="Group 12"/>
                <p:cNvGrpSpPr>
                  <a:grpSpLocks/>
                </p:cNvGrpSpPr>
                <p:nvPr/>
              </p:nvGrpSpPr>
              <p:grpSpPr bwMode="auto">
                <a:xfrm>
                  <a:off x="2078" y="801"/>
                  <a:ext cx="13200" cy="8280"/>
                  <a:chOff x="2078" y="801"/>
                  <a:chExt cx="13200" cy="8280"/>
                </a:xfrm>
              </p:grpSpPr>
              <p:sp>
                <p:nvSpPr>
                  <p:cNvPr id="33805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48" y="6201"/>
                    <a:ext cx="1430" cy="90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s-ES_tradnl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Times New Roman" charset="0"/>
                      </a:rPr>
                      <a:t>Convocatoria y Selección de Participantes</a:t>
                    </a:r>
                  </a:p>
                </p:txBody>
              </p:sp>
              <p:sp>
                <p:nvSpPr>
                  <p:cNvPr id="33806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8128" y="5841"/>
                    <a:ext cx="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_tradnl"/>
                  </a:p>
                </p:txBody>
              </p:sp>
              <p:sp>
                <p:nvSpPr>
                  <p:cNvPr id="33807" name="Text Box 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448" y="6381"/>
                    <a:ext cx="3300" cy="1260"/>
                  </a:xfrm>
                  <a:prstGeom prst="rect">
                    <a:avLst/>
                  </a:prstGeom>
                  <a:solidFill>
                    <a:srgbClr val="99CC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s-ES_tradnl" sz="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charset="0"/>
                        <a:ea typeface="Times New Roman" charset="0"/>
                      </a:rPr>
                      <a:t>Desarrollo del Diplomado Internacional Mesoamericano de Implementación del Art. 8j que forma a 50 representantes de la región</a:t>
                    </a:r>
                  </a:p>
                </p:txBody>
              </p:sp>
              <p:sp>
                <p:nvSpPr>
                  <p:cNvPr id="33808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11978" y="5481"/>
                    <a:ext cx="0" cy="90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_tradnl"/>
                  </a:p>
                </p:txBody>
              </p:sp>
              <p:sp>
                <p:nvSpPr>
                  <p:cNvPr id="33809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9998" y="5841"/>
                    <a:ext cx="0" cy="5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_tradnl"/>
                  </a:p>
                </p:txBody>
              </p:sp>
              <p:sp>
                <p:nvSpPr>
                  <p:cNvPr id="33810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10768" y="3861"/>
                    <a:ext cx="0" cy="252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_tradnl"/>
                  </a:p>
                </p:txBody>
              </p:sp>
              <p:sp>
                <p:nvSpPr>
                  <p:cNvPr id="33811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5928" y="5841"/>
                    <a:ext cx="0" cy="144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_tradnl"/>
                  </a:p>
                </p:txBody>
              </p:sp>
              <p:sp>
                <p:nvSpPr>
                  <p:cNvPr id="33812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5928" y="7281"/>
                    <a:ext cx="35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_tradnl"/>
                  </a:p>
                </p:txBody>
              </p:sp>
              <p:grpSp>
                <p:nvGrpSpPr>
                  <p:cNvPr id="33813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6808" y="2421"/>
                    <a:ext cx="8470" cy="3420"/>
                    <a:chOff x="6808" y="2421"/>
                    <a:chExt cx="8470" cy="3420"/>
                  </a:xfrm>
                </p:grpSpPr>
                <p:sp>
                  <p:nvSpPr>
                    <p:cNvPr id="33814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568" y="3321"/>
                      <a:ext cx="8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arrow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ES_tradnl"/>
                    </a:p>
                  </p:txBody>
                </p:sp>
                <p:sp>
                  <p:nvSpPr>
                    <p:cNvPr id="33815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448" y="2961"/>
                      <a:ext cx="2640" cy="9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charset="0"/>
                          <a:ea typeface="Times New Roman" charset="0"/>
                        </a:rPr>
                        <a:t>Se </a:t>
                      </a:r>
                      <a:r>
                        <a:rPr kumimoji="0" lang="es-ES_tradnl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charset="0"/>
                          <a:ea typeface="Times New Roman" charset="0"/>
                        </a:rPr>
                        <a:t>desarrollan 6 estudios</a:t>
                      </a:r>
                      <a:r>
                        <a:rPr kumimoji="0" lang="es-ES_tradnl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charset="0"/>
                          <a:ea typeface="Times New Roman" charset="0"/>
                        </a:rPr>
                        <a:t> de Caso de la Implementación del Art.8j del CBD en 5 países </a:t>
                      </a:r>
                    </a:p>
                  </p:txBody>
                </p:sp>
                <p:sp>
                  <p:nvSpPr>
                    <p:cNvPr id="33816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908" y="4581"/>
                      <a:ext cx="2640" cy="1260"/>
                    </a:xfrm>
                    <a:prstGeom prst="rect">
                      <a:avLst/>
                    </a:prstGeom>
                    <a:solidFill>
                      <a:srgbClr val="99CC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charset="0"/>
                          <a:ea typeface="Times New Roman" charset="0"/>
                        </a:rPr>
                        <a:t>Currículo de Diplomado Internacional Mesoamericano de Implementación del Art. 8j del CBD</a:t>
                      </a:r>
                    </a:p>
                  </p:txBody>
                </p:sp>
                <p:sp>
                  <p:nvSpPr>
                    <p:cNvPr id="33817" name="Line 2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808" y="5481"/>
                      <a:ext cx="110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ES_tradnl"/>
                    </a:p>
                  </p:txBody>
                </p:sp>
                <p:sp>
                  <p:nvSpPr>
                    <p:cNvPr id="33819" name="Text Box 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528" y="2421"/>
                      <a:ext cx="2750" cy="900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accent4"/>
                    </a:lnRef>
                    <a:fillRef idx="3">
                      <a:schemeClr val="accent4"/>
                    </a:fillRef>
                    <a:effectRef idx="2">
                      <a:schemeClr val="accent4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charset="0"/>
                          <a:ea typeface="Times New Roman" charset="0"/>
                        </a:rPr>
                        <a:t>Taller Regional del FIIB/CIMA/CICA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charset="0"/>
                          <a:ea typeface="Times New Roman" charset="0"/>
                        </a:rPr>
                        <a:t>Validación de estudios y currículo</a:t>
                      </a:r>
                    </a:p>
                  </p:txBody>
                </p:sp>
                <p:sp>
                  <p:nvSpPr>
                    <p:cNvPr id="33820" name="Line 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088" y="3141"/>
                      <a:ext cx="44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ES_tradnl"/>
                    </a:p>
                  </p:txBody>
                </p:sp>
                <p:sp>
                  <p:nvSpPr>
                    <p:cNvPr id="33821" name="Line 2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0548" y="4581"/>
                      <a:ext cx="319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ES_tradnl"/>
                    </a:p>
                  </p:txBody>
                </p:sp>
              </p:grpSp>
              <p:grpSp>
                <p:nvGrpSpPr>
                  <p:cNvPr id="33822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2078" y="801"/>
                    <a:ext cx="10450" cy="6840"/>
                    <a:chOff x="2078" y="801"/>
                    <a:chExt cx="10450" cy="6840"/>
                  </a:xfrm>
                </p:grpSpPr>
                <p:sp>
                  <p:nvSpPr>
                    <p:cNvPr id="33823" name="Text Box 3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78" y="801"/>
                      <a:ext cx="1430" cy="1260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charset="0"/>
                          <a:ea typeface="Times New Roman" charset="0"/>
                        </a:rPr>
                        <a:t>Análisis del Contexto Mesoamericano y CBD</a:t>
                      </a:r>
                    </a:p>
                  </p:txBody>
                </p:sp>
                <p:sp>
                  <p:nvSpPr>
                    <p:cNvPr id="33824" name="Line 3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08" y="1341"/>
                      <a:ext cx="77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 type="triangle" w="med" len="med"/>
                      <a:tailEnd type="triangle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ES_tradnl"/>
                    </a:p>
                  </p:txBody>
                </p:sp>
                <p:sp>
                  <p:nvSpPr>
                    <p:cNvPr id="33825" name="Text Box 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278" y="801"/>
                      <a:ext cx="2640" cy="1260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charset="0"/>
                          <a:ea typeface="Times New Roman" charset="0"/>
                        </a:rPr>
                        <a:t>Coordinaciones con organizaciones del CIMA y FIIB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charset="0"/>
                          <a:ea typeface="Times New Roman" charset="0"/>
                        </a:rPr>
                        <a:t>Firma de convenios interinstitucionales</a:t>
                      </a:r>
                    </a:p>
                  </p:txBody>
                </p:sp>
                <p:sp>
                  <p:nvSpPr>
                    <p:cNvPr id="33826" name="Text Box 3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18" y="2961"/>
                      <a:ext cx="2750" cy="9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charset="0"/>
                          <a:ea typeface="Times New Roman" charset="0"/>
                        </a:rPr>
                        <a:t>Taller de Análisis Regional de la Agenda Indígena y el CBD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charset="0"/>
                          <a:ea typeface="Times New Roman" charset="0"/>
                        </a:rPr>
                        <a:t>Panamá (Oct-Noviembre 2005)</a:t>
                      </a:r>
                    </a:p>
                  </p:txBody>
                </p:sp>
                <p:sp>
                  <p:nvSpPr>
                    <p:cNvPr id="33827" name="Line 35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28" y="2061"/>
                      <a:ext cx="0" cy="9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ES_tradnl"/>
                    </a:p>
                  </p:txBody>
                </p:sp>
                <p:sp>
                  <p:nvSpPr>
                    <p:cNvPr id="33828" name="Line 3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158" y="2061"/>
                      <a:ext cx="0" cy="9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ES_tradnl"/>
                    </a:p>
                  </p:txBody>
                </p:sp>
                <p:sp>
                  <p:nvSpPr>
                    <p:cNvPr id="33829" name="Text Box 3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38" y="2061"/>
                      <a:ext cx="2310" cy="900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charset="0"/>
                          <a:ea typeface="Times New Roman" charset="0"/>
                        </a:rPr>
                        <a:t>Se llevan insumos de TDR de estudios de casos y elementos para Currículo</a:t>
                      </a:r>
                    </a:p>
                  </p:txBody>
                </p:sp>
                <p:sp>
                  <p:nvSpPr>
                    <p:cNvPr id="33830" name="Line 3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28" y="3861"/>
                      <a:ext cx="0" cy="23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 type="triangle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ES_tradnl"/>
                    </a:p>
                  </p:txBody>
                </p:sp>
                <p:sp>
                  <p:nvSpPr>
                    <p:cNvPr id="33831" name="Text Box 3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408" y="6201"/>
                      <a:ext cx="2640" cy="1440"/>
                    </a:xfrm>
                    <a:prstGeom prst="rect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" charset="0"/>
                          <a:ea typeface="Times New Roman" charset="0"/>
                        </a:rPr>
                        <a:t>Produce un plan de acción del CIMA - genera mayor vinculación regional y la descentralización de la participación en el CBD y FIIB</a:t>
                      </a:r>
                      <a:endParaRPr kumimoji="0" lang="es-ES_tradnl" sz="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charset="0"/>
                        <a:ea typeface="Times New Roman" charset="0"/>
                      </a:endParaRPr>
                    </a:p>
                  </p:txBody>
                </p:sp>
                <p:sp>
                  <p:nvSpPr>
                    <p:cNvPr id="33832" name="Line 4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268" y="3321"/>
                      <a:ext cx="187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ES_tradnl"/>
                    </a:p>
                  </p:txBody>
                </p:sp>
                <p:sp>
                  <p:nvSpPr>
                    <p:cNvPr id="33833" name="Text Box 4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138" y="2961"/>
                      <a:ext cx="1430" cy="9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charset="0"/>
                          <a:ea typeface="Times New Roman" charset="0"/>
                        </a:rPr>
                        <a:t>TDR concertado para Estudios de caso por País</a:t>
                      </a:r>
                    </a:p>
                  </p:txBody>
                </p:sp>
                <p:sp>
                  <p:nvSpPr>
                    <p:cNvPr id="33834" name="Text Box 4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68" y="4041"/>
                      <a:ext cx="2640" cy="180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charset="0"/>
                          <a:ea typeface="Times New Roman" charset="0"/>
                        </a:rPr>
                        <a:t>Análisis del Estado Actual del Procesos del CBD con énfasis en el Art. 8j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charset="0"/>
                          <a:ea typeface="Times New Roman" charset="0"/>
                        </a:rPr>
                        <a:t>WG 8j y ABS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charset="0"/>
                          <a:ea typeface="Times New Roman" charset="0"/>
                        </a:rPr>
                        <a:t>STABBTA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charset="0"/>
                          <a:ea typeface="Times New Roman" charset="0"/>
                        </a:rPr>
                        <a:t>COP 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Times New Roman" charset="0"/>
                      </a:endParaRPr>
                    </a:p>
                  </p:txBody>
                </p:sp>
                <p:sp>
                  <p:nvSpPr>
                    <p:cNvPr id="33835" name="Line 4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6148" y="3321"/>
                      <a:ext cx="0" cy="7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ES_tradnl"/>
                    </a:p>
                  </p:txBody>
                </p:sp>
                <p:sp>
                  <p:nvSpPr>
                    <p:cNvPr id="33836" name="Line 4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08" y="2601"/>
                      <a:ext cx="682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ES_tradnl"/>
                    </a:p>
                  </p:txBody>
                </p:sp>
                <p:sp>
                  <p:nvSpPr>
                    <p:cNvPr id="33837" name="Line 4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08" y="2061"/>
                      <a:ext cx="0" cy="54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 type="arrow" w="med" len="med"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ES_tradnl"/>
                    </a:p>
                  </p:txBody>
                </p:sp>
              </p:grpSp>
              <p:sp>
                <p:nvSpPr>
                  <p:cNvPr id="33838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298" y="6561"/>
                    <a:ext cx="1980" cy="900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4"/>
                  </a:lnRef>
                  <a:fillRef idx="3">
                    <a:schemeClr val="accent4"/>
                  </a:fillRef>
                  <a:effectRef idx="2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s-ES_tradnl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Times New Roman" charset="0"/>
                      </a:rPr>
                      <a:t>Currículo online asociado a Universidad Indígena</a:t>
                    </a:r>
                  </a:p>
                </p:txBody>
              </p:sp>
              <p:sp>
                <p:nvSpPr>
                  <p:cNvPr id="33839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12748" y="6921"/>
                    <a:ext cx="550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_tradnl"/>
                  </a:p>
                </p:txBody>
              </p:sp>
              <p:sp>
                <p:nvSpPr>
                  <p:cNvPr id="33840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448" y="8181"/>
                    <a:ext cx="3410" cy="900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s-ES_tradnl" sz="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" charset="0"/>
                        <a:ea typeface="Times New Roman" charset="0"/>
                      </a:rPr>
                      <a:t>Formulado Propuestas (6) de Aplicación del Art.8 j del CBD en la Región Mesoamericana</a:t>
                    </a:r>
                  </a:p>
                </p:txBody>
              </p:sp>
              <p:sp>
                <p:nvSpPr>
                  <p:cNvPr id="33841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038" y="8181"/>
                    <a:ext cx="2530" cy="900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s-ES_tradnl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charset="0"/>
                        <a:ea typeface="Times New Roman" charset="0"/>
                      </a:rPr>
                      <a:t>Coordinaciones Focales apoyan la implementación de los programas (Taller de Validación Nacional)</a:t>
                    </a:r>
                  </a:p>
                </p:txBody>
              </p:sp>
              <p:sp>
                <p:nvSpPr>
                  <p:cNvPr id="33842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8568" y="8541"/>
                    <a:ext cx="880" cy="0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 type="triangle" w="med" len="med"/>
                    <a:tailEnd type="triangle" w="med" len="med"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s-ES_tradnl"/>
                  </a:p>
                </p:txBody>
              </p:sp>
              <p:grpSp>
                <p:nvGrpSpPr>
                  <p:cNvPr id="33843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12858" y="7461"/>
                    <a:ext cx="1320" cy="1080"/>
                    <a:chOff x="12858" y="7461"/>
                    <a:chExt cx="1320" cy="1080"/>
                  </a:xfrm>
                </p:grpSpPr>
                <p:sp>
                  <p:nvSpPr>
                    <p:cNvPr id="33844" name="Line 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178" y="7461"/>
                      <a:ext cx="0" cy="108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 type="triangle" w="med" len="med"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ES_tradnl"/>
                    </a:p>
                  </p:txBody>
                </p:sp>
                <p:sp>
                  <p:nvSpPr>
                    <p:cNvPr id="33845" name="Line 5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858" y="8541"/>
                      <a:ext cx="132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 type="triangle" w="med" len="med"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ES_tradnl"/>
                    </a:p>
                  </p:txBody>
                </p:sp>
              </p:grpSp>
              <p:grpSp>
                <p:nvGrpSpPr>
                  <p:cNvPr id="33846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3508" y="7641"/>
                    <a:ext cx="2530" cy="900"/>
                    <a:chOff x="3508" y="7641"/>
                    <a:chExt cx="2530" cy="900"/>
                  </a:xfrm>
                </p:grpSpPr>
                <p:sp>
                  <p:nvSpPr>
                    <p:cNvPr id="33847" name="Line 5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08" y="8541"/>
                      <a:ext cx="2530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ES_tradnl"/>
                    </a:p>
                  </p:txBody>
                </p:sp>
                <p:sp>
                  <p:nvSpPr>
                    <p:cNvPr id="33848" name="Line 5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508" y="7641"/>
                      <a:ext cx="0" cy="90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s-ES_tradnl"/>
                    </a:p>
                  </p:txBody>
                </p:sp>
              </p:grpSp>
            </p:grpSp>
          </p:grpSp>
        </p:grpSp>
      </p:grpSp>
      <p:sp>
        <p:nvSpPr>
          <p:cNvPr id="61" name="WordArt 26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_tradnl" sz="12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  <a:ea typeface="Arial Black"/>
                <a:cs typeface="Arial Black"/>
              </a:rPr>
              <a:t>Enfoque Metodológico y Pedagógico</a:t>
            </a:r>
          </a:p>
          <a:p>
            <a:pPr algn="ctr" rtl="0"/>
            <a:r>
              <a:rPr lang="es-ES_tradnl" sz="12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 Black"/>
                <a:ea typeface="Arial Black"/>
                <a:cs typeface="Arial Black"/>
              </a:rPr>
              <a:t>Proceso de Fortalecimiento de Capacidades Indígenas en el CBD</a:t>
            </a:r>
            <a:endParaRPr lang="es-ES_tradnl" sz="12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FF"/>
              </a:solidFill>
              <a:effectLst/>
              <a:latin typeface="Arial Black"/>
              <a:ea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Alcances y visión sistémica curricular</a:t>
            </a:r>
            <a:endParaRPr lang="es-ES_tradnl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sz="half" idx="1"/>
          </p:nvPr>
        </p:nvGraphicFramePr>
        <p:xfrm>
          <a:off x="752475" y="1600200"/>
          <a:ext cx="370363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Marcador de contenido 6"/>
          <p:cNvGraphicFramePr>
            <a:graphicFrameLocks noGrp="1"/>
          </p:cNvGraphicFramePr>
          <p:nvPr>
            <p:ph sz="half" idx="2"/>
          </p:nvPr>
        </p:nvGraphicFramePr>
        <p:xfrm>
          <a:off x="4660900" y="1600200"/>
          <a:ext cx="370363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Elementos del currículo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_tradnl" sz="2300" dirty="0" smtClean="0"/>
              <a:t>Forma académica:</a:t>
            </a:r>
          </a:p>
          <a:p>
            <a:pPr lvl="1"/>
            <a:r>
              <a:rPr lang="es-ES_tradnl" sz="2300" dirty="0" smtClean="0"/>
              <a:t>Temas de contexto y socialización</a:t>
            </a:r>
          </a:p>
          <a:p>
            <a:pPr lvl="1"/>
            <a:r>
              <a:rPr lang="es-ES_tradnl" sz="2300" dirty="0" smtClean="0"/>
              <a:t>Mecanismos de selección de Participación</a:t>
            </a:r>
          </a:p>
          <a:p>
            <a:pPr lvl="1"/>
            <a:r>
              <a:rPr lang="es-ES_tradnl" sz="2300" dirty="0" smtClean="0"/>
              <a:t>Mecanismos de evaluación y graduación </a:t>
            </a:r>
            <a:endParaRPr lang="es-ES_tradnl" sz="2300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ES_tradnl" sz="2300" dirty="0" smtClean="0"/>
              <a:t>Contenido Académico:</a:t>
            </a:r>
          </a:p>
          <a:p>
            <a:pPr lvl="1"/>
            <a:r>
              <a:rPr lang="es-ES_tradnl" sz="2300" dirty="0" smtClean="0"/>
              <a:t>Elementos conceptuales</a:t>
            </a:r>
          </a:p>
          <a:p>
            <a:pPr lvl="1"/>
            <a:r>
              <a:rPr lang="es-ES_tradnl" sz="2300" dirty="0" smtClean="0"/>
              <a:t>Derechos y aspectos jurídicos</a:t>
            </a:r>
          </a:p>
          <a:p>
            <a:pPr lvl="1"/>
            <a:r>
              <a:rPr lang="es-ES_tradnl" sz="2300" dirty="0" smtClean="0"/>
              <a:t>Desarrollo organizacional</a:t>
            </a:r>
          </a:p>
          <a:p>
            <a:pPr lvl="1"/>
            <a:r>
              <a:rPr lang="es-ES_tradnl" sz="2300" dirty="0" smtClean="0"/>
              <a:t>Herramientas de planificación</a:t>
            </a:r>
          </a:p>
          <a:p>
            <a:pPr lvl="1"/>
            <a:r>
              <a:rPr lang="es-ES_tradnl" sz="2300" dirty="0" smtClean="0"/>
              <a:t>Herramientas de negociación</a:t>
            </a:r>
          </a:p>
          <a:p>
            <a:pPr lvl="1"/>
            <a:endParaRPr lang="es-ES_tradnl" sz="2300" dirty="0" smtClean="0"/>
          </a:p>
          <a:p>
            <a:pPr lvl="1"/>
            <a:endParaRPr lang="es-ES_tradnl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 donde están los graduados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_tradnl" dirty="0" smtClean="0"/>
              <a:t>Adentro</a:t>
            </a:r>
          </a:p>
          <a:p>
            <a:pPr lvl="1"/>
            <a:r>
              <a:rPr lang="es-ES_tradnl" dirty="0" smtClean="0"/>
              <a:t>Estructuras comunales y territoriales</a:t>
            </a:r>
          </a:p>
          <a:p>
            <a:pPr lvl="1"/>
            <a:r>
              <a:rPr lang="es-ES_tradnl" dirty="0" smtClean="0"/>
              <a:t>Facilitadores de procesos (proyectos)</a:t>
            </a:r>
          </a:p>
          <a:p>
            <a:pPr lvl="1"/>
            <a:r>
              <a:rPr lang="es-ES_tradnl" dirty="0" smtClean="0"/>
              <a:t>Agentes comunitarios de salud, educación, cultura y gobernabilidad</a:t>
            </a:r>
          </a:p>
          <a:p>
            <a:pPr lvl="1"/>
            <a:r>
              <a:rPr lang="es-ES_tradnl" dirty="0" smtClean="0"/>
              <a:t>Lideres </a:t>
            </a:r>
            <a:r>
              <a:rPr lang="es-ES_tradnl" smtClean="0"/>
              <a:t>de pensamiento</a:t>
            </a:r>
          </a:p>
          <a:p>
            <a:pPr lvl="1"/>
            <a:endParaRPr lang="es-ES_tradnl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_tradnl" dirty="0" smtClean="0"/>
              <a:t>Afuera</a:t>
            </a:r>
          </a:p>
          <a:p>
            <a:pPr lvl="1"/>
            <a:r>
              <a:rPr lang="es-ES_tradnl" dirty="0" smtClean="0"/>
              <a:t>Gobiernos municipales</a:t>
            </a:r>
          </a:p>
          <a:p>
            <a:pPr lvl="1"/>
            <a:r>
              <a:rPr lang="es-ES_tradnl" dirty="0" smtClean="0"/>
              <a:t>Gobiernos Autónomos</a:t>
            </a:r>
          </a:p>
          <a:p>
            <a:pPr lvl="1"/>
            <a:r>
              <a:rPr lang="es-ES_tradnl" dirty="0" err="1" smtClean="0"/>
              <a:t>ONG’s</a:t>
            </a:r>
            <a:endParaRPr lang="es-ES_tradnl" dirty="0" smtClean="0"/>
          </a:p>
          <a:p>
            <a:pPr lvl="1"/>
            <a:r>
              <a:rPr lang="es-ES_tradnl" dirty="0" smtClean="0"/>
              <a:t>Técnicos de consultorías</a:t>
            </a:r>
          </a:p>
          <a:p>
            <a:pPr lvl="1"/>
            <a:r>
              <a:rPr lang="es-ES_tradnl" dirty="0" smtClean="0"/>
              <a:t>Procesos regionales y globales:</a:t>
            </a:r>
          </a:p>
          <a:p>
            <a:pPr lvl="2"/>
            <a:r>
              <a:rPr lang="es-ES_tradnl" dirty="0" smtClean="0"/>
              <a:t>FIIB</a:t>
            </a:r>
          </a:p>
          <a:p>
            <a:pPr lvl="2"/>
            <a:r>
              <a:rPr lang="es-ES_tradnl" dirty="0" smtClean="0"/>
              <a:t>RMIB</a:t>
            </a:r>
          </a:p>
          <a:p>
            <a:pPr lvl="2"/>
            <a:r>
              <a:rPr lang="es-ES_tradnl" dirty="0" smtClean="0"/>
              <a:t>CIMA, CICA</a:t>
            </a:r>
          </a:p>
          <a:p>
            <a:pPr lvl="2"/>
            <a:r>
              <a:rPr lang="es-ES_tradnl" dirty="0" smtClean="0"/>
              <a:t>FLPICC</a:t>
            </a:r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spiración">
  <a:themeElements>
    <a:clrScheme name="Cielo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Inspiración">
      <a:majorFont>
        <a:latin typeface="News Gothic MT"/>
        <a:ea typeface=""/>
        <a:cs typeface=""/>
        <a:font script="Jpan" typeface="メイリオ"/>
      </a:majorFont>
      <a:minorFont>
        <a:latin typeface="News Gothic MT"/>
        <a:ea typeface=""/>
        <a:cs typeface=""/>
        <a:font script="Jpan" typeface="メイリオ"/>
      </a:minorFont>
    </a:fontScheme>
    <a:fmtScheme name="Inspiració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Inspiración.thmx</Template>
  <TotalTime>132</TotalTime>
  <Words>486</Words>
  <Application>Microsoft Office PowerPoint</Application>
  <PresentationFormat>Presentación en pantalla (4:3)</PresentationFormat>
  <Paragraphs>87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Cambria</vt:lpstr>
      <vt:lpstr>News Gothic MT</vt:lpstr>
      <vt:lpstr>Times New Roman</vt:lpstr>
      <vt:lpstr>Wingdings</vt:lpstr>
      <vt:lpstr>Inspiración</vt:lpstr>
      <vt:lpstr>Procesos formativos vinculados a Biodiversidad y Derechos Colectivos</vt:lpstr>
      <vt:lpstr>Curriculos y grados</vt:lpstr>
      <vt:lpstr>¿Diplomado?</vt:lpstr>
      <vt:lpstr>Procesos formativos</vt:lpstr>
      <vt:lpstr>Que buscamos con los procesos de diplomados</vt:lpstr>
      <vt:lpstr>Enfoque Metodológico y Pedagógico Proceso de Fortalecimiento de Capacidades Indígenas en el CBD</vt:lpstr>
      <vt:lpstr>Alcances y visión sistémica curricular</vt:lpstr>
      <vt:lpstr>Elementos del currículo</vt:lpstr>
      <vt:lpstr>A donde están los graduados</vt:lpstr>
    </vt:vector>
  </TitlesOfParts>
  <Company>Personal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Procesos formativos vinculados a Biodiversidad y Derechos Colectivos</dc:title>
  <dc:creator>Jadder Mendoza Lewis</dc:creator>
  <cp:lastModifiedBy>LGonzalez</cp:lastModifiedBy>
  <cp:revision>1</cp:revision>
  <dcterms:created xsi:type="dcterms:W3CDTF">2010-06-01T15:15:47Z</dcterms:created>
  <dcterms:modified xsi:type="dcterms:W3CDTF">2020-02-27T20:47:55Z</dcterms:modified>
</cp:coreProperties>
</file>