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6" r:id="rId6"/>
    <p:sldId id="267" r:id="rId7"/>
    <p:sldId id="268" r:id="rId8"/>
    <p:sldId id="269" r:id="rId9"/>
    <p:sldId id="276" r:id="rId10"/>
    <p:sldId id="263" r:id="rId11"/>
    <p:sldId id="265" r:id="rId12"/>
    <p:sldId id="264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4995386E-1D37-4F83-B1D1-1257C27A8057}">
          <p14:sldIdLst>
            <p14:sldId id="256"/>
            <p14:sldId id="257"/>
            <p14:sldId id="261"/>
            <p14:sldId id="259"/>
            <p14:sldId id="266"/>
            <p14:sldId id="267"/>
            <p14:sldId id="268"/>
          </p14:sldIdLst>
        </p14:section>
        <p14:section name="Sección sin título" id="{AE554957-D0D1-4879-BAE6-83808AF933DA}">
          <p14:sldIdLst>
            <p14:sldId id="269"/>
            <p14:sldId id="276"/>
            <p14:sldId id="263"/>
            <p14:sldId id="265"/>
            <p14:sldId id="264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1508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04407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89970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40426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0966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2839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3831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79833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80768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63143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11190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DC86-CDB0-46A2-B7FC-1B498239B479}" type="datetimeFigureOut">
              <a:rPr lang="es-SV" smtClean="0"/>
              <a:pPr/>
              <a:t>15/07/2015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37D4-B3A4-4787-8734-22F6B67A603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95398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pPr algn="just"/>
            <a:r>
              <a:rPr lang="es-SV" dirty="0" smtClean="0">
                <a:latin typeface="Arial" panose="020B0604020202020204" pitchFamily="34" charset="0"/>
                <a:cs typeface="Arial" panose="020B0604020202020204" pitchFamily="34" charset="0"/>
              </a:rPr>
              <a:t>Panel 2: Marco de Políticas y Acciones para el Corredor Seco en El Salvador</a:t>
            </a:r>
            <a:endParaRPr lang="es-S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1" y="3886200"/>
            <a:ext cx="7811490" cy="1752600"/>
          </a:xfrm>
        </p:spPr>
        <p:txBody>
          <a:bodyPr/>
          <a:lstStyle/>
          <a:p>
            <a:pPr algn="just"/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Ministerio de Agricultura </a:t>
            </a:r>
            <a:r>
              <a:rPr lang="es-SV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Ganadería </a:t>
            </a: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Salvador (MAG)</a:t>
            </a:r>
          </a:p>
          <a:p>
            <a:pPr algn="just"/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2015</a:t>
            </a:r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9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269851"/>
            <a:ext cx="8496944" cy="5327501"/>
          </a:xfrm>
        </p:spPr>
        <p:txBody>
          <a:bodyPr>
            <a:noAutofit/>
          </a:bodyPr>
          <a:lstStyle/>
          <a:p>
            <a:pPr algn="just"/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este contexto y para contribuir a su implementación, la estrategia se pondrá en marcha a través del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de 6 ejes estratégicos: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Fortalecimiento de capacidades institucionales y de organizaciones locales.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Gestión de riesgos agroclimáticos.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Investigación, innovación y transferencia de tecnologías.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Gestión integrada de cuencas y ordenamiento territorial.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Educación, sensibilización y participación ciudadana.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 Gestión de fuentes de financiamiento para la adaptación, mitigación y resiliencia ante el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cambio climático.</a:t>
            </a: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5653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8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SV" sz="2400" dirty="0" smtClean="0"/>
              <a:t>Estructura organizativa para poner en operación la Estrategia Nacional de Manejo Sostenible de Cuencas Hidrográficas y Cambio climático</a:t>
            </a:r>
            <a:endParaRPr lang="es-SV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1"/>
            <a:ext cx="820891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59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47915" y="2967335"/>
            <a:ext cx="80481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MUCHAS GRACIAS</a:t>
            </a:r>
            <a:endParaRPr lang="es-E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915" y="548680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4887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203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9851"/>
            <a:ext cx="7772400" cy="1583085"/>
          </a:xfrm>
        </p:spPr>
        <p:txBody>
          <a:bodyPr>
            <a:noAutofit/>
          </a:bodyPr>
          <a:lstStyle/>
          <a:p>
            <a:pPr algn="just"/>
            <a: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A DESARROLLAR EN EL CORREDOR SECO POR EL MAG</a:t>
            </a:r>
            <a:endParaRPr lang="es-S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6004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Instalación  de  Módulos de Riego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El Incremento de la Producción en  los Departamentos de San   Miguel y la Unión, Afectados por la Sequia.</a:t>
            </a:r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Ampliación del Área  Bajo Riego en el  Distrito de  Riego y Avenamiento N°.2 Atiocoyo Unidad Norte.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34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568952" cy="4896544"/>
          </a:xfrm>
        </p:spPr>
        <p:txBody>
          <a:bodyPr>
            <a:noAutofit/>
          </a:bodyPr>
          <a:lstStyle/>
          <a:p>
            <a:pPr algn="just"/>
            <a:r>
              <a:rPr lang="es-S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 lo anterior, la octava   prioridad consiste en sentar las bases para la adaptación de la agricultura, ganadería, forestería, pesca y acuicultura al cambio climático, especialmente en la zona del Corredor Seco del país.</a:t>
            </a:r>
            <a:br>
              <a:rPr lang="es-SV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 prioridad contempla el fortalecimiento de la institucionalidad, la política, la estrategia y el plan de adaptación y mitigación del sector, de igual manera la creación de la Escuela Regional del Corredor Seco. Asimismo, la recuperación de los recursos naturales y mejora de la capacidad de mitigación y adaptación de la producción agropecuaria, forestal, pesquera y acuícola al cambio climático. Además, fortalecer los sistemas de alerta temprana y de emergencia. Formular e iniciar la implementación de un proyecto que responda y contrarreste los efectos del cambio climático y variabilidad climática en la agricultura, especialmente, en la zona de Corredor Seco del país</a:t>
            </a:r>
            <a:r>
              <a:rPr lang="es-S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S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19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292776"/>
            <a:ext cx="8856984" cy="5448592"/>
          </a:xfrm>
        </p:spPr>
        <p:txBody>
          <a:bodyPr>
            <a:normAutofit fontScale="90000"/>
          </a:bodyPr>
          <a:lstStyle/>
          <a:p>
            <a:pPr algn="just"/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Como MAG contamos con la 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 Ambiental de Adaptación y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Mitigación al Cambio Climático del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Sector Agropecuario, Forestal,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Pesquero y Acuícola.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Estamos construyendo la Política de Cambio Climático para el sector Agropecuario, Forestal,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Pesquero y Acuícola.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La Estrategia de Manejo Sostenible de Cuencas Hidrográficas.</a:t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SV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SV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SV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381" y="217235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6003" y="217235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6003" y="5589240"/>
            <a:ext cx="1449525" cy="108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2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269851"/>
            <a:ext cx="8496944" cy="5327501"/>
          </a:xfrm>
        </p:spPr>
        <p:txBody>
          <a:bodyPr>
            <a:noAutofit/>
          </a:bodyPr>
          <a:lstStyle/>
          <a:p>
            <a:pPr algn="just"/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este contexto y para contribuir a su implementación, la estrategia se pondrá en marcha a través del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de 6 ejes estratégicos: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Fortalecimiento de capacidades institucionales y de organizaciones locales.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Gestión de riesgos agroclimáticos.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Investigación, innovación y transferencia de tecnologías.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Gestión integrada de cuencas y ordenamiento territorial.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Educación, sensibilización y participación ciudadana.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 Gestión de fuentes de financiamiento para la adaptación, mitigación y resiliencia ante el</a:t>
            </a:r>
            <a:b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cambio climático.</a:t>
            </a: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5653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64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SV" sz="2400" dirty="0" smtClean="0"/>
              <a:t>Estructura organizativa para poner en operación la Estrategia Nacional de Manejo Sostenible de Cuencas Hidrográficas y Cambio climático</a:t>
            </a:r>
            <a:endParaRPr lang="es-SV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1"/>
            <a:ext cx="820891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38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47915" y="2967335"/>
            <a:ext cx="80481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MUCHAS GRACIAS</a:t>
            </a:r>
            <a:endParaRPr lang="es-E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915" y="548680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4887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28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736304"/>
          </a:xfrm>
        </p:spPr>
        <p:txBody>
          <a:bodyPr>
            <a:noAutofit/>
          </a:bodyPr>
          <a:lstStyle/>
          <a:p>
            <a:pPr algn="just"/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Plan de Desarrollo Agropecuario 2014/2019 del Ministerio de Agricultura y Ganadería (MAG) que se denomina “Agricultura para el Buen Vivir”, es la herramienta a través de la cual el MAG hace efectiva en el corto y mediano plazo la política del Estado para el Sector Agropecuario y el Desarrollo Rural del país para el quinquenio.</a:t>
            </a: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7811490" cy="1752600"/>
          </a:xfrm>
        </p:spPr>
        <p:txBody>
          <a:bodyPr>
            <a:normAutofit/>
          </a:bodyPr>
          <a:lstStyle/>
          <a:p>
            <a:pPr algn="just"/>
            <a:r>
              <a:rPr lang="es-SV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Plan Estratégico Institucional parte de la guía del Plan Quinquenal de Desarrollo 2014-2019.</a:t>
            </a:r>
            <a:endParaRPr lang="es-SV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56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269851"/>
            <a:ext cx="8640960" cy="1007021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PRIORIDADES EN EL QUINQUENIO</a:t>
            </a:r>
            <a:endParaRPr lang="es-SV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84976" cy="4464496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Soberanía y seguridad alimentaria.</a:t>
            </a: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Reactivación de la caficultura nacional.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Fortalecimiento de la ganadería nacional.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Impulso de la producción de los recursos pesqueros y acuícolas.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Fortalecimiento y desarrollo productivo de granos básicos, frutas, hortalizas, cacao y miel.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Reactivación de las cooperativas del sector reformado.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Modernización y ampliación de la infraestructura y área de riego.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Sustentabilidad ambiental, mitigación y adaptación al cambio climático.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Fortalecimiento de la Agricultura Familiar.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Fortalecimiento del Estatus Sanitario del País.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Modernización institucional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60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9851"/>
            <a:ext cx="7772400" cy="1583085"/>
          </a:xfrm>
        </p:spPr>
        <p:txBody>
          <a:bodyPr>
            <a:noAutofit/>
          </a:bodyPr>
          <a:lstStyle/>
          <a:p>
            <a:pPr algn="just"/>
            <a: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Sustentabilidad Ambiental, Mitigación y Adaptación al Cambio Climático.</a:t>
            </a:r>
            <a:b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S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600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últimos años el sector agropecuario ha sido impactado por la ocurrencia de diferentes fenómenos climáticos, la periodicidad con la que se presentan estos fenómenos es cada vez más frecuente y genera pérdidas de importancia económica. El cambio climático es una realidad que afecta el desarrollo del sector agropecuario, por lo tanto se debe promover una agricultura sustentable y resiliente</a:t>
            </a:r>
            <a:r>
              <a:rPr lang="es-SV" dirty="0"/>
              <a:t>. </a:t>
            </a:r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05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9851"/>
            <a:ext cx="7772400" cy="1583085"/>
          </a:xfrm>
        </p:spPr>
        <p:txBody>
          <a:bodyPr>
            <a:noAutofit/>
          </a:bodyPr>
          <a:lstStyle/>
          <a:p>
            <a:pPr algn="just"/>
            <a: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POLITICAS DEL  MAG</a:t>
            </a:r>
            <a:endParaRPr lang="es-S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6004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Cambio Climático para el sector agropecuario, Forestal Pesquero y Acuícola ( en construcción).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Ambiental de Adaptación y Mitigación al Cambio Climático del Sector Agropecuario, Forestal, Pesquero y Acuícola.</a:t>
            </a: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95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9851"/>
            <a:ext cx="7772400" cy="1583085"/>
          </a:xfrm>
        </p:spPr>
        <p:txBody>
          <a:bodyPr>
            <a:noAutofit/>
          </a:bodyPr>
          <a:lstStyle/>
          <a:p>
            <a:pPr algn="just"/>
            <a: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POLITICAS DEL  MAG</a:t>
            </a:r>
            <a:endParaRPr lang="es-S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600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Nacional de  Manejo Sostenible de Cuencas Hidrográficas con enfoque de regeneración de agua y Cambio </a:t>
            </a: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Climático.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Forestal.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Agricultura bajo Riego.</a:t>
            </a: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65104"/>
            <a:ext cx="14509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83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9851"/>
            <a:ext cx="7772400" cy="1583085"/>
          </a:xfrm>
        </p:spPr>
        <p:txBody>
          <a:bodyPr>
            <a:noAutofit/>
          </a:bodyPr>
          <a:lstStyle/>
          <a:p>
            <a:pPr algn="just"/>
            <a: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A DESARROLLAR EN EL CORREDOR SECO POR EL MAG</a:t>
            </a:r>
            <a:endParaRPr lang="es-S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600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 </a:t>
            </a:r>
            <a:r>
              <a:rPr lang="es-S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Escuela Regional del Corredor </a:t>
            </a: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Fortalecimiento de  la Agricultura  Familiar Aplicando Tecnologías Sostenibles Ante el Cambio Climático En El Salvador.</a:t>
            </a:r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3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9851"/>
            <a:ext cx="7772400" cy="1583085"/>
          </a:xfrm>
        </p:spPr>
        <p:txBody>
          <a:bodyPr>
            <a:noAutofit/>
          </a:bodyPr>
          <a:lstStyle/>
          <a:p>
            <a:pPr algn="just"/>
            <a: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A DESARROLLAR EN EL CORREDOR SECO POR EL MAG</a:t>
            </a:r>
            <a:endParaRPr lang="es-S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6004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Instalación  de  Módulos de Riego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El Incremento de la Producción en  los Departamentos de San   Miguel y la Unión, Afectados por la Sequia.</a:t>
            </a:r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Ampliación del Área  Bajo Riego en el  Distrito de  Riego y Avenamiento N°.2 Atiocoyo Unidad Norte.</a:t>
            </a:r>
          </a:p>
          <a:p>
            <a:pPr algn="just"/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SV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82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9851"/>
            <a:ext cx="7772400" cy="1583085"/>
          </a:xfrm>
        </p:spPr>
        <p:txBody>
          <a:bodyPr>
            <a:noAutofit/>
          </a:bodyPr>
          <a:lstStyle/>
          <a:p>
            <a:pPr algn="just"/>
            <a:r>
              <a:rPr lang="es-S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A DESARROLLAR EN EL CORREDOR SECO POR EL MAG</a:t>
            </a:r>
            <a:endParaRPr lang="es-S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600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Tecnificado del  Cultivo de Arroz en Parcelas para Agricultura Familiar  con </a:t>
            </a:r>
            <a:r>
              <a:rPr lang="es-SV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Irrigacion</a:t>
            </a:r>
            <a:r>
              <a:rPr lang="es-SV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699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9731"/>
            <a:ext cx="1474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30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653</Words>
  <Application>Microsoft Office PowerPoint</Application>
  <PresentationFormat>Presentación en pantalla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Panel 2: Marco de Políticas y Acciones para el Corredor Seco en El Salvador</vt:lpstr>
      <vt:lpstr>El Plan de Desarrollo Agropecuario 2014/2019 del Ministerio de Agricultura y Ganadería (MAG) que se denomina “Agricultura para el Buen Vivir”, es la herramienta a través de la cual el MAG hace efectiva en el corto y mediano plazo la política del Estado para el Sector Agropecuario y el Desarrollo Rural del país para el quinquenio.</vt:lpstr>
      <vt:lpstr>PRINCIPALES PRIORIDADES EN EL QUINQUENIO</vt:lpstr>
      <vt:lpstr>Sustentabilidad Ambiental, Mitigación y Adaptación al Cambio Climático. </vt:lpstr>
      <vt:lpstr>PRINCIPALES POLITICAS DEL  MAG</vt:lpstr>
      <vt:lpstr>PRINCIPALES POLITICAS DEL  MAG</vt:lpstr>
      <vt:lpstr>ACCIONES A DESARROLLAR EN EL CORREDOR SECO POR EL MAG</vt:lpstr>
      <vt:lpstr>ACCIONES A DESARROLLAR EN EL CORREDOR SECO POR EL MAG</vt:lpstr>
      <vt:lpstr>ACCIONES A DESARROLLAR EN EL CORREDOR SECO POR EL MAG</vt:lpstr>
      <vt:lpstr>En este contexto y para contribuir a su implementación, la estrategia se pondrá en marcha a través del desarrollo de 6 ejes estratégicos: 1. Fortalecimiento de capacidades institucionales y de organizaciones locales. 2. Gestión de riesgos agroclimáticos. 3. Investigación, innovación y transferencia de tecnologías. 4. Gestión integrada de cuencas y ordenamiento territorial. 5. Educación, sensibilización y participación ciudadana. 6. Gestión de fuentes de financiamiento para la adaptación, mitigación y resiliencia ante el cambio climático.</vt:lpstr>
      <vt:lpstr>Estructura organizativa para poner en operación la Estrategia Nacional de Manejo Sostenible de Cuencas Hidrográficas y Cambio climático</vt:lpstr>
      <vt:lpstr>Diapositiva 12</vt:lpstr>
      <vt:lpstr>ACCIONES A DESARROLLAR EN EL CORREDOR SECO POR EL MAG</vt:lpstr>
      <vt:lpstr>Por lo anterior, la octava   prioridad consiste en sentar las bases para la adaptación de la agricultura, ganadería, forestería, pesca y acuicultura al cambio climático, especialmente en la zona del Corredor Seco del país. Esta prioridad contempla el fortalecimiento de la institucionalidad, la política, la estrategia y el plan de adaptación y mitigación del sector, de igual manera la creación de la Escuela Regional del Corredor Seco. Asimismo, la recuperación de los recursos naturales y mejora de la capacidad de mitigación y adaptación de la producción agropecuaria, forestal, pesquera y acuícola al cambio climático. Además, fortalecer los sistemas de alerta temprana y de emergencia. Formular e iniciar la implementación de un proyecto que responda y contrarreste los efectos del cambio climático y variabilidad climática en la agricultura, especialmente, en la zona de Corredor Seco del país.</vt:lpstr>
      <vt:lpstr> Como MAG contamos con la  Estrategia Ambiental de Adaptación y Mitigación al Cambio Climático del Sector Agropecuario, Forestal, Pesquero y Acuícola.  Estamos construyendo la Política de Cambio Climático para el sector Agropecuario, Forestal, Pesquero y Acuícola. La Estrategia de Manejo Sostenible de Cuencas Hidrográficas.   </vt:lpstr>
      <vt:lpstr>En este contexto y para contribuir a su implementación, la estrategia se pondrá en marcha a través del desarrollo de 6 ejes estratégicos: 1. Fortalecimiento de capacidades institucionales y de organizaciones locales. 2. Gestión de riesgos agroclimáticos. 3. Investigación, innovación y transferencia de tecnologías. 4. Gestión integrada de cuencas y ordenamiento territorial. 5. Educación, sensibilización y participación ciudadana. 6. Gestión de fuentes de financiamiento para la adaptación, mitigación y resiliencia ante el cambio climático.</vt:lpstr>
      <vt:lpstr>Estructura organizativa para poner en operación la Estrategia Nacional de Manejo Sostenible de Cuencas Hidrográficas y Cambio climático</vt:lpstr>
      <vt:lpstr>Diapositiva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2: Marco de Políticas y Acciones para el Corredor Seco en El Salvador</dc:title>
  <dc:creator>luis</dc:creator>
  <cp:lastModifiedBy>aflores</cp:lastModifiedBy>
  <cp:revision>27</cp:revision>
  <dcterms:created xsi:type="dcterms:W3CDTF">2015-07-12T22:37:05Z</dcterms:created>
  <dcterms:modified xsi:type="dcterms:W3CDTF">2015-07-15T12:18:17Z</dcterms:modified>
</cp:coreProperties>
</file>