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70" r:id="rId3"/>
    <p:sldId id="264" r:id="rId4"/>
    <p:sldId id="259" r:id="rId5"/>
    <p:sldId id="260" r:id="rId6"/>
    <p:sldId id="263" r:id="rId7"/>
    <p:sldId id="275" r:id="rId8"/>
    <p:sldId id="262" r:id="rId9"/>
    <p:sldId id="273" r:id="rId10"/>
    <p:sldId id="274" r:id="rId11"/>
    <p:sldId id="26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78881-EE1D-4547-A284-B3A50469CA7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SV"/>
        </a:p>
      </dgm:t>
    </dgm:pt>
    <dgm:pt modelId="{D0B69EE8-CADE-40D9-B554-365EE68E2BAD}">
      <dgm:prSet phldrT="[Texto]" custT="1"/>
      <dgm:spPr/>
      <dgm:t>
        <a:bodyPr/>
        <a:lstStyle/>
        <a:p>
          <a:r>
            <a:rPr lang="es-SV" sz="1400" b="1" dirty="0" smtClean="0"/>
            <a:t>Expertis GOBIERNO Sector</a:t>
          </a:r>
          <a:endParaRPr lang="es-SV" sz="1400" b="1" dirty="0"/>
        </a:p>
      </dgm:t>
    </dgm:pt>
    <dgm:pt modelId="{7D96B5F8-26E0-4E2D-90C4-09C07B2E2F73}" type="parTrans" cxnId="{FB3250D6-889D-4226-BD86-D9F8F5D793CD}">
      <dgm:prSet/>
      <dgm:spPr/>
      <dgm:t>
        <a:bodyPr/>
        <a:lstStyle/>
        <a:p>
          <a:endParaRPr lang="es-SV"/>
        </a:p>
      </dgm:t>
    </dgm:pt>
    <dgm:pt modelId="{C7334BDF-F9E3-4F22-BE08-BCF40F2A92DF}" type="sibTrans" cxnId="{FB3250D6-889D-4226-BD86-D9F8F5D793CD}">
      <dgm:prSet/>
      <dgm:spPr/>
      <dgm:t>
        <a:bodyPr/>
        <a:lstStyle/>
        <a:p>
          <a:endParaRPr lang="es-SV"/>
        </a:p>
      </dgm:t>
    </dgm:pt>
    <dgm:pt modelId="{AD2B167F-C0FE-4FCD-B96B-A2D0886794F6}">
      <dgm:prSet phldrT="[Texto]" custT="1"/>
      <dgm:spPr/>
      <dgm:t>
        <a:bodyPr/>
        <a:lstStyle/>
        <a:p>
          <a:r>
            <a:rPr lang="es-SV" sz="1400" dirty="0" smtClean="0"/>
            <a:t>Data</a:t>
          </a:r>
          <a:endParaRPr lang="es-SV" sz="1400" dirty="0"/>
        </a:p>
      </dgm:t>
    </dgm:pt>
    <dgm:pt modelId="{64D9E232-A794-4DAD-BD43-B9BC4E8A3968}" type="parTrans" cxnId="{496754D9-D617-4065-9AE5-030251105929}">
      <dgm:prSet/>
      <dgm:spPr/>
      <dgm:t>
        <a:bodyPr/>
        <a:lstStyle/>
        <a:p>
          <a:endParaRPr lang="es-SV"/>
        </a:p>
      </dgm:t>
    </dgm:pt>
    <dgm:pt modelId="{C5EC3BD7-0F05-4EAB-A113-34760895CFEE}" type="sibTrans" cxnId="{496754D9-D617-4065-9AE5-030251105929}">
      <dgm:prSet/>
      <dgm:spPr/>
      <dgm:t>
        <a:bodyPr/>
        <a:lstStyle/>
        <a:p>
          <a:endParaRPr lang="es-SV"/>
        </a:p>
      </dgm:t>
    </dgm:pt>
    <dgm:pt modelId="{05224AD2-412F-404D-B42D-B021D8AB578E}">
      <dgm:prSet phldrT="[Texto]" custT="1"/>
      <dgm:spPr/>
      <dgm:t>
        <a:bodyPr/>
        <a:lstStyle/>
        <a:p>
          <a:r>
            <a:rPr lang="es-SV" sz="1400" b="1" dirty="0" smtClean="0"/>
            <a:t>Gobiernos Mancomunados</a:t>
          </a:r>
          <a:endParaRPr lang="es-SV" sz="1400" b="1" dirty="0"/>
        </a:p>
      </dgm:t>
    </dgm:pt>
    <dgm:pt modelId="{83A14EA4-ECAB-49F0-B37C-6A440EA62689}" type="parTrans" cxnId="{10AFEF7D-303A-4E79-BCA3-7FE47981A9D5}">
      <dgm:prSet/>
      <dgm:spPr/>
      <dgm:t>
        <a:bodyPr/>
        <a:lstStyle/>
        <a:p>
          <a:endParaRPr lang="es-SV"/>
        </a:p>
      </dgm:t>
    </dgm:pt>
    <dgm:pt modelId="{65BF2F9B-C836-4B9D-B63A-E024263393F3}" type="sibTrans" cxnId="{10AFEF7D-303A-4E79-BCA3-7FE47981A9D5}">
      <dgm:prSet/>
      <dgm:spPr/>
      <dgm:t>
        <a:bodyPr/>
        <a:lstStyle/>
        <a:p>
          <a:endParaRPr lang="es-SV"/>
        </a:p>
      </dgm:t>
    </dgm:pt>
    <dgm:pt modelId="{3EA7AB25-56B3-4616-9C9F-012B6E630983}">
      <dgm:prSet phldrT="[Texto]" custT="1"/>
      <dgm:spPr/>
      <dgm:t>
        <a:bodyPr/>
        <a:lstStyle/>
        <a:p>
          <a:r>
            <a:rPr lang="es-SV" sz="1400" dirty="0" smtClean="0"/>
            <a:t>Integrar la informacion</a:t>
          </a:r>
          <a:endParaRPr lang="es-SV" sz="1400" dirty="0"/>
        </a:p>
      </dgm:t>
    </dgm:pt>
    <dgm:pt modelId="{3594A687-752B-4957-AA99-01520AF9BFC2}" type="parTrans" cxnId="{56382A9B-627A-4515-BC74-358C54F955FE}">
      <dgm:prSet/>
      <dgm:spPr/>
      <dgm:t>
        <a:bodyPr/>
        <a:lstStyle/>
        <a:p>
          <a:endParaRPr lang="es-SV"/>
        </a:p>
      </dgm:t>
    </dgm:pt>
    <dgm:pt modelId="{0323BA70-9F7C-41E8-9E63-F79E22C33875}" type="sibTrans" cxnId="{56382A9B-627A-4515-BC74-358C54F955FE}">
      <dgm:prSet/>
      <dgm:spPr/>
      <dgm:t>
        <a:bodyPr/>
        <a:lstStyle/>
        <a:p>
          <a:endParaRPr lang="es-SV"/>
        </a:p>
      </dgm:t>
    </dgm:pt>
    <dgm:pt modelId="{F632F5FD-8D3D-4D59-91C4-7F1A0804CDE2}">
      <dgm:prSet phldrT="[Texto]" custT="1"/>
      <dgm:spPr/>
      <dgm:t>
        <a:bodyPr/>
        <a:lstStyle/>
        <a:p>
          <a:r>
            <a:rPr lang="es-SV" sz="1400" dirty="0" smtClean="0"/>
            <a:t>Programas/proyectos operativos propios</a:t>
          </a:r>
          <a:endParaRPr lang="es-SV" sz="1400" dirty="0"/>
        </a:p>
      </dgm:t>
    </dgm:pt>
    <dgm:pt modelId="{28FE011C-6C2E-46AD-BC8F-92A266A83218}" type="parTrans" cxnId="{688AB35D-E2E7-4D1C-9737-4771A3FFB176}">
      <dgm:prSet/>
      <dgm:spPr/>
      <dgm:t>
        <a:bodyPr/>
        <a:lstStyle/>
        <a:p>
          <a:endParaRPr lang="es-SV"/>
        </a:p>
      </dgm:t>
    </dgm:pt>
    <dgm:pt modelId="{1B82F307-C579-4B4B-96AA-530BC4BF0CBD}" type="sibTrans" cxnId="{688AB35D-E2E7-4D1C-9737-4771A3FFB176}">
      <dgm:prSet/>
      <dgm:spPr/>
      <dgm:t>
        <a:bodyPr/>
        <a:lstStyle/>
        <a:p>
          <a:endParaRPr lang="es-SV"/>
        </a:p>
      </dgm:t>
    </dgm:pt>
    <dgm:pt modelId="{28E049FB-220E-4157-964B-ABA6C4ED6B71}">
      <dgm:prSet phldrT="[Texto]" custT="1"/>
      <dgm:spPr/>
      <dgm:t>
        <a:bodyPr/>
        <a:lstStyle/>
        <a:p>
          <a:r>
            <a:rPr lang="es-SV" sz="1400" b="1" dirty="0" smtClean="0"/>
            <a:t>Productores-otros</a:t>
          </a:r>
          <a:endParaRPr lang="es-SV" sz="1400" b="1" dirty="0"/>
        </a:p>
      </dgm:t>
    </dgm:pt>
    <dgm:pt modelId="{2DA96386-C445-40B7-8F0A-F716CE00D3B0}" type="parTrans" cxnId="{DD407396-BA2F-4C40-A620-B100A5E73F6D}">
      <dgm:prSet/>
      <dgm:spPr/>
      <dgm:t>
        <a:bodyPr/>
        <a:lstStyle/>
        <a:p>
          <a:endParaRPr lang="es-SV"/>
        </a:p>
      </dgm:t>
    </dgm:pt>
    <dgm:pt modelId="{A325D5A6-635D-4CE4-987B-0981D71F044F}" type="sibTrans" cxnId="{DD407396-BA2F-4C40-A620-B100A5E73F6D}">
      <dgm:prSet/>
      <dgm:spPr/>
      <dgm:t>
        <a:bodyPr/>
        <a:lstStyle/>
        <a:p>
          <a:endParaRPr lang="es-SV"/>
        </a:p>
      </dgm:t>
    </dgm:pt>
    <dgm:pt modelId="{2697A48E-D958-4786-BE6F-706E6CD66BC6}">
      <dgm:prSet custT="1"/>
      <dgm:spPr/>
      <dgm:t>
        <a:bodyPr/>
        <a:lstStyle/>
        <a:p>
          <a:r>
            <a:rPr lang="es-SV" sz="1400" dirty="0" smtClean="0"/>
            <a:t>Organizaciones </a:t>
          </a:r>
          <a:endParaRPr lang="es-SV" sz="1400" dirty="0"/>
        </a:p>
      </dgm:t>
    </dgm:pt>
    <dgm:pt modelId="{923E0E79-2FDF-4EF3-893F-9C6A0B436C6F}" type="parTrans" cxnId="{9B7042B0-E459-48D3-B805-F42893858F43}">
      <dgm:prSet/>
      <dgm:spPr/>
      <dgm:t>
        <a:bodyPr/>
        <a:lstStyle/>
        <a:p>
          <a:endParaRPr lang="es-SV"/>
        </a:p>
      </dgm:t>
    </dgm:pt>
    <dgm:pt modelId="{8ABCB17A-D2D9-43B7-B0D5-E342E8ADE71E}" type="sibTrans" cxnId="{9B7042B0-E459-48D3-B805-F42893858F43}">
      <dgm:prSet/>
      <dgm:spPr/>
      <dgm:t>
        <a:bodyPr/>
        <a:lstStyle/>
        <a:p>
          <a:endParaRPr lang="es-SV"/>
        </a:p>
      </dgm:t>
    </dgm:pt>
    <dgm:pt modelId="{C9F84140-F430-48B7-9F0D-A7ADCBD428C4}">
      <dgm:prSet phldrT="[Texto]" custT="1"/>
      <dgm:spPr/>
      <dgm:t>
        <a:bodyPr/>
        <a:lstStyle/>
        <a:p>
          <a:r>
            <a:rPr lang="es-SV" sz="1400" dirty="0" err="1" smtClean="0"/>
            <a:t>Imagenes</a:t>
          </a:r>
          <a:endParaRPr lang="es-SV" sz="1400" dirty="0"/>
        </a:p>
      </dgm:t>
    </dgm:pt>
    <dgm:pt modelId="{AC2D2A18-2FFF-47DD-925A-FA5F7464080B}" type="parTrans" cxnId="{777C53FE-5B0E-494E-89F3-011A8E4BF63C}">
      <dgm:prSet/>
      <dgm:spPr/>
      <dgm:t>
        <a:bodyPr/>
        <a:lstStyle/>
        <a:p>
          <a:endParaRPr lang="en-US"/>
        </a:p>
      </dgm:t>
    </dgm:pt>
    <dgm:pt modelId="{753943D2-4BEB-4A09-8A83-9FF1C340E768}" type="sibTrans" cxnId="{777C53FE-5B0E-494E-89F3-011A8E4BF63C}">
      <dgm:prSet/>
      <dgm:spPr/>
      <dgm:t>
        <a:bodyPr/>
        <a:lstStyle/>
        <a:p>
          <a:endParaRPr lang="en-US"/>
        </a:p>
      </dgm:t>
    </dgm:pt>
    <dgm:pt modelId="{A939ACD9-B99D-4EFA-B03C-C96CDBA27E67}">
      <dgm:prSet phldrT="[Texto]" custT="1"/>
      <dgm:spPr/>
      <dgm:t>
        <a:bodyPr/>
        <a:lstStyle/>
        <a:p>
          <a:r>
            <a:rPr lang="es-SV" sz="1400" dirty="0" smtClean="0"/>
            <a:t>Análisis</a:t>
          </a:r>
          <a:endParaRPr lang="es-SV" sz="1400" dirty="0"/>
        </a:p>
      </dgm:t>
    </dgm:pt>
    <dgm:pt modelId="{101822E3-8C23-4EEC-8289-D33C63B4D88A}" type="parTrans" cxnId="{85E7904B-8498-48E1-B972-6AD26AA3DEA1}">
      <dgm:prSet/>
      <dgm:spPr/>
      <dgm:t>
        <a:bodyPr/>
        <a:lstStyle/>
        <a:p>
          <a:endParaRPr lang="en-US"/>
        </a:p>
      </dgm:t>
    </dgm:pt>
    <dgm:pt modelId="{F735FB89-14DD-49FA-98E7-8CDF4D7990C9}" type="sibTrans" cxnId="{85E7904B-8498-48E1-B972-6AD26AA3DEA1}">
      <dgm:prSet/>
      <dgm:spPr/>
      <dgm:t>
        <a:bodyPr/>
        <a:lstStyle/>
        <a:p>
          <a:endParaRPr lang="en-US"/>
        </a:p>
      </dgm:t>
    </dgm:pt>
    <dgm:pt modelId="{43E81D3A-2314-4F92-B9E1-224E65982F42}">
      <dgm:prSet custT="1"/>
      <dgm:spPr/>
      <dgm:t>
        <a:bodyPr/>
        <a:lstStyle/>
        <a:p>
          <a:r>
            <a:rPr lang="es-SV" sz="1400" dirty="0" smtClean="0"/>
            <a:t>Fincas</a:t>
          </a:r>
          <a:endParaRPr lang="es-SV" sz="1400" dirty="0"/>
        </a:p>
      </dgm:t>
    </dgm:pt>
    <dgm:pt modelId="{AC3B9778-7F03-43D1-BE8A-360F070C734E}" type="parTrans" cxnId="{4CB4712B-B19D-4F6C-B14D-F273236186AC}">
      <dgm:prSet/>
      <dgm:spPr/>
      <dgm:t>
        <a:bodyPr/>
        <a:lstStyle/>
        <a:p>
          <a:endParaRPr lang="en-US"/>
        </a:p>
      </dgm:t>
    </dgm:pt>
    <dgm:pt modelId="{89EA93C7-DB2B-431C-A93A-5A5C01F042FC}" type="sibTrans" cxnId="{4CB4712B-B19D-4F6C-B14D-F273236186AC}">
      <dgm:prSet/>
      <dgm:spPr/>
      <dgm:t>
        <a:bodyPr/>
        <a:lstStyle/>
        <a:p>
          <a:endParaRPr lang="en-US"/>
        </a:p>
      </dgm:t>
    </dgm:pt>
    <dgm:pt modelId="{A3146E62-26A7-4E2E-92C6-658502A9FE0D}">
      <dgm:prSet custT="1"/>
      <dgm:spPr/>
      <dgm:t>
        <a:bodyPr/>
        <a:lstStyle/>
        <a:p>
          <a:r>
            <a:rPr lang="es-SV" sz="1400" dirty="0" smtClean="0"/>
            <a:t>Pasturas</a:t>
          </a:r>
          <a:endParaRPr lang="es-SV" sz="1400" dirty="0"/>
        </a:p>
      </dgm:t>
    </dgm:pt>
    <dgm:pt modelId="{45DFBF2F-AB5C-4133-B9D4-AE2A1E93DC7F}" type="parTrans" cxnId="{A05B155D-CCB1-4576-A243-19ACD3B935CB}">
      <dgm:prSet/>
      <dgm:spPr/>
      <dgm:t>
        <a:bodyPr/>
        <a:lstStyle/>
        <a:p>
          <a:endParaRPr lang="en-US"/>
        </a:p>
      </dgm:t>
    </dgm:pt>
    <dgm:pt modelId="{7FA1C0BF-209C-4FE4-883E-4746F5FE0FF1}" type="sibTrans" cxnId="{A05B155D-CCB1-4576-A243-19ACD3B935CB}">
      <dgm:prSet/>
      <dgm:spPr/>
      <dgm:t>
        <a:bodyPr/>
        <a:lstStyle/>
        <a:p>
          <a:endParaRPr lang="en-US"/>
        </a:p>
      </dgm:t>
    </dgm:pt>
    <dgm:pt modelId="{02ABBDC1-C841-401E-9D3F-B4AC2076818E}">
      <dgm:prSet phldrT="[Texto]" custT="1"/>
      <dgm:spPr/>
      <dgm:t>
        <a:bodyPr/>
        <a:lstStyle/>
        <a:p>
          <a:r>
            <a:rPr lang="es-SV" sz="1400" dirty="0" smtClean="0"/>
            <a:t>Coordinar / regular – permisos, </a:t>
          </a:r>
          <a:r>
            <a:rPr lang="es-SV" sz="1400" dirty="0" err="1" smtClean="0"/>
            <a:t>etc</a:t>
          </a:r>
          <a:endParaRPr lang="es-SV" sz="1400" dirty="0"/>
        </a:p>
      </dgm:t>
    </dgm:pt>
    <dgm:pt modelId="{465034C3-BA93-4309-8729-A0B322D003D3}" type="parTrans" cxnId="{B2894AAA-C245-4C7E-91F5-DA0DC03E5A81}">
      <dgm:prSet/>
      <dgm:spPr/>
      <dgm:t>
        <a:bodyPr/>
        <a:lstStyle/>
        <a:p>
          <a:endParaRPr lang="en-US"/>
        </a:p>
      </dgm:t>
    </dgm:pt>
    <dgm:pt modelId="{B26FF644-863A-42B7-97AB-33C61487E81F}" type="sibTrans" cxnId="{B2894AAA-C245-4C7E-91F5-DA0DC03E5A81}">
      <dgm:prSet/>
      <dgm:spPr/>
      <dgm:t>
        <a:bodyPr/>
        <a:lstStyle/>
        <a:p>
          <a:endParaRPr lang="en-US"/>
        </a:p>
      </dgm:t>
    </dgm:pt>
    <dgm:pt modelId="{2045C81A-6BED-46A9-96A3-F319FE7F0375}">
      <dgm:prSet phldrT="[Texto]" custT="1"/>
      <dgm:spPr/>
      <dgm:t>
        <a:bodyPr/>
        <a:lstStyle/>
        <a:p>
          <a:r>
            <a:rPr lang="es-SV" sz="1400" b="1" dirty="0" err="1" smtClean="0"/>
            <a:t>Municipios</a:t>
          </a:r>
          <a:r>
            <a:rPr lang="es-SV" sz="500" b="1" dirty="0" err="1" smtClean="0"/>
            <a:t>d</a:t>
          </a:r>
          <a:endParaRPr lang="es-SV" sz="500" b="1" dirty="0"/>
        </a:p>
      </dgm:t>
    </dgm:pt>
    <dgm:pt modelId="{D6099B50-7E5A-434E-94B8-808CDED0D12C}" type="sibTrans" cxnId="{862ABBBF-4962-4615-BE79-F36A3AE718C5}">
      <dgm:prSet/>
      <dgm:spPr/>
      <dgm:t>
        <a:bodyPr/>
        <a:lstStyle/>
        <a:p>
          <a:endParaRPr lang="es-SV"/>
        </a:p>
      </dgm:t>
    </dgm:pt>
    <dgm:pt modelId="{B9DCF452-6D6F-4949-AC63-DA0EE56D7D12}" type="parTrans" cxnId="{862ABBBF-4962-4615-BE79-F36A3AE718C5}">
      <dgm:prSet/>
      <dgm:spPr/>
      <dgm:t>
        <a:bodyPr/>
        <a:lstStyle/>
        <a:p>
          <a:endParaRPr lang="es-SV"/>
        </a:p>
      </dgm:t>
    </dgm:pt>
    <dgm:pt modelId="{9D99728B-347A-4E3D-A897-25518397765B}" type="pres">
      <dgm:prSet presAssocID="{40F78881-EE1D-4547-A284-B3A50469CA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2EF1CD2E-7BA3-46A4-8B7A-857C14BC7460}" type="pres">
      <dgm:prSet presAssocID="{D0B69EE8-CADE-40D9-B554-365EE68E2BAD}" presName="composite" presStyleCnt="0"/>
      <dgm:spPr/>
    </dgm:pt>
    <dgm:pt modelId="{7E2647DC-404A-4900-B5E6-2619AF3F186F}" type="pres">
      <dgm:prSet presAssocID="{D0B69EE8-CADE-40D9-B554-365EE68E2BA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9F1EC0E-DEC1-4A86-ADFC-F4B8FF1C0E6B}" type="pres">
      <dgm:prSet presAssocID="{D0B69EE8-CADE-40D9-B554-365EE68E2BAD}" presName="desTx" presStyleLbl="alignAccFollowNode1" presStyleIdx="0" presStyleCnt="4" custAng="0" custLinFactNeighborX="3854" custLinFactNeighborY="2096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0CDD4C1-7EA6-45C3-B7A5-4851DD3B8C9B}" type="pres">
      <dgm:prSet presAssocID="{C7334BDF-F9E3-4F22-BE08-BCF40F2A92DF}" presName="space" presStyleCnt="0"/>
      <dgm:spPr/>
    </dgm:pt>
    <dgm:pt modelId="{403B731F-7F4E-4A57-85CF-50725CB97A0B}" type="pres">
      <dgm:prSet presAssocID="{05224AD2-412F-404D-B42D-B021D8AB578E}" presName="composite" presStyleCnt="0"/>
      <dgm:spPr/>
    </dgm:pt>
    <dgm:pt modelId="{84111836-6B04-4EF0-A83D-A49A4367D2D9}" type="pres">
      <dgm:prSet presAssocID="{05224AD2-412F-404D-B42D-B021D8AB578E}" presName="parTx" presStyleLbl="alignNode1" presStyleIdx="1" presStyleCnt="4" custScaleY="8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774A828-511E-428E-A6D5-FD77A24C029E}" type="pres">
      <dgm:prSet presAssocID="{05224AD2-412F-404D-B42D-B021D8AB578E}" presName="desTx" presStyleLbl="alignAccFollowNode1" presStyleIdx="1" presStyleCnt="4" custLinFactNeighborX="3175" custLinFactNeighborY="2186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BC5FA0B-3396-4C84-8A75-C8BA1901C1E0}" type="pres">
      <dgm:prSet presAssocID="{65BF2F9B-C836-4B9D-B63A-E024263393F3}" presName="space" presStyleCnt="0"/>
      <dgm:spPr/>
    </dgm:pt>
    <dgm:pt modelId="{2E31A5D4-9BC1-4CA6-ACFD-89101E70D9A7}" type="pres">
      <dgm:prSet presAssocID="{2045C81A-6BED-46A9-96A3-F319FE7F0375}" presName="composite" presStyleCnt="0"/>
      <dgm:spPr/>
    </dgm:pt>
    <dgm:pt modelId="{AE81411A-5DEB-409B-B475-C04B8D7F4B2B}" type="pres">
      <dgm:prSet presAssocID="{2045C81A-6BED-46A9-96A3-F319FE7F0375}" presName="parTx" presStyleLbl="alignNode1" presStyleIdx="2" presStyleCnt="4" custScaleY="138902" custLinFactNeighborX="-2366" custLinFactNeighborY="-19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6941DCF-DFC4-4BBE-91E3-89C2C0F01D20}" type="pres">
      <dgm:prSet presAssocID="{2045C81A-6BED-46A9-96A3-F319FE7F0375}" presName="desTx" presStyleLbl="alignAccFollowNode1" presStyleIdx="2" presStyleCnt="4" custScaleY="100000" custLinFactNeighborX="-2366" custLinFactNeighborY="2107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83ABCCB-B007-44AD-9BD3-5652C8E01C62}" type="pres">
      <dgm:prSet presAssocID="{D6099B50-7E5A-434E-94B8-808CDED0D12C}" presName="space" presStyleCnt="0"/>
      <dgm:spPr/>
    </dgm:pt>
    <dgm:pt modelId="{E6027BB7-3C30-4D82-A1F9-5E699131774B}" type="pres">
      <dgm:prSet presAssocID="{28E049FB-220E-4157-964B-ABA6C4ED6B71}" presName="composite" presStyleCnt="0"/>
      <dgm:spPr/>
    </dgm:pt>
    <dgm:pt modelId="{E977ACA8-DBCF-45C4-82B1-5FBCAD7FBD23}" type="pres">
      <dgm:prSet presAssocID="{28E049FB-220E-4157-964B-ABA6C4ED6B71}" presName="parTx" presStyleLbl="alignNode1" presStyleIdx="3" presStyleCnt="4" custScaleY="181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415E3CA-5437-471D-9127-B82754F395B8}" type="pres">
      <dgm:prSet presAssocID="{28E049FB-220E-4157-964B-ABA6C4ED6B71}" presName="desTx" presStyleLbl="alignAccFollowNode1" presStyleIdx="3" presStyleCnt="4" custLinFactNeighborX="501" custLinFactNeighborY="1639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5C16E118-A60A-4957-BC10-02A51F0678D1}" type="presOf" srcId="{A939ACD9-B99D-4EFA-B03C-C96CDBA27E67}" destId="{49F1EC0E-DEC1-4A86-ADFC-F4B8FF1C0E6B}" srcOrd="0" destOrd="2" presId="urn:microsoft.com/office/officeart/2005/8/layout/hList1"/>
    <dgm:cxn modelId="{A14CDBDC-FC37-452A-A2E1-6BDD37B8CCF3}" type="presOf" srcId="{28E049FB-220E-4157-964B-ABA6C4ED6B71}" destId="{E977ACA8-DBCF-45C4-82B1-5FBCAD7FBD23}" srcOrd="0" destOrd="0" presId="urn:microsoft.com/office/officeart/2005/8/layout/hList1"/>
    <dgm:cxn modelId="{D24B93AC-BAB8-46EF-8CA5-44F09CABF9B8}" type="presOf" srcId="{3EA7AB25-56B3-4616-9C9F-012B6E630983}" destId="{7774A828-511E-428E-A6D5-FD77A24C029E}" srcOrd="0" destOrd="0" presId="urn:microsoft.com/office/officeart/2005/8/layout/hList1"/>
    <dgm:cxn modelId="{4A59FB8B-3695-4C7D-980B-1B3162E1E647}" type="presOf" srcId="{A3146E62-26A7-4E2E-92C6-658502A9FE0D}" destId="{8415E3CA-5437-471D-9127-B82754F395B8}" srcOrd="0" destOrd="2" presId="urn:microsoft.com/office/officeart/2005/8/layout/hList1"/>
    <dgm:cxn modelId="{10AFEF7D-303A-4E79-BCA3-7FE47981A9D5}" srcId="{40F78881-EE1D-4547-A284-B3A50469CA7C}" destId="{05224AD2-412F-404D-B42D-B021D8AB578E}" srcOrd="1" destOrd="0" parTransId="{83A14EA4-ECAB-49F0-B37C-6A440EA62689}" sibTransId="{65BF2F9B-C836-4B9D-B63A-E024263393F3}"/>
    <dgm:cxn modelId="{2C55CCFD-B32B-4949-B937-3F999105FEB9}" type="presOf" srcId="{40F78881-EE1D-4547-A284-B3A50469CA7C}" destId="{9D99728B-347A-4E3D-A897-25518397765B}" srcOrd="0" destOrd="0" presId="urn:microsoft.com/office/officeart/2005/8/layout/hList1"/>
    <dgm:cxn modelId="{496754D9-D617-4065-9AE5-030251105929}" srcId="{D0B69EE8-CADE-40D9-B554-365EE68E2BAD}" destId="{AD2B167F-C0FE-4FCD-B96B-A2D0886794F6}" srcOrd="0" destOrd="0" parTransId="{64D9E232-A794-4DAD-BD43-B9BC4E8A3968}" sibTransId="{C5EC3BD7-0F05-4EAB-A113-34760895CFEE}"/>
    <dgm:cxn modelId="{B2894AAA-C245-4C7E-91F5-DA0DC03E5A81}" srcId="{05224AD2-412F-404D-B42D-B021D8AB578E}" destId="{02ABBDC1-C841-401E-9D3F-B4AC2076818E}" srcOrd="1" destOrd="0" parTransId="{465034C3-BA93-4309-8729-A0B322D003D3}" sibTransId="{B26FF644-863A-42B7-97AB-33C61487E81F}"/>
    <dgm:cxn modelId="{E3C3053F-0AC1-4012-B4B5-A872184B6D9B}" type="presOf" srcId="{02ABBDC1-C841-401E-9D3F-B4AC2076818E}" destId="{7774A828-511E-428E-A6D5-FD77A24C029E}" srcOrd="0" destOrd="1" presId="urn:microsoft.com/office/officeart/2005/8/layout/hList1"/>
    <dgm:cxn modelId="{542B89B4-4631-43D4-B5DC-F0D565D5EF20}" type="presOf" srcId="{2697A48E-D958-4786-BE6F-706E6CD66BC6}" destId="{8415E3CA-5437-471D-9127-B82754F395B8}" srcOrd="0" destOrd="0" presId="urn:microsoft.com/office/officeart/2005/8/layout/hList1"/>
    <dgm:cxn modelId="{FB3250D6-889D-4226-BD86-D9F8F5D793CD}" srcId="{40F78881-EE1D-4547-A284-B3A50469CA7C}" destId="{D0B69EE8-CADE-40D9-B554-365EE68E2BAD}" srcOrd="0" destOrd="0" parTransId="{7D96B5F8-26E0-4E2D-90C4-09C07B2E2F73}" sibTransId="{C7334BDF-F9E3-4F22-BE08-BCF40F2A92DF}"/>
    <dgm:cxn modelId="{445D0412-C016-4AF7-A8B4-9A5DE959F679}" type="presOf" srcId="{AD2B167F-C0FE-4FCD-B96B-A2D0886794F6}" destId="{49F1EC0E-DEC1-4A86-ADFC-F4B8FF1C0E6B}" srcOrd="0" destOrd="0" presId="urn:microsoft.com/office/officeart/2005/8/layout/hList1"/>
    <dgm:cxn modelId="{83005773-4A8C-453B-AD8A-2657C582318A}" type="presOf" srcId="{D0B69EE8-CADE-40D9-B554-365EE68E2BAD}" destId="{7E2647DC-404A-4900-B5E6-2619AF3F186F}" srcOrd="0" destOrd="0" presId="urn:microsoft.com/office/officeart/2005/8/layout/hList1"/>
    <dgm:cxn modelId="{688AB35D-E2E7-4D1C-9737-4771A3FFB176}" srcId="{2045C81A-6BED-46A9-96A3-F319FE7F0375}" destId="{F632F5FD-8D3D-4D59-91C4-7F1A0804CDE2}" srcOrd="0" destOrd="0" parTransId="{28FE011C-6C2E-46AD-BC8F-92A266A83218}" sibTransId="{1B82F307-C579-4B4B-96AA-530BC4BF0CBD}"/>
    <dgm:cxn modelId="{BD43B196-60CA-4D73-86EF-33DCCD0F5182}" type="presOf" srcId="{C9F84140-F430-48B7-9F0D-A7ADCBD428C4}" destId="{49F1EC0E-DEC1-4A86-ADFC-F4B8FF1C0E6B}" srcOrd="0" destOrd="1" presId="urn:microsoft.com/office/officeart/2005/8/layout/hList1"/>
    <dgm:cxn modelId="{4CB4712B-B19D-4F6C-B14D-F273236186AC}" srcId="{28E049FB-220E-4157-964B-ABA6C4ED6B71}" destId="{43E81D3A-2314-4F92-B9E1-224E65982F42}" srcOrd="1" destOrd="0" parTransId="{AC3B9778-7F03-43D1-BE8A-360F070C734E}" sibTransId="{89EA93C7-DB2B-431C-A93A-5A5C01F042FC}"/>
    <dgm:cxn modelId="{777C53FE-5B0E-494E-89F3-011A8E4BF63C}" srcId="{D0B69EE8-CADE-40D9-B554-365EE68E2BAD}" destId="{C9F84140-F430-48B7-9F0D-A7ADCBD428C4}" srcOrd="1" destOrd="0" parTransId="{AC2D2A18-2FFF-47DD-925A-FA5F7464080B}" sibTransId="{753943D2-4BEB-4A09-8A83-9FF1C340E768}"/>
    <dgm:cxn modelId="{9B7042B0-E459-48D3-B805-F42893858F43}" srcId="{28E049FB-220E-4157-964B-ABA6C4ED6B71}" destId="{2697A48E-D958-4786-BE6F-706E6CD66BC6}" srcOrd="0" destOrd="0" parTransId="{923E0E79-2FDF-4EF3-893F-9C6A0B436C6F}" sibTransId="{8ABCB17A-D2D9-43B7-B0D5-E342E8ADE71E}"/>
    <dgm:cxn modelId="{0D49578D-2A31-4D0F-8BEF-072287C21FD1}" type="presOf" srcId="{43E81D3A-2314-4F92-B9E1-224E65982F42}" destId="{8415E3CA-5437-471D-9127-B82754F395B8}" srcOrd="0" destOrd="1" presId="urn:microsoft.com/office/officeart/2005/8/layout/hList1"/>
    <dgm:cxn modelId="{BC4D7E64-4B5F-43F1-91A5-1F512C6E1942}" type="presOf" srcId="{F632F5FD-8D3D-4D59-91C4-7F1A0804CDE2}" destId="{96941DCF-DFC4-4BBE-91E3-89C2C0F01D20}" srcOrd="0" destOrd="0" presId="urn:microsoft.com/office/officeart/2005/8/layout/hList1"/>
    <dgm:cxn modelId="{862ABBBF-4962-4615-BE79-F36A3AE718C5}" srcId="{40F78881-EE1D-4547-A284-B3A50469CA7C}" destId="{2045C81A-6BED-46A9-96A3-F319FE7F0375}" srcOrd="2" destOrd="0" parTransId="{B9DCF452-6D6F-4949-AC63-DA0EE56D7D12}" sibTransId="{D6099B50-7E5A-434E-94B8-808CDED0D12C}"/>
    <dgm:cxn modelId="{F152807E-373B-4DC8-BF88-5349E2612C2E}" type="presOf" srcId="{2045C81A-6BED-46A9-96A3-F319FE7F0375}" destId="{AE81411A-5DEB-409B-B475-C04B8D7F4B2B}" srcOrd="0" destOrd="0" presId="urn:microsoft.com/office/officeart/2005/8/layout/hList1"/>
    <dgm:cxn modelId="{85E7904B-8498-48E1-B972-6AD26AA3DEA1}" srcId="{D0B69EE8-CADE-40D9-B554-365EE68E2BAD}" destId="{A939ACD9-B99D-4EFA-B03C-C96CDBA27E67}" srcOrd="2" destOrd="0" parTransId="{101822E3-8C23-4EEC-8289-D33C63B4D88A}" sibTransId="{F735FB89-14DD-49FA-98E7-8CDF4D7990C9}"/>
    <dgm:cxn modelId="{56382A9B-627A-4515-BC74-358C54F955FE}" srcId="{05224AD2-412F-404D-B42D-B021D8AB578E}" destId="{3EA7AB25-56B3-4616-9C9F-012B6E630983}" srcOrd="0" destOrd="0" parTransId="{3594A687-752B-4957-AA99-01520AF9BFC2}" sibTransId="{0323BA70-9F7C-41E8-9E63-F79E22C33875}"/>
    <dgm:cxn modelId="{A05B155D-CCB1-4576-A243-19ACD3B935CB}" srcId="{28E049FB-220E-4157-964B-ABA6C4ED6B71}" destId="{A3146E62-26A7-4E2E-92C6-658502A9FE0D}" srcOrd="2" destOrd="0" parTransId="{45DFBF2F-AB5C-4133-B9D4-AE2A1E93DC7F}" sibTransId="{7FA1C0BF-209C-4FE4-883E-4746F5FE0FF1}"/>
    <dgm:cxn modelId="{DC1BA72F-CE6E-4140-A1A9-8A2B7F3377AA}" type="presOf" srcId="{05224AD2-412F-404D-B42D-B021D8AB578E}" destId="{84111836-6B04-4EF0-A83D-A49A4367D2D9}" srcOrd="0" destOrd="0" presId="urn:microsoft.com/office/officeart/2005/8/layout/hList1"/>
    <dgm:cxn modelId="{DD407396-BA2F-4C40-A620-B100A5E73F6D}" srcId="{40F78881-EE1D-4547-A284-B3A50469CA7C}" destId="{28E049FB-220E-4157-964B-ABA6C4ED6B71}" srcOrd="3" destOrd="0" parTransId="{2DA96386-C445-40B7-8F0A-F716CE00D3B0}" sibTransId="{A325D5A6-635D-4CE4-987B-0981D71F044F}"/>
    <dgm:cxn modelId="{66D8B6DB-2A5F-4AAE-A8C2-8446B23B26A8}" type="presParOf" srcId="{9D99728B-347A-4E3D-A897-25518397765B}" destId="{2EF1CD2E-7BA3-46A4-8B7A-857C14BC7460}" srcOrd="0" destOrd="0" presId="urn:microsoft.com/office/officeart/2005/8/layout/hList1"/>
    <dgm:cxn modelId="{706D1119-3A8A-4DDA-86EB-BAD53BB16848}" type="presParOf" srcId="{2EF1CD2E-7BA3-46A4-8B7A-857C14BC7460}" destId="{7E2647DC-404A-4900-B5E6-2619AF3F186F}" srcOrd="0" destOrd="0" presId="urn:microsoft.com/office/officeart/2005/8/layout/hList1"/>
    <dgm:cxn modelId="{C0448FA0-65C6-4B80-85DA-9287739837D7}" type="presParOf" srcId="{2EF1CD2E-7BA3-46A4-8B7A-857C14BC7460}" destId="{49F1EC0E-DEC1-4A86-ADFC-F4B8FF1C0E6B}" srcOrd="1" destOrd="0" presId="urn:microsoft.com/office/officeart/2005/8/layout/hList1"/>
    <dgm:cxn modelId="{9A60698B-2D53-4718-BD48-B226DC86CE79}" type="presParOf" srcId="{9D99728B-347A-4E3D-A897-25518397765B}" destId="{70CDD4C1-7EA6-45C3-B7A5-4851DD3B8C9B}" srcOrd="1" destOrd="0" presId="urn:microsoft.com/office/officeart/2005/8/layout/hList1"/>
    <dgm:cxn modelId="{A88F9A3D-8E2E-457A-AFBA-CAAFAC9F8E22}" type="presParOf" srcId="{9D99728B-347A-4E3D-A897-25518397765B}" destId="{403B731F-7F4E-4A57-85CF-50725CB97A0B}" srcOrd="2" destOrd="0" presId="urn:microsoft.com/office/officeart/2005/8/layout/hList1"/>
    <dgm:cxn modelId="{43781374-4C0A-4654-8B4F-C15AF9FCD658}" type="presParOf" srcId="{403B731F-7F4E-4A57-85CF-50725CB97A0B}" destId="{84111836-6B04-4EF0-A83D-A49A4367D2D9}" srcOrd="0" destOrd="0" presId="urn:microsoft.com/office/officeart/2005/8/layout/hList1"/>
    <dgm:cxn modelId="{30C9465A-F9AB-4793-A5DA-3893C418CE88}" type="presParOf" srcId="{403B731F-7F4E-4A57-85CF-50725CB97A0B}" destId="{7774A828-511E-428E-A6D5-FD77A24C029E}" srcOrd="1" destOrd="0" presId="urn:microsoft.com/office/officeart/2005/8/layout/hList1"/>
    <dgm:cxn modelId="{642C7B8F-E338-4D83-8105-06B154127764}" type="presParOf" srcId="{9D99728B-347A-4E3D-A897-25518397765B}" destId="{5BC5FA0B-3396-4C84-8A75-C8BA1901C1E0}" srcOrd="3" destOrd="0" presId="urn:microsoft.com/office/officeart/2005/8/layout/hList1"/>
    <dgm:cxn modelId="{2CAA9945-AD6A-4891-898E-2B35A48368ED}" type="presParOf" srcId="{9D99728B-347A-4E3D-A897-25518397765B}" destId="{2E31A5D4-9BC1-4CA6-ACFD-89101E70D9A7}" srcOrd="4" destOrd="0" presId="urn:microsoft.com/office/officeart/2005/8/layout/hList1"/>
    <dgm:cxn modelId="{F69BF74D-41B9-4D5D-8FDE-C5AB910405F3}" type="presParOf" srcId="{2E31A5D4-9BC1-4CA6-ACFD-89101E70D9A7}" destId="{AE81411A-5DEB-409B-B475-C04B8D7F4B2B}" srcOrd="0" destOrd="0" presId="urn:microsoft.com/office/officeart/2005/8/layout/hList1"/>
    <dgm:cxn modelId="{9050E902-289C-4E32-9BAE-57A5E459B219}" type="presParOf" srcId="{2E31A5D4-9BC1-4CA6-ACFD-89101E70D9A7}" destId="{96941DCF-DFC4-4BBE-91E3-89C2C0F01D20}" srcOrd="1" destOrd="0" presId="urn:microsoft.com/office/officeart/2005/8/layout/hList1"/>
    <dgm:cxn modelId="{F0664905-A43F-4A89-8B35-6785A7D1755D}" type="presParOf" srcId="{9D99728B-347A-4E3D-A897-25518397765B}" destId="{583ABCCB-B007-44AD-9BD3-5652C8E01C62}" srcOrd="5" destOrd="0" presId="urn:microsoft.com/office/officeart/2005/8/layout/hList1"/>
    <dgm:cxn modelId="{D145259A-E2DE-4B96-BDCC-2664F5DB2814}" type="presParOf" srcId="{9D99728B-347A-4E3D-A897-25518397765B}" destId="{E6027BB7-3C30-4D82-A1F9-5E699131774B}" srcOrd="6" destOrd="0" presId="urn:microsoft.com/office/officeart/2005/8/layout/hList1"/>
    <dgm:cxn modelId="{25302AE4-C991-42D2-8E10-1950D8CC347C}" type="presParOf" srcId="{E6027BB7-3C30-4D82-A1F9-5E699131774B}" destId="{E977ACA8-DBCF-45C4-82B1-5FBCAD7FBD23}" srcOrd="0" destOrd="0" presId="urn:microsoft.com/office/officeart/2005/8/layout/hList1"/>
    <dgm:cxn modelId="{75114272-BCF6-48D4-B441-42A495266F16}" type="presParOf" srcId="{E6027BB7-3C30-4D82-A1F9-5E699131774B}" destId="{8415E3CA-5437-471D-9127-B82754F395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647DC-404A-4900-B5E6-2619AF3F186F}">
      <dsp:nvSpPr>
        <dsp:cNvPr id="0" name=""/>
        <dsp:cNvSpPr/>
      </dsp:nvSpPr>
      <dsp:spPr>
        <a:xfrm>
          <a:off x="5613" y="712018"/>
          <a:ext cx="1241144" cy="18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/>
            <a:t>Expertis GOBIERNO Sector</a:t>
          </a:r>
          <a:endParaRPr lang="es-SV" sz="1400" b="1" kern="1200" dirty="0"/>
        </a:p>
      </dsp:txBody>
      <dsp:txXfrm>
        <a:off x="5613" y="712018"/>
        <a:ext cx="1241144" cy="184503"/>
      </dsp:txXfrm>
    </dsp:sp>
    <dsp:sp modelId="{49F1EC0E-DEC1-4A86-ADFC-F4B8FF1C0E6B}">
      <dsp:nvSpPr>
        <dsp:cNvPr id="0" name=""/>
        <dsp:cNvSpPr/>
      </dsp:nvSpPr>
      <dsp:spPr>
        <a:xfrm>
          <a:off x="53447" y="1191999"/>
          <a:ext cx="1241144" cy="14093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Data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err="1" smtClean="0"/>
            <a:t>Imagenes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Análisis</a:t>
          </a:r>
          <a:endParaRPr lang="es-SV" sz="1400" kern="1200" dirty="0"/>
        </a:p>
      </dsp:txBody>
      <dsp:txXfrm>
        <a:off x="53447" y="1191999"/>
        <a:ext cx="1241144" cy="1409385"/>
      </dsp:txXfrm>
    </dsp:sp>
    <dsp:sp modelId="{84111836-6B04-4EF0-A83D-A49A4367D2D9}">
      <dsp:nvSpPr>
        <dsp:cNvPr id="0" name=""/>
        <dsp:cNvSpPr/>
      </dsp:nvSpPr>
      <dsp:spPr>
        <a:xfrm>
          <a:off x="1420518" y="754448"/>
          <a:ext cx="1242357" cy="90839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/>
            <a:t>Gobiernos Mancomunados</a:t>
          </a:r>
          <a:endParaRPr lang="es-SV" sz="1400" b="1" kern="1200" dirty="0"/>
        </a:p>
      </dsp:txBody>
      <dsp:txXfrm>
        <a:off x="1420518" y="754448"/>
        <a:ext cx="1242357" cy="90839"/>
      </dsp:txXfrm>
    </dsp:sp>
    <dsp:sp modelId="{7774A828-511E-428E-A6D5-FD77A24C029E}">
      <dsp:nvSpPr>
        <dsp:cNvPr id="0" name=""/>
        <dsp:cNvSpPr/>
      </dsp:nvSpPr>
      <dsp:spPr>
        <a:xfrm>
          <a:off x="1459963" y="1162211"/>
          <a:ext cx="1242357" cy="1409385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Integrar la informacion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Coordinar / regular – permisos, </a:t>
          </a:r>
          <a:r>
            <a:rPr lang="es-SV" sz="1400" kern="1200" dirty="0" err="1" smtClean="0"/>
            <a:t>etc</a:t>
          </a:r>
          <a:endParaRPr lang="es-SV" sz="1400" kern="1200" dirty="0"/>
        </a:p>
      </dsp:txBody>
      <dsp:txXfrm>
        <a:off x="1459963" y="1162211"/>
        <a:ext cx="1242357" cy="1409385"/>
      </dsp:txXfrm>
    </dsp:sp>
    <dsp:sp modelId="{AE81411A-5DEB-409B-B475-C04B8D7F4B2B}">
      <dsp:nvSpPr>
        <dsp:cNvPr id="0" name=""/>
        <dsp:cNvSpPr/>
      </dsp:nvSpPr>
      <dsp:spPr>
        <a:xfrm>
          <a:off x="2807242" y="684601"/>
          <a:ext cx="1242357" cy="209230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err="1" smtClean="0"/>
            <a:t>Municipios</a:t>
          </a:r>
          <a:r>
            <a:rPr lang="es-SV" sz="500" b="1" kern="1200" dirty="0" err="1" smtClean="0"/>
            <a:t>d</a:t>
          </a:r>
          <a:endParaRPr lang="es-SV" sz="500" b="1" kern="1200" dirty="0"/>
        </a:p>
      </dsp:txBody>
      <dsp:txXfrm>
        <a:off x="2807242" y="684601"/>
        <a:ext cx="1242357" cy="209230"/>
      </dsp:txXfrm>
    </dsp:sp>
    <dsp:sp modelId="{96941DCF-DFC4-4BBE-91E3-89C2C0F01D20}">
      <dsp:nvSpPr>
        <dsp:cNvPr id="0" name=""/>
        <dsp:cNvSpPr/>
      </dsp:nvSpPr>
      <dsp:spPr>
        <a:xfrm>
          <a:off x="2807242" y="1191320"/>
          <a:ext cx="1242357" cy="1409385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Programas/proyectos operativos propios</a:t>
          </a:r>
          <a:endParaRPr lang="es-SV" sz="1400" kern="1200" dirty="0"/>
        </a:p>
      </dsp:txBody>
      <dsp:txXfrm>
        <a:off x="2807242" y="1191320"/>
        <a:ext cx="1242357" cy="1409385"/>
      </dsp:txXfrm>
    </dsp:sp>
    <dsp:sp modelId="{E977ACA8-DBCF-45C4-82B1-5FBCAD7FBD23}">
      <dsp:nvSpPr>
        <dsp:cNvPr id="0" name=""/>
        <dsp:cNvSpPr/>
      </dsp:nvSpPr>
      <dsp:spPr>
        <a:xfrm>
          <a:off x="4252754" y="698226"/>
          <a:ext cx="1242357" cy="27354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/>
            <a:t>Productores-otros</a:t>
          </a:r>
          <a:endParaRPr lang="es-SV" sz="1400" b="1" kern="1200" dirty="0"/>
        </a:p>
      </dsp:txBody>
      <dsp:txXfrm>
        <a:off x="4252754" y="698226"/>
        <a:ext cx="1242357" cy="273540"/>
      </dsp:txXfrm>
    </dsp:sp>
    <dsp:sp modelId="{8415E3CA-5437-471D-9127-B82754F395B8}">
      <dsp:nvSpPr>
        <dsp:cNvPr id="0" name=""/>
        <dsp:cNvSpPr/>
      </dsp:nvSpPr>
      <dsp:spPr>
        <a:xfrm>
          <a:off x="4258368" y="1141353"/>
          <a:ext cx="1242357" cy="140938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Organizaciones 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Fincas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Pasturas</a:t>
          </a:r>
          <a:endParaRPr lang="es-SV" sz="1400" kern="1200" dirty="0"/>
        </a:p>
      </dsp:txBody>
      <dsp:txXfrm>
        <a:off x="4258368" y="1141353"/>
        <a:ext cx="1242357" cy="1409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C9618-4F08-48C3-B4AE-55CFDEB1A3EB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50DC5-5461-4C4E-BDB2-D63D48CE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0DC5-5461-4C4E-BDB2-D63D48CEC4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8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2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bajos\AguaVerde\PP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621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9472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98C4E-9527-475E-A164-06797D771855}" type="datetimeFigureOut">
              <a:rPr lang="en-US"/>
              <a:pPr>
                <a:defRPr/>
              </a:pPr>
              <a:t>2/17/2014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A24E-6889-4636-8715-EDD2949D8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745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1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1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4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3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0251-F86C-4866-B2DB-3C538871C51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4E61-9B10-4808-B7EF-E5B820E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8200" y="3505200"/>
            <a:ext cx="7772400" cy="1828801"/>
          </a:xfrm>
          <a:solidFill>
            <a:schemeClr val="accent3">
              <a:lumMod val="60000"/>
              <a:lumOff val="40000"/>
            </a:schemeClr>
          </a:solidFill>
          <a:ln w="952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3200" b="1" dirty="0" smtClean="0"/>
              <a:t>La Restauración del Paisaje: </a:t>
            </a:r>
            <a:br>
              <a:rPr lang="en-US" sz="3200" b="1" dirty="0" smtClean="0"/>
            </a:br>
            <a:r>
              <a:rPr lang="en-US" sz="4000" b="1" dirty="0" smtClean="0"/>
              <a:t>Empezar </a:t>
            </a:r>
            <a:r>
              <a:rPr lang="en-US" sz="3200" b="1" dirty="0" smtClean="0"/>
              <a:t>a Escala para llegar a la finca del productor </a:t>
            </a:r>
            <a:br>
              <a:rPr lang="en-US" sz="3200" b="1" dirty="0" smtClean="0"/>
            </a:br>
            <a:r>
              <a:rPr lang="en-US" sz="1300" b="1" i="1" dirty="0"/>
              <a:t>Deborah </a:t>
            </a:r>
            <a:r>
              <a:rPr lang="en-US" sz="1300" b="1" i="1" dirty="0" smtClean="0"/>
              <a:t>Barry</a:t>
            </a:r>
            <a:br>
              <a:rPr lang="en-US" sz="1300" b="1" i="1" dirty="0" smtClean="0"/>
            </a:br>
            <a:r>
              <a:rPr lang="en-US" sz="1300" b="1" i="1" dirty="0" smtClean="0"/>
              <a:t>Coordinadora Regional de GWI Centroamérica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s-SV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562600" y="1295400"/>
            <a:ext cx="3384376" cy="1752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i="1" dirty="0" smtClean="0"/>
              <a:t>International Forum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Landscape Restoration, Governance and Climate Change </a:t>
            </a:r>
            <a:br>
              <a:rPr lang="en-US" b="1" dirty="0" smtClean="0"/>
            </a:br>
            <a:r>
              <a:rPr lang="en-US" b="1" dirty="0" smtClean="0"/>
              <a:t>Hotel Sheraton, San Salvador | February 17 - 18, 2014</a:t>
            </a:r>
            <a:r>
              <a:rPr lang="es-SV" dirty="0" smtClean="0"/>
              <a:t>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646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419100"/>
            <a:ext cx="85534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23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-1346200" y="2203401"/>
            <a:ext cx="5429290" cy="230832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Principios</a:t>
            </a:r>
          </a:p>
          <a:p>
            <a:pPr algn="ctr"/>
            <a:r>
              <a:rPr lang="es-E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Lally</a:t>
            </a:r>
            <a:endParaRPr lang="es-E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00562" y="285728"/>
            <a:ext cx="4572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SV" b="1" dirty="0" smtClean="0"/>
              <a:t>Cómo hacer el análisis de la degradación ambiental?</a:t>
            </a:r>
            <a:endParaRPr lang="es-SV" b="1" dirty="0"/>
          </a:p>
        </p:txBody>
      </p:sp>
      <p:pic>
        <p:nvPicPr>
          <p:cNvPr id="9" name="Picture 2" descr="100_2563"/>
          <p:cNvPicPr>
            <a:picLocks noChangeArrowheads="1"/>
          </p:cNvPicPr>
          <p:nvPr/>
        </p:nvPicPr>
        <p:blipFill>
          <a:blip r:embed="rId2" cstate="screen">
            <a:lum bright="-6000"/>
          </a:blip>
          <a:srcRect b="2652"/>
          <a:stretch>
            <a:fillRect/>
          </a:stretch>
        </p:blipFill>
        <p:spPr bwMode="auto">
          <a:xfrm>
            <a:off x="2591272" y="1071546"/>
            <a:ext cx="6552728" cy="428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929190" y="2143116"/>
            <a:ext cx="4071966" cy="830997"/>
          </a:xfrm>
          <a:prstGeom prst="rect">
            <a:avLst/>
          </a:prstGeom>
          <a:solidFill>
            <a:srgbClr val="E4E9AF">
              <a:alpha val="76863"/>
            </a:srgbClr>
          </a:solidFill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Grandes diseños (solos) no funcionan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….. es más funcional lograr decisiones de acciones incrementales. </a:t>
            </a:r>
            <a:endParaRPr lang="es-SV" sz="1600" dirty="0"/>
          </a:p>
        </p:txBody>
      </p:sp>
      <p:sp>
        <p:nvSpPr>
          <p:cNvPr id="5" name="4 Rectángulo"/>
          <p:cNvSpPr/>
          <p:nvPr/>
        </p:nvSpPr>
        <p:spPr>
          <a:xfrm>
            <a:off x="4929190" y="3228803"/>
            <a:ext cx="4071966" cy="584775"/>
          </a:xfrm>
          <a:prstGeom prst="rect">
            <a:avLst/>
          </a:prstGeom>
          <a:solidFill>
            <a:srgbClr val="E4E9AF">
              <a:alpha val="76863"/>
            </a:srgbClr>
          </a:solidFill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Primeros pasos con buenos acuerdos 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llevarán a los siguientes pasos</a:t>
            </a:r>
            <a:endParaRPr lang="es-SV" sz="1600" dirty="0"/>
          </a:p>
        </p:txBody>
      </p:sp>
      <p:sp>
        <p:nvSpPr>
          <p:cNvPr id="6" name="5 Rectángulo"/>
          <p:cNvSpPr/>
          <p:nvPr/>
        </p:nvSpPr>
        <p:spPr>
          <a:xfrm>
            <a:off x="4929190" y="4014621"/>
            <a:ext cx="4071966" cy="830997"/>
          </a:xfrm>
          <a:prstGeom prst="rect">
            <a:avLst/>
          </a:prstGeom>
          <a:solidFill>
            <a:srgbClr val="E4E9AF">
              <a:alpha val="76863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Incluir planes para ver a quienes hay que: persuadir, construir alianzas e influir.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857752" y="5072074"/>
            <a:ext cx="4071966" cy="1077218"/>
          </a:xfrm>
          <a:prstGeom prst="rect">
            <a:avLst/>
          </a:prstGeom>
          <a:solidFill>
            <a:srgbClr val="E4E9AF">
              <a:alpha val="76863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Las discusiones/decisiones sobre los cambios se </a:t>
            </a:r>
            <a:r>
              <a:rPr lang="es-MX" sz="1600" b="1" smtClean="0">
                <a:latin typeface="Arial" pitchFamily="34" charset="0"/>
                <a:cs typeface="Arial" pitchFamily="34" charset="0"/>
              </a:rPr>
              <a:t>vuelvan el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centro del proceso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y forman la base para acuerdos de gobernanza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929190" y="1142984"/>
            <a:ext cx="4071966" cy="830997"/>
          </a:xfrm>
          <a:prstGeom prst="rect">
            <a:avLst/>
          </a:prstGeom>
          <a:solidFill>
            <a:srgbClr val="E4E9AF">
              <a:alpha val="76863"/>
            </a:srgbClr>
          </a:solidFill>
        </p:spPr>
        <p:txBody>
          <a:bodyPr wrap="square">
            <a:spAutoFit/>
          </a:bodyPr>
          <a:lstStyle/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Con todos los actores del paisaje: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OrgGub´s, Municipales, Asoc Productores, ONG´s, Asoc Mujeres, 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487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Gracias! 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5076056" y="1268760"/>
            <a:ext cx="3384376" cy="1752600"/>
          </a:xfrm>
        </p:spPr>
        <p:txBody>
          <a:bodyPr/>
          <a:lstStyle/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3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2895600"/>
          </a:xfrm>
        </p:spPr>
        <p:txBody>
          <a:bodyPr>
            <a:normAutofit fontScale="90000"/>
          </a:bodyPr>
          <a:lstStyle/>
          <a:p>
            <a:pPr algn="l"/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/>
              <a:t/>
            </a:r>
            <a:br>
              <a:rPr lang="es-CO" sz="2000" b="1" dirty="0"/>
            </a:br>
            <a:r>
              <a:rPr lang="es-CO" sz="2000" b="1" dirty="0" smtClean="0"/>
              <a:t>#</a:t>
            </a:r>
            <a:r>
              <a:rPr lang="es-CO" sz="2000" dirty="0" smtClean="0"/>
              <a:t>1  El Gobierno Central no puede lograrlo solo</a:t>
            </a:r>
            <a:br>
              <a:rPr lang="es-CO" sz="2000" dirty="0" smtClean="0"/>
            </a:b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 smtClean="0"/>
              <a:t>#2  Los proyectos locales en finca no escalan</a:t>
            </a:r>
            <a:br>
              <a:rPr lang="es-CO" sz="2000" dirty="0" smtClean="0"/>
            </a:b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 smtClean="0"/>
              <a:t>#3 </a:t>
            </a:r>
            <a:r>
              <a:rPr lang="es-CO" sz="2000" dirty="0"/>
              <a:t>Es iterativo entre los tres niveles – ni ´top </a:t>
            </a:r>
            <a:r>
              <a:rPr lang="es-CO" sz="2000" dirty="0" err="1"/>
              <a:t>down</a:t>
            </a:r>
            <a:r>
              <a:rPr lang="es-CO" sz="2000" dirty="0"/>
              <a:t>´ of ´</a:t>
            </a:r>
            <a:r>
              <a:rPr lang="es-CO" sz="2000" dirty="0" err="1"/>
              <a:t>bottom</a:t>
            </a:r>
            <a:r>
              <a:rPr lang="es-CO" sz="2000" dirty="0"/>
              <a:t>-up</a:t>
            </a:r>
            <a:r>
              <a:rPr lang="es-CO" sz="2800" dirty="0"/>
              <a:t>´ </a:t>
            </a:r>
            <a:br>
              <a:rPr lang="es-CO" sz="2800" dirty="0"/>
            </a:br>
            <a:r>
              <a:rPr lang="es-CO" sz="2800" dirty="0"/>
              <a:t> </a:t>
            </a: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 smtClean="0"/>
              <a:t>#4 Hace falta una instancia Meso- que aglutina la información e interpreta, promueve la acción, regula y monitorea con participación  local  organizado </a:t>
            </a:r>
            <a:br>
              <a:rPr lang="es-CO" sz="2000" dirty="0" smtClean="0"/>
            </a:br>
            <a:r>
              <a:rPr lang="es-CO" sz="2000" dirty="0" smtClean="0"/>
              <a:t/>
            </a:r>
            <a:br>
              <a:rPr lang="es-CO" sz="2000" dirty="0" smtClean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562600" y="1219200"/>
            <a:ext cx="2819400" cy="1676400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Aprendizaje  sobre  problema  de ´escalar</a:t>
            </a:r>
            <a:r>
              <a:rPr lang="es-CO" b="1" dirty="0" smtClean="0">
                <a:solidFill>
                  <a:schemeClr val="bg1"/>
                </a:solidFill>
              </a:rPr>
              <a:t>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371600"/>
            <a:ext cx="64770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57200"/>
            <a:ext cx="73152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Ciclo hidrológico y comportamiento de suelos operan a escala de cuencas: los sistemas de producción están inmersas en ella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603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5000629" y="441592"/>
            <a:ext cx="4071966" cy="369332"/>
          </a:xfrm>
          <a:prstGeom prst="rect">
            <a:avLst/>
          </a:prstGeom>
          <a:solidFill>
            <a:srgbClr val="BBC737">
              <a:alpha val="80000"/>
            </a:srgb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SV" b="1" dirty="0" smtClean="0"/>
              <a:t>El concepto de paisaje</a:t>
            </a:r>
            <a:r>
              <a:rPr lang="es-SV" dirty="0" smtClean="0"/>
              <a:t>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429256" y="1357298"/>
            <a:ext cx="3500430" cy="4770537"/>
          </a:xfrm>
          <a:prstGeom prst="rect">
            <a:avLst/>
          </a:prstGeom>
          <a:solidFill>
            <a:srgbClr val="BBC737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s-SV" sz="1600" b="1" dirty="0" smtClean="0"/>
              <a:t>Extensión de terreno que se ve desde un sitio……</a:t>
            </a:r>
          </a:p>
          <a:p>
            <a:endParaRPr lang="es-SV" sz="1600" b="1" dirty="0"/>
          </a:p>
          <a:p>
            <a:r>
              <a:rPr lang="es-SV" sz="1600" dirty="0" smtClean="0"/>
              <a:t>Esta dentro de una cuenca…..</a:t>
            </a:r>
          </a:p>
          <a:p>
            <a:endParaRPr lang="es-SV" sz="1600" dirty="0"/>
          </a:p>
          <a:p>
            <a:r>
              <a:rPr lang="es-SV" sz="1600" dirty="0"/>
              <a:t>Elementos básicos: bióticos, abióticos y </a:t>
            </a:r>
            <a:r>
              <a:rPr lang="es-SV" sz="1600" dirty="0" smtClean="0"/>
              <a:t>geo-morfológicos……</a:t>
            </a:r>
            <a:endParaRPr lang="es-SV" sz="1600" dirty="0"/>
          </a:p>
          <a:p>
            <a:endParaRPr lang="es-SV" sz="1600" dirty="0" smtClean="0"/>
          </a:p>
          <a:p>
            <a:endParaRPr lang="es-SV" sz="1600" dirty="0" smtClean="0"/>
          </a:p>
          <a:p>
            <a:r>
              <a:rPr lang="es-SV" sz="1600" dirty="0" smtClean="0"/>
              <a:t>El municipio, mancomunidad, </a:t>
            </a:r>
            <a:r>
              <a:rPr lang="es-SV" sz="1600" dirty="0" err="1" smtClean="0"/>
              <a:t>microregion</a:t>
            </a:r>
            <a:r>
              <a:rPr lang="es-SV" sz="1600" dirty="0" smtClean="0"/>
              <a:t>,…….</a:t>
            </a:r>
          </a:p>
          <a:p>
            <a:endParaRPr lang="es-SV" sz="1600" dirty="0" smtClean="0"/>
          </a:p>
          <a:p>
            <a:r>
              <a:rPr lang="es-SV" sz="1600" b="1" dirty="0" smtClean="0"/>
              <a:t>PERO, Es un espacio socialmente contruído </a:t>
            </a:r>
            <a:r>
              <a:rPr lang="es-SV" sz="1600" dirty="0" smtClean="0"/>
              <a:t>sobre lo profesionalmente interpretado</a:t>
            </a:r>
          </a:p>
          <a:p>
            <a:endParaRPr lang="es-SV" sz="1600" dirty="0" smtClean="0"/>
          </a:p>
          <a:p>
            <a:r>
              <a:rPr lang="es-SV" sz="1600" b="1" dirty="0" smtClean="0"/>
              <a:t>EL CONCEPTO ES DINAMICA Y SE CONSTRUYE PARTICIPATIVAMENTE….</a:t>
            </a:r>
          </a:p>
          <a:p>
            <a:endParaRPr lang="es-SV" sz="1600" dirty="0" smtClean="0"/>
          </a:p>
        </p:txBody>
      </p:sp>
    </p:spTree>
    <p:extLst>
      <p:ext uri="{BB962C8B-B14F-4D97-AF65-F5344CB8AC3E}">
        <p14:creationId xmlns:p14="http://schemas.microsoft.com/office/powerpoint/2010/main" val="2872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 Imagen" descr="mapa_relieve1_Mod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26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5357818" y="214290"/>
            <a:ext cx="3647152" cy="369332"/>
          </a:xfrm>
          <a:prstGeom prst="rect">
            <a:avLst/>
          </a:prstGeom>
          <a:solidFill>
            <a:srgbClr val="BBC737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SV" b="1" dirty="0" smtClean="0"/>
              <a:t>Porqué el enfoque de paisajes?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15008" y="1357298"/>
            <a:ext cx="3428992" cy="5072098"/>
          </a:xfrm>
          <a:solidFill>
            <a:srgbClr val="BBC737">
              <a:alpha val="80000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ts val="1775"/>
              </a:spcBef>
            </a:pPr>
            <a:r>
              <a:rPr lang="es-CO" sz="2000" b="1" dirty="0" smtClean="0">
                <a:ea typeface="ＭＳ Ｐゴシック" pitchFamily="34" charset="-128"/>
              </a:rPr>
              <a:t>Transformar paisajes y territorios completos y no puntos aislados en el espacio-  </a:t>
            </a:r>
          </a:p>
          <a:p>
            <a:pPr>
              <a:spcBef>
                <a:spcPts val="1775"/>
              </a:spcBef>
            </a:pPr>
            <a:r>
              <a:rPr lang="es-MX" sz="2000" b="1" dirty="0" smtClean="0">
                <a:ea typeface="ＭＳ Ｐゴシック" pitchFamily="34" charset="-128"/>
              </a:rPr>
              <a:t>Significa trabajar </a:t>
            </a:r>
            <a:br>
              <a:rPr lang="es-MX" sz="2000" b="1" dirty="0" smtClean="0">
                <a:ea typeface="ＭＳ Ｐゴシック" pitchFamily="34" charset="-128"/>
              </a:rPr>
            </a:br>
            <a:r>
              <a:rPr lang="es-MX" sz="2000" b="1" dirty="0" smtClean="0">
                <a:ea typeface="ＭＳ Ｐゴシック" pitchFamily="34" charset="-128"/>
              </a:rPr>
              <a:t>con pequeños, </a:t>
            </a:r>
            <a:br>
              <a:rPr lang="es-MX" sz="2000" b="1" dirty="0" smtClean="0">
                <a:ea typeface="ＭＳ Ｐゴシック" pitchFamily="34" charset="-128"/>
              </a:rPr>
            </a:br>
            <a:r>
              <a:rPr lang="es-MX" sz="2000" b="1" dirty="0" smtClean="0">
                <a:ea typeface="ＭＳ Ｐゴシック" pitchFamily="34" charset="-128"/>
              </a:rPr>
              <a:t>medianos y grandes </a:t>
            </a:r>
            <a:br>
              <a:rPr lang="es-MX" sz="2000" b="1" dirty="0" smtClean="0">
                <a:ea typeface="ＭＳ Ｐゴシック" pitchFamily="34" charset="-128"/>
              </a:rPr>
            </a:br>
            <a:r>
              <a:rPr lang="es-MX" sz="2000" b="1" dirty="0" smtClean="0">
                <a:ea typeface="ＭＳ Ｐゴシック" pitchFamily="34" charset="-128"/>
              </a:rPr>
              <a:t>productores….con TODOS</a:t>
            </a:r>
          </a:p>
          <a:p>
            <a:pPr>
              <a:spcBef>
                <a:spcPts val="1775"/>
              </a:spcBef>
            </a:pPr>
            <a:r>
              <a:rPr lang="es-MX" sz="2000" b="1" dirty="0" smtClean="0">
                <a:ea typeface="ＭＳ Ｐゴシック" pitchFamily="34" charset="-128"/>
              </a:rPr>
              <a:t>El gran reto es </a:t>
            </a:r>
            <a:br>
              <a:rPr lang="es-MX" sz="2000" b="1" dirty="0" smtClean="0">
                <a:ea typeface="ＭＳ Ｐゴシック" pitchFamily="34" charset="-128"/>
              </a:rPr>
            </a:br>
            <a:r>
              <a:rPr lang="es-MX" sz="2000" b="1" dirty="0" smtClean="0">
                <a:ea typeface="ＭＳ Ｐゴシック" pitchFamily="34" charset="-128"/>
              </a:rPr>
              <a:t>construir acuerdos</a:t>
            </a:r>
            <a:br>
              <a:rPr lang="es-MX" sz="2000" b="1" dirty="0" smtClean="0">
                <a:ea typeface="ＭＳ Ｐゴシック" pitchFamily="34" charset="-128"/>
              </a:rPr>
            </a:br>
            <a:r>
              <a:rPr lang="es-MX" sz="2000" b="1" dirty="0" smtClean="0">
                <a:ea typeface="ＭＳ Ｐゴシック" pitchFamily="34" charset="-128"/>
              </a:rPr>
              <a:t>para sostener el </a:t>
            </a:r>
            <a:br>
              <a:rPr lang="es-MX" sz="2000" b="1" dirty="0" smtClean="0">
                <a:ea typeface="ＭＳ Ｐゴシック" pitchFamily="34" charset="-128"/>
              </a:rPr>
            </a:br>
            <a:r>
              <a:rPr lang="es-MX" sz="2000" b="1" dirty="0" smtClean="0">
                <a:ea typeface="ＭＳ Ｐゴシック" pitchFamily="34" charset="-128"/>
              </a:rPr>
              <a:t>esfuerzo (gobernanza)</a:t>
            </a:r>
          </a:p>
          <a:p>
            <a:pPr>
              <a:spcBef>
                <a:spcPts val="1775"/>
              </a:spcBef>
            </a:pPr>
            <a:r>
              <a:rPr lang="es-MX" sz="2000" b="1" dirty="0" smtClean="0">
                <a:ea typeface="ＭＳ Ｐゴシック" pitchFamily="34" charset="-128"/>
              </a:rPr>
              <a:t>en el tiempo orientar </a:t>
            </a:r>
            <a:br>
              <a:rPr lang="es-MX" sz="2000" b="1" dirty="0" smtClean="0">
                <a:ea typeface="ＭＳ Ｐゴシック" pitchFamily="34" charset="-128"/>
              </a:rPr>
            </a:br>
            <a:r>
              <a:rPr lang="es-MX" sz="2000" b="1" dirty="0" smtClean="0">
                <a:ea typeface="ＭＳ Ｐゴシック" pitchFamily="34" charset="-128"/>
              </a:rPr>
              <a:t>y movilizar los recursos</a:t>
            </a:r>
            <a:br>
              <a:rPr lang="es-MX" sz="2000" b="1" dirty="0" smtClean="0">
                <a:ea typeface="ＭＳ Ｐゴシック" pitchFamily="34" charset="-128"/>
              </a:rPr>
            </a:br>
            <a:r>
              <a:rPr lang="es-MX" sz="2000" b="1" dirty="0" smtClean="0">
                <a:ea typeface="ＭＳ Ｐゴシック" pitchFamily="34" charset="-128"/>
              </a:rPr>
              <a:t>iniciales para arrancar</a:t>
            </a:r>
          </a:p>
          <a:p>
            <a:pPr marL="0" indent="0">
              <a:spcBef>
                <a:spcPts val="1775"/>
              </a:spcBef>
              <a:buNone/>
            </a:pPr>
            <a:r>
              <a:rPr lang="es-MX" sz="2000" b="1" dirty="0" smtClean="0">
                <a:ea typeface="ＭＳ Ｐゴシック" pitchFamily="34" charset="-128"/>
              </a:rPr>
              <a:t> </a:t>
            </a:r>
            <a:endParaRPr lang="es-CO" sz="2000" b="1" dirty="0" smtClean="0">
              <a:ea typeface="ＭＳ Ｐゴシック" pitchFamily="34" charset="-128"/>
            </a:endParaRPr>
          </a:p>
          <a:p>
            <a:pPr>
              <a:spcBef>
                <a:spcPts val="1775"/>
              </a:spcBef>
            </a:pPr>
            <a:endParaRPr lang="es-CO" sz="20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9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3885" b="16229"/>
          <a:stretch>
            <a:fillRect/>
          </a:stretch>
        </p:blipFill>
        <p:spPr bwMode="auto">
          <a:xfrm>
            <a:off x="77788" y="71414"/>
            <a:ext cx="8994775" cy="587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52400" y="171370"/>
            <a:ext cx="8777318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2000" b="1" dirty="0" smtClean="0">
                <a:latin typeface="Arial" pitchFamily="34" charset="0"/>
                <a:cs typeface="Arial" pitchFamily="34" charset="0"/>
              </a:rPr>
              <a:t>PLANIFICACION PARTICIPATIVA AL NIVEL MESO: TERRITORIO Y MANCOMUNIDAD-MUNCIPIO</a:t>
            </a:r>
            <a:endParaRPr lang="es-SV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43636" y="1637011"/>
            <a:ext cx="2428892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SV" dirty="0" smtClean="0"/>
              <a:t>Proyectos  de Sistema Agro-Forestal  </a:t>
            </a:r>
          </a:p>
          <a:p>
            <a:endParaRPr lang="es-SV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31418" y="3453664"/>
            <a:ext cx="214314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/>
              <a:t>Proyecto- Programa </a:t>
            </a:r>
          </a:p>
          <a:p>
            <a:pPr algn="ctr"/>
            <a:r>
              <a:rPr lang="es-SV" sz="1200" dirty="0" smtClean="0"/>
              <a:t>Manejo local  de  humedales)</a:t>
            </a:r>
            <a:endParaRPr lang="es-SV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00826" y="2500282"/>
            <a:ext cx="1714512" cy="8771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SV" dirty="0" smtClean="0"/>
              <a:t>Caña Verde</a:t>
            </a:r>
          </a:p>
          <a:p>
            <a:pPr algn="ctr"/>
            <a:r>
              <a:rPr lang="es-SV" sz="1100" dirty="0" smtClean="0"/>
              <a:t>(con Gobernanza, Gerencia OT, Gerencia de </a:t>
            </a:r>
            <a:r>
              <a:rPr lang="es-SV" sz="1100" dirty="0" err="1" smtClean="0"/>
              <a:t>Inf</a:t>
            </a:r>
            <a:r>
              <a:rPr lang="es-SV" sz="1100" dirty="0" smtClean="0"/>
              <a:t>…..)</a:t>
            </a:r>
            <a:endParaRPr lang="es-SV" sz="1100" dirty="0"/>
          </a:p>
        </p:txBody>
      </p:sp>
      <p:sp>
        <p:nvSpPr>
          <p:cNvPr id="13" name="12 Elipse"/>
          <p:cNvSpPr/>
          <p:nvPr/>
        </p:nvSpPr>
        <p:spPr>
          <a:xfrm>
            <a:off x="1857356" y="1785902"/>
            <a:ext cx="1285884" cy="714380"/>
          </a:xfrm>
          <a:prstGeom prst="ellipse">
            <a:avLst/>
          </a:prstGeom>
          <a:solidFill>
            <a:srgbClr val="F7C12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13 Elipse"/>
          <p:cNvSpPr/>
          <p:nvPr/>
        </p:nvSpPr>
        <p:spPr>
          <a:xfrm>
            <a:off x="4357686" y="1857340"/>
            <a:ext cx="1285884" cy="714380"/>
          </a:xfrm>
          <a:prstGeom prst="ellipse">
            <a:avLst/>
          </a:prstGeom>
          <a:solidFill>
            <a:srgbClr val="F7C12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14 Forma libre"/>
          <p:cNvSpPr/>
          <p:nvPr/>
        </p:nvSpPr>
        <p:spPr>
          <a:xfrm>
            <a:off x="583018" y="2579145"/>
            <a:ext cx="5800062" cy="1220972"/>
          </a:xfrm>
          <a:custGeom>
            <a:avLst/>
            <a:gdLst>
              <a:gd name="connsiteX0" fmla="*/ 852377 w 5800062"/>
              <a:gd name="connsiteY0" fmla="*/ 157715 h 1220972"/>
              <a:gd name="connsiteX1" fmla="*/ 1203252 w 5800062"/>
              <a:gd name="connsiteY1" fmla="*/ 221511 h 1220972"/>
              <a:gd name="connsiteX2" fmla="*/ 1479698 w 5800062"/>
              <a:gd name="connsiteY2" fmla="*/ 264041 h 1220972"/>
              <a:gd name="connsiteX3" fmla="*/ 1905001 w 5800062"/>
              <a:gd name="connsiteY3" fmla="*/ 210878 h 1220972"/>
              <a:gd name="connsiteX4" fmla="*/ 2394098 w 5800062"/>
              <a:gd name="connsiteY4" fmla="*/ 30125 h 1220972"/>
              <a:gd name="connsiteX5" fmla="*/ 2744973 w 5800062"/>
              <a:gd name="connsiteY5" fmla="*/ 30125 h 1220972"/>
              <a:gd name="connsiteX6" fmla="*/ 3095847 w 5800062"/>
              <a:gd name="connsiteY6" fmla="*/ 115185 h 1220972"/>
              <a:gd name="connsiteX7" fmla="*/ 3786963 w 5800062"/>
              <a:gd name="connsiteY7" fmla="*/ 232143 h 1220972"/>
              <a:gd name="connsiteX8" fmla="*/ 4382387 w 5800062"/>
              <a:gd name="connsiteY8" fmla="*/ 285306 h 1220972"/>
              <a:gd name="connsiteX9" fmla="*/ 4860852 w 5800062"/>
              <a:gd name="connsiteY9" fmla="*/ 359734 h 1220972"/>
              <a:gd name="connsiteX10" fmla="*/ 5275522 w 5800062"/>
              <a:gd name="connsiteY10" fmla="*/ 380999 h 1220972"/>
              <a:gd name="connsiteX11" fmla="*/ 5488173 w 5800062"/>
              <a:gd name="connsiteY11" fmla="*/ 359734 h 1220972"/>
              <a:gd name="connsiteX12" fmla="*/ 5732722 w 5800062"/>
              <a:gd name="connsiteY12" fmla="*/ 253408 h 1220972"/>
              <a:gd name="connsiteX13" fmla="*/ 5743354 w 5800062"/>
              <a:gd name="connsiteY13" fmla="*/ 487325 h 1220972"/>
              <a:gd name="connsiteX14" fmla="*/ 5775252 w 5800062"/>
              <a:gd name="connsiteY14" fmla="*/ 614915 h 1220972"/>
              <a:gd name="connsiteX15" fmla="*/ 5732722 w 5800062"/>
              <a:gd name="connsiteY15" fmla="*/ 731874 h 1220972"/>
              <a:gd name="connsiteX16" fmla="*/ 5371215 w 5800062"/>
              <a:gd name="connsiteY16" fmla="*/ 806301 h 1220972"/>
              <a:gd name="connsiteX17" fmla="*/ 4903382 w 5800062"/>
              <a:gd name="connsiteY17" fmla="*/ 827567 h 1220972"/>
              <a:gd name="connsiteX18" fmla="*/ 4191001 w 5800062"/>
              <a:gd name="connsiteY18" fmla="*/ 763771 h 1220972"/>
              <a:gd name="connsiteX19" fmla="*/ 3999615 w 5800062"/>
              <a:gd name="connsiteY19" fmla="*/ 933892 h 1220972"/>
              <a:gd name="connsiteX20" fmla="*/ 3308498 w 5800062"/>
              <a:gd name="connsiteY20" fmla="*/ 1072115 h 1220972"/>
              <a:gd name="connsiteX21" fmla="*/ 2978889 w 5800062"/>
              <a:gd name="connsiteY21" fmla="*/ 1178441 h 1220972"/>
              <a:gd name="connsiteX22" fmla="*/ 2702442 w 5800062"/>
              <a:gd name="connsiteY22" fmla="*/ 1135911 h 1220972"/>
              <a:gd name="connsiteX23" fmla="*/ 2192080 w 5800062"/>
              <a:gd name="connsiteY23" fmla="*/ 1189074 h 1220972"/>
              <a:gd name="connsiteX24" fmla="*/ 1766777 w 5800062"/>
              <a:gd name="connsiteY24" fmla="*/ 944525 h 1220972"/>
              <a:gd name="connsiteX25" fmla="*/ 1160722 w 5800062"/>
              <a:gd name="connsiteY25" fmla="*/ 870097 h 1220972"/>
              <a:gd name="connsiteX26" fmla="*/ 703522 w 5800062"/>
              <a:gd name="connsiteY26" fmla="*/ 742506 h 1220972"/>
              <a:gd name="connsiteX27" fmla="*/ 373912 w 5800062"/>
              <a:gd name="connsiteY27" fmla="*/ 721241 h 1220972"/>
              <a:gd name="connsiteX28" fmla="*/ 129363 w 5800062"/>
              <a:gd name="connsiteY28" fmla="*/ 551120 h 1220972"/>
              <a:gd name="connsiteX29" fmla="*/ 12405 w 5800062"/>
              <a:gd name="connsiteY29" fmla="*/ 242776 h 1220972"/>
              <a:gd name="connsiteX30" fmla="*/ 203791 w 5800062"/>
              <a:gd name="connsiteY30" fmla="*/ 51390 h 1220972"/>
              <a:gd name="connsiteX31" fmla="*/ 458973 w 5800062"/>
              <a:gd name="connsiteY31" fmla="*/ 30125 h 1220972"/>
              <a:gd name="connsiteX32" fmla="*/ 692889 w 5800062"/>
              <a:gd name="connsiteY32" fmla="*/ 30125 h 1220972"/>
              <a:gd name="connsiteX33" fmla="*/ 852377 w 5800062"/>
              <a:gd name="connsiteY33" fmla="*/ 157715 h 122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00062" h="1220972">
                <a:moveTo>
                  <a:pt x="852377" y="157715"/>
                </a:moveTo>
                <a:cubicBezTo>
                  <a:pt x="937437" y="189613"/>
                  <a:pt x="1098698" y="203790"/>
                  <a:pt x="1203252" y="221511"/>
                </a:cubicBezTo>
                <a:cubicBezTo>
                  <a:pt x="1307806" y="239232"/>
                  <a:pt x="1362740" y="265813"/>
                  <a:pt x="1479698" y="264041"/>
                </a:cubicBezTo>
                <a:cubicBezTo>
                  <a:pt x="1596656" y="262269"/>
                  <a:pt x="1752601" y="249864"/>
                  <a:pt x="1905001" y="210878"/>
                </a:cubicBezTo>
                <a:cubicBezTo>
                  <a:pt x="2057401" y="171892"/>
                  <a:pt x="2254103" y="60251"/>
                  <a:pt x="2394098" y="30125"/>
                </a:cubicBezTo>
                <a:cubicBezTo>
                  <a:pt x="2534093" y="0"/>
                  <a:pt x="2628015" y="15948"/>
                  <a:pt x="2744973" y="30125"/>
                </a:cubicBezTo>
                <a:cubicBezTo>
                  <a:pt x="2861931" y="44302"/>
                  <a:pt x="2922182" y="81515"/>
                  <a:pt x="3095847" y="115185"/>
                </a:cubicBezTo>
                <a:cubicBezTo>
                  <a:pt x="3269512" y="148855"/>
                  <a:pt x="3572540" y="203790"/>
                  <a:pt x="3786963" y="232143"/>
                </a:cubicBezTo>
                <a:cubicBezTo>
                  <a:pt x="4001386" y="260496"/>
                  <a:pt x="4203406" y="264041"/>
                  <a:pt x="4382387" y="285306"/>
                </a:cubicBezTo>
                <a:cubicBezTo>
                  <a:pt x="4561368" y="306571"/>
                  <a:pt x="4711996" y="343785"/>
                  <a:pt x="4860852" y="359734"/>
                </a:cubicBezTo>
                <a:cubicBezTo>
                  <a:pt x="5009708" y="375683"/>
                  <a:pt x="5170969" y="380999"/>
                  <a:pt x="5275522" y="380999"/>
                </a:cubicBezTo>
                <a:cubicBezTo>
                  <a:pt x="5380075" y="380999"/>
                  <a:pt x="5411973" y="380999"/>
                  <a:pt x="5488173" y="359734"/>
                </a:cubicBezTo>
                <a:cubicBezTo>
                  <a:pt x="5564373" y="338469"/>
                  <a:pt x="5690192" y="232143"/>
                  <a:pt x="5732722" y="253408"/>
                </a:cubicBezTo>
                <a:cubicBezTo>
                  <a:pt x="5775252" y="274673"/>
                  <a:pt x="5736266" y="427074"/>
                  <a:pt x="5743354" y="487325"/>
                </a:cubicBezTo>
                <a:cubicBezTo>
                  <a:pt x="5750442" y="547576"/>
                  <a:pt x="5777024" y="574157"/>
                  <a:pt x="5775252" y="614915"/>
                </a:cubicBezTo>
                <a:cubicBezTo>
                  <a:pt x="5773480" y="655673"/>
                  <a:pt x="5800062" y="699976"/>
                  <a:pt x="5732722" y="731874"/>
                </a:cubicBezTo>
                <a:cubicBezTo>
                  <a:pt x="5665383" y="763772"/>
                  <a:pt x="5509438" y="790352"/>
                  <a:pt x="5371215" y="806301"/>
                </a:cubicBezTo>
                <a:cubicBezTo>
                  <a:pt x="5232992" y="822250"/>
                  <a:pt x="5100084" y="834655"/>
                  <a:pt x="4903382" y="827567"/>
                </a:cubicBezTo>
                <a:cubicBezTo>
                  <a:pt x="4706680" y="820479"/>
                  <a:pt x="4341629" y="746050"/>
                  <a:pt x="4191001" y="763771"/>
                </a:cubicBezTo>
                <a:cubicBezTo>
                  <a:pt x="4040373" y="781492"/>
                  <a:pt x="4146699" y="882501"/>
                  <a:pt x="3999615" y="933892"/>
                </a:cubicBezTo>
                <a:cubicBezTo>
                  <a:pt x="3852531" y="985283"/>
                  <a:pt x="3478619" y="1031357"/>
                  <a:pt x="3308498" y="1072115"/>
                </a:cubicBezTo>
                <a:cubicBezTo>
                  <a:pt x="3138377" y="1112873"/>
                  <a:pt x="3079898" y="1167808"/>
                  <a:pt x="2978889" y="1178441"/>
                </a:cubicBezTo>
                <a:cubicBezTo>
                  <a:pt x="2877880" y="1189074"/>
                  <a:pt x="2833577" y="1134139"/>
                  <a:pt x="2702442" y="1135911"/>
                </a:cubicBezTo>
                <a:cubicBezTo>
                  <a:pt x="2571307" y="1137683"/>
                  <a:pt x="2348024" y="1220972"/>
                  <a:pt x="2192080" y="1189074"/>
                </a:cubicBezTo>
                <a:cubicBezTo>
                  <a:pt x="2036136" y="1157176"/>
                  <a:pt x="1938670" y="997688"/>
                  <a:pt x="1766777" y="944525"/>
                </a:cubicBezTo>
                <a:cubicBezTo>
                  <a:pt x="1594884" y="891362"/>
                  <a:pt x="1337931" y="903767"/>
                  <a:pt x="1160722" y="870097"/>
                </a:cubicBezTo>
                <a:cubicBezTo>
                  <a:pt x="983513" y="836427"/>
                  <a:pt x="834657" y="767315"/>
                  <a:pt x="703522" y="742506"/>
                </a:cubicBezTo>
                <a:cubicBezTo>
                  <a:pt x="572387" y="717697"/>
                  <a:pt x="469605" y="753139"/>
                  <a:pt x="373912" y="721241"/>
                </a:cubicBezTo>
                <a:cubicBezTo>
                  <a:pt x="278219" y="689343"/>
                  <a:pt x="189614" y="630864"/>
                  <a:pt x="129363" y="551120"/>
                </a:cubicBezTo>
                <a:cubicBezTo>
                  <a:pt x="69112" y="471376"/>
                  <a:pt x="0" y="326064"/>
                  <a:pt x="12405" y="242776"/>
                </a:cubicBezTo>
                <a:cubicBezTo>
                  <a:pt x="24810" y="159488"/>
                  <a:pt x="129363" y="86832"/>
                  <a:pt x="203791" y="51390"/>
                </a:cubicBezTo>
                <a:cubicBezTo>
                  <a:pt x="278219" y="15948"/>
                  <a:pt x="377457" y="33669"/>
                  <a:pt x="458973" y="30125"/>
                </a:cubicBezTo>
                <a:cubicBezTo>
                  <a:pt x="540489" y="26581"/>
                  <a:pt x="629094" y="10632"/>
                  <a:pt x="692889" y="30125"/>
                </a:cubicBezTo>
                <a:cubicBezTo>
                  <a:pt x="756684" y="49618"/>
                  <a:pt x="767317" y="125817"/>
                  <a:pt x="852377" y="157715"/>
                </a:cubicBezTo>
                <a:close/>
              </a:path>
            </a:pathLst>
          </a:custGeom>
          <a:solidFill>
            <a:srgbClr val="E4E9A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15 Forma libre"/>
          <p:cNvSpPr/>
          <p:nvPr/>
        </p:nvSpPr>
        <p:spPr>
          <a:xfrm>
            <a:off x="262270" y="3452786"/>
            <a:ext cx="6569148" cy="1419446"/>
          </a:xfrm>
          <a:custGeom>
            <a:avLst/>
            <a:gdLst>
              <a:gd name="connsiteX0" fmla="*/ 109870 w 6569148"/>
              <a:gd name="connsiteY0" fmla="*/ 421758 h 1419446"/>
              <a:gd name="connsiteX1" fmla="*/ 854149 w 6569148"/>
              <a:gd name="connsiteY1" fmla="*/ 432391 h 1419446"/>
              <a:gd name="connsiteX2" fmla="*/ 1205023 w 6569148"/>
              <a:gd name="connsiteY2" fmla="*/ 411126 h 1419446"/>
              <a:gd name="connsiteX3" fmla="*/ 1896139 w 6569148"/>
              <a:gd name="connsiteY3" fmla="*/ 623777 h 1419446"/>
              <a:gd name="connsiteX4" fmla="*/ 2385237 w 6569148"/>
              <a:gd name="connsiteY4" fmla="*/ 772633 h 1419446"/>
              <a:gd name="connsiteX5" fmla="*/ 2863702 w 6569148"/>
              <a:gd name="connsiteY5" fmla="*/ 762000 h 1419446"/>
              <a:gd name="connsiteX6" fmla="*/ 3310270 w 6569148"/>
              <a:gd name="connsiteY6" fmla="*/ 591879 h 1419446"/>
              <a:gd name="connsiteX7" fmla="*/ 4097079 w 6569148"/>
              <a:gd name="connsiteY7" fmla="*/ 432391 h 1419446"/>
              <a:gd name="connsiteX8" fmla="*/ 4522381 w 6569148"/>
              <a:gd name="connsiteY8" fmla="*/ 219740 h 1419446"/>
              <a:gd name="connsiteX9" fmla="*/ 4575544 w 6569148"/>
              <a:gd name="connsiteY9" fmla="*/ 81516 h 1419446"/>
              <a:gd name="connsiteX10" fmla="*/ 4820093 w 6569148"/>
              <a:gd name="connsiteY10" fmla="*/ 38986 h 1419446"/>
              <a:gd name="connsiteX11" fmla="*/ 5213497 w 6569148"/>
              <a:gd name="connsiteY11" fmla="*/ 38986 h 1419446"/>
              <a:gd name="connsiteX12" fmla="*/ 5649432 w 6569148"/>
              <a:gd name="connsiteY12" fmla="*/ 38986 h 1419446"/>
              <a:gd name="connsiteX13" fmla="*/ 5968409 w 6569148"/>
              <a:gd name="connsiteY13" fmla="*/ 28353 h 1419446"/>
              <a:gd name="connsiteX14" fmla="*/ 6425609 w 6569148"/>
              <a:gd name="connsiteY14" fmla="*/ 209107 h 1419446"/>
              <a:gd name="connsiteX15" fmla="*/ 6521302 w 6569148"/>
              <a:gd name="connsiteY15" fmla="*/ 815163 h 1419446"/>
              <a:gd name="connsiteX16" fmla="*/ 6138530 w 6569148"/>
              <a:gd name="connsiteY16" fmla="*/ 878958 h 1419446"/>
              <a:gd name="connsiteX17" fmla="*/ 3586716 w 6569148"/>
              <a:gd name="connsiteY17" fmla="*/ 1272363 h 1419446"/>
              <a:gd name="connsiteX18" fmla="*/ 2682949 w 6569148"/>
              <a:gd name="connsiteY18" fmla="*/ 1399953 h 1419446"/>
              <a:gd name="connsiteX19" fmla="*/ 2193851 w 6569148"/>
              <a:gd name="connsiteY19" fmla="*/ 1389321 h 1419446"/>
              <a:gd name="connsiteX20" fmla="*/ 1492102 w 6569148"/>
              <a:gd name="connsiteY20" fmla="*/ 1410586 h 1419446"/>
              <a:gd name="connsiteX21" fmla="*/ 779721 w 6569148"/>
              <a:gd name="connsiteY21" fmla="*/ 1336158 h 1419446"/>
              <a:gd name="connsiteX22" fmla="*/ 535172 w 6569148"/>
              <a:gd name="connsiteY22" fmla="*/ 1123507 h 1419446"/>
              <a:gd name="connsiteX23" fmla="*/ 375683 w 6569148"/>
              <a:gd name="connsiteY23" fmla="*/ 1091609 h 1419446"/>
              <a:gd name="connsiteX24" fmla="*/ 194930 w 6569148"/>
              <a:gd name="connsiteY24" fmla="*/ 985284 h 1419446"/>
              <a:gd name="connsiteX25" fmla="*/ 109870 w 6569148"/>
              <a:gd name="connsiteY25" fmla="*/ 421758 h 141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69148" h="1419446">
                <a:moveTo>
                  <a:pt x="109870" y="421758"/>
                </a:moveTo>
                <a:cubicBezTo>
                  <a:pt x="219740" y="329609"/>
                  <a:pt x="671624" y="434163"/>
                  <a:pt x="854149" y="432391"/>
                </a:cubicBezTo>
                <a:cubicBezTo>
                  <a:pt x="1036674" y="430619"/>
                  <a:pt x="1031358" y="379228"/>
                  <a:pt x="1205023" y="411126"/>
                </a:cubicBezTo>
                <a:cubicBezTo>
                  <a:pt x="1378688" y="443024"/>
                  <a:pt x="1896139" y="623777"/>
                  <a:pt x="1896139" y="623777"/>
                </a:cubicBezTo>
                <a:cubicBezTo>
                  <a:pt x="2092841" y="684028"/>
                  <a:pt x="2223977" y="749596"/>
                  <a:pt x="2385237" y="772633"/>
                </a:cubicBezTo>
                <a:cubicBezTo>
                  <a:pt x="2546497" y="795670"/>
                  <a:pt x="2709530" y="792126"/>
                  <a:pt x="2863702" y="762000"/>
                </a:cubicBezTo>
                <a:cubicBezTo>
                  <a:pt x="3017874" y="731874"/>
                  <a:pt x="3104707" y="646814"/>
                  <a:pt x="3310270" y="591879"/>
                </a:cubicBezTo>
                <a:cubicBezTo>
                  <a:pt x="3515833" y="536944"/>
                  <a:pt x="3895061" y="494414"/>
                  <a:pt x="4097079" y="432391"/>
                </a:cubicBezTo>
                <a:cubicBezTo>
                  <a:pt x="4299098" y="370368"/>
                  <a:pt x="4442637" y="278219"/>
                  <a:pt x="4522381" y="219740"/>
                </a:cubicBezTo>
                <a:cubicBezTo>
                  <a:pt x="4602125" y="161261"/>
                  <a:pt x="4525925" y="111642"/>
                  <a:pt x="4575544" y="81516"/>
                </a:cubicBezTo>
                <a:cubicBezTo>
                  <a:pt x="4625163" y="51390"/>
                  <a:pt x="4713768" y="46074"/>
                  <a:pt x="4820093" y="38986"/>
                </a:cubicBezTo>
                <a:cubicBezTo>
                  <a:pt x="4926418" y="31898"/>
                  <a:pt x="5213497" y="38986"/>
                  <a:pt x="5213497" y="38986"/>
                </a:cubicBezTo>
                <a:lnTo>
                  <a:pt x="5649432" y="38986"/>
                </a:lnTo>
                <a:cubicBezTo>
                  <a:pt x="5775251" y="37214"/>
                  <a:pt x="5839046" y="0"/>
                  <a:pt x="5968409" y="28353"/>
                </a:cubicBezTo>
                <a:cubicBezTo>
                  <a:pt x="6097772" y="56706"/>
                  <a:pt x="6333460" y="77972"/>
                  <a:pt x="6425609" y="209107"/>
                </a:cubicBezTo>
                <a:cubicBezTo>
                  <a:pt x="6517758" y="340242"/>
                  <a:pt x="6569148" y="703521"/>
                  <a:pt x="6521302" y="815163"/>
                </a:cubicBezTo>
                <a:cubicBezTo>
                  <a:pt x="6473456" y="926805"/>
                  <a:pt x="6138530" y="878958"/>
                  <a:pt x="6138530" y="878958"/>
                </a:cubicBezTo>
                <a:lnTo>
                  <a:pt x="3586716" y="1272363"/>
                </a:lnTo>
                <a:cubicBezTo>
                  <a:pt x="3010786" y="1359195"/>
                  <a:pt x="2915093" y="1380460"/>
                  <a:pt x="2682949" y="1399953"/>
                </a:cubicBezTo>
                <a:cubicBezTo>
                  <a:pt x="2450805" y="1419446"/>
                  <a:pt x="2392325" y="1387549"/>
                  <a:pt x="2193851" y="1389321"/>
                </a:cubicBezTo>
                <a:cubicBezTo>
                  <a:pt x="1995377" y="1391093"/>
                  <a:pt x="1727790" y="1419446"/>
                  <a:pt x="1492102" y="1410586"/>
                </a:cubicBezTo>
                <a:cubicBezTo>
                  <a:pt x="1256414" y="1401726"/>
                  <a:pt x="939209" y="1384004"/>
                  <a:pt x="779721" y="1336158"/>
                </a:cubicBezTo>
                <a:cubicBezTo>
                  <a:pt x="620233" y="1288312"/>
                  <a:pt x="602512" y="1164265"/>
                  <a:pt x="535172" y="1123507"/>
                </a:cubicBezTo>
                <a:cubicBezTo>
                  <a:pt x="467832" y="1082749"/>
                  <a:pt x="432390" y="1114646"/>
                  <a:pt x="375683" y="1091609"/>
                </a:cubicBezTo>
                <a:cubicBezTo>
                  <a:pt x="318976" y="1068572"/>
                  <a:pt x="237460" y="1095154"/>
                  <a:pt x="194930" y="985284"/>
                </a:cubicBezTo>
                <a:cubicBezTo>
                  <a:pt x="152400" y="875414"/>
                  <a:pt x="0" y="513907"/>
                  <a:pt x="109870" y="421758"/>
                </a:cubicBezTo>
                <a:close/>
              </a:path>
            </a:pathLst>
          </a:custGeom>
          <a:solidFill>
            <a:srgbClr val="0099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3530044053"/>
              </p:ext>
            </p:extLst>
          </p:nvPr>
        </p:nvGraphicFramePr>
        <p:xfrm>
          <a:off x="3428992" y="4268726"/>
          <a:ext cx="5500726" cy="301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4058980" y="426872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chemeClr val="bg1"/>
                </a:solidFill>
              </a:rPr>
              <a:t>NIVELES de TRABAJO EN  el TERRITORIO </a:t>
            </a:r>
            <a:endParaRPr lang="es-SV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Graphic spid="17" grpId="0">
        <p:bldAsOne/>
      </p:bldGraphic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s-CO" altLang="en-US" sz="2800" b="1" dirty="0" smtClean="0"/>
              <a:t>Estudios expertos centrales: al servicio de los tomadores de decisión municipales, comunitarios y a nivel de finca</a:t>
            </a:r>
          </a:p>
        </p:txBody>
      </p:sp>
      <p:sp>
        <p:nvSpPr>
          <p:cNvPr id="16387" name="Rectangle 4"/>
          <p:cNvSpPr>
            <a:spLocks noGrp="1"/>
          </p:cNvSpPr>
          <p:nvPr>
            <p:ph sz="half" idx="2"/>
          </p:nvPr>
        </p:nvSpPr>
        <p:spPr>
          <a:xfrm>
            <a:off x="333375" y="1700213"/>
            <a:ext cx="4176713" cy="45259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endParaRPr lang="es-CO" altLang="en-US" sz="2400" smtClean="0">
              <a:solidFill>
                <a:schemeClr val="bg2"/>
              </a:solidFill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8" t="36581" r="46437" b="33644"/>
          <a:stretch>
            <a:fillRect/>
          </a:stretch>
        </p:blipFill>
        <p:spPr bwMode="auto">
          <a:xfrm>
            <a:off x="333375" y="2636838"/>
            <a:ext cx="2903538" cy="1728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8" t="14244" r="46437" b="67137"/>
          <a:stretch>
            <a:fillRect/>
          </a:stretch>
        </p:blipFill>
        <p:spPr bwMode="auto">
          <a:xfrm>
            <a:off x="323850" y="1857375"/>
            <a:ext cx="2913063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070225" y="2781300"/>
            <a:ext cx="10795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altLang="en-US" b="1"/>
              <a:t>Uso de la Tierra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2998788" y="2060575"/>
            <a:ext cx="1079500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altLang="en-US" b="1" dirty="0" err="1"/>
              <a:t>Subcuenca</a:t>
            </a:r>
            <a:endParaRPr lang="es-CO" altLang="en-US" b="1" dirty="0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3141663" y="4437063"/>
            <a:ext cx="10795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altLang="en-US" b="1"/>
              <a:t>Suelos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3141663" y="3573463"/>
            <a:ext cx="1358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altLang="en-US" b="1"/>
              <a:t>Pendiente</a:t>
            </a:r>
          </a:p>
        </p:txBody>
      </p:sp>
      <p:grpSp>
        <p:nvGrpSpPr>
          <p:cNvPr id="16394" name="Group 11"/>
          <p:cNvGrpSpPr>
            <a:grpSpLocks/>
          </p:cNvGrpSpPr>
          <p:nvPr/>
        </p:nvGrpSpPr>
        <p:grpSpPr bwMode="auto">
          <a:xfrm>
            <a:off x="323850" y="4868863"/>
            <a:ext cx="2817813" cy="1223962"/>
            <a:chOff x="2744" y="3249"/>
            <a:chExt cx="1775" cy="771"/>
          </a:xfrm>
        </p:grpSpPr>
        <p:grpSp>
          <p:nvGrpSpPr>
            <p:cNvPr id="16401" name="Group 12"/>
            <p:cNvGrpSpPr>
              <a:grpSpLocks/>
            </p:cNvGrpSpPr>
            <p:nvPr/>
          </p:nvGrpSpPr>
          <p:grpSpPr bwMode="auto">
            <a:xfrm>
              <a:off x="2744" y="3339"/>
              <a:ext cx="1775" cy="681"/>
              <a:chOff x="2744" y="3339"/>
              <a:chExt cx="1775" cy="681"/>
            </a:xfrm>
          </p:grpSpPr>
          <p:grpSp>
            <p:nvGrpSpPr>
              <p:cNvPr id="16403" name="Group 13"/>
              <p:cNvGrpSpPr>
                <a:grpSpLocks/>
              </p:cNvGrpSpPr>
              <p:nvPr/>
            </p:nvGrpSpPr>
            <p:grpSpPr bwMode="auto">
              <a:xfrm>
                <a:off x="2744" y="3339"/>
                <a:ext cx="1741" cy="681"/>
                <a:chOff x="2744" y="3339"/>
                <a:chExt cx="1741" cy="681"/>
              </a:xfrm>
            </p:grpSpPr>
            <p:pic>
              <p:nvPicPr>
                <p:cNvPr id="16405" name="Picture 1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4653"/>
                <a:stretch>
                  <a:fillRect/>
                </a:stretch>
              </p:blipFill>
              <p:spPr bwMode="auto">
                <a:xfrm rot="10800000">
                  <a:off x="2835" y="3339"/>
                  <a:ext cx="1650" cy="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6406" name="Group 15"/>
                <p:cNvGrpSpPr>
                  <a:grpSpLocks/>
                </p:cNvGrpSpPr>
                <p:nvPr/>
              </p:nvGrpSpPr>
              <p:grpSpPr bwMode="auto">
                <a:xfrm>
                  <a:off x="2744" y="3475"/>
                  <a:ext cx="1405" cy="545"/>
                  <a:chOff x="2744" y="3475"/>
                  <a:chExt cx="1405" cy="545"/>
                </a:xfrm>
              </p:grpSpPr>
              <p:grpSp>
                <p:nvGrpSpPr>
                  <p:cNvPr id="1640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744" y="3475"/>
                    <a:ext cx="272" cy="545"/>
                    <a:chOff x="2744" y="3475"/>
                    <a:chExt cx="272" cy="545"/>
                  </a:xfrm>
                </p:grpSpPr>
                <p:sp>
                  <p:nvSpPr>
                    <p:cNvPr id="16409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4" y="3475"/>
                      <a:ext cx="136" cy="4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endParaRPr lang="es-PE" altLang="en-US"/>
                    </a:p>
                  </p:txBody>
                </p:sp>
                <p:sp>
                  <p:nvSpPr>
                    <p:cNvPr id="16410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566"/>
                      <a:ext cx="136" cy="4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endParaRPr lang="es-PE" altLang="en-US"/>
                    </a:p>
                  </p:txBody>
                </p:sp>
              </p:grpSp>
              <p:sp>
                <p:nvSpPr>
                  <p:cNvPr id="1640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839"/>
                    <a:ext cx="453" cy="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s-PE" altLang="en-US"/>
                  </a:p>
                </p:txBody>
              </p:sp>
            </p:grpSp>
          </p:grpSp>
          <p:sp>
            <p:nvSpPr>
              <p:cNvPr id="16404" name="Rectangle 20"/>
              <p:cNvSpPr>
                <a:spLocks noChangeArrowheads="1"/>
              </p:cNvSpPr>
              <p:nvPr/>
            </p:nvSpPr>
            <p:spPr bwMode="auto">
              <a:xfrm rot="-864755">
                <a:off x="4110" y="3747"/>
                <a:ext cx="409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PE" altLang="en-US"/>
              </a:p>
            </p:txBody>
          </p:sp>
        </p:grpSp>
        <p:sp>
          <p:nvSpPr>
            <p:cNvPr id="16402" name="Rectangle 21"/>
            <p:cNvSpPr>
              <a:spLocks noChangeArrowheads="1"/>
            </p:cNvSpPr>
            <p:nvPr/>
          </p:nvSpPr>
          <p:spPr bwMode="auto">
            <a:xfrm>
              <a:off x="2744" y="3249"/>
              <a:ext cx="227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PE" altLang="en-US"/>
            </a:p>
          </p:txBody>
        </p:sp>
      </p:grpSp>
      <p:grpSp>
        <p:nvGrpSpPr>
          <p:cNvPr id="16395" name="Group 22"/>
          <p:cNvGrpSpPr>
            <a:grpSpLocks/>
          </p:cNvGrpSpPr>
          <p:nvPr/>
        </p:nvGrpSpPr>
        <p:grpSpPr bwMode="auto">
          <a:xfrm>
            <a:off x="333375" y="4248150"/>
            <a:ext cx="2903538" cy="981075"/>
            <a:chOff x="2925" y="2676"/>
            <a:chExt cx="1829" cy="618"/>
          </a:xfrm>
        </p:grpSpPr>
        <p:pic>
          <p:nvPicPr>
            <p:cNvPr id="16399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8" t="71277" r="46437" b="11827"/>
            <a:stretch>
              <a:fillRect/>
            </a:stretch>
          </p:blipFill>
          <p:spPr bwMode="auto">
            <a:xfrm>
              <a:off x="2925" y="2676"/>
              <a:ext cx="1829" cy="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Rectangle 24"/>
            <p:cNvSpPr>
              <a:spLocks noChangeArrowheads="1"/>
            </p:cNvSpPr>
            <p:nvPr/>
          </p:nvSpPr>
          <p:spPr bwMode="auto">
            <a:xfrm>
              <a:off x="3923" y="3249"/>
              <a:ext cx="681" cy="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PE" altLang="en-US"/>
            </a:p>
          </p:txBody>
        </p:sp>
      </p:grpSp>
      <p:sp>
        <p:nvSpPr>
          <p:cNvPr id="16396" name="Rectangle 25"/>
          <p:cNvSpPr>
            <a:spLocks noChangeArrowheads="1"/>
          </p:cNvSpPr>
          <p:nvPr/>
        </p:nvSpPr>
        <p:spPr bwMode="auto">
          <a:xfrm>
            <a:off x="2817020" y="5352156"/>
            <a:ext cx="1471612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altLang="en-US" b="1" dirty="0" smtClean="0"/>
              <a:t>Precipitación</a:t>
            </a:r>
            <a:endParaRPr lang="es-CO" altLang="en-US" b="1" dirty="0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 rot="10800000" flipV="1">
            <a:off x="4681349" y="3281632"/>
            <a:ext cx="3559136" cy="954107"/>
          </a:xfrm>
          <a:prstGeom prst="rect">
            <a:avLst/>
          </a:prstGeom>
          <a:noFill/>
          <a:ln w="9525">
            <a:solidFill>
              <a:srgbClr val="B939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2000" b="1" dirty="0">
                <a:latin typeface="+mn-lt"/>
              </a:rPr>
              <a:t>Mapeo Digital de Suelos-  </a:t>
            </a:r>
            <a:r>
              <a:rPr lang="es-CO" sz="2000" b="1" dirty="0" smtClean="0">
                <a:latin typeface="+mn-lt"/>
              </a:rPr>
              <a:t> </a:t>
            </a:r>
            <a:r>
              <a:rPr lang="es-CO" dirty="0" smtClean="0"/>
              <a:t>que llega hasta nivel de paisaje y la finca del pequeño productor</a:t>
            </a:r>
            <a:endParaRPr lang="es-CO" dirty="0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4094162" y="4677151"/>
            <a:ext cx="1087437" cy="946568"/>
          </a:xfrm>
          <a:prstGeom prst="line">
            <a:avLst/>
          </a:prstGeom>
          <a:noFill/>
          <a:ln w="9525">
            <a:solidFill>
              <a:srgbClr val="B9392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6890" y="1299488"/>
            <a:ext cx="3228975" cy="1661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Gobierno central provee:</a:t>
            </a:r>
          </a:p>
          <a:p>
            <a:r>
              <a:rPr lang="es-CO" b="1" dirty="0" smtClean="0"/>
              <a:t>-</a:t>
            </a:r>
            <a:r>
              <a:rPr lang="es-CO" sz="1600" b="1" dirty="0" smtClean="0"/>
              <a:t>Análisis de Tendencias </a:t>
            </a:r>
          </a:p>
          <a:p>
            <a:r>
              <a:rPr lang="es-CO" sz="1600" b="1" dirty="0" smtClean="0"/>
              <a:t>  erosión , cárcavas,         deslizamientos </a:t>
            </a:r>
          </a:p>
          <a:p>
            <a:r>
              <a:rPr lang="es-CO" sz="1600" b="1" dirty="0" smtClean="0"/>
              <a:t>-- Análisis de riesgo </a:t>
            </a:r>
          </a:p>
          <a:p>
            <a:r>
              <a:rPr lang="es-CO" sz="1600" b="1" dirty="0" smtClean="0"/>
              <a:t>-Criterio </a:t>
            </a:r>
            <a:r>
              <a:rPr lang="es-CO" sz="1600" b="1" dirty="0"/>
              <a:t>macro ordenamiento</a:t>
            </a:r>
            <a:endParaRPr lang="en-US" sz="16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94262" y="1944508"/>
            <a:ext cx="706439" cy="1479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5344885" y="4464720"/>
            <a:ext cx="2895600" cy="2135234"/>
            <a:chOff x="0" y="0"/>
            <a:chExt cx="25364" cy="21444"/>
          </a:xfrm>
        </p:grpSpPr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364" cy="17572"/>
            </a:xfrm>
            <a:prstGeom prst="rect">
              <a:avLst/>
            </a:prstGeom>
            <a:noFill/>
            <a:ln w="9525">
              <a:solidFill>
                <a:srgbClr val="8D0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0" y="17729"/>
              <a:ext cx="25358" cy="37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Yield (index) and topography based on digital soil mapping 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(from Owens, Phillips 2012)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46467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5" grpId="0" animBg="1"/>
      <p:bldP spid="33825" grpId="1" animBg="1"/>
      <p:bldP spid="338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7812" r="17188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636"/>
            <a:ext cx="2214578" cy="1660934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000636"/>
            <a:ext cx="2212800" cy="16596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9 Forma libre"/>
          <p:cNvSpPr/>
          <p:nvPr/>
        </p:nvSpPr>
        <p:spPr>
          <a:xfrm>
            <a:off x="3009332" y="118281"/>
            <a:ext cx="6084627" cy="4394578"/>
          </a:xfrm>
          <a:custGeom>
            <a:avLst/>
            <a:gdLst>
              <a:gd name="connsiteX0" fmla="*/ 1958453 w 6084627"/>
              <a:gd name="connsiteY0" fmla="*/ 1150961 h 4394578"/>
              <a:gd name="connsiteX1" fmla="*/ 2408829 w 6084627"/>
              <a:gd name="connsiteY1" fmla="*/ 1232847 h 4394578"/>
              <a:gd name="connsiteX2" fmla="*/ 3405116 w 6084627"/>
              <a:gd name="connsiteY2" fmla="*/ 1628632 h 4394578"/>
              <a:gd name="connsiteX3" fmla="*/ 4060208 w 6084627"/>
              <a:gd name="connsiteY3" fmla="*/ 1696871 h 4394578"/>
              <a:gd name="connsiteX4" fmla="*/ 4374107 w 6084627"/>
              <a:gd name="connsiteY4" fmla="*/ 1683223 h 4394578"/>
              <a:gd name="connsiteX5" fmla="*/ 4674358 w 6084627"/>
              <a:gd name="connsiteY5" fmla="*/ 2215486 h 4394578"/>
              <a:gd name="connsiteX6" fmla="*/ 5438632 w 6084627"/>
              <a:gd name="connsiteY6" fmla="*/ 2420203 h 4394578"/>
              <a:gd name="connsiteX7" fmla="*/ 5984543 w 6084627"/>
              <a:gd name="connsiteY7" fmla="*/ 2502089 h 4394578"/>
              <a:gd name="connsiteX8" fmla="*/ 6039134 w 6084627"/>
              <a:gd name="connsiteY8" fmla="*/ 3211773 h 4394578"/>
              <a:gd name="connsiteX9" fmla="*/ 5861713 w 6084627"/>
              <a:gd name="connsiteY9" fmla="*/ 3976047 h 4394578"/>
              <a:gd name="connsiteX10" fmla="*/ 5547814 w 6084627"/>
              <a:gd name="connsiteY10" fmla="*/ 4371832 h 4394578"/>
              <a:gd name="connsiteX11" fmla="*/ 5261211 w 6084627"/>
              <a:gd name="connsiteY11" fmla="*/ 4112525 h 4394578"/>
              <a:gd name="connsiteX12" fmla="*/ 4660710 w 6084627"/>
              <a:gd name="connsiteY12" fmla="*/ 3566615 h 4394578"/>
              <a:gd name="connsiteX13" fmla="*/ 3678071 w 6084627"/>
              <a:gd name="connsiteY13" fmla="*/ 3443785 h 4394578"/>
              <a:gd name="connsiteX14" fmla="*/ 3678071 w 6084627"/>
              <a:gd name="connsiteY14" fmla="*/ 3443785 h 4394578"/>
              <a:gd name="connsiteX15" fmla="*/ 3241343 w 6084627"/>
              <a:gd name="connsiteY15" fmla="*/ 2706806 h 4394578"/>
              <a:gd name="connsiteX16" fmla="*/ 3050274 w 6084627"/>
              <a:gd name="connsiteY16" fmla="*/ 2270077 h 4394578"/>
              <a:gd name="connsiteX17" fmla="*/ 2750023 w 6084627"/>
              <a:gd name="connsiteY17" fmla="*/ 2106304 h 4394578"/>
              <a:gd name="connsiteX18" fmla="*/ 2013044 w 6084627"/>
              <a:gd name="connsiteY18" fmla="*/ 2092656 h 4394578"/>
              <a:gd name="connsiteX19" fmla="*/ 1412543 w 6084627"/>
              <a:gd name="connsiteY19" fmla="*/ 1928883 h 4394578"/>
              <a:gd name="connsiteX20" fmla="*/ 1057701 w 6084627"/>
              <a:gd name="connsiteY20" fmla="*/ 1724167 h 4394578"/>
              <a:gd name="connsiteX21" fmla="*/ 1016758 w 6084627"/>
              <a:gd name="connsiteY21" fmla="*/ 1382973 h 4394578"/>
              <a:gd name="connsiteX22" fmla="*/ 634620 w 6084627"/>
              <a:gd name="connsiteY22" fmla="*/ 796119 h 4394578"/>
              <a:gd name="connsiteX23" fmla="*/ 238835 w 6084627"/>
              <a:gd name="connsiteY23" fmla="*/ 413982 h 4394578"/>
              <a:gd name="connsiteX24" fmla="*/ 47767 w 6084627"/>
              <a:gd name="connsiteY24" fmla="*/ 195618 h 4394578"/>
              <a:gd name="connsiteX25" fmla="*/ 525438 w 6084627"/>
              <a:gd name="connsiteY25" fmla="*/ 45492 h 4394578"/>
              <a:gd name="connsiteX26" fmla="*/ 1057701 w 6084627"/>
              <a:gd name="connsiteY26" fmla="*/ 18197 h 4394578"/>
              <a:gd name="connsiteX27" fmla="*/ 1467134 w 6084627"/>
              <a:gd name="connsiteY27" fmla="*/ 154674 h 4394578"/>
              <a:gd name="connsiteX28" fmla="*/ 1699146 w 6084627"/>
              <a:gd name="connsiteY28" fmla="*/ 864358 h 4394578"/>
              <a:gd name="connsiteX29" fmla="*/ 1699146 w 6084627"/>
              <a:gd name="connsiteY29" fmla="*/ 1069074 h 4394578"/>
              <a:gd name="connsiteX30" fmla="*/ 1958453 w 6084627"/>
              <a:gd name="connsiteY30" fmla="*/ 1150961 h 439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4627" h="4394578">
                <a:moveTo>
                  <a:pt x="1958453" y="1150961"/>
                </a:moveTo>
                <a:cubicBezTo>
                  <a:pt x="2076733" y="1178256"/>
                  <a:pt x="2167719" y="1153235"/>
                  <a:pt x="2408829" y="1232847"/>
                </a:cubicBezTo>
                <a:cubicBezTo>
                  <a:pt x="2649940" y="1312459"/>
                  <a:pt x="3129886" y="1551295"/>
                  <a:pt x="3405116" y="1628632"/>
                </a:cubicBezTo>
                <a:cubicBezTo>
                  <a:pt x="3680346" y="1705969"/>
                  <a:pt x="3898710" y="1687773"/>
                  <a:pt x="4060208" y="1696871"/>
                </a:cubicBezTo>
                <a:cubicBezTo>
                  <a:pt x="4221707" y="1705970"/>
                  <a:pt x="4271749" y="1596787"/>
                  <a:pt x="4374107" y="1683223"/>
                </a:cubicBezTo>
                <a:cubicBezTo>
                  <a:pt x="4476465" y="1769659"/>
                  <a:pt x="4496937" y="2092656"/>
                  <a:pt x="4674358" y="2215486"/>
                </a:cubicBezTo>
                <a:cubicBezTo>
                  <a:pt x="4851779" y="2338316"/>
                  <a:pt x="5220268" y="2372436"/>
                  <a:pt x="5438632" y="2420203"/>
                </a:cubicBezTo>
                <a:cubicBezTo>
                  <a:pt x="5656996" y="2467970"/>
                  <a:pt x="5884459" y="2370161"/>
                  <a:pt x="5984543" y="2502089"/>
                </a:cubicBezTo>
                <a:cubicBezTo>
                  <a:pt x="6084627" y="2634017"/>
                  <a:pt x="6059606" y="2966113"/>
                  <a:pt x="6039134" y="3211773"/>
                </a:cubicBezTo>
                <a:cubicBezTo>
                  <a:pt x="6018662" y="3457433"/>
                  <a:pt x="5943600" y="3782704"/>
                  <a:pt x="5861713" y="3976047"/>
                </a:cubicBezTo>
                <a:cubicBezTo>
                  <a:pt x="5779826" y="4169390"/>
                  <a:pt x="5647897" y="4349086"/>
                  <a:pt x="5547814" y="4371832"/>
                </a:cubicBezTo>
                <a:cubicBezTo>
                  <a:pt x="5447731" y="4394578"/>
                  <a:pt x="5261211" y="4112525"/>
                  <a:pt x="5261211" y="4112525"/>
                </a:cubicBezTo>
                <a:cubicBezTo>
                  <a:pt x="5113360" y="3978322"/>
                  <a:pt x="4924567" y="3678072"/>
                  <a:pt x="4660710" y="3566615"/>
                </a:cubicBezTo>
                <a:cubicBezTo>
                  <a:pt x="4396853" y="3455158"/>
                  <a:pt x="3678071" y="3443785"/>
                  <a:pt x="3678071" y="3443785"/>
                </a:cubicBezTo>
                <a:lnTo>
                  <a:pt x="3678071" y="3443785"/>
                </a:lnTo>
                <a:cubicBezTo>
                  <a:pt x="3605283" y="3320955"/>
                  <a:pt x="3345976" y="2902424"/>
                  <a:pt x="3241343" y="2706806"/>
                </a:cubicBezTo>
                <a:cubicBezTo>
                  <a:pt x="3136710" y="2511188"/>
                  <a:pt x="3132161" y="2370161"/>
                  <a:pt x="3050274" y="2270077"/>
                </a:cubicBezTo>
                <a:cubicBezTo>
                  <a:pt x="2968387" y="2169993"/>
                  <a:pt x="2922895" y="2135874"/>
                  <a:pt x="2750023" y="2106304"/>
                </a:cubicBezTo>
                <a:cubicBezTo>
                  <a:pt x="2577151" y="2076734"/>
                  <a:pt x="2235957" y="2122226"/>
                  <a:pt x="2013044" y="2092656"/>
                </a:cubicBezTo>
                <a:cubicBezTo>
                  <a:pt x="1790131" y="2063086"/>
                  <a:pt x="1571767" y="1990298"/>
                  <a:pt x="1412543" y="1928883"/>
                </a:cubicBezTo>
                <a:cubicBezTo>
                  <a:pt x="1253319" y="1867468"/>
                  <a:pt x="1123665" y="1815152"/>
                  <a:pt x="1057701" y="1724167"/>
                </a:cubicBezTo>
                <a:cubicBezTo>
                  <a:pt x="991737" y="1633182"/>
                  <a:pt x="1087272" y="1537648"/>
                  <a:pt x="1016758" y="1382973"/>
                </a:cubicBezTo>
                <a:cubicBezTo>
                  <a:pt x="946245" y="1228298"/>
                  <a:pt x="764274" y="957617"/>
                  <a:pt x="634620" y="796119"/>
                </a:cubicBezTo>
                <a:cubicBezTo>
                  <a:pt x="504966" y="634621"/>
                  <a:pt x="336644" y="514065"/>
                  <a:pt x="238835" y="413982"/>
                </a:cubicBezTo>
                <a:cubicBezTo>
                  <a:pt x="141026" y="313899"/>
                  <a:pt x="0" y="257033"/>
                  <a:pt x="47767" y="195618"/>
                </a:cubicBezTo>
                <a:cubicBezTo>
                  <a:pt x="95534" y="134203"/>
                  <a:pt x="357116" y="75062"/>
                  <a:pt x="525438" y="45492"/>
                </a:cubicBezTo>
                <a:cubicBezTo>
                  <a:pt x="693760" y="15922"/>
                  <a:pt x="900752" y="0"/>
                  <a:pt x="1057701" y="18197"/>
                </a:cubicBezTo>
                <a:cubicBezTo>
                  <a:pt x="1214650" y="36394"/>
                  <a:pt x="1360227" y="13647"/>
                  <a:pt x="1467134" y="154674"/>
                </a:cubicBezTo>
                <a:cubicBezTo>
                  <a:pt x="1574041" y="295701"/>
                  <a:pt x="1660477" y="711958"/>
                  <a:pt x="1699146" y="864358"/>
                </a:cubicBezTo>
                <a:cubicBezTo>
                  <a:pt x="1737815" y="1016758"/>
                  <a:pt x="1662752" y="1021307"/>
                  <a:pt x="1699146" y="1069074"/>
                </a:cubicBezTo>
                <a:cubicBezTo>
                  <a:pt x="1735540" y="1116841"/>
                  <a:pt x="1840173" y="1123666"/>
                  <a:pt x="1958453" y="1150961"/>
                </a:cubicBezTo>
                <a:close/>
              </a:path>
            </a:pathLst>
          </a:custGeom>
          <a:solidFill>
            <a:srgbClr val="FCE9AF">
              <a:alpha val="6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Rectángulo"/>
          <p:cNvSpPr/>
          <p:nvPr/>
        </p:nvSpPr>
        <p:spPr>
          <a:xfrm>
            <a:off x="4572032" y="71414"/>
            <a:ext cx="4572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SV" b="1" dirty="0" smtClean="0"/>
              <a:t>Del análisis regional hasta el análisis municipal……</a:t>
            </a:r>
            <a:endParaRPr lang="es-SV" b="1" dirty="0"/>
          </a:p>
        </p:txBody>
      </p:sp>
      <p:sp>
        <p:nvSpPr>
          <p:cNvPr id="11" name="10 Forma libre"/>
          <p:cNvSpPr/>
          <p:nvPr/>
        </p:nvSpPr>
        <p:spPr>
          <a:xfrm>
            <a:off x="4167116" y="3423313"/>
            <a:ext cx="4826759" cy="2522562"/>
          </a:xfrm>
          <a:custGeom>
            <a:avLst/>
            <a:gdLst>
              <a:gd name="connsiteX0" fmla="*/ 4826759 w 4826759"/>
              <a:gd name="connsiteY0" fmla="*/ 2322394 h 2522562"/>
              <a:gd name="connsiteX1" fmla="*/ 4430974 w 4826759"/>
              <a:gd name="connsiteY1" fmla="*/ 2363338 h 2522562"/>
              <a:gd name="connsiteX2" fmla="*/ 4171666 w 4826759"/>
              <a:gd name="connsiteY2" fmla="*/ 2472520 h 2522562"/>
              <a:gd name="connsiteX3" fmla="*/ 4103427 w 4826759"/>
              <a:gd name="connsiteY3" fmla="*/ 2063087 h 2522562"/>
              <a:gd name="connsiteX4" fmla="*/ 4076132 w 4826759"/>
              <a:gd name="connsiteY4" fmla="*/ 1694597 h 2522562"/>
              <a:gd name="connsiteX5" fmla="*/ 4021541 w 4826759"/>
              <a:gd name="connsiteY5" fmla="*/ 1271517 h 2522562"/>
              <a:gd name="connsiteX6" fmla="*/ 3775881 w 4826759"/>
              <a:gd name="connsiteY6" fmla="*/ 807493 h 2522562"/>
              <a:gd name="connsiteX7" fmla="*/ 3161732 w 4826759"/>
              <a:gd name="connsiteY7" fmla="*/ 520890 h 2522562"/>
              <a:gd name="connsiteX8" fmla="*/ 2738651 w 4826759"/>
              <a:gd name="connsiteY8" fmla="*/ 466299 h 2522562"/>
              <a:gd name="connsiteX9" fmla="*/ 2329218 w 4826759"/>
              <a:gd name="connsiteY9" fmla="*/ 275230 h 2522562"/>
              <a:gd name="connsiteX10" fmla="*/ 1578591 w 4826759"/>
              <a:gd name="connsiteY10" fmla="*/ 275230 h 2522562"/>
              <a:gd name="connsiteX11" fmla="*/ 1087272 w 4826759"/>
              <a:gd name="connsiteY11" fmla="*/ 411708 h 2522562"/>
              <a:gd name="connsiteX12" fmla="*/ 732430 w 4826759"/>
              <a:gd name="connsiteY12" fmla="*/ 630072 h 2522562"/>
              <a:gd name="connsiteX13" fmla="*/ 527714 w 4826759"/>
              <a:gd name="connsiteY13" fmla="*/ 479947 h 2522562"/>
              <a:gd name="connsiteX14" fmla="*/ 254759 w 4826759"/>
              <a:gd name="connsiteY14" fmla="*/ 752902 h 2522562"/>
              <a:gd name="connsiteX15" fmla="*/ 77338 w 4826759"/>
              <a:gd name="connsiteY15" fmla="*/ 602777 h 2522562"/>
              <a:gd name="connsiteX16" fmla="*/ 50042 w 4826759"/>
              <a:gd name="connsiteY16" fmla="*/ 479947 h 2522562"/>
              <a:gd name="connsiteX17" fmla="*/ 377588 w 4826759"/>
              <a:gd name="connsiteY17" fmla="*/ 234287 h 2522562"/>
              <a:gd name="connsiteX18" fmla="*/ 595953 w 4826759"/>
              <a:gd name="connsiteY18" fmla="*/ 125105 h 2522562"/>
              <a:gd name="connsiteX19" fmla="*/ 800669 w 4826759"/>
              <a:gd name="connsiteY19" fmla="*/ 288878 h 2522562"/>
              <a:gd name="connsiteX20" fmla="*/ 1346580 w 4826759"/>
              <a:gd name="connsiteY20" fmla="*/ 70514 h 2522562"/>
              <a:gd name="connsiteX21" fmla="*/ 2179093 w 4826759"/>
              <a:gd name="connsiteY21" fmla="*/ 2275 h 2522562"/>
              <a:gd name="connsiteX22" fmla="*/ 2438400 w 4826759"/>
              <a:gd name="connsiteY22" fmla="*/ 84162 h 2522562"/>
              <a:gd name="connsiteX23" fmla="*/ 2506639 w 4826759"/>
              <a:gd name="connsiteY23" fmla="*/ 111457 h 2522562"/>
              <a:gd name="connsiteX24" fmla="*/ 3093493 w 4826759"/>
              <a:gd name="connsiteY24" fmla="*/ 193344 h 2522562"/>
              <a:gd name="connsiteX25" fmla="*/ 3489278 w 4826759"/>
              <a:gd name="connsiteY25" fmla="*/ 261583 h 2522562"/>
              <a:gd name="connsiteX26" fmla="*/ 3816824 w 4826759"/>
              <a:gd name="connsiteY26" fmla="*/ 548186 h 2522562"/>
              <a:gd name="connsiteX27" fmla="*/ 4171666 w 4826759"/>
              <a:gd name="connsiteY27" fmla="*/ 903027 h 2522562"/>
              <a:gd name="connsiteX28" fmla="*/ 4471917 w 4826759"/>
              <a:gd name="connsiteY28" fmla="*/ 1339756 h 2522562"/>
              <a:gd name="connsiteX29" fmla="*/ 4772168 w 4826759"/>
              <a:gd name="connsiteY29" fmla="*/ 2158621 h 2522562"/>
              <a:gd name="connsiteX30" fmla="*/ 4772168 w 4826759"/>
              <a:gd name="connsiteY30" fmla="*/ 2322394 h 2522562"/>
              <a:gd name="connsiteX31" fmla="*/ 4772168 w 4826759"/>
              <a:gd name="connsiteY31" fmla="*/ 2322394 h 25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26759" h="2522562">
                <a:moveTo>
                  <a:pt x="4826759" y="2322394"/>
                </a:moveTo>
                <a:cubicBezTo>
                  <a:pt x="4683457" y="2330355"/>
                  <a:pt x="4540156" y="2338317"/>
                  <a:pt x="4430974" y="2363338"/>
                </a:cubicBezTo>
                <a:cubicBezTo>
                  <a:pt x="4321792" y="2388359"/>
                  <a:pt x="4226257" y="2522562"/>
                  <a:pt x="4171666" y="2472520"/>
                </a:cubicBezTo>
                <a:cubicBezTo>
                  <a:pt x="4117075" y="2422478"/>
                  <a:pt x="4119349" y="2192741"/>
                  <a:pt x="4103427" y="2063087"/>
                </a:cubicBezTo>
                <a:cubicBezTo>
                  <a:pt x="4087505" y="1933433"/>
                  <a:pt x="4089780" y="1826525"/>
                  <a:pt x="4076132" y="1694597"/>
                </a:cubicBezTo>
                <a:cubicBezTo>
                  <a:pt x="4062484" y="1562669"/>
                  <a:pt x="4071583" y="1419368"/>
                  <a:pt x="4021541" y="1271517"/>
                </a:cubicBezTo>
                <a:cubicBezTo>
                  <a:pt x="3971499" y="1123666"/>
                  <a:pt x="3919183" y="932598"/>
                  <a:pt x="3775881" y="807493"/>
                </a:cubicBezTo>
                <a:cubicBezTo>
                  <a:pt x="3632579" y="682388"/>
                  <a:pt x="3334604" y="577756"/>
                  <a:pt x="3161732" y="520890"/>
                </a:cubicBezTo>
                <a:cubicBezTo>
                  <a:pt x="2988860" y="464024"/>
                  <a:pt x="2877403" y="507242"/>
                  <a:pt x="2738651" y="466299"/>
                </a:cubicBezTo>
                <a:cubicBezTo>
                  <a:pt x="2599899" y="425356"/>
                  <a:pt x="2522561" y="307075"/>
                  <a:pt x="2329218" y="275230"/>
                </a:cubicBezTo>
                <a:cubicBezTo>
                  <a:pt x="2135875" y="243385"/>
                  <a:pt x="1785582" y="252484"/>
                  <a:pt x="1578591" y="275230"/>
                </a:cubicBezTo>
                <a:cubicBezTo>
                  <a:pt x="1371600" y="297976"/>
                  <a:pt x="1228299" y="352568"/>
                  <a:pt x="1087272" y="411708"/>
                </a:cubicBezTo>
                <a:cubicBezTo>
                  <a:pt x="946245" y="470848"/>
                  <a:pt x="825690" y="618699"/>
                  <a:pt x="732430" y="630072"/>
                </a:cubicBezTo>
                <a:cubicBezTo>
                  <a:pt x="639170" y="641445"/>
                  <a:pt x="607326" y="459475"/>
                  <a:pt x="527714" y="479947"/>
                </a:cubicBezTo>
                <a:cubicBezTo>
                  <a:pt x="448102" y="500419"/>
                  <a:pt x="329822" y="732430"/>
                  <a:pt x="254759" y="752902"/>
                </a:cubicBezTo>
                <a:cubicBezTo>
                  <a:pt x="179696" y="773374"/>
                  <a:pt x="111457" y="648269"/>
                  <a:pt x="77338" y="602777"/>
                </a:cubicBezTo>
                <a:cubicBezTo>
                  <a:pt x="43219" y="557285"/>
                  <a:pt x="0" y="541362"/>
                  <a:pt x="50042" y="479947"/>
                </a:cubicBezTo>
                <a:cubicBezTo>
                  <a:pt x="100084" y="418532"/>
                  <a:pt x="286603" y="293427"/>
                  <a:pt x="377588" y="234287"/>
                </a:cubicBezTo>
                <a:cubicBezTo>
                  <a:pt x="468573" y="175147"/>
                  <a:pt x="525440" y="116007"/>
                  <a:pt x="595953" y="125105"/>
                </a:cubicBezTo>
                <a:cubicBezTo>
                  <a:pt x="666466" y="134203"/>
                  <a:pt x="675565" y="297976"/>
                  <a:pt x="800669" y="288878"/>
                </a:cubicBezTo>
                <a:cubicBezTo>
                  <a:pt x="925773" y="279780"/>
                  <a:pt x="1116843" y="118281"/>
                  <a:pt x="1346580" y="70514"/>
                </a:cubicBezTo>
                <a:cubicBezTo>
                  <a:pt x="1576317" y="22747"/>
                  <a:pt x="1997123" y="0"/>
                  <a:pt x="2179093" y="2275"/>
                </a:cubicBezTo>
                <a:cubicBezTo>
                  <a:pt x="2361063" y="4550"/>
                  <a:pt x="2383809" y="65965"/>
                  <a:pt x="2438400" y="84162"/>
                </a:cubicBezTo>
                <a:cubicBezTo>
                  <a:pt x="2492991" y="102359"/>
                  <a:pt x="2397457" y="93260"/>
                  <a:pt x="2506639" y="111457"/>
                </a:cubicBezTo>
                <a:cubicBezTo>
                  <a:pt x="2615821" y="129654"/>
                  <a:pt x="2929720" y="168323"/>
                  <a:pt x="3093493" y="193344"/>
                </a:cubicBezTo>
                <a:cubicBezTo>
                  <a:pt x="3257266" y="218365"/>
                  <a:pt x="3368723" y="202443"/>
                  <a:pt x="3489278" y="261583"/>
                </a:cubicBezTo>
                <a:cubicBezTo>
                  <a:pt x="3609833" y="320723"/>
                  <a:pt x="3703093" y="441279"/>
                  <a:pt x="3816824" y="548186"/>
                </a:cubicBezTo>
                <a:cubicBezTo>
                  <a:pt x="3930555" y="655093"/>
                  <a:pt x="4062484" y="771099"/>
                  <a:pt x="4171666" y="903027"/>
                </a:cubicBezTo>
                <a:cubicBezTo>
                  <a:pt x="4280848" y="1034955"/>
                  <a:pt x="4371833" y="1130490"/>
                  <a:pt x="4471917" y="1339756"/>
                </a:cubicBezTo>
                <a:cubicBezTo>
                  <a:pt x="4572001" y="1549022"/>
                  <a:pt x="4722126" y="1994848"/>
                  <a:pt x="4772168" y="2158621"/>
                </a:cubicBezTo>
                <a:cubicBezTo>
                  <a:pt x="4822210" y="2322394"/>
                  <a:pt x="4772168" y="2322394"/>
                  <a:pt x="4772168" y="2322394"/>
                </a:cubicBezTo>
                <a:lnTo>
                  <a:pt x="4772168" y="2322394"/>
                </a:lnTo>
              </a:path>
            </a:pathLst>
          </a:custGeom>
          <a:solidFill>
            <a:srgbClr val="FFFF00">
              <a:alpha val="6902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55" name="AutoShape 7" descr="data:image/jpeg;base64,/9j/4AAQSkZJRgABAQAAAQABAAD/2wCEAAkGBxAPDxAPEBAPDw8PEA8QEBAPDQ8PDw8QFRQWFhQUFRQYHCggGBolHBQUITEiJSkrLi4uFx8zODMsNygtLisBCgoKDg0OGxAQGiwkICQsLCwsLCwsLCwsLCwsLCwsLCwsLCwsLCwsLCwsLCwsLCwsLCwsLCwsLCwsLCwsLCwsLP/AABEIAN8A4gMBEQACEQEDEQH/xAAbAAEAAgMBAQAAAAAAAAAAAAAAAQUDBAYCB//EAEAQAAIBAgMEBwUFBgYDAQAAAAECAAMRBCExBRJBUQZhcYGRobETIjJSwQczQmJyI4LR4fDxFENTkqKyNJPSFf/EABsBAQADAQEBAQAAAAAAAAAAAAADBAUCAQYH/8QAMBEAAgIBAwMCBgMAAAcAAAAAAAECAxEEEiEFMUEiURMyM2FxgSORoQYUJDRCseH/2gAMAwEAAhEDEQA/APuEAQBAEAmAIAgCAIAgCAIAgEEwBeMgmAIAgCAIAgCAIAgCAIAgCAIAgEQBAJgCAIAgCAIAgEGAYKOJDu6j8Frnhc3larUxsnKEfB3KDjFN+TPLJwVm18UQPZqfeYXY8l/nMjqOplj4Nfd9y1pqsvc+xm2RW3qS31X3T3aeUm6Zc7KFnuuDjUQ22PBvTRICIBMAiATAEAQBAEAQBAEAQBAIgCAIAgCAIBMAQCIAgGrtLEezps3HRe0ylr9R8Cly8ktNe+aRpdHkyduZA8M/rM3ocW4ym/LLGtfKRZ4iqEUsdFF5s32qqDm/BUjHc0kc4CSSzfExuerkJ8/QpSzZPuzUwksIstitYuvOzD0P0mh09bJyj78lXVLOGWs1imTAEAiATAEAQBAEAQBAEAQBAEAiATAIgEwCIAgCAIBDsBmcp43jkI53amLL7q8t4nxy8p8r1jUObUDU0tW3LLLYX3P7zXmp0XH/AC37ZU1f1DNjQHBBOSEM455XA9Jc1MFZHD7LuRVtp8eSlJvnM1milhGzs6pu1B1+74/2k+mltsRDfHMC8msUCYBEAQBAJgEQBAEAQCYAgCAIBEAQCYBEAQBAJgCARANfaAJpm2t1t/uEhvzseDuv5lk5rE6jsnx/UV60bFXYtej9XJ05EMO/L6TV6FbmEoFLWx9SZlxy7iueNVxfsAFh5ec09RiMX92Q08yX2K2Z5dANs56nh5DWToMLXDqGHYeozXptVkcozZwcXhmaTHAgCAIAgCAIBEAmAIAgCAIBEAQBAEAmARAJgEQCYBBE8a4ByeLyYjlcec+K6m/5sG1T8pk2ZW3Ko1s3um3XPel2uF6Xvwc6mG6H4LLaptuLrYfy+k+k1fGIlLTeWaEpFsQD3hMZ7Kpn8DW3hy65Wjq3ptRz8rOLafiQyu6OhRri4zBzE+ljJSWUZjWOCZ0BAJgCAIAgCAIAgCAIAgEQBAEAQCYAgCARAF54BAOa2xR3Kp5MN7+M+P6xU4ajPua2knugT/gylOnV4lwSOQ4f11zqOilTXC7zlf0cu5TlKHg2tqNep2AD6/WbWqeZkOnXpNSViwIBrYg59kxNfNSsx7E9a4LTYeL/AMpu1PqJq9G1uf4ZP8FHWU49aLqfSFAEzxvHIPFKoGAYZg5icwmpx3RPWmnhnudnggCAIBMAQBAEAQBAIgCAIBMAiAIAMApMRj2w9b37+xqa8fZte1x1G0y56mVNvq+VluFCsr47r/S6BvNNNNFQ1sZglqlCfwm/aOXpKmp0cL3Fy8EtdrhnHky1qIdd06XU+BB+knsqU47WRxk08lNjjeo/bbwmZe/WzQpXoRgkJKeXawJkd09kHI9SyzUM+blLc8lnB6o1CrKw1UgyXT2OFkZLwziyO6LR16njPv4vMUzCZ5rtZWPJSfKcXS21yf2OorMkVnR+rdWX5Tcdh/tMfolznCUX4Za1kMSTLabpTEAQBAEAQCYBEAmARAEAmARAEAmARAEApttUwxsRkRunlzy8Zl62Knwy7pZYJ6N4gmm1Jviondz1Kn4Z1061yg4S7o51kEpbl2ZcTSKh4qsQMtcvWcTbS4PUUFZrsx5sfWY9jzJmlBYijxODs8VRcGV9VByqaR1HhmrPnuxYIMLuDr8N8CfpX0n6Dp+ao/gwZ/MzX2tU3aL9Y3fGVep2bNNJ/ok08d1iK/o78VTsX6zK6D3mWtd4LyfSmeIAgCATAEAQBAIgCAIAgCAIAgEwCIBT7crbrIPyk998pl6+za0i7pI5yzU2LWJxOf40I/22t5SvobM3/lEuqglUvydHNwzSmxGODYkUwfdpBibcam6bDuF/GZlmpUr9i7Itxpaq3e5pyq+5aRBNs543g9SyY6dXeJykcZ7ng6lHCMdanbMaekytZpXF749iSEs8GKUIrlHbOwpCyjqUek/QKuK1+DClzIpNrYrep0xzJJ7spg9Zv3Vxh7l7S14m2T0eb3nH5R6zjoL9cke65cJl6J9OZwgCAIBMAQCIBMAQCIAgCAIAgCAIAgHMbYrb9ZuS2Xw1858/rrN9v4NXSw21/kjZH/kU/wB7/qZ5ofro91X0mX20sUKNJ6h/CMutjp5zZ1NqqrcjNprdk1FHJ4G9wx+JiWJ53nzlLe7c+7NqxLGF2RYy6VjBiW0HfIbn4JYI84bU9k5p7ntnY2JO8SWCI12p2YDgSPWYtun+HdFeGyXd6WdaRlbqn2yXpwYvk5sUd5iWyp0QS56hckds+Ysod97cvlj3NJT2xwu7MGxtoqcQLLuK9wBvXtfhONFZGvVbo8J8Eupol8Hl5aOsE+tMcmARAJgCAIAgCARAEAQBAEAQCYBEA1NqY0UKTOddFHNjoJW1V6prcmS0VOyaijlVJOZ1OZPWZ85ly5Zs4S4RvbH+/T970MuaH6yK+q+mzP0lqb706P4QDVfsGQ+ssdSlukq/2yDRranP9Ir6Au3jM+teouy7GxUfdEsSkkRJZMGIPvG2YkFvzcElfyk4bU9kVPGRPseQ5BuJkLUThNtM72poye1BK8wwluWqja4+6aIpRwmdZPsl2MY53pTigiCiuRqHee3y3+p9Ji9UuVcPhx89zR0FW+e9+DmaT7rBhqCDPnk8NM15x3Jo+h4SrvorfMAZ9rprPiVRl9j5qcdsmjLJzgQBAEAmAIAgCARAJgEQBAEAQATPG8cg43aOLOKr2X7qmbLyJ5/1wnzWqvepuwuyNrT1KmvL7syVl3VA684nHbHB7F5eTPsf79P3vQybQ/WRFqvpnnHPvVKz/NU9mOpKYF/+R8o1MsylL3eP6OaFhJe3P9mPDDUyKrhZJp88GKo+8b+EjlLLO4rCPJM5Z72MlI2DHqt4zmc9lbZy+WjzMUkE9Tw8njOrwtYNTV+a3P1n3umuU6Yz+xhzg1No4XaeKNas9TgTZepRpPldXc7bXI+h01Xw60jVlYmO46OvfDJ1XE+p6S/+nR8/rFi1lnNMqiATAEAQBAEAQCIAgCAIBMAQCp6RYgpR3V+Oqdwc7cfL1lDqNrhViPd8FrSQUrMvsiowmHFNbceJmVTVsRfsnuZ4xJz7BOLXlnUFwesDV3a1M8N8A94InunntsTOb45raNdKhZQeZc95cn6ziU93+ncY7TNUNgF7z2zqbwtp5Hnkws1gTyzkTeCRcmuuMBYCxAJAJ5DskUbk3g7dbSybQlfWS5SOETKJ6IBu0MXu4aul8wjFe/I+s3en6trTzrfhcFO2rN0X7nMzNNYQDuujyWw1LrBPiTPrunx26eKPndW83MsZeK4vAF4AgEwBAIgCAIAgCAIBMAiAVW1XUkC3vKSM+AIBNvKUNXKL/Ja06eSvlAuGi5uSeuU5PLJ0KtRFpON8e1JUooztunez5aST0qp8+o4xKVi44Iwa2QMeA8TI6lhZZ3N5eEDPG8s9MGMey255SG6WIklayzRpi7AdYlaK5RPJ8FsJBqJZmViZCBAMWIJ3GtxFu6SVycXwexSbRVycsmShSLsFGp8hzklVbnLCOZyUVk7WljqdNFRQxCqFGVtBPqoaiFcFFeDAdM5yyzFU2m50AXzMjlrJPsdx00V3MdE1KrW3mtxN8gJxW7LZYydTUK12LmmgUADQTUisLBSbyep6eEwBAEAiAIBMAiAIAgAwCk2k96h6rCZWqlmZf06xHJpVmspOmWvKVJvESxFZZS4nFFslyTzbrP8ACZdt27iPYu11Y5l3MeFol2FuBGfKc0Rk5cHVskovJcYhs90aCaFsvCKcF5MMhJCuxVTebqGQlO2W5lmEcI94Gnc73LTtnkfSnJnNkvBYSk+WRCeAQDxUTeVgPlY+AvJKoOUsIblHllUoubDUycst4RbUAEFgBe1r2zmhW9q4RUn6nyZ6FQk5m8nrk2+SOaSRtUqZYhRmTLUIOTwiGUlFZZa0mSiUpas97nu1l34tdE41eWUZKVic/CN6XiEmARAJgCARAEAmAIBEAQDFiqm6jMNVUmQ6iz4dbn7HUI7pJFFXqb7FuDZzJlYrHuXk0YR2xwaO0z+zPdKuqf8AGWKV6impoWIAmXGOXwXm8FxhaYRb+HWZpVQUI5KU5bng8XnDeTpGDF1d0WGp9JDbPCwSVxyzQRCSAOMqxWWTt4RaIoReQHGe6h4xBFfOWaOIxBbIZL6yKEME0YJdzcwp9xeyQz7kUu5NesEGevAT2MHJ8CMcmpS25TpBsjUqvdOVOmpy7zNzSUQqrc33wJ6Sdkl4S/0x4euaZJAUm1rsL27pnRltecEs69/GTdw9XeF+PGWoT3IhlHBu4CmXqBRqQ3pLemhvngr3y2xyXqKtAKNWcgE9XHumwlGhLPdma3K1t+CsFYvig357DsGU+eVzt6gn98FzYo6c6KfWmYTAIgEwCIBMAQBAEAQBANPaptRfst4mUOpSxppfgm0/1EUNA+7MXRSzUjSmuTHjFutueUlvWY4OqnhmpgMNz149kq0Uk1ths124DQSeyXhEUF5ZhY2FzwkLeFkkRWVXLG/hKUpbmWorCNzDUgguxsTqeQlmuCjyyCcm+xhxmJDmyiyDS+rdZkNs4t+nsdVVuPMu5rSImN6viFpILnMASKuqVksIhjBzZz+LxjVCdQPMzb0+ljWsvuXoVqKMFEXZR1j1k9jxBncuxczCKhmwj2bqOUlqlhnFkco6To/TvULfKvmf6M3OnRzNsytbL0pGbaNS9Q/lsBJdVJubOKI4iaey1vXTqJPkZhdOg5axFjUvFTOnn2ZkEwBAIgCAIBMAQCIBMAiAaW2fuW/d9RM3q3/ayLGl+qihw2h7Zh9OfoaNGzue6iXFpelHcsHKeCGIRfTtnjxBHqzJmpKuckxqY+pZbaDUngO+Q2qTWEiWpJs9YGhZfat2JfjzbsH9aTqqnYt8v0c22bpbI/s18TW3jYfCNOvrlaye5k0I4MMjOzxVqBRc/wB53XW5vCOkslXiMQahufCbFNEa1hFiEFFGOTHR7oGxLfKL9+g9ZFaty2+55LngtKFUOL+I5GZF1TrlgrSjhmSRI5Oz6Nr+zZ/mI8h/OfUdMX8bkYWufrwYMaP2j/qMi1Hzskp5gj1sGld2f5RbvP8AaUujVbrp2ew1kvSol7PpjOJgEQBAEAQCYAgCARAEA1Nqrei/ZfwN5R6lHdppIm07xYjncMxuRw1mBoFiJqWIzy+RmpVfePVwlSctzJ4xwjUrV910A4EEyvKzbJIlUN0WVOPxbYiqlEH9mHCKvAsTYsef8JrVdkieulVVyn5wXu3sXvVCo0Wyj9IlDqF+6zC7FTR1bY5fkqZmlw8u4UEnICdRg5PCPUssqq9Yub8OA5CbNNSriWYx2mKTHQgFm2AKYcuRYsq1OxC4VfHMzmUHvX2RTWoUrdq7djSwtbcbqOsh1FSsiWpxyi2ExmscFY7Los96FuTH0E+p6U804+5g69YtMe18qjdYFus2lfqMtmfud6bmJY7Kw3s6YB+I+83fLfTtN8ClJ93yyrqLN88m5NAhJgCARAJgCAIAgCAIBBgHN1K9TDVa3tWNajXfJFN3oKQcwpzYcwultDKcov1Rk8pl5KNkY7Fhr/TA7/4dAxFw9Q026lAvcd9j3TGqzpq/UvOCf60sLwsk4k+6OTaHmJ3a/Svud14ya6DUnJVBZjyAleMc/oklLHbuVRYuxPHNrcgBf6SnHM7MltYhFJlVsn7+keTb3hn9JtbtqyWL1/E0WVer8TnTn6TE2ytk2iGC4SRW1sazZLkOfGXq9JGCzLksqtLlkY2rc7o0XXrM701W1bn5EI+TV7wO2WnJLuScnstSA+Nify0/d8SQfKcu2COF8RvseaOIVXVrBwpB3XHutbgYV0U8nU63KDXY6Xbm2FL1QU/Y4mhTCNxRlAYdouRedu9fFk2uGsGTptK8Jp8xfJzMZNgsdn1brunVdOyZWsq2y3Ir2Rxydz0S+6b9U2ekfSZgdQ+oi2q4ZWdXIuV05X5zQs08JzUpeCkrGlhGZWBv1a9UmTRwTPQTAEAQBAIgCATAEAQBAOf6a4TfwrOvxUmWpca2GRz7DfulfURzDKL3T7NtyT7Pg5jAbcaqvsK5DA23WYC5PC559cyb5SlHD5RrWaKMHvhwWQJ3VW5IQELfW172lNye1R9iBRWW/cxbQq7qCmPiezv1L+Ffr4TnUT2Q2Lu+57RHdPe+y7GjgMclOtuuMnRk3vkLDI/1znegrxmb9uCe+qcoJx8PJg2Ts9v8alE3Fy1j+SxzEuwr+JiPud6i9KhyPHSTEqazUqYC0qJKKB+JhkzE8TfLukk4Qg9sFwj3Q1vZvl3Zg2bhabJVqVHNMUgjAhN+5JtYr4TlbedxJfZOMoxis5KypVzNtOZFie6VpW+IlyMeOTHIm8nYngIgFltPbNJ6dPDbhRqSqyOTfeJG66nlopHZLdjg69uOSjp9JZCx25yn3NGk3CR1S8MtyRt4V91x1mx741EN0GiKayj6H0UPuMP0n1lrpPyNHzfUPmRvbY2tSwtMvUbPPcX8TtyAmlddGuOWVtPp53S2xRx/RLbFevjt1nb2biq5TLdvbKZuitnK3DZsdQ0ldWnylysH0ATYMAmAIAgCARAEAmAIBEAQDxWpB1ZWF1YFSOYOs8aysHsZOLyj5LtLBth6z0m1RrA81/CfCZFkNraZ9dp7VbWpFps7ae8lmzdf+Q5zO1C+H6iC2jD47GLF4i13Y3JPiZTrjK6fJ3XDHCKdjc3OpmxGOFhFtLB02E2svsqBZR7SmGRKouGWqDvBW5qynxBks7FCtY8GNbppfEkk+H4+3/wotqIVrVL/AImLj9L+8PIzlvPPuaWmada+3BBfdw7D52Knu3D9JDPydbd1i+xXSsWxAEAKLkDrEHMuzNPpKtsVVXlu6cCQGt5yzPuTaF7qUydn194WPxL5iQtYZ7bDDyWaNoR298tReVkqTXDR3n/6yYOjUqkXLMFpJ8zWJ8BeSae2NUZS+/B8/LTyvsUF+2cJtDH1MRUNSqxZjpyUcgOAlKy2VjzI36KIUx2wRe/Z7TvjCfloufEqPrLfT1/Jn7Gf1iWKUvufSZtHzQgCAIAgCATAEAQBAIgCAcr032P7RBiEF3pizgatT5938ZU1NW5bkanTdV8OWyXZnCI5UgjUTNnBSWGfQtZRkxNUuQeHDt4yKmqNfCPIxS4MJk50bmBdWWrRN7uoana+VVTdfLenM5La4sr3RalGa/D/AAa9bEtU3nqEll3Bf8KKPdAty0z4X7xzTLcuTtQVWFHsz1iLiiFIsd97g66LPLFjJ1W055RoysWSIBX4nHm5CZW4637J2oliFS7s97FZnxNEMxI9ou9c5WvnJYJbkcatKNMsexrbSxXtq9Wr/qVHfuJNvK09m8yZJpq/h1Rj7JHjBvuuvWbeMja4JLFmJ0uzKYeoqk2XeG8ToF4zquaS9RlahuMW13PfSzbVB6irRZ6vslKsbBaW9e7FTqeWnCd2qDSUWcdO0tqTlYsZ/spsNjQ5sRunhncGV3HBoTqa5O/+zah71epyVEB7SSfQTS6auWz5zrU/lid3NUwRAEAQBAEAmAIBEAmAIAgHkiAfPulfR00GNakCaJN2A/yj/wDPpM++jDzE+g0GuU1ssfJqYTYzKgevUo0EcXVKzWd+RA4dsq2aduOW8PwT2axbttacseUV9bCWJ3CHA5MD6aypDUY9M+GW4WZXPBUbWNSiKTglGqXqIQbMFU2B7zfwneH83uWqHC5yjjKXcjCY01CxNg+ZYAZMDrlOVmLyjqylQWPBYV8SXpopz9ku6DxIvlfnYWHYBJbLFOJVrqUJNryasqlg1sVigmViSRwnSiSV1uXJUSQuGxhXKB3GRsUXtbXyjPJFZFSwma89JTYwFEvUVeV2PUFG8fSMZIrpqEMsuKu0vY0qiL95UK25qADc+ch2uXHgprT/ABLFJ9kc/JTRLDo/hxVxeHpkXD1kBH5b5+V5JVFSmosq62x10SkvCPtmwtjJg1dEZmV3LjetdRYC1+Ok2KaI1ZSPhdTqZXyUpFpJyuIAgCAIAgCAIAgCARAEAQCCL5QOxwXT/ZNX2oxKgvTKKrWz9mR9DMnX0yb3rsb3SdTBR+HLhnFNixTPxFTrleZjhnub6rc0eMbjMPXUNUNUVVG6CigqV10JFtZ1GDiuGe1121vEUsFam8jb9PespyYrbxAJ9ZN+Cy8SW2fctqNUOu8OORHI8pHKPlFWUdrwzWxWN3SVAuwyN9AZ4ovyS117lkrajljcm5M7LMUksI8z09M1fKyfLm36jOUcR5eTEBfIT06bwWNCouHRuNVxYj5V1t38eyN3GEVZwdsl7Ir3csSTqYwWkklhET09O1+y3ZJq4psSw/Z4cEKTxqsLZdi38RLuirzLd7Hz/XdSo1qpd3/6PrM1T5MmAIAgCAIAgCAIAgEQBAEAQBAIIvrAOY290IwuJVii+xqnNXT4Q3WulpVs0lcuVwzT0vVb6GsvK9j5dtro5isGxFak24NKqAtSYc94adhtM2yidb5R9XpeoUahel8+zK+hinT4WNtd3VT3SJSaLcq4yeWXOxdupQqioaaXy3gybyNbQ9R5GS12KLzgoavRytjtTK7bJRq9SpTN0qs1QC9ypY3ZT2EmcWYcsos6RSjUoT7rg0ZwWSy2XRphalaoyjdFqSki5ckDeI5AEntnm5J4wVNRKe5Qgvz+DVYU9SzOeoWz755yTrcR7e2SAJ16t4xg92e5hnp2vsRPQXHRzo5Xx9Tdpru0wffrMPcTqHzHqEmpolY/sUNb1CrTR55fhH2jYuyqeDoJQpCyrqT8TsdWPWZs11qEdqPidRqJ32Oc+7N+dkAgEwBAEAQBAEAQBAIgCAIAgCATAIgEMoIscweB0jAXHJSY/olgK9y+Hphj+Knemf8AjaQyorl3Rcq6hqKvlmylxP2aYNvgqV6fY6sPMSF6Kt9i9Drupj3wytxH2Xf6eL/9lG/mDInoPZlqH/EMv/KH9MrMR9muNX4HoVP32Q+Ykb0Ni7MtQ6/Q/mi0VGL6H4+l8VEW5itSI/7SGWmsXdFyvq2mn2f+Mqa+EqU/jXd71PoZC4tdy7C6E/lZ5o0Hc2UXPaB6wk2dSnGKyy92d0Kx1fNaaIvzPVS3gpJk8NLORnXdX09flv8AR1+xfs1pIQ+KqGsRn7NAUp951PlLleiivm5MXU9dsmsVLav9O5w2HSkgSmqoiiyqoAUDsl1JJYRhznKbzJ5ZlnpyIBMAQBAI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2057" name="AutoShape 9" descr="data:image/jpeg;base64,/9j/4AAQSkZJRgABAQAAAQABAAD/2wCEAAkGBxAPDxAPEBAPDw8PEA8QEBAPDQ8PDw8QFRQWFhQUFRQYHCggGBolHBQUITEiJSkrLi4uFx8zODMsNygtLisBCgoKDg0OGxAQGiwkICQsLCwsLCwsLCwsLCwsLCwsLCwsLCwsLCwsLCwsLCwsLCwsLCwsLCwsLCwsLCwsLCwsLP/AABEIAN8A4gMBEQACEQEDEQH/xAAbAAEAAgMBAQAAAAAAAAAAAAAAAQUDBAYCB//EAEAQAAIBAgMEBwUFBgYDAQAAAAECAAMRBCExBRJBUQZhcYGRobETIjJSwQczQmJyI4LR4fDxFENTkqKyNJPSFf/EABsBAQADAQEBAQAAAAAAAAAAAAADBAUCAQYH/8QAMBEAAgIBAwMCBgMAAAcAAAAAAAECAxEEEiEFMUEiURMyM2FxgSORoQYUJDRCseH/2gAMAwEAAhEDEQA/APuEAQBAEAmAIAgCAIAgCAIAgEEwBeMgmAIAgCAIAgCAIAgCAIAgCAIAgEQBAJgCAIAgCAIAgEGAYKOJDu6j8Frnhc3larUxsnKEfB3KDjFN+TPLJwVm18UQPZqfeYXY8l/nMjqOplj4Nfd9y1pqsvc+xm2RW3qS31X3T3aeUm6Zc7KFnuuDjUQ22PBvTRICIBMAiATAEAQBAEAQBAEAQBAIgCAIAgCAIBMAQCIAgGrtLEezps3HRe0ylr9R8Cly8ktNe+aRpdHkyduZA8M/rM3ocW4ym/LLGtfKRZ4iqEUsdFF5s32qqDm/BUjHc0kc4CSSzfExuerkJ8/QpSzZPuzUwksIstitYuvOzD0P0mh09bJyj78lXVLOGWs1imTAEAiATAEAQBAEAQBAEAQBAEAiATAIgEwCIAgCAIBDsBmcp43jkI53amLL7q8t4nxy8p8r1jUObUDU0tW3LLLYX3P7zXmp0XH/AC37ZU1f1DNjQHBBOSEM455XA9Jc1MFZHD7LuRVtp8eSlJvnM1milhGzs6pu1B1+74/2k+mltsRDfHMC8msUCYBEAQBAJgEQBAEAQCYAgCAIBEAQCYBEAQBAJgCARANfaAJpm2t1t/uEhvzseDuv5lk5rE6jsnx/UV60bFXYtej9XJ05EMO/L6TV6FbmEoFLWx9SZlxy7iueNVxfsAFh5ec09RiMX92Q08yX2K2Z5dANs56nh5DWToMLXDqGHYeozXptVkcozZwcXhmaTHAgCAIAgCAIBEAmAIAgCAIBEAQBAEAmARAJgEQCYBBE8a4ByeLyYjlcec+K6m/5sG1T8pk2ZW3Ko1s3um3XPel2uF6Xvwc6mG6H4LLaptuLrYfy+k+k1fGIlLTeWaEpFsQD3hMZ7Kpn8DW3hy65Wjq3ptRz8rOLafiQyu6OhRri4zBzE+ljJSWUZjWOCZ0BAJgCAIAgCAIAgCAIAgEQBAEAQCYAgCARAF54BAOa2xR3Kp5MN7+M+P6xU4ajPua2knugT/gylOnV4lwSOQ4f11zqOilTXC7zlf0cu5TlKHg2tqNep2AD6/WbWqeZkOnXpNSViwIBrYg59kxNfNSsx7E9a4LTYeL/AMpu1PqJq9G1uf4ZP8FHWU49aLqfSFAEzxvHIPFKoGAYZg5icwmpx3RPWmnhnudnggCAIBMAQBAEAQBAIgCAIBMAiAIAMApMRj2w9b37+xqa8fZte1x1G0y56mVNvq+VluFCsr47r/S6BvNNNNFQ1sZglqlCfwm/aOXpKmp0cL3Fy8EtdrhnHky1qIdd06XU+BB+knsqU47WRxk08lNjjeo/bbwmZe/WzQpXoRgkJKeXawJkd09kHI9SyzUM+blLc8lnB6o1CrKw1UgyXT2OFkZLwziyO6LR16njPv4vMUzCZ5rtZWPJSfKcXS21yf2OorMkVnR+rdWX5Tcdh/tMfolznCUX4Za1kMSTLabpTEAQBAEAQCYBEAmARAEAmARAEAmARAEApttUwxsRkRunlzy8Zl62Knwy7pZYJ6N4gmm1Jviondz1Kn4Z1061yg4S7o51kEpbl2ZcTSKh4qsQMtcvWcTbS4PUUFZrsx5sfWY9jzJmlBYijxODs8VRcGV9VByqaR1HhmrPnuxYIMLuDr8N8CfpX0n6Dp+ao/gwZ/MzX2tU3aL9Y3fGVep2bNNJ/ok08d1iK/o78VTsX6zK6D3mWtd4LyfSmeIAgCATAEAQBAIgCAIAgCAIAgEwCIBT7crbrIPyk998pl6+za0i7pI5yzU2LWJxOf40I/22t5SvobM3/lEuqglUvydHNwzSmxGODYkUwfdpBibcam6bDuF/GZlmpUr9i7Itxpaq3e5pyq+5aRBNs543g9SyY6dXeJykcZ7ng6lHCMdanbMaekytZpXF749iSEs8GKUIrlHbOwpCyjqUek/QKuK1+DClzIpNrYrep0xzJJ7spg9Zv3Vxh7l7S14m2T0eb3nH5R6zjoL9cke65cJl6J9OZwgCAIBMAQCIBMAQCIAgCAIAgCAIAgHMbYrb9ZuS2Xw1858/rrN9v4NXSw21/kjZH/kU/wB7/qZ5ofro91X0mX20sUKNJ6h/CMutjp5zZ1NqqrcjNprdk1FHJ4G9wx+JiWJ53nzlLe7c+7NqxLGF2RYy6VjBiW0HfIbn4JYI84bU9k5p7ntnY2JO8SWCI12p2YDgSPWYtun+HdFeGyXd6WdaRlbqn2yXpwYvk5sUd5iWyp0QS56hckds+Ysod97cvlj3NJT2xwu7MGxtoqcQLLuK9wBvXtfhONFZGvVbo8J8Eupol8Hl5aOsE+tMcmARAJgCAIAgCARAEAQBAEAQCYBEA1NqY0UKTOddFHNjoJW1V6prcmS0VOyaijlVJOZ1OZPWZ85ly5Zs4S4RvbH+/T970MuaH6yK+q+mzP0lqb706P4QDVfsGQ+ssdSlukq/2yDRranP9Ir6Au3jM+teouy7GxUfdEsSkkRJZMGIPvG2YkFvzcElfyk4bU9kVPGRPseQ5BuJkLUThNtM72poye1BK8wwluWqja4+6aIpRwmdZPsl2MY53pTigiCiuRqHee3y3+p9Ji9UuVcPhx89zR0FW+e9+DmaT7rBhqCDPnk8NM15x3Jo+h4SrvorfMAZ9rprPiVRl9j5qcdsmjLJzgQBAEAmAIAgCARAJgEQBAEAQATPG8cg43aOLOKr2X7qmbLyJ5/1wnzWqvepuwuyNrT1KmvL7syVl3VA684nHbHB7F5eTPsf79P3vQybQ/WRFqvpnnHPvVKz/NU9mOpKYF/+R8o1MsylL3eP6OaFhJe3P9mPDDUyKrhZJp88GKo+8b+EjlLLO4rCPJM5Z72MlI2DHqt4zmc9lbZy+WjzMUkE9Tw8njOrwtYNTV+a3P1n3umuU6Yz+xhzg1No4XaeKNas9TgTZepRpPldXc7bXI+h01Xw60jVlYmO46OvfDJ1XE+p6S/+nR8/rFi1lnNMqiATAEAQBAEAQCIAgCAIBMAQCp6RYgpR3V+Oqdwc7cfL1lDqNrhViPd8FrSQUrMvsiowmHFNbceJmVTVsRfsnuZ4xJz7BOLXlnUFwesDV3a1M8N8A94InunntsTOb45raNdKhZQeZc95cn6ziU93+ncY7TNUNgF7z2zqbwtp5Hnkws1gTyzkTeCRcmuuMBYCxAJAJ5DskUbk3g7dbSybQlfWS5SOETKJ6IBu0MXu4aul8wjFe/I+s3en6trTzrfhcFO2rN0X7nMzNNYQDuujyWw1LrBPiTPrunx26eKPndW83MsZeK4vAF4AgEwBAIgCAIAgCAIBMAiAVW1XUkC3vKSM+AIBNvKUNXKL/Ja06eSvlAuGi5uSeuU5PLJ0KtRFpON8e1JUooztunez5aST0qp8+o4xKVi44Iwa2QMeA8TI6lhZZ3N5eEDPG8s9MGMey255SG6WIklayzRpi7AdYlaK5RPJ8FsJBqJZmViZCBAMWIJ3GtxFu6SVycXwexSbRVycsmShSLsFGp8hzklVbnLCOZyUVk7WljqdNFRQxCqFGVtBPqoaiFcFFeDAdM5yyzFU2m50AXzMjlrJPsdx00V3MdE1KrW3mtxN8gJxW7LZYydTUK12LmmgUADQTUisLBSbyep6eEwBAEAiAIBMAiAIAgAwCk2k96h6rCZWqlmZf06xHJpVmspOmWvKVJvESxFZZS4nFFslyTzbrP8ACZdt27iPYu11Y5l3MeFol2FuBGfKc0Rk5cHVskovJcYhs90aCaFsvCKcF5MMhJCuxVTebqGQlO2W5lmEcI94Gnc73LTtnkfSnJnNkvBYSk+WRCeAQDxUTeVgPlY+AvJKoOUsIblHllUoubDUycst4RbUAEFgBe1r2zmhW9q4RUn6nyZ6FQk5m8nrk2+SOaSRtUqZYhRmTLUIOTwiGUlFZZa0mSiUpas97nu1l34tdE41eWUZKVic/CN6XiEmARAJgCARAEAmAIBEAQDFiqm6jMNVUmQ6iz4dbn7HUI7pJFFXqb7FuDZzJlYrHuXk0YR2xwaO0z+zPdKuqf8AGWKV6impoWIAmXGOXwXm8FxhaYRb+HWZpVQUI5KU5bng8XnDeTpGDF1d0WGp9JDbPCwSVxyzQRCSAOMqxWWTt4RaIoReQHGe6h4xBFfOWaOIxBbIZL6yKEME0YJdzcwp9xeyQz7kUu5NesEGevAT2MHJ8CMcmpS25TpBsjUqvdOVOmpy7zNzSUQqrc33wJ6Sdkl4S/0x4euaZJAUm1rsL27pnRltecEs69/GTdw9XeF+PGWoT3IhlHBu4CmXqBRqQ3pLemhvngr3y2xyXqKtAKNWcgE9XHumwlGhLPdma3K1t+CsFYvig357DsGU+eVzt6gn98FzYo6c6KfWmYTAIgEwCIBMAQBAEAQBANPaptRfst4mUOpSxppfgm0/1EUNA+7MXRSzUjSmuTHjFutueUlvWY4OqnhmpgMNz149kq0Uk1ths124DQSeyXhEUF5ZhY2FzwkLeFkkRWVXLG/hKUpbmWorCNzDUgguxsTqeQlmuCjyyCcm+xhxmJDmyiyDS+rdZkNs4t+nsdVVuPMu5rSImN6viFpILnMASKuqVksIhjBzZz+LxjVCdQPMzb0+ljWsvuXoVqKMFEXZR1j1k9jxBncuxczCKhmwj2bqOUlqlhnFkco6To/TvULfKvmf6M3OnRzNsytbL0pGbaNS9Q/lsBJdVJubOKI4iaey1vXTqJPkZhdOg5axFjUvFTOnn2ZkEwBAIgCAIBMAQCIBMAiAaW2fuW/d9RM3q3/ayLGl+qihw2h7Zh9OfoaNGzue6iXFpelHcsHKeCGIRfTtnjxBHqzJmpKuckxqY+pZbaDUngO+Q2qTWEiWpJs9YGhZfat2JfjzbsH9aTqqnYt8v0c22bpbI/s18TW3jYfCNOvrlaye5k0I4MMjOzxVqBRc/wB53XW5vCOkslXiMQahufCbFNEa1hFiEFFGOTHR7oGxLfKL9+g9ZFaty2+55LngtKFUOL+I5GZF1TrlgrSjhmSRI5Oz6Nr+zZ/mI8h/OfUdMX8bkYWufrwYMaP2j/qMi1Hzskp5gj1sGld2f5RbvP8AaUujVbrp2ew1kvSol7PpjOJgEQBAEAQCYAgCARAEA1Nqrei/ZfwN5R6lHdppIm07xYjncMxuRw1mBoFiJqWIzy+RmpVfePVwlSctzJ4xwjUrV910A4EEyvKzbJIlUN0WVOPxbYiqlEH9mHCKvAsTYsef8JrVdkieulVVyn5wXu3sXvVCo0Wyj9IlDqF+6zC7FTR1bY5fkqZmlw8u4UEnICdRg5PCPUssqq9Yub8OA5CbNNSriWYx2mKTHQgFm2AKYcuRYsq1OxC4VfHMzmUHvX2RTWoUrdq7djSwtbcbqOsh1FSsiWpxyi2ExmscFY7Los96FuTH0E+p6U804+5g69YtMe18qjdYFus2lfqMtmfud6bmJY7Kw3s6YB+I+83fLfTtN8ClJ93yyrqLN88m5NAhJgCARAJgCAIAgCAIBBgHN1K9TDVa3tWNajXfJFN3oKQcwpzYcwultDKcov1Rk8pl5KNkY7Fhr/TA7/4dAxFw9Q026lAvcd9j3TGqzpq/UvOCf60sLwsk4k+6OTaHmJ3a/Svud14ya6DUnJVBZjyAleMc/oklLHbuVRYuxPHNrcgBf6SnHM7MltYhFJlVsn7+keTb3hn9JtbtqyWL1/E0WVer8TnTn6TE2ytk2iGC4SRW1sazZLkOfGXq9JGCzLksqtLlkY2rc7o0XXrM701W1bn5EI+TV7wO2WnJLuScnstSA+Nify0/d8SQfKcu2COF8RvseaOIVXVrBwpB3XHutbgYV0U8nU63KDXY6Xbm2FL1QU/Y4mhTCNxRlAYdouRedu9fFk2uGsGTptK8Jp8xfJzMZNgsdn1brunVdOyZWsq2y3Ir2Rxydz0S+6b9U2ekfSZgdQ+oi2q4ZWdXIuV05X5zQs08JzUpeCkrGlhGZWBv1a9UmTRwTPQTAEAQBAIgCATAEAQBAOf6a4TfwrOvxUmWpca2GRz7DfulfURzDKL3T7NtyT7Pg5jAbcaqvsK5DA23WYC5PC559cyb5SlHD5RrWaKMHvhwWQJ3VW5IQELfW172lNye1R9iBRWW/cxbQq7qCmPiezv1L+Ffr4TnUT2Q2Lu+57RHdPe+y7GjgMclOtuuMnRk3vkLDI/1znegrxmb9uCe+qcoJx8PJg2Ts9v8alE3Fy1j+SxzEuwr+JiPud6i9KhyPHSTEqazUqYC0qJKKB+JhkzE8TfLukk4Qg9sFwj3Q1vZvl3Zg2bhabJVqVHNMUgjAhN+5JtYr4TlbedxJfZOMoxis5KypVzNtOZFie6VpW+IlyMeOTHIm8nYngIgFltPbNJ6dPDbhRqSqyOTfeJG66nlopHZLdjg69uOSjp9JZCx25yn3NGk3CR1S8MtyRt4V91x1mx741EN0GiKayj6H0UPuMP0n1lrpPyNHzfUPmRvbY2tSwtMvUbPPcX8TtyAmlddGuOWVtPp53S2xRx/RLbFevjt1nb2biq5TLdvbKZuitnK3DZsdQ0ldWnylysH0ATYMAmAIAgCARAEAmAIBEAQDxWpB1ZWF1YFSOYOs8aysHsZOLyj5LtLBth6z0m1RrA81/CfCZFkNraZ9dp7VbWpFps7ae8lmzdf+Q5zO1C+H6iC2jD47GLF4i13Y3JPiZTrjK6fJ3XDHCKdjc3OpmxGOFhFtLB02E2svsqBZR7SmGRKouGWqDvBW5qynxBks7FCtY8GNbppfEkk+H4+3/wotqIVrVL/AImLj9L+8PIzlvPPuaWmada+3BBfdw7D52Knu3D9JDPydbd1i+xXSsWxAEAKLkDrEHMuzNPpKtsVVXlu6cCQGt5yzPuTaF7qUydn194WPxL5iQtYZ7bDDyWaNoR298tReVkqTXDR3n/6yYOjUqkXLMFpJ8zWJ8BeSae2NUZS+/B8/LTyvsUF+2cJtDH1MRUNSqxZjpyUcgOAlKy2VjzI36KIUx2wRe/Z7TvjCfloufEqPrLfT1/Jn7Gf1iWKUvufSZtHzQgCAIAgCATAEAQBAIgCAcr032P7RBiEF3pizgatT5938ZU1NW5bkanTdV8OWyXZnCI5UgjUTNnBSWGfQtZRkxNUuQeHDt4yKmqNfCPIxS4MJk50bmBdWWrRN7uoana+VVTdfLenM5La4sr3RalGa/D/AAa9bEtU3nqEll3Bf8KKPdAty0z4X7xzTLcuTtQVWFHsz1iLiiFIsd97g66LPLFjJ1W055RoysWSIBX4nHm5CZW4637J2oliFS7s97FZnxNEMxI9ou9c5WvnJYJbkcatKNMsexrbSxXtq9Wr/qVHfuJNvK09m8yZJpq/h1Rj7JHjBvuuvWbeMja4JLFmJ0uzKYeoqk2XeG8ToF4zquaS9RlahuMW13PfSzbVB6irRZ6vslKsbBaW9e7FTqeWnCd2qDSUWcdO0tqTlYsZ/spsNjQ5sRunhncGV3HBoTqa5O/+zah71epyVEB7SSfQTS6auWz5zrU/lid3NUwRAEAQBAEAmAIBEAmAIAgHkiAfPulfR00GNakCaJN2A/yj/wDPpM++jDzE+g0GuU1ssfJqYTYzKgevUo0EcXVKzWd+RA4dsq2aduOW8PwT2axbttacseUV9bCWJ3CHA5MD6aypDUY9M+GW4WZXPBUbWNSiKTglGqXqIQbMFU2B7zfwneH83uWqHC5yjjKXcjCY01CxNg+ZYAZMDrlOVmLyjqylQWPBYV8SXpopz9ku6DxIvlfnYWHYBJbLFOJVrqUJNryasqlg1sVigmViSRwnSiSV1uXJUSQuGxhXKB3GRsUXtbXyjPJFZFSwma89JTYwFEvUVeV2PUFG8fSMZIrpqEMsuKu0vY0qiL95UK25qADc+ch2uXHgprT/ABLFJ9kc/JTRLDo/hxVxeHpkXD1kBH5b5+V5JVFSmosq62x10SkvCPtmwtjJg1dEZmV3LjetdRYC1+Ok2KaI1ZSPhdTqZXyUpFpJyuIAgCAIAgCAIAgCARAEAQCCL5QOxwXT/ZNX2oxKgvTKKrWz9mR9DMnX0yb3rsb3SdTBR+HLhnFNixTPxFTrleZjhnub6rc0eMbjMPXUNUNUVVG6CigqV10JFtZ1GDiuGe1121vEUsFam8jb9PespyYrbxAJ9ZN+Cy8SW2fctqNUOu8OORHI8pHKPlFWUdrwzWxWN3SVAuwyN9AZ4ovyS117lkrajljcm5M7LMUksI8z09M1fKyfLm36jOUcR5eTEBfIT06bwWNCouHRuNVxYj5V1t38eyN3GEVZwdsl7Ir3csSTqYwWkklhET09O1+y3ZJq4psSw/Z4cEKTxqsLZdi38RLuirzLd7Hz/XdSo1qpd3/6PrM1T5MmAIAgCAIAgCAIAgEQBAEAQBAIIvrAOY290IwuJVii+xqnNXT4Q3WulpVs0lcuVwzT0vVb6GsvK9j5dtro5isGxFak24NKqAtSYc94adhtM2yidb5R9XpeoUahel8+zK+hinT4WNtd3VT3SJSaLcq4yeWXOxdupQqioaaXy3gybyNbQ9R5GS12KLzgoavRytjtTK7bJRq9SpTN0qs1QC9ypY3ZT2EmcWYcsos6RSjUoT7rg0ZwWSy2XRphalaoyjdFqSki5ckDeI5AEntnm5J4wVNRKe5Qgvz+DVYU9SzOeoWz755yTrcR7e2SAJ16t4xg92e5hnp2vsRPQXHRzo5Xx9Tdpru0wffrMPcTqHzHqEmpolY/sUNb1CrTR55fhH2jYuyqeDoJQpCyrqT8TsdWPWZs11qEdqPidRqJ32Oc+7N+dkAgEwBAEAQBAEAQBAIgCAIAgCATAIgEMoIscweB0jAXHJSY/olgK9y+Hphj+Knemf8AjaQyorl3Rcq6hqKvlmylxP2aYNvgqV6fY6sPMSF6Kt9i9Drupj3wytxH2Xf6eL/9lG/mDInoPZlqH/EMv/KH9MrMR9muNX4HoVP32Q+Ykb0Ni7MtQ6/Q/mi0VGL6H4+l8VEW5itSI/7SGWmsXdFyvq2mn2f+Mqa+EqU/jXd71PoZC4tdy7C6E/lZ5o0Hc2UXPaB6wk2dSnGKyy92d0Kx1fNaaIvzPVS3gpJk8NLORnXdX09flv8AR1+xfs1pIQ+KqGsRn7NAUp951PlLleiivm5MXU9dsmsVLav9O5w2HSkgSmqoiiyqoAUDsl1JJYRhznKbzJ5ZlnpyIBMAQBAI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2059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5072074"/>
            <a:ext cx="321471" cy="317363"/>
          </a:xfrm>
          <a:prstGeom prst="rect">
            <a:avLst/>
          </a:prstGeom>
          <a:noFill/>
        </p:spPr>
      </p:pic>
      <p:pic>
        <p:nvPicPr>
          <p:cNvPr id="15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4572008"/>
            <a:ext cx="321471" cy="317363"/>
          </a:xfrm>
          <a:prstGeom prst="rect">
            <a:avLst/>
          </a:prstGeom>
          <a:noFill/>
        </p:spPr>
      </p:pic>
      <p:pic>
        <p:nvPicPr>
          <p:cNvPr id="16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929066"/>
            <a:ext cx="321471" cy="317363"/>
          </a:xfrm>
          <a:prstGeom prst="rect">
            <a:avLst/>
          </a:prstGeom>
          <a:noFill/>
        </p:spPr>
      </p:pic>
      <p:pic>
        <p:nvPicPr>
          <p:cNvPr id="17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3571876"/>
            <a:ext cx="321471" cy="317363"/>
          </a:xfrm>
          <a:prstGeom prst="rect">
            <a:avLst/>
          </a:prstGeom>
          <a:noFill/>
        </p:spPr>
      </p:pic>
      <p:pic>
        <p:nvPicPr>
          <p:cNvPr id="18" name="Picture 11" descr="http://static.freepik.com/foto-gratis/fuego-llamas-imagenes-predisenadas_43119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429000"/>
            <a:ext cx="321471" cy="317363"/>
          </a:xfrm>
          <a:prstGeom prst="rect">
            <a:avLst/>
          </a:prstGeom>
          <a:noFill/>
        </p:spPr>
      </p:pic>
      <p:grpSp>
        <p:nvGrpSpPr>
          <p:cNvPr id="19" name="75 Grupo"/>
          <p:cNvGrpSpPr>
            <a:grpSpLocks/>
          </p:cNvGrpSpPr>
          <p:nvPr/>
        </p:nvGrpSpPr>
        <p:grpSpPr bwMode="auto">
          <a:xfrm>
            <a:off x="3714744" y="571480"/>
            <a:ext cx="428628" cy="285747"/>
            <a:chOff x="235191" y="2285992"/>
            <a:chExt cx="3763845" cy="2571768"/>
          </a:xfrm>
        </p:grpSpPr>
        <p:pic>
          <p:nvPicPr>
            <p:cNvPr id="20" name="Picture 6" descr="http://t1.gstatic.com/images?q=tbn:ANd9GcTnlP8k_C5xINkm7FTaEIZii7N_V8IgJVn5r-FbH-Oeo8bbMo0x98AlccuJ"/>
            <p:cNvPicPr>
              <a:picLocks noChangeAspect="1" noChangeArrowheads="1"/>
            </p:cNvPicPr>
            <p:nvPr/>
          </p:nvPicPr>
          <p:blipFill>
            <a:blip r:embed="rId6" cstate="print"/>
            <a:srcRect l="8163" r="10204" b="33282"/>
            <a:stretch>
              <a:fillRect/>
            </a:stretch>
          </p:blipFill>
          <p:spPr bwMode="auto">
            <a:xfrm>
              <a:off x="235191" y="2285992"/>
              <a:ext cx="376384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20 Rectángulo"/>
            <p:cNvSpPr/>
            <p:nvPr/>
          </p:nvSpPr>
          <p:spPr>
            <a:xfrm>
              <a:off x="287832" y="2641595"/>
              <a:ext cx="2283309" cy="107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/>
            </a:p>
          </p:txBody>
        </p:sp>
      </p:grpSp>
      <p:grpSp>
        <p:nvGrpSpPr>
          <p:cNvPr id="22" name="75 Grupo"/>
          <p:cNvGrpSpPr>
            <a:grpSpLocks/>
          </p:cNvGrpSpPr>
          <p:nvPr/>
        </p:nvGrpSpPr>
        <p:grpSpPr bwMode="auto">
          <a:xfrm>
            <a:off x="4286248" y="1500174"/>
            <a:ext cx="428628" cy="285747"/>
            <a:chOff x="235191" y="2285992"/>
            <a:chExt cx="3763845" cy="2571768"/>
          </a:xfrm>
        </p:grpSpPr>
        <p:pic>
          <p:nvPicPr>
            <p:cNvPr id="23" name="Picture 6" descr="http://t1.gstatic.com/images?q=tbn:ANd9GcTnlP8k_C5xINkm7FTaEIZii7N_V8IgJVn5r-FbH-Oeo8bbMo0x98AlccuJ"/>
            <p:cNvPicPr>
              <a:picLocks noChangeAspect="1" noChangeArrowheads="1"/>
            </p:cNvPicPr>
            <p:nvPr/>
          </p:nvPicPr>
          <p:blipFill>
            <a:blip r:embed="rId6" cstate="print"/>
            <a:srcRect l="8163" r="10204" b="33282"/>
            <a:stretch>
              <a:fillRect/>
            </a:stretch>
          </p:blipFill>
          <p:spPr bwMode="auto">
            <a:xfrm>
              <a:off x="235191" y="2285992"/>
              <a:ext cx="376384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23 Rectángulo"/>
            <p:cNvSpPr/>
            <p:nvPr/>
          </p:nvSpPr>
          <p:spPr>
            <a:xfrm>
              <a:off x="287832" y="2641595"/>
              <a:ext cx="2283309" cy="107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/>
            </a:p>
          </p:txBody>
        </p:sp>
      </p:grpSp>
      <p:grpSp>
        <p:nvGrpSpPr>
          <p:cNvPr id="25" name="75 Grupo"/>
          <p:cNvGrpSpPr>
            <a:grpSpLocks/>
          </p:cNvGrpSpPr>
          <p:nvPr/>
        </p:nvGrpSpPr>
        <p:grpSpPr bwMode="auto">
          <a:xfrm>
            <a:off x="5786446" y="1857364"/>
            <a:ext cx="428628" cy="285747"/>
            <a:chOff x="235191" y="2285992"/>
            <a:chExt cx="3763845" cy="2571768"/>
          </a:xfrm>
        </p:grpSpPr>
        <p:pic>
          <p:nvPicPr>
            <p:cNvPr id="26" name="Picture 6" descr="http://t1.gstatic.com/images?q=tbn:ANd9GcTnlP8k_C5xINkm7FTaEIZii7N_V8IgJVn5r-FbH-Oeo8bbMo0x98AlccuJ"/>
            <p:cNvPicPr>
              <a:picLocks noChangeAspect="1" noChangeArrowheads="1"/>
            </p:cNvPicPr>
            <p:nvPr/>
          </p:nvPicPr>
          <p:blipFill>
            <a:blip r:embed="rId6" cstate="print"/>
            <a:srcRect l="8163" r="10204" b="33282"/>
            <a:stretch>
              <a:fillRect/>
            </a:stretch>
          </p:blipFill>
          <p:spPr bwMode="auto">
            <a:xfrm>
              <a:off x="235191" y="2285992"/>
              <a:ext cx="376384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26 Rectángulo"/>
            <p:cNvSpPr/>
            <p:nvPr/>
          </p:nvSpPr>
          <p:spPr>
            <a:xfrm>
              <a:off x="287832" y="2641595"/>
              <a:ext cx="2283309" cy="107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/>
            </a:p>
          </p:txBody>
        </p:sp>
      </p:grpSp>
      <p:grpSp>
        <p:nvGrpSpPr>
          <p:cNvPr id="28" name="75 Grupo"/>
          <p:cNvGrpSpPr>
            <a:grpSpLocks/>
          </p:cNvGrpSpPr>
          <p:nvPr/>
        </p:nvGrpSpPr>
        <p:grpSpPr bwMode="auto">
          <a:xfrm>
            <a:off x="7429520" y="2786058"/>
            <a:ext cx="428628" cy="285747"/>
            <a:chOff x="235191" y="2285992"/>
            <a:chExt cx="3763845" cy="2571768"/>
          </a:xfrm>
        </p:grpSpPr>
        <p:pic>
          <p:nvPicPr>
            <p:cNvPr id="29" name="Picture 6" descr="http://t1.gstatic.com/images?q=tbn:ANd9GcTnlP8k_C5xINkm7FTaEIZii7N_V8IgJVn5r-FbH-Oeo8bbMo0x98AlccuJ"/>
            <p:cNvPicPr>
              <a:picLocks noChangeAspect="1" noChangeArrowheads="1"/>
            </p:cNvPicPr>
            <p:nvPr/>
          </p:nvPicPr>
          <p:blipFill>
            <a:blip r:embed="rId6" cstate="print"/>
            <a:srcRect l="8163" r="10204" b="33282"/>
            <a:stretch>
              <a:fillRect/>
            </a:stretch>
          </p:blipFill>
          <p:spPr bwMode="auto">
            <a:xfrm>
              <a:off x="235191" y="2285992"/>
              <a:ext cx="3763845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29 Rectángulo"/>
            <p:cNvSpPr/>
            <p:nvPr/>
          </p:nvSpPr>
          <p:spPr>
            <a:xfrm>
              <a:off x="287832" y="2641595"/>
              <a:ext cx="2283309" cy="107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SV"/>
            </a:p>
          </p:txBody>
        </p:sp>
      </p:grpSp>
      <p:sp>
        <p:nvSpPr>
          <p:cNvPr id="32" name="31 Forma libre"/>
          <p:cNvSpPr/>
          <p:nvPr/>
        </p:nvSpPr>
        <p:spPr>
          <a:xfrm>
            <a:off x="3985147" y="1794681"/>
            <a:ext cx="2572603" cy="1828800"/>
          </a:xfrm>
          <a:custGeom>
            <a:avLst/>
            <a:gdLst>
              <a:gd name="connsiteX0" fmla="*/ 163772 w 2572603"/>
              <a:gd name="connsiteY0" fmla="*/ 156949 h 1828800"/>
              <a:gd name="connsiteX1" fmla="*/ 655092 w 2572603"/>
              <a:gd name="connsiteY1" fmla="*/ 348018 h 1828800"/>
              <a:gd name="connsiteX2" fmla="*/ 1105468 w 2572603"/>
              <a:gd name="connsiteY2" fmla="*/ 429904 h 1828800"/>
              <a:gd name="connsiteX3" fmla="*/ 1514901 w 2572603"/>
              <a:gd name="connsiteY3" fmla="*/ 457200 h 1828800"/>
              <a:gd name="connsiteX4" fmla="*/ 1842447 w 2572603"/>
              <a:gd name="connsiteY4" fmla="*/ 429904 h 1828800"/>
              <a:gd name="connsiteX5" fmla="*/ 2101754 w 2572603"/>
              <a:gd name="connsiteY5" fmla="*/ 661916 h 1828800"/>
              <a:gd name="connsiteX6" fmla="*/ 2183641 w 2572603"/>
              <a:gd name="connsiteY6" fmla="*/ 1139588 h 1828800"/>
              <a:gd name="connsiteX7" fmla="*/ 2415653 w 2572603"/>
              <a:gd name="connsiteY7" fmla="*/ 1439838 h 1828800"/>
              <a:gd name="connsiteX8" fmla="*/ 2497540 w 2572603"/>
              <a:gd name="connsiteY8" fmla="*/ 1630907 h 1828800"/>
              <a:gd name="connsiteX9" fmla="*/ 1965277 w 2572603"/>
              <a:gd name="connsiteY9" fmla="*/ 1603612 h 1828800"/>
              <a:gd name="connsiteX10" fmla="*/ 1637731 w 2572603"/>
              <a:gd name="connsiteY10" fmla="*/ 1603612 h 1828800"/>
              <a:gd name="connsiteX11" fmla="*/ 1337480 w 2572603"/>
              <a:gd name="connsiteY11" fmla="*/ 1726441 h 1828800"/>
              <a:gd name="connsiteX12" fmla="*/ 996286 w 2572603"/>
              <a:gd name="connsiteY12" fmla="*/ 1821976 h 1828800"/>
              <a:gd name="connsiteX13" fmla="*/ 805217 w 2572603"/>
              <a:gd name="connsiteY13" fmla="*/ 1685498 h 1828800"/>
              <a:gd name="connsiteX14" fmla="*/ 696035 w 2572603"/>
              <a:gd name="connsiteY14" fmla="*/ 1685498 h 1828800"/>
              <a:gd name="connsiteX15" fmla="*/ 655092 w 2572603"/>
              <a:gd name="connsiteY15" fmla="*/ 1303361 h 1828800"/>
              <a:gd name="connsiteX16" fmla="*/ 300250 w 2572603"/>
              <a:gd name="connsiteY16" fmla="*/ 757450 h 1828800"/>
              <a:gd name="connsiteX17" fmla="*/ 40943 w 2572603"/>
              <a:gd name="connsiteY17" fmla="*/ 116006 h 1828800"/>
              <a:gd name="connsiteX18" fmla="*/ 54590 w 2572603"/>
              <a:gd name="connsiteY18" fmla="*/ 61415 h 1828800"/>
              <a:gd name="connsiteX19" fmla="*/ 163772 w 2572603"/>
              <a:gd name="connsiteY19" fmla="*/ 156949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2603" h="1828800">
                <a:moveTo>
                  <a:pt x="163772" y="156949"/>
                </a:moveTo>
                <a:cubicBezTo>
                  <a:pt x="263856" y="204716"/>
                  <a:pt x="498143" y="302525"/>
                  <a:pt x="655092" y="348018"/>
                </a:cubicBezTo>
                <a:cubicBezTo>
                  <a:pt x="812041" y="393511"/>
                  <a:pt x="962167" y="411707"/>
                  <a:pt x="1105468" y="429904"/>
                </a:cubicBezTo>
                <a:cubicBezTo>
                  <a:pt x="1248770" y="448101"/>
                  <a:pt x="1392071" y="457200"/>
                  <a:pt x="1514901" y="457200"/>
                </a:cubicBezTo>
                <a:cubicBezTo>
                  <a:pt x="1637731" y="457200"/>
                  <a:pt x="1744638" y="395785"/>
                  <a:pt x="1842447" y="429904"/>
                </a:cubicBezTo>
                <a:cubicBezTo>
                  <a:pt x="1940256" y="464023"/>
                  <a:pt x="2044888" y="543635"/>
                  <a:pt x="2101754" y="661916"/>
                </a:cubicBezTo>
                <a:cubicBezTo>
                  <a:pt x="2158620" y="780197"/>
                  <a:pt x="2131324" y="1009934"/>
                  <a:pt x="2183641" y="1139588"/>
                </a:cubicBezTo>
                <a:cubicBezTo>
                  <a:pt x="2235958" y="1269242"/>
                  <a:pt x="2363337" y="1357952"/>
                  <a:pt x="2415653" y="1439838"/>
                </a:cubicBezTo>
                <a:cubicBezTo>
                  <a:pt x="2467969" y="1521724"/>
                  <a:pt x="2572603" y="1603611"/>
                  <a:pt x="2497540" y="1630907"/>
                </a:cubicBezTo>
                <a:cubicBezTo>
                  <a:pt x="2422477" y="1658203"/>
                  <a:pt x="2108578" y="1608161"/>
                  <a:pt x="1965277" y="1603612"/>
                </a:cubicBezTo>
                <a:cubicBezTo>
                  <a:pt x="1821976" y="1599063"/>
                  <a:pt x="1742364" y="1583140"/>
                  <a:pt x="1637731" y="1603612"/>
                </a:cubicBezTo>
                <a:cubicBezTo>
                  <a:pt x="1533098" y="1624084"/>
                  <a:pt x="1444388" y="1690047"/>
                  <a:pt x="1337480" y="1726441"/>
                </a:cubicBezTo>
                <a:cubicBezTo>
                  <a:pt x="1230573" y="1762835"/>
                  <a:pt x="1084997" y="1828800"/>
                  <a:pt x="996286" y="1821976"/>
                </a:cubicBezTo>
                <a:cubicBezTo>
                  <a:pt x="907576" y="1815152"/>
                  <a:pt x="855259" y="1708244"/>
                  <a:pt x="805217" y="1685498"/>
                </a:cubicBezTo>
                <a:cubicBezTo>
                  <a:pt x="755175" y="1662752"/>
                  <a:pt x="721056" y="1749187"/>
                  <a:pt x="696035" y="1685498"/>
                </a:cubicBezTo>
                <a:cubicBezTo>
                  <a:pt x="671014" y="1621809"/>
                  <a:pt x="721056" y="1458036"/>
                  <a:pt x="655092" y="1303361"/>
                </a:cubicBezTo>
                <a:cubicBezTo>
                  <a:pt x="589128" y="1148686"/>
                  <a:pt x="402608" y="955343"/>
                  <a:pt x="300250" y="757450"/>
                </a:cubicBezTo>
                <a:cubicBezTo>
                  <a:pt x="197892" y="559558"/>
                  <a:pt x="81886" y="232012"/>
                  <a:pt x="40943" y="116006"/>
                </a:cubicBezTo>
                <a:cubicBezTo>
                  <a:pt x="0" y="0"/>
                  <a:pt x="29569" y="59141"/>
                  <a:pt x="54590" y="61415"/>
                </a:cubicBezTo>
                <a:cubicBezTo>
                  <a:pt x="79611" y="63689"/>
                  <a:pt x="63688" y="109182"/>
                  <a:pt x="163772" y="156949"/>
                </a:cubicBezTo>
                <a:close/>
              </a:path>
            </a:pathLst>
          </a:custGeom>
          <a:solidFill>
            <a:srgbClr val="00B05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31" name="Picture 16" descr="http://www.feriasinfo.es/logos/rundveerelatiedagen_logo_2597.jpg"/>
          <p:cNvPicPr>
            <a:picLocks noChangeAspect="1" noChangeArrowheads="1"/>
          </p:cNvPicPr>
          <p:nvPr/>
        </p:nvPicPr>
        <p:blipFill>
          <a:blip r:embed="rId7"/>
          <a:srcRect t="31169" b="33766"/>
          <a:stretch>
            <a:fillRect/>
          </a:stretch>
        </p:blipFill>
        <p:spPr bwMode="auto">
          <a:xfrm>
            <a:off x="4857752" y="2857496"/>
            <a:ext cx="642942" cy="32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F:\Talleres de paisaje  FOTOS\El Carrizal\IMG_82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4047" y="5000636"/>
            <a:ext cx="2212597" cy="16596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2061" name="Picture 13" descr="F:\Talleres de paisaje  FOTOS\oncepcion Quezaltepeque\IMG_80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14290"/>
            <a:ext cx="2212597" cy="165960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404813"/>
            <a:ext cx="85534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65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357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 La Restauración del Paisaje:  Empezar a Escala para llegar a la finca del productor  Deborah Barry Coordinadora Regional de GWI Centroamérica  </vt:lpstr>
      <vt:lpstr>  #1  El Gobierno Central no puede lograrlo solo  #2  Los proyectos locales en finca no escalan  #3 Es iterativo entre los tres niveles – ni ´top down´ of ´bottom-up´    #4 Hace falta una instancia Meso- que aglutina la información e interpreta, promueve la acción, regula y monitorea con participación  local  organizado   </vt:lpstr>
      <vt:lpstr>PowerPoint Presentation</vt:lpstr>
      <vt:lpstr>PowerPoint Presentation</vt:lpstr>
      <vt:lpstr>PowerPoint Presentation</vt:lpstr>
      <vt:lpstr>PowerPoint Presentation</vt:lpstr>
      <vt:lpstr>Estudios expertos centrales: al servicio de los tomadores de decisión municipales, comunitarios y a nivel de finca</vt:lpstr>
      <vt:lpstr>PowerPoint Presentation</vt:lpstr>
      <vt:lpstr>PowerPoint Presentation</vt:lpstr>
      <vt:lpstr>PowerPoint Presentation</vt:lpstr>
      <vt:lpstr>PowerPoint Presentation</vt:lpstr>
      <vt:lpstr>Gracias!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Barry</dc:creator>
  <cp:lastModifiedBy>Deborah Barry</cp:lastModifiedBy>
  <cp:revision>21</cp:revision>
  <dcterms:created xsi:type="dcterms:W3CDTF">2014-02-17T03:16:13Z</dcterms:created>
  <dcterms:modified xsi:type="dcterms:W3CDTF">2014-02-17T18:29:50Z</dcterms:modified>
</cp:coreProperties>
</file>