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9"/>
  </p:notesMasterIdLst>
  <p:handoutMasterIdLst>
    <p:handoutMasterId r:id="rId30"/>
  </p:handoutMasterIdLst>
  <p:sldIdLst>
    <p:sldId id="403" r:id="rId2"/>
    <p:sldId id="414" r:id="rId3"/>
    <p:sldId id="411" r:id="rId4"/>
    <p:sldId id="409" r:id="rId5"/>
    <p:sldId id="404" r:id="rId6"/>
    <p:sldId id="449" r:id="rId7"/>
    <p:sldId id="443" r:id="rId8"/>
    <p:sldId id="451" r:id="rId9"/>
    <p:sldId id="452" r:id="rId10"/>
    <p:sldId id="453" r:id="rId11"/>
    <p:sldId id="454" r:id="rId12"/>
    <p:sldId id="455" r:id="rId13"/>
    <p:sldId id="456" r:id="rId14"/>
    <p:sldId id="469" r:id="rId15"/>
    <p:sldId id="457" r:id="rId16"/>
    <p:sldId id="458" r:id="rId17"/>
    <p:sldId id="459" r:id="rId18"/>
    <p:sldId id="460" r:id="rId19"/>
    <p:sldId id="461" r:id="rId20"/>
    <p:sldId id="462" r:id="rId21"/>
    <p:sldId id="463" r:id="rId22"/>
    <p:sldId id="464" r:id="rId23"/>
    <p:sldId id="465" r:id="rId24"/>
    <p:sldId id="466" r:id="rId25"/>
    <p:sldId id="467" r:id="rId26"/>
    <p:sldId id="472" r:id="rId27"/>
    <p:sldId id="436" r:id="rId28"/>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7D3E"/>
    <a:srgbClr val="DAEBA5"/>
    <a:srgbClr val="BF5A00"/>
    <a:srgbClr val="A72151"/>
    <a:srgbClr val="8BAA27"/>
    <a:srgbClr val="B51739"/>
    <a:srgbClr val="22228E"/>
    <a:srgbClr val="95B327"/>
    <a:srgbClr val="00CC66"/>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7" autoAdjust="0"/>
    <p:restoredTop sz="94660"/>
  </p:normalViewPr>
  <p:slideViewPr>
    <p:cSldViewPr snapToGrid="0">
      <p:cViewPr>
        <p:scale>
          <a:sx n="50" d="100"/>
          <a:sy n="50" d="100"/>
        </p:scale>
        <p:origin x="-42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920"/>
    </p:cViewPr>
  </p:sorterViewPr>
  <p:notesViewPr>
    <p:cSldViewPr snapToGrid="0">
      <p:cViewPr varScale="1">
        <p:scale>
          <a:sx n="71" d="100"/>
          <a:sy n="71" d="100"/>
        </p:scale>
        <p:origin x="-1908" y="-90"/>
      </p:cViewPr>
      <p:guideLst>
        <p:guide orient="horz" pos="2304"/>
        <p:guide pos="302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SV"/>
  <c:chart>
    <c:title>
      <c:tx>
        <c:rich>
          <a:bodyPr/>
          <a:lstStyle/>
          <a:p>
            <a:pPr>
              <a:defRPr sz="1600" b="0" i="0" baseline="0">
                <a:latin typeface="Arial Narrow" pitchFamily="34" charset="0"/>
              </a:defRPr>
            </a:pPr>
            <a:r>
              <a:rPr lang="en-US" sz="1400" b="1" i="0" baseline="0" dirty="0" err="1">
                <a:latin typeface="Arial Narrow" pitchFamily="34" charset="0"/>
              </a:rPr>
              <a:t>Monto (US Millones) </a:t>
            </a:r>
            <a:endParaRPr lang="en-US" sz="1400" b="1" i="0" baseline="0" dirty="0">
              <a:latin typeface="Arial Narrow" pitchFamily="34" charset="0"/>
            </a:endParaRPr>
          </a:p>
        </c:rich>
      </c:tx>
      <c:layout/>
    </c:title>
    <c:plotArea>
      <c:layout/>
      <c:pieChart>
        <c:varyColors val="1"/>
        <c:ser>
          <c:idx val="0"/>
          <c:order val="0"/>
          <c:tx>
            <c:strRef>
              <c:f>Hoja1!$B$1</c:f>
              <c:strCache>
                <c:ptCount val="1"/>
                <c:pt idx="0">
                  <c:v>Monto (US Millones) </c:v>
                </c:pt>
              </c:strCache>
            </c:strRef>
          </c:tx>
          <c:dPt>
            <c:idx val="0"/>
            <c:spPr>
              <a:solidFill>
                <a:srgbClr val="FFC000"/>
              </a:solidFill>
            </c:spPr>
          </c:dPt>
          <c:dPt>
            <c:idx val="1"/>
            <c:spPr>
              <a:solidFill>
                <a:srgbClr val="8BAA27"/>
              </a:solidFill>
            </c:spPr>
          </c:dPt>
          <c:dPt>
            <c:idx val="2"/>
            <c:spPr>
              <a:solidFill>
                <a:srgbClr val="BC7D3E"/>
              </a:solidFill>
            </c:spPr>
          </c:dPt>
          <c:dPt>
            <c:idx val="3"/>
            <c:spPr>
              <a:solidFill>
                <a:srgbClr val="BF5A00"/>
              </a:solidFill>
            </c:spPr>
          </c:dPt>
          <c:dPt>
            <c:idx val="4"/>
            <c:spPr>
              <a:solidFill>
                <a:srgbClr val="DAEBA5"/>
              </a:solidFill>
            </c:spPr>
          </c:dPt>
          <c:dLbls>
            <c:dLbl>
              <c:idx val="0"/>
              <c:layout>
                <c:manualLayout>
                  <c:x val="-6.8035227463104836E-2"/>
                  <c:y val="0.16224000891398013"/>
                </c:manualLayout>
              </c:layout>
              <c:showVal val="1"/>
            </c:dLbl>
            <c:dLbl>
              <c:idx val="1"/>
              <c:layout>
                <c:manualLayout>
                  <c:x val="-7.3274874731567644E-2"/>
                  <c:y val="-8.8313029267567997E-2"/>
                </c:manualLayout>
              </c:layout>
              <c:showVal val="1"/>
            </c:dLbl>
            <c:dLbl>
              <c:idx val="2"/>
              <c:layout>
                <c:manualLayout>
                  <c:x val="0.10352663001264115"/>
                  <c:y val="-0.10546724112316157"/>
                </c:manualLayout>
              </c:layout>
              <c:showVal val="1"/>
            </c:dLbl>
            <c:txPr>
              <a:bodyPr/>
              <a:lstStyle/>
              <a:p>
                <a:pPr>
                  <a:defRPr sz="1000">
                    <a:latin typeface="Arial Narrow" pitchFamily="34" charset="0"/>
                  </a:defRPr>
                </a:pPr>
                <a:endParaRPr lang="es-SV"/>
              </a:p>
            </c:txPr>
            <c:showVal val="1"/>
            <c:showLeaderLines val="1"/>
          </c:dLbls>
          <c:cat>
            <c:strRef>
              <c:f>Hoja1!$A$2:$A$6</c:f>
              <c:strCache>
                <c:ptCount val="5"/>
                <c:pt idx="0">
                  <c:v>Desarrollo Humano </c:v>
                </c:pt>
                <c:pt idx="1">
                  <c:v>Desarrollo Productivo </c:v>
                </c:pt>
                <c:pt idx="2">
                  <c:v>Conectividad Vial </c:v>
                </c:pt>
                <c:pt idx="3">
                  <c:v>Rendición de cuentas</c:v>
                </c:pt>
                <c:pt idx="4">
                  <c:v>Administración del Programa </c:v>
                </c:pt>
              </c:strCache>
            </c:strRef>
          </c:cat>
          <c:val>
            <c:numRef>
              <c:f>Hoja1!$B$2:$B$6</c:f>
              <c:numCache>
                <c:formatCode>General</c:formatCode>
                <c:ptCount val="5"/>
                <c:pt idx="0">
                  <c:v>106.8</c:v>
                </c:pt>
                <c:pt idx="1">
                  <c:v>75.5</c:v>
                </c:pt>
                <c:pt idx="2">
                  <c:v>233.6</c:v>
                </c:pt>
                <c:pt idx="3">
                  <c:v>14.7</c:v>
                </c:pt>
                <c:pt idx="4">
                  <c:v>10.8</c:v>
                </c:pt>
              </c:numCache>
            </c:numRef>
          </c:val>
        </c:ser>
        <c:firstSliceAng val="0"/>
      </c:pieChart>
    </c:plotArea>
    <c:legend>
      <c:legendPos val="r"/>
      <c:layout>
        <c:manualLayout>
          <c:xMode val="edge"/>
          <c:yMode val="edge"/>
          <c:x val="0.65764343045127227"/>
          <c:y val="0.14658223146634997"/>
          <c:w val="0.33372506561679788"/>
          <c:h val="0.7260592779676126"/>
        </c:manualLayout>
      </c:layout>
      <c:overlay val="1"/>
      <c:txPr>
        <a:bodyPr/>
        <a:lstStyle/>
        <a:p>
          <a:pPr>
            <a:defRPr sz="1400" baseline="0">
              <a:latin typeface="Arial Narrow" pitchFamily="34" charset="0"/>
            </a:defRPr>
          </a:pPr>
          <a:endParaRPr lang="es-SV"/>
        </a:p>
      </c:txPr>
    </c:legend>
    <c:plotVisOnly val="1"/>
  </c:chart>
  <c:txPr>
    <a:bodyPr/>
    <a:lstStyle/>
    <a:p>
      <a:pPr>
        <a:defRPr sz="1800"/>
      </a:pPr>
      <a:endParaRPr lang="es-SV"/>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SV"/>
  <c:style val="4"/>
  <c:chart>
    <c:plotArea>
      <c:layout/>
      <c:pieChart>
        <c:varyColors val="1"/>
        <c:ser>
          <c:idx val="0"/>
          <c:order val="0"/>
          <c:dPt>
            <c:idx val="0"/>
            <c:spPr>
              <a:solidFill>
                <a:srgbClr val="92D050"/>
              </a:solidFill>
            </c:spPr>
          </c:dPt>
          <c:dPt>
            <c:idx val="1"/>
            <c:explosion val="1"/>
            <c:spPr>
              <a:solidFill>
                <a:srgbClr val="FFC000"/>
              </a:solidFill>
            </c:spPr>
          </c:dPt>
          <c:dLbls>
            <c:showVal val="1"/>
            <c:showLeaderLines val="1"/>
          </c:dLbls>
          <c:cat>
            <c:strRef>
              <c:f>Hoja1!$A$5:$A$6</c:f>
              <c:strCache>
                <c:ptCount val="2"/>
                <c:pt idx="0">
                  <c:v>PEA</c:v>
                </c:pt>
                <c:pt idx="1">
                  <c:v>PEI</c:v>
                </c:pt>
              </c:strCache>
            </c:strRef>
          </c:cat>
          <c:val>
            <c:numRef>
              <c:f>Hoja1!$B$5:$B$6</c:f>
              <c:numCache>
                <c:formatCode>General</c:formatCode>
                <c:ptCount val="2"/>
                <c:pt idx="0">
                  <c:v>34.08</c:v>
                </c:pt>
                <c:pt idx="1">
                  <c:v>65.92</c:v>
                </c:pt>
              </c:numCache>
            </c:numRef>
          </c:val>
        </c:ser>
        <c:firstSliceAng val="0"/>
      </c:pieChart>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SV"/>
  <c:chart>
    <c:plotArea>
      <c:layout/>
      <c:pieChart>
        <c:varyColors val="1"/>
        <c:ser>
          <c:idx val="0"/>
          <c:order val="0"/>
          <c:spPr>
            <a:solidFill>
              <a:srgbClr val="92D050"/>
            </a:solidFill>
          </c:spPr>
          <c:dPt>
            <c:idx val="1"/>
            <c:spPr>
              <a:solidFill>
                <a:srgbClr val="FFC000"/>
              </a:solidFill>
            </c:spPr>
          </c:dPt>
          <c:dLbls>
            <c:dLbl>
              <c:idx val="0"/>
              <c:layout/>
              <c:showVal val="1"/>
            </c:dLbl>
            <c:dLbl>
              <c:idx val="1"/>
              <c:layout/>
              <c:showVal val="1"/>
            </c:dLbl>
            <c:delete val="1"/>
          </c:dLbls>
          <c:cat>
            <c:strRef>
              <c:f>Hoja1!$A$26:$A$27</c:f>
              <c:strCache>
                <c:ptCount val="2"/>
                <c:pt idx="0">
                  <c:v>PEA</c:v>
                </c:pt>
                <c:pt idx="1">
                  <c:v>PEI</c:v>
                </c:pt>
              </c:strCache>
            </c:strRef>
          </c:cat>
          <c:val>
            <c:numRef>
              <c:f>Hoja1!$B$26:$B$27</c:f>
              <c:numCache>
                <c:formatCode>General</c:formatCode>
                <c:ptCount val="2"/>
                <c:pt idx="0">
                  <c:v>42.5</c:v>
                </c:pt>
                <c:pt idx="1">
                  <c:v>57.5</c:v>
                </c:pt>
              </c:numCache>
            </c:numRef>
          </c:val>
        </c:ser>
        <c:firstSliceAng val="0"/>
      </c:pieChart>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SV"/>
  <c:chart>
    <c:plotArea>
      <c:layout/>
      <c:barChart>
        <c:barDir val="col"/>
        <c:grouping val="clustered"/>
        <c:ser>
          <c:idx val="0"/>
          <c:order val="0"/>
          <c:tx>
            <c:strRef>
              <c:f>Hoja1!$A$16</c:f>
              <c:strCache>
                <c:ptCount val="1"/>
                <c:pt idx="0">
                  <c:v>Hombre</c:v>
                </c:pt>
              </c:strCache>
            </c:strRef>
          </c:tx>
          <c:spPr>
            <a:solidFill>
              <a:srgbClr val="002060"/>
            </a:solidFill>
          </c:spPr>
          <c:dLbls>
            <c:showVal val="1"/>
          </c:dLbls>
          <c:cat>
            <c:strRef>
              <c:f>Hoja1!$B$15:$C$15</c:f>
              <c:strCache>
                <c:ptCount val="2"/>
                <c:pt idx="0">
                  <c:v>urbano</c:v>
                </c:pt>
                <c:pt idx="1">
                  <c:v>rural</c:v>
                </c:pt>
              </c:strCache>
            </c:strRef>
          </c:cat>
          <c:val>
            <c:numRef>
              <c:f>Hoja1!$B$16:$C$16</c:f>
              <c:numCache>
                <c:formatCode>General</c:formatCode>
                <c:ptCount val="2"/>
                <c:pt idx="0">
                  <c:v>638</c:v>
                </c:pt>
                <c:pt idx="1">
                  <c:v>1615</c:v>
                </c:pt>
              </c:numCache>
            </c:numRef>
          </c:val>
        </c:ser>
        <c:ser>
          <c:idx val="1"/>
          <c:order val="1"/>
          <c:tx>
            <c:strRef>
              <c:f>Hoja1!$A$17</c:f>
              <c:strCache>
                <c:ptCount val="1"/>
                <c:pt idx="0">
                  <c:v>Mujer</c:v>
                </c:pt>
              </c:strCache>
            </c:strRef>
          </c:tx>
          <c:spPr>
            <a:solidFill>
              <a:srgbClr val="95B327"/>
            </a:solidFill>
          </c:spPr>
          <c:dLbls>
            <c:showVal val="1"/>
          </c:dLbls>
          <c:cat>
            <c:strRef>
              <c:f>Hoja1!$B$15:$C$15</c:f>
              <c:strCache>
                <c:ptCount val="2"/>
                <c:pt idx="0">
                  <c:v>urbano</c:v>
                </c:pt>
                <c:pt idx="1">
                  <c:v>rural</c:v>
                </c:pt>
              </c:strCache>
            </c:strRef>
          </c:cat>
          <c:val>
            <c:numRef>
              <c:f>Hoja1!$B$17:$C$17</c:f>
              <c:numCache>
                <c:formatCode>General</c:formatCode>
                <c:ptCount val="2"/>
                <c:pt idx="0">
                  <c:v>452</c:v>
                </c:pt>
                <c:pt idx="1">
                  <c:v>719</c:v>
                </c:pt>
              </c:numCache>
            </c:numRef>
          </c:val>
        </c:ser>
        <c:axId val="69610880"/>
        <c:axId val="69624960"/>
      </c:barChart>
      <c:catAx>
        <c:axId val="69610880"/>
        <c:scaling>
          <c:orientation val="minMax"/>
        </c:scaling>
        <c:axPos val="b"/>
        <c:tickLblPos val="nextTo"/>
        <c:crossAx val="69624960"/>
        <c:crosses val="autoZero"/>
        <c:auto val="1"/>
        <c:lblAlgn val="ctr"/>
        <c:lblOffset val="100"/>
      </c:catAx>
      <c:valAx>
        <c:axId val="69624960"/>
        <c:scaling>
          <c:orientation val="minMax"/>
        </c:scaling>
        <c:axPos val="l"/>
        <c:majorGridlines/>
        <c:numFmt formatCode="General" sourceLinked="1"/>
        <c:tickLblPos val="nextTo"/>
        <c:crossAx val="69610880"/>
        <c:crosses val="autoZero"/>
        <c:crossBetween val="between"/>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160937" cy="366486"/>
          </a:xfrm>
          <a:prstGeom prst="rect">
            <a:avLst/>
          </a:prstGeom>
          <a:noFill/>
          <a:ln w="9525">
            <a:noFill/>
            <a:miter lim="800000"/>
            <a:headEnd/>
            <a:tailEnd/>
          </a:ln>
          <a:effectLst/>
        </p:spPr>
        <p:txBody>
          <a:bodyPr vert="horz" wrap="square" lIns="96632" tIns="48316" rIns="96632" bIns="48316" numCol="1" anchor="t" anchorCtr="0" compatLnSpc="1">
            <a:prstTxWarp prst="textNoShape">
              <a:avLst/>
            </a:prstTxWarp>
          </a:bodyPr>
          <a:lstStyle>
            <a:lvl1pPr defTabSz="963613">
              <a:defRPr sz="1200"/>
            </a:lvl1pPr>
          </a:lstStyle>
          <a:p>
            <a:endParaRPr lang="en-US"/>
          </a:p>
        </p:txBody>
      </p:sp>
      <p:sp>
        <p:nvSpPr>
          <p:cNvPr id="37891" name="Rectangle 3"/>
          <p:cNvSpPr>
            <a:spLocks noGrp="1" noChangeArrowheads="1"/>
          </p:cNvSpPr>
          <p:nvPr>
            <p:ph type="dt" sz="quarter" idx="1"/>
          </p:nvPr>
        </p:nvSpPr>
        <p:spPr bwMode="auto">
          <a:xfrm>
            <a:off x="5440265" y="0"/>
            <a:ext cx="4160936" cy="366486"/>
          </a:xfrm>
          <a:prstGeom prst="rect">
            <a:avLst/>
          </a:prstGeom>
          <a:noFill/>
          <a:ln w="9525">
            <a:noFill/>
            <a:miter lim="800000"/>
            <a:headEnd/>
            <a:tailEnd/>
          </a:ln>
          <a:effectLst/>
        </p:spPr>
        <p:txBody>
          <a:bodyPr vert="horz" wrap="square" lIns="96632" tIns="48316" rIns="96632" bIns="48316" numCol="1" anchor="t" anchorCtr="0" compatLnSpc="1">
            <a:prstTxWarp prst="textNoShape">
              <a:avLst/>
            </a:prstTxWarp>
          </a:bodyPr>
          <a:lstStyle>
            <a:lvl1pPr algn="r" defTabSz="963613">
              <a:defRPr sz="1200"/>
            </a:lvl1pPr>
          </a:lstStyle>
          <a:p>
            <a:endParaRPr lang="en-US"/>
          </a:p>
        </p:txBody>
      </p:sp>
      <p:sp>
        <p:nvSpPr>
          <p:cNvPr id="37892" name="Rectangle 4"/>
          <p:cNvSpPr>
            <a:spLocks noGrp="1" noChangeArrowheads="1"/>
          </p:cNvSpPr>
          <p:nvPr>
            <p:ph type="ftr" sz="quarter" idx="2"/>
          </p:nvPr>
        </p:nvSpPr>
        <p:spPr bwMode="auto">
          <a:xfrm>
            <a:off x="0" y="6948715"/>
            <a:ext cx="4160937" cy="366485"/>
          </a:xfrm>
          <a:prstGeom prst="rect">
            <a:avLst/>
          </a:prstGeom>
          <a:noFill/>
          <a:ln w="9525">
            <a:noFill/>
            <a:miter lim="800000"/>
            <a:headEnd/>
            <a:tailEnd/>
          </a:ln>
          <a:effectLst/>
        </p:spPr>
        <p:txBody>
          <a:bodyPr vert="horz" wrap="square" lIns="96632" tIns="48316" rIns="96632" bIns="48316" numCol="1" anchor="b" anchorCtr="0" compatLnSpc="1">
            <a:prstTxWarp prst="textNoShape">
              <a:avLst/>
            </a:prstTxWarp>
          </a:bodyPr>
          <a:lstStyle>
            <a:lvl1pPr defTabSz="963613">
              <a:defRPr sz="1200"/>
            </a:lvl1pPr>
          </a:lstStyle>
          <a:p>
            <a:endParaRPr lang="en-US"/>
          </a:p>
        </p:txBody>
      </p:sp>
      <p:sp>
        <p:nvSpPr>
          <p:cNvPr id="37893" name="Rectangle 5"/>
          <p:cNvSpPr>
            <a:spLocks noGrp="1" noChangeArrowheads="1"/>
          </p:cNvSpPr>
          <p:nvPr>
            <p:ph type="sldNum" sz="quarter" idx="3"/>
          </p:nvPr>
        </p:nvSpPr>
        <p:spPr bwMode="auto">
          <a:xfrm>
            <a:off x="5440265" y="6948715"/>
            <a:ext cx="4160936" cy="366485"/>
          </a:xfrm>
          <a:prstGeom prst="rect">
            <a:avLst/>
          </a:prstGeom>
          <a:noFill/>
          <a:ln w="9525">
            <a:noFill/>
            <a:miter lim="800000"/>
            <a:headEnd/>
            <a:tailEnd/>
          </a:ln>
          <a:effectLst/>
        </p:spPr>
        <p:txBody>
          <a:bodyPr vert="horz" wrap="square" lIns="96632" tIns="48316" rIns="96632" bIns="48316" numCol="1" anchor="b" anchorCtr="0" compatLnSpc="1">
            <a:prstTxWarp prst="textNoShape">
              <a:avLst/>
            </a:prstTxWarp>
          </a:bodyPr>
          <a:lstStyle>
            <a:lvl1pPr algn="r" defTabSz="963613">
              <a:defRPr sz="1200"/>
            </a:lvl1pPr>
          </a:lstStyle>
          <a:p>
            <a:fld id="{746D06D2-3DC1-4F5E-8CF4-592CD2EF5C1A}" type="slidenum">
              <a:rPr lang="en-US"/>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60937" cy="366486"/>
          </a:xfrm>
          <a:prstGeom prst="rect">
            <a:avLst/>
          </a:prstGeom>
          <a:noFill/>
          <a:ln w="9525">
            <a:noFill/>
            <a:miter lim="800000"/>
            <a:headEnd/>
            <a:tailEnd/>
          </a:ln>
          <a:effectLst/>
        </p:spPr>
        <p:txBody>
          <a:bodyPr vert="horz" wrap="square" lIns="96632" tIns="48316" rIns="96632" bIns="48316" numCol="1" anchor="t" anchorCtr="0" compatLnSpc="1">
            <a:prstTxWarp prst="textNoShape">
              <a:avLst/>
            </a:prstTxWarp>
          </a:bodyPr>
          <a:lstStyle>
            <a:lvl1pPr defTabSz="963613">
              <a:defRPr sz="1200"/>
            </a:lvl1pPr>
          </a:lstStyle>
          <a:p>
            <a:endParaRPr lang="en-US"/>
          </a:p>
        </p:txBody>
      </p:sp>
      <p:sp>
        <p:nvSpPr>
          <p:cNvPr id="4099" name="Rectangle 3"/>
          <p:cNvSpPr>
            <a:spLocks noGrp="1" noChangeArrowheads="1"/>
          </p:cNvSpPr>
          <p:nvPr>
            <p:ph type="dt" idx="1"/>
          </p:nvPr>
        </p:nvSpPr>
        <p:spPr bwMode="auto">
          <a:xfrm>
            <a:off x="5440265" y="0"/>
            <a:ext cx="4160936" cy="366486"/>
          </a:xfrm>
          <a:prstGeom prst="rect">
            <a:avLst/>
          </a:prstGeom>
          <a:noFill/>
          <a:ln w="9525">
            <a:noFill/>
            <a:miter lim="800000"/>
            <a:headEnd/>
            <a:tailEnd/>
          </a:ln>
          <a:effectLst/>
        </p:spPr>
        <p:txBody>
          <a:bodyPr vert="horz" wrap="square" lIns="96632" tIns="48316" rIns="96632" bIns="48316" numCol="1" anchor="t" anchorCtr="0" compatLnSpc="1">
            <a:prstTxWarp prst="textNoShape">
              <a:avLst/>
            </a:prstTxWarp>
          </a:bodyPr>
          <a:lstStyle>
            <a:lvl1pPr algn="r" defTabSz="963613">
              <a:defRPr sz="1200"/>
            </a:lvl1pPr>
          </a:lstStyle>
          <a:p>
            <a:endParaRPr lang="en-US"/>
          </a:p>
        </p:txBody>
      </p:sp>
      <p:sp>
        <p:nvSpPr>
          <p:cNvPr id="4100" name="Rectangle 4"/>
          <p:cNvSpPr>
            <a:spLocks noGrp="1" noRot="1" noChangeAspect="1" noChangeArrowheads="1" noTextEdit="1"/>
          </p:cNvSpPr>
          <p:nvPr>
            <p:ph type="sldImg" idx="2"/>
          </p:nvPr>
        </p:nvSpPr>
        <p:spPr bwMode="auto">
          <a:xfrm>
            <a:off x="2971800" y="547688"/>
            <a:ext cx="3657600" cy="27432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1281411" y="3474963"/>
            <a:ext cx="7038380" cy="3292324"/>
          </a:xfrm>
          <a:prstGeom prst="rect">
            <a:avLst/>
          </a:prstGeom>
          <a:noFill/>
          <a:ln w="9525">
            <a:noFill/>
            <a:miter lim="800000"/>
            <a:headEnd/>
            <a:tailEnd/>
          </a:ln>
          <a:effectLst/>
        </p:spPr>
        <p:txBody>
          <a:bodyPr vert="horz" wrap="square" lIns="96632" tIns="48316" rIns="96632" bIns="483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6948715"/>
            <a:ext cx="4160937" cy="366485"/>
          </a:xfrm>
          <a:prstGeom prst="rect">
            <a:avLst/>
          </a:prstGeom>
          <a:noFill/>
          <a:ln w="9525">
            <a:noFill/>
            <a:miter lim="800000"/>
            <a:headEnd/>
            <a:tailEnd/>
          </a:ln>
          <a:effectLst/>
        </p:spPr>
        <p:txBody>
          <a:bodyPr vert="horz" wrap="square" lIns="96632" tIns="48316" rIns="96632" bIns="48316" numCol="1" anchor="b" anchorCtr="0" compatLnSpc="1">
            <a:prstTxWarp prst="textNoShape">
              <a:avLst/>
            </a:prstTxWarp>
          </a:bodyPr>
          <a:lstStyle>
            <a:lvl1pPr defTabSz="963613">
              <a:defRPr sz="1200"/>
            </a:lvl1pPr>
          </a:lstStyle>
          <a:p>
            <a:endParaRPr lang="en-US"/>
          </a:p>
        </p:txBody>
      </p:sp>
      <p:sp>
        <p:nvSpPr>
          <p:cNvPr id="4103" name="Rectangle 7"/>
          <p:cNvSpPr>
            <a:spLocks noGrp="1" noChangeArrowheads="1"/>
          </p:cNvSpPr>
          <p:nvPr>
            <p:ph type="sldNum" sz="quarter" idx="5"/>
          </p:nvPr>
        </p:nvSpPr>
        <p:spPr bwMode="auto">
          <a:xfrm>
            <a:off x="5440265" y="6948715"/>
            <a:ext cx="4160936" cy="366485"/>
          </a:xfrm>
          <a:prstGeom prst="rect">
            <a:avLst/>
          </a:prstGeom>
          <a:noFill/>
          <a:ln w="9525">
            <a:noFill/>
            <a:miter lim="800000"/>
            <a:headEnd/>
            <a:tailEnd/>
          </a:ln>
          <a:effectLst/>
        </p:spPr>
        <p:txBody>
          <a:bodyPr vert="horz" wrap="square" lIns="96632" tIns="48316" rIns="96632" bIns="48316" numCol="1" anchor="b" anchorCtr="0" compatLnSpc="1">
            <a:prstTxWarp prst="textNoShape">
              <a:avLst/>
            </a:prstTxWarp>
          </a:bodyPr>
          <a:lstStyle>
            <a:lvl1pPr algn="r" defTabSz="963613">
              <a:defRPr sz="1200"/>
            </a:lvl1pPr>
          </a:lstStyle>
          <a:p>
            <a:fld id="{3FFD132D-1F7F-4560-A20A-83B360C0A339}" type="slidenum">
              <a:rPr lang="en-US"/>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a:p>
        </p:txBody>
      </p:sp>
      <p:sp>
        <p:nvSpPr>
          <p:cNvPr id="4" name="3 Marcador de número de diapositiva"/>
          <p:cNvSpPr>
            <a:spLocks noGrp="1"/>
          </p:cNvSpPr>
          <p:nvPr>
            <p:ph type="sldNum" sz="quarter" idx="10"/>
          </p:nvPr>
        </p:nvSpPr>
        <p:spPr/>
        <p:txBody>
          <a:bodyPr/>
          <a:lstStyle/>
          <a:p>
            <a:fld id="{3FFD132D-1F7F-4560-A20A-83B360C0A33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SV" dirty="0" smtClean="0"/>
              <a:t>*Hay mayor cantidad de personas viviendo en las áreas rurales </a:t>
            </a:r>
          </a:p>
          <a:p>
            <a:r>
              <a:rPr lang="es-SV" dirty="0" smtClean="0"/>
              <a:t>*Del total de ocupados el 57.93%  son del área rural </a:t>
            </a:r>
            <a:endParaRPr lang="es-SV" dirty="0"/>
          </a:p>
        </p:txBody>
      </p:sp>
      <p:sp>
        <p:nvSpPr>
          <p:cNvPr id="4" name="3 Marcador de número de diapositiva"/>
          <p:cNvSpPr>
            <a:spLocks noGrp="1"/>
          </p:cNvSpPr>
          <p:nvPr>
            <p:ph type="sldNum" sz="quarter" idx="10"/>
          </p:nvPr>
        </p:nvSpPr>
        <p:spPr/>
        <p:txBody>
          <a:bodyPr/>
          <a:lstStyle/>
          <a:p>
            <a:fld id="{3FFD132D-1F7F-4560-A20A-83B360C0A33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a:p>
        </p:txBody>
      </p:sp>
      <p:sp>
        <p:nvSpPr>
          <p:cNvPr id="4" name="3 Marcador de número de diapositiva"/>
          <p:cNvSpPr>
            <a:spLocks noGrp="1"/>
          </p:cNvSpPr>
          <p:nvPr>
            <p:ph type="sldNum" sz="quarter" idx="10"/>
          </p:nvPr>
        </p:nvSpPr>
        <p:spPr/>
        <p:txBody>
          <a:bodyPr/>
          <a:lstStyle/>
          <a:p>
            <a:fld id="{3FFD132D-1F7F-4560-A20A-83B360C0A339}"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a:p>
        </p:txBody>
      </p:sp>
      <p:sp>
        <p:nvSpPr>
          <p:cNvPr id="4" name="3 Marcador de número de diapositiva"/>
          <p:cNvSpPr>
            <a:spLocks noGrp="1"/>
          </p:cNvSpPr>
          <p:nvPr>
            <p:ph type="sldNum" sz="quarter" idx="10"/>
          </p:nvPr>
        </p:nvSpPr>
        <p:spPr/>
        <p:txBody>
          <a:bodyPr/>
          <a:lstStyle/>
          <a:p>
            <a:fld id="{3FFD132D-1F7F-4560-A20A-83B360C0A33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a:p>
        </p:txBody>
      </p:sp>
      <p:sp>
        <p:nvSpPr>
          <p:cNvPr id="4" name="3 Marcador de número de diapositiva"/>
          <p:cNvSpPr>
            <a:spLocks noGrp="1"/>
          </p:cNvSpPr>
          <p:nvPr>
            <p:ph type="sldNum" sz="quarter" idx="10"/>
          </p:nvPr>
        </p:nvSpPr>
        <p:spPr/>
        <p:txBody>
          <a:bodyPr/>
          <a:lstStyle/>
          <a:p>
            <a:fld id="{3FFD132D-1F7F-4560-A20A-83B360C0A33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a:p>
        </p:txBody>
      </p:sp>
      <p:sp>
        <p:nvSpPr>
          <p:cNvPr id="4" name="3 Marcador de número de diapositiva"/>
          <p:cNvSpPr>
            <a:spLocks noGrp="1"/>
          </p:cNvSpPr>
          <p:nvPr>
            <p:ph type="sldNum" sz="quarter" idx="10"/>
          </p:nvPr>
        </p:nvSpPr>
        <p:spPr/>
        <p:txBody>
          <a:bodyPr/>
          <a:lstStyle/>
          <a:p>
            <a:fld id="{3FFD132D-1F7F-4560-A20A-83B360C0A33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a:p>
        </p:txBody>
      </p:sp>
      <p:sp>
        <p:nvSpPr>
          <p:cNvPr id="4" name="3 Marcador de número de diapositiva"/>
          <p:cNvSpPr>
            <a:spLocks noGrp="1"/>
          </p:cNvSpPr>
          <p:nvPr>
            <p:ph type="sldNum" sz="quarter" idx="10"/>
          </p:nvPr>
        </p:nvSpPr>
        <p:spPr/>
        <p:txBody>
          <a:bodyPr/>
          <a:lstStyle/>
          <a:p>
            <a:fld id="{3FFD132D-1F7F-4560-A20A-83B360C0A33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2A7AC-A036-4B09-807E-F39374281E40}" type="slidenum">
              <a:rPr lang="es-ES"/>
              <a:pPr/>
              <a:t>6</a:t>
            </a:fld>
            <a:endParaRPr lang="es-E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960990" y="3473971"/>
            <a:ext cx="7679221" cy="3292839"/>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2A7AC-A036-4B09-807E-F39374281E40}" type="slidenum">
              <a:rPr lang="es-ES"/>
              <a:pPr/>
              <a:t>8</a:t>
            </a:fld>
            <a:endParaRPr lang="es-E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960990" y="3473971"/>
            <a:ext cx="7679221" cy="3292839"/>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a:p>
        </p:txBody>
      </p:sp>
      <p:sp>
        <p:nvSpPr>
          <p:cNvPr id="4" name="3 Marcador de número de diapositiva"/>
          <p:cNvSpPr>
            <a:spLocks noGrp="1"/>
          </p:cNvSpPr>
          <p:nvPr>
            <p:ph type="sldNum" sz="quarter" idx="10"/>
          </p:nvPr>
        </p:nvSpPr>
        <p:spPr/>
        <p:txBody>
          <a:bodyPr/>
          <a:lstStyle/>
          <a:p>
            <a:fld id="{3FFD132D-1F7F-4560-A20A-83B360C0A33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a:p>
        </p:txBody>
      </p:sp>
      <p:sp>
        <p:nvSpPr>
          <p:cNvPr id="4" name="3 Marcador de número de diapositiva"/>
          <p:cNvSpPr>
            <a:spLocks noGrp="1"/>
          </p:cNvSpPr>
          <p:nvPr>
            <p:ph type="sldNum" sz="quarter" idx="10"/>
          </p:nvPr>
        </p:nvSpPr>
        <p:spPr/>
        <p:txBody>
          <a:bodyPr/>
          <a:lstStyle/>
          <a:p>
            <a:fld id="{3FFD132D-1F7F-4560-A20A-83B360C0A33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8925" y="609600"/>
            <a:ext cx="1984375" cy="5359400"/>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685800" y="609600"/>
            <a:ext cx="5800725" cy="5359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850900" y="1854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813300" y="1854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50900" y="1854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2" name="Rectangle 118"/>
          <p:cNvSpPr>
            <a:spLocks noChangeArrowheads="1"/>
          </p:cNvSpPr>
          <p:nvPr/>
        </p:nvSpPr>
        <p:spPr bwMode="auto">
          <a:xfrm>
            <a:off x="0" y="6283325"/>
            <a:ext cx="9144000" cy="574675"/>
          </a:xfrm>
          <a:prstGeom prst="rect">
            <a:avLst/>
          </a:prstGeom>
          <a:solidFill>
            <a:srgbClr val="004C6F"/>
          </a:solidFill>
          <a:ln w="9525">
            <a:noFill/>
            <a:miter lim="800000"/>
            <a:headEnd/>
            <a:tailEnd/>
          </a:ln>
          <a:effectLst/>
        </p:spPr>
        <p:txBody>
          <a:bodyPr wrap="none" anchor="ctr"/>
          <a:lstStyle/>
          <a:p>
            <a:endParaRPr lang="es-SV"/>
          </a:p>
        </p:txBody>
      </p:sp>
      <p:graphicFrame>
        <p:nvGraphicFramePr>
          <p:cNvPr id="1197" name="Object 173"/>
          <p:cNvGraphicFramePr>
            <a:graphicFrameLocks noChangeAspect="1"/>
          </p:cNvGraphicFramePr>
          <p:nvPr/>
        </p:nvGraphicFramePr>
        <p:xfrm>
          <a:off x="7656513" y="6340475"/>
          <a:ext cx="1398587" cy="415925"/>
        </p:xfrm>
        <a:graphic>
          <a:graphicData uri="http://schemas.openxmlformats.org/presentationml/2006/ole">
            <p:oleObj spid="_x0000_s1197" name="CorelDRAW" r:id="rId14" imgW="2050920" imgH="606960" progId="">
              <p:embed/>
            </p:oleObj>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10948" name="Rectangle 4"/>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10949" name="Rectangle 5"/>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10956" name="Rectangle 12"/>
          <p:cNvSpPr>
            <a:spLocks noChangeArrowheads="1"/>
          </p:cNvSpPr>
          <p:nvPr/>
        </p:nvSpPr>
        <p:spPr bwMode="auto">
          <a:xfrm>
            <a:off x="1230313" y="566738"/>
            <a:ext cx="6629400" cy="1257300"/>
          </a:xfrm>
          <a:prstGeom prst="rect">
            <a:avLst/>
          </a:prstGeom>
          <a:solidFill>
            <a:srgbClr val="FFFFFF"/>
          </a:solidFill>
          <a:ln w="9525">
            <a:noFill/>
            <a:miter lim="800000"/>
            <a:headEnd/>
            <a:tailEnd/>
          </a:ln>
        </p:spPr>
        <p:txBody>
          <a:bodyPr/>
          <a:lstStyle/>
          <a:p>
            <a:pPr algn="ctr">
              <a:spcBef>
                <a:spcPct val="50000"/>
              </a:spcBef>
            </a:pPr>
            <a:r>
              <a:rPr lang="es-SV" b="1" dirty="0" smtClean="0">
                <a:solidFill>
                  <a:srgbClr val="BF5A00"/>
                </a:solidFill>
                <a:latin typeface="Book Antiqua" pitchFamily="18" charset="0"/>
              </a:rPr>
              <a:t>Migración, estrategias de vida rurales,  megaproyectos y </a:t>
            </a:r>
            <a:r>
              <a:rPr lang="es-ES" b="1" dirty="0" smtClean="0">
                <a:solidFill>
                  <a:srgbClr val="BF5A00"/>
                </a:solidFill>
                <a:latin typeface="Book Antiqua" pitchFamily="18" charset="0"/>
              </a:rPr>
              <a:t>el </a:t>
            </a:r>
            <a:r>
              <a:rPr lang="es-ES" b="1" dirty="0">
                <a:solidFill>
                  <a:srgbClr val="BF5A00"/>
                </a:solidFill>
                <a:latin typeface="Book Antiqua" pitchFamily="18" charset="0"/>
              </a:rPr>
              <a:t>desarrollo </a:t>
            </a:r>
            <a:r>
              <a:rPr lang="es-ES" b="1" dirty="0" smtClean="0">
                <a:solidFill>
                  <a:srgbClr val="BF5A00"/>
                </a:solidFill>
                <a:latin typeface="Book Antiqua" pitchFamily="18" charset="0"/>
              </a:rPr>
              <a:t>rural en </a:t>
            </a:r>
            <a:br>
              <a:rPr lang="es-ES" b="1" dirty="0" smtClean="0">
                <a:solidFill>
                  <a:srgbClr val="BF5A00"/>
                </a:solidFill>
                <a:latin typeface="Book Antiqua" pitchFamily="18" charset="0"/>
              </a:rPr>
            </a:br>
            <a:r>
              <a:rPr lang="es-ES" b="1" dirty="0" smtClean="0">
                <a:solidFill>
                  <a:srgbClr val="BF5A00"/>
                </a:solidFill>
                <a:latin typeface="Book Antiqua" pitchFamily="18" charset="0"/>
              </a:rPr>
              <a:t>Nueva </a:t>
            </a:r>
            <a:r>
              <a:rPr lang="es-ES" b="1" dirty="0">
                <a:solidFill>
                  <a:srgbClr val="BF5A00"/>
                </a:solidFill>
                <a:latin typeface="Book Antiqua" pitchFamily="18" charset="0"/>
              </a:rPr>
              <a:t>Concepción, Chalatenango</a:t>
            </a:r>
            <a:br>
              <a:rPr lang="es-ES" b="1" dirty="0">
                <a:solidFill>
                  <a:srgbClr val="BF5A00"/>
                </a:solidFill>
                <a:latin typeface="Book Antiqua" pitchFamily="18" charset="0"/>
              </a:rPr>
            </a:br>
            <a:endParaRPr lang="es-ES" sz="1600" b="1" dirty="0">
              <a:solidFill>
                <a:srgbClr val="BF5A00"/>
              </a:solidFill>
              <a:effectLst>
                <a:outerShdw blurRad="38100" dist="38100" dir="2700000" algn="tl">
                  <a:srgbClr val="C0C0C0"/>
                </a:outerShdw>
              </a:effectLst>
              <a:latin typeface="Arial" charset="0"/>
            </a:endParaRPr>
          </a:p>
        </p:txBody>
      </p:sp>
      <p:pic>
        <p:nvPicPr>
          <p:cNvPr id="210957" name="Picture 13" descr="DSC_0222"/>
          <p:cNvPicPr>
            <a:picLocks noChangeAspect="1" noChangeArrowheads="1"/>
          </p:cNvPicPr>
          <p:nvPr/>
        </p:nvPicPr>
        <p:blipFill>
          <a:blip r:embed="rId3" cstate="print"/>
          <a:srcRect/>
          <a:stretch>
            <a:fillRect/>
          </a:stretch>
        </p:blipFill>
        <p:spPr bwMode="auto">
          <a:xfrm>
            <a:off x="1322388" y="2311400"/>
            <a:ext cx="3246437" cy="2159000"/>
          </a:xfrm>
          <a:prstGeom prst="rect">
            <a:avLst/>
          </a:prstGeom>
          <a:noFill/>
        </p:spPr>
      </p:pic>
      <p:pic>
        <p:nvPicPr>
          <p:cNvPr id="210958" name="Picture 14" descr="DSC_0180"/>
          <p:cNvPicPr>
            <a:picLocks noChangeAspect="1" noChangeArrowheads="1"/>
          </p:cNvPicPr>
          <p:nvPr/>
        </p:nvPicPr>
        <p:blipFill>
          <a:blip r:embed="rId4" cstate="print"/>
          <a:srcRect/>
          <a:stretch>
            <a:fillRect/>
          </a:stretch>
        </p:blipFill>
        <p:spPr bwMode="auto">
          <a:xfrm>
            <a:off x="4725988" y="2298700"/>
            <a:ext cx="3246437" cy="2159000"/>
          </a:xfrm>
          <a:prstGeom prst="rect">
            <a:avLst/>
          </a:prstGeom>
          <a:noFill/>
        </p:spPr>
      </p:pic>
      <p:sp>
        <p:nvSpPr>
          <p:cNvPr id="210960" name="Rectangle 16"/>
          <p:cNvSpPr>
            <a:spLocks noChangeArrowheads="1"/>
          </p:cNvSpPr>
          <p:nvPr/>
        </p:nvSpPr>
        <p:spPr bwMode="auto">
          <a:xfrm>
            <a:off x="3694113" y="4643438"/>
            <a:ext cx="1752600" cy="457200"/>
          </a:xfrm>
          <a:prstGeom prst="rect">
            <a:avLst/>
          </a:prstGeom>
          <a:solidFill>
            <a:srgbClr val="FFFFFF"/>
          </a:solidFill>
          <a:ln w="9525">
            <a:noFill/>
            <a:miter lim="800000"/>
            <a:headEnd/>
            <a:tailEnd/>
          </a:ln>
        </p:spPr>
        <p:txBody>
          <a:bodyPr/>
          <a:lstStyle/>
          <a:p>
            <a:pPr algn="ctr">
              <a:spcBef>
                <a:spcPct val="50000"/>
              </a:spcBef>
            </a:pPr>
            <a:r>
              <a:rPr lang="es-MX" b="1" dirty="0" smtClean="0">
                <a:solidFill>
                  <a:srgbClr val="BF5A00"/>
                </a:solidFill>
                <a:latin typeface="Book Antiqua" pitchFamily="18" charset="0"/>
              </a:rPr>
              <a:t>Enero 2011</a:t>
            </a:r>
            <a:endParaRPr lang="es-ES" sz="1600" b="1" dirty="0">
              <a:solidFill>
                <a:srgbClr val="BF5A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24259" name="Rectangle 3"/>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24260" name="Rectangle 4"/>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24261" name="Rectangle 5"/>
          <p:cNvSpPr>
            <a:spLocks noChangeArrowheads="1"/>
          </p:cNvSpPr>
          <p:nvPr/>
        </p:nvSpPr>
        <p:spPr bwMode="auto">
          <a:xfrm>
            <a:off x="419100" y="2095500"/>
            <a:ext cx="3289300" cy="3385542"/>
          </a:xfrm>
          <a:prstGeom prst="rect">
            <a:avLst/>
          </a:prstGeom>
          <a:noFill/>
          <a:ln w="9525">
            <a:noFill/>
            <a:miter lim="800000"/>
            <a:headEnd/>
            <a:tailEnd/>
          </a:ln>
          <a:effectLst/>
        </p:spPr>
        <p:txBody>
          <a:bodyPr wrap="square">
            <a:spAutoFit/>
          </a:bodyPr>
          <a:lstStyle/>
          <a:p>
            <a:pPr marL="173038" indent="-173038">
              <a:buFontTx/>
              <a:buChar char="•"/>
            </a:pPr>
            <a:r>
              <a:rPr lang="es-MX" sz="1800" dirty="0">
                <a:solidFill>
                  <a:srgbClr val="004C6F"/>
                </a:solidFill>
                <a:latin typeface="Book Antiqua" pitchFamily="18" charset="0"/>
              </a:rPr>
              <a:t>Segundo municipio más poblado a nivel departamental.</a:t>
            </a:r>
          </a:p>
          <a:p>
            <a:pPr marL="173038" indent="-173038"/>
            <a:endParaRPr lang="es-MX" sz="1800" dirty="0">
              <a:solidFill>
                <a:srgbClr val="004C6F"/>
              </a:solidFill>
              <a:latin typeface="Book Antiqua" pitchFamily="18" charset="0"/>
            </a:endParaRPr>
          </a:p>
          <a:p>
            <a:pPr marL="173038" indent="-173038">
              <a:buFontTx/>
              <a:buChar char="•"/>
            </a:pPr>
            <a:r>
              <a:rPr lang="es-MX" sz="1800" dirty="0">
                <a:solidFill>
                  <a:srgbClr val="004C6F"/>
                </a:solidFill>
                <a:latin typeface="Book Antiqua" pitchFamily="18" charset="0"/>
              </a:rPr>
              <a:t>18,780 personas habitan en el área rural y 9, 845 en el a. urbana.</a:t>
            </a:r>
          </a:p>
          <a:p>
            <a:pPr marL="173038" indent="-173038"/>
            <a:endParaRPr lang="es-MX" sz="1800" dirty="0">
              <a:solidFill>
                <a:srgbClr val="004C6F"/>
              </a:solidFill>
              <a:latin typeface="Book Antiqua" pitchFamily="18" charset="0"/>
            </a:endParaRPr>
          </a:p>
          <a:p>
            <a:pPr marL="173038" indent="-173038">
              <a:buFontTx/>
              <a:buChar char="•"/>
            </a:pPr>
            <a:r>
              <a:rPr lang="es-MX" sz="1800" dirty="0">
                <a:solidFill>
                  <a:srgbClr val="004C6F"/>
                </a:solidFill>
                <a:latin typeface="Book Antiqua" pitchFamily="18" charset="0"/>
              </a:rPr>
              <a:t>La ciudad está experimentando un  crecimiento urbano. </a:t>
            </a:r>
          </a:p>
          <a:p>
            <a:endParaRPr lang="es-MX" sz="1600" dirty="0">
              <a:solidFill>
                <a:srgbClr val="004C6F"/>
              </a:solidFill>
              <a:latin typeface="Book Antiqua" pitchFamily="18" charset="0"/>
            </a:endParaRPr>
          </a:p>
        </p:txBody>
      </p:sp>
      <p:sp>
        <p:nvSpPr>
          <p:cNvPr id="224263" name="Rectangle 7"/>
          <p:cNvSpPr>
            <a:spLocks noChangeArrowheads="1"/>
          </p:cNvSpPr>
          <p:nvPr/>
        </p:nvSpPr>
        <p:spPr bwMode="auto">
          <a:xfrm>
            <a:off x="3048000" y="401638"/>
            <a:ext cx="3240088" cy="457200"/>
          </a:xfrm>
          <a:prstGeom prst="rect">
            <a:avLst/>
          </a:prstGeom>
          <a:noFill/>
          <a:ln w="9525">
            <a:noFill/>
            <a:miter lim="800000"/>
            <a:headEnd/>
            <a:tailEnd/>
          </a:ln>
          <a:effectLst/>
        </p:spPr>
        <p:txBody>
          <a:bodyPr>
            <a:spAutoFit/>
          </a:bodyPr>
          <a:lstStyle/>
          <a:p>
            <a:pPr algn="ctr"/>
            <a:r>
              <a:rPr lang="es-MX" b="1" dirty="0">
                <a:solidFill>
                  <a:srgbClr val="95B327"/>
                </a:solidFill>
                <a:latin typeface="Book Antiqua" pitchFamily="18" charset="0"/>
              </a:rPr>
              <a:t>Datos del municipio</a:t>
            </a:r>
            <a:endParaRPr lang="es-ES" b="1" dirty="0">
              <a:solidFill>
                <a:srgbClr val="95B327"/>
              </a:solidFill>
              <a:latin typeface="Book Antiqua" pitchFamily="18" charset="0"/>
            </a:endParaRPr>
          </a:p>
        </p:txBody>
      </p:sp>
      <p:pic>
        <p:nvPicPr>
          <p:cNvPr id="224265" name="11 Imagen" descr="Uso del suelo y lotificaciones.jpg"/>
          <p:cNvPicPr>
            <a:picLocks noChangeAspect="1" noChangeArrowheads="1"/>
          </p:cNvPicPr>
          <p:nvPr/>
        </p:nvPicPr>
        <p:blipFill>
          <a:blip r:embed="rId3" cstate="print"/>
          <a:srcRect/>
          <a:stretch>
            <a:fillRect/>
          </a:stretch>
        </p:blipFill>
        <p:spPr bwMode="auto">
          <a:xfrm>
            <a:off x="3780724" y="1054099"/>
            <a:ext cx="5363276" cy="4140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28355" name="Rectangle 3"/>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28356" name="Rectangle 4"/>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28358" name="Rectangle 6"/>
          <p:cNvSpPr>
            <a:spLocks noChangeArrowheads="1"/>
          </p:cNvSpPr>
          <p:nvPr/>
        </p:nvSpPr>
        <p:spPr bwMode="auto">
          <a:xfrm>
            <a:off x="2425700" y="376238"/>
            <a:ext cx="4903788" cy="461665"/>
          </a:xfrm>
          <a:prstGeom prst="rect">
            <a:avLst/>
          </a:prstGeom>
          <a:noFill/>
          <a:ln w="9525">
            <a:noFill/>
            <a:miter lim="800000"/>
            <a:headEnd/>
            <a:tailEnd/>
          </a:ln>
          <a:effectLst/>
        </p:spPr>
        <p:txBody>
          <a:bodyPr>
            <a:spAutoFit/>
          </a:bodyPr>
          <a:lstStyle/>
          <a:p>
            <a:pPr algn="ctr"/>
            <a:r>
              <a:rPr lang="es-MX" b="1" dirty="0" smtClean="0">
                <a:solidFill>
                  <a:srgbClr val="95B327"/>
                </a:solidFill>
                <a:latin typeface="Book Antiqua" pitchFamily="18" charset="0"/>
              </a:rPr>
              <a:t>Estrategias de vida</a:t>
            </a:r>
            <a:endParaRPr lang="es-ES" b="1" dirty="0">
              <a:solidFill>
                <a:srgbClr val="95B327"/>
              </a:solidFill>
              <a:latin typeface="Book Antiqua" pitchFamily="18" charset="0"/>
            </a:endParaRPr>
          </a:p>
        </p:txBody>
      </p:sp>
      <p:sp>
        <p:nvSpPr>
          <p:cNvPr id="228359" name="Rectangle 7"/>
          <p:cNvSpPr>
            <a:spLocks noChangeArrowheads="1"/>
          </p:cNvSpPr>
          <p:nvPr/>
        </p:nvSpPr>
        <p:spPr bwMode="auto">
          <a:xfrm>
            <a:off x="756726" y="2329793"/>
            <a:ext cx="3168868" cy="2246769"/>
          </a:xfrm>
          <a:prstGeom prst="rect">
            <a:avLst/>
          </a:prstGeom>
          <a:noFill/>
          <a:ln w="9525">
            <a:noFill/>
            <a:miter lim="800000"/>
            <a:headEnd/>
            <a:tailEnd/>
          </a:ln>
          <a:effectLst/>
        </p:spPr>
        <p:txBody>
          <a:bodyPr wrap="square">
            <a:spAutoFit/>
          </a:bodyPr>
          <a:lstStyle/>
          <a:p>
            <a:pPr algn="r"/>
            <a:r>
              <a:rPr lang="es-SV" dirty="0">
                <a:solidFill>
                  <a:srgbClr val="004C6F"/>
                </a:solidFill>
                <a:latin typeface="Book Antiqua" pitchFamily="18" charset="0"/>
              </a:rPr>
              <a:t>Actividades económicas tradicionales en </a:t>
            </a:r>
            <a:r>
              <a:rPr lang="es-SV" dirty="0" smtClean="0">
                <a:solidFill>
                  <a:srgbClr val="004C6F"/>
                </a:solidFill>
                <a:latin typeface="Book Antiqua" pitchFamily="18" charset="0"/>
              </a:rPr>
              <a:t>declive/deterioro socio productivo</a:t>
            </a:r>
            <a:endParaRPr lang="es-SV" dirty="0">
              <a:solidFill>
                <a:srgbClr val="004C6F"/>
              </a:solidFill>
              <a:latin typeface="Book Antiqua" pitchFamily="18" charset="0"/>
            </a:endParaRPr>
          </a:p>
          <a:p>
            <a:pPr algn="r"/>
            <a:endParaRPr lang="es-SV" sz="2000" dirty="0">
              <a:solidFill>
                <a:srgbClr val="004C6F"/>
              </a:solidFill>
              <a:latin typeface="Book Antiqua" pitchFamily="18" charset="0"/>
            </a:endParaRPr>
          </a:p>
        </p:txBody>
      </p:sp>
      <p:pic>
        <p:nvPicPr>
          <p:cNvPr id="228364" name="Picture 12" descr="DSC_0002"/>
          <p:cNvPicPr>
            <a:picLocks noChangeAspect="1" noChangeArrowheads="1"/>
          </p:cNvPicPr>
          <p:nvPr/>
        </p:nvPicPr>
        <p:blipFill>
          <a:blip r:embed="rId2" cstate="print"/>
          <a:srcRect/>
          <a:stretch>
            <a:fillRect/>
          </a:stretch>
        </p:blipFill>
        <p:spPr bwMode="auto">
          <a:xfrm>
            <a:off x="4154907" y="2213303"/>
            <a:ext cx="4092950" cy="272130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38596" name="Rectangle 4"/>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38597" name="Rectangle 5"/>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42689" name="Rectangle 1"/>
          <p:cNvSpPr>
            <a:spLocks noChangeArrowheads="1"/>
          </p:cNvSpPr>
          <p:nvPr/>
        </p:nvSpPr>
        <p:spPr bwMode="auto">
          <a:xfrm>
            <a:off x="1155700" y="569544"/>
            <a:ext cx="6477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SV" b="1" dirty="0">
                <a:solidFill>
                  <a:srgbClr val="95B327"/>
                </a:solidFill>
                <a:latin typeface="Book Antiqua" pitchFamily="18" charset="0"/>
              </a:rPr>
              <a:t>Población por condición de actividad económica según área de residencia</a:t>
            </a:r>
          </a:p>
        </p:txBody>
      </p:sp>
      <p:sp>
        <p:nvSpPr>
          <p:cNvPr id="9" name="8 Rectángulo"/>
          <p:cNvSpPr/>
          <p:nvPr/>
        </p:nvSpPr>
        <p:spPr>
          <a:xfrm>
            <a:off x="482600" y="5524500"/>
            <a:ext cx="4876800" cy="276999"/>
          </a:xfrm>
          <a:prstGeom prst="rect">
            <a:avLst/>
          </a:prstGeom>
        </p:spPr>
        <p:txBody>
          <a:bodyPr wrap="square">
            <a:spAutoFit/>
          </a:bodyPr>
          <a:lstStyle/>
          <a:p>
            <a:pPr lvl="0" algn="just" eaLnBrk="0" hangingPunct="0"/>
            <a:r>
              <a:rPr kumimoji="0" lang="es-SV"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PRISMA con base a datos de Ministerio de Economía (2009)</a:t>
            </a:r>
            <a:endParaRPr lang="es-SV" sz="1200" dirty="0"/>
          </a:p>
        </p:txBody>
      </p:sp>
      <p:graphicFrame>
        <p:nvGraphicFramePr>
          <p:cNvPr id="10" name="1 Gráfico"/>
          <p:cNvGraphicFramePr/>
          <p:nvPr/>
        </p:nvGraphicFramePr>
        <p:xfrm>
          <a:off x="617537" y="2298700"/>
          <a:ext cx="3611563" cy="255270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7"/>
          <p:cNvSpPr>
            <a:spLocks noChangeArrowheads="1"/>
          </p:cNvSpPr>
          <p:nvPr/>
        </p:nvSpPr>
        <p:spPr bwMode="auto">
          <a:xfrm>
            <a:off x="889000" y="1787095"/>
            <a:ext cx="2692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MX" sz="1800" b="1" dirty="0" smtClean="0">
                <a:solidFill>
                  <a:srgbClr val="004C6F"/>
                </a:solidFill>
                <a:latin typeface="Book Antiqua" pitchFamily="18" charset="0"/>
              </a:rPr>
              <a:t>Área Rural  </a:t>
            </a:r>
          </a:p>
        </p:txBody>
      </p:sp>
      <p:sp>
        <p:nvSpPr>
          <p:cNvPr id="12" name="Rectangle 7"/>
          <p:cNvSpPr>
            <a:spLocks noChangeArrowheads="1"/>
          </p:cNvSpPr>
          <p:nvPr/>
        </p:nvSpPr>
        <p:spPr bwMode="auto">
          <a:xfrm>
            <a:off x="4940300" y="1875995"/>
            <a:ext cx="2692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MX" sz="1800" b="1" dirty="0" smtClean="0">
                <a:solidFill>
                  <a:srgbClr val="004C6F"/>
                </a:solidFill>
                <a:latin typeface="Book Antiqua" pitchFamily="18" charset="0"/>
              </a:rPr>
              <a:t>Área Urbana  </a:t>
            </a:r>
          </a:p>
        </p:txBody>
      </p:sp>
      <p:graphicFrame>
        <p:nvGraphicFramePr>
          <p:cNvPr id="13" name="2 Gráfico"/>
          <p:cNvGraphicFramePr/>
          <p:nvPr/>
        </p:nvGraphicFramePr>
        <p:xfrm>
          <a:off x="4891087" y="2374900"/>
          <a:ext cx="3476625" cy="2590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24259" name="Rectangle 3"/>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24260" name="Rectangle 4"/>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24263" name="Rectangle 7"/>
          <p:cNvSpPr>
            <a:spLocks noChangeArrowheads="1"/>
          </p:cNvSpPr>
          <p:nvPr/>
        </p:nvSpPr>
        <p:spPr bwMode="auto">
          <a:xfrm>
            <a:off x="1917700" y="342900"/>
            <a:ext cx="5600700" cy="461665"/>
          </a:xfrm>
          <a:prstGeom prst="rect">
            <a:avLst/>
          </a:prstGeom>
          <a:noFill/>
          <a:ln w="9525">
            <a:noFill/>
            <a:miter lim="800000"/>
            <a:headEnd/>
            <a:tailEnd/>
          </a:ln>
          <a:effectLst/>
        </p:spPr>
        <p:txBody>
          <a:bodyPr wrap="square">
            <a:spAutoFit/>
          </a:bodyPr>
          <a:lstStyle/>
          <a:p>
            <a:pPr algn="ctr"/>
            <a:r>
              <a:rPr lang="es-MX" b="1" dirty="0" smtClean="0">
                <a:solidFill>
                  <a:srgbClr val="95B327"/>
                </a:solidFill>
                <a:latin typeface="Book Antiqua" pitchFamily="18" charset="0"/>
              </a:rPr>
              <a:t>La emigración como estrategia de vida </a:t>
            </a:r>
            <a:endParaRPr lang="es-ES" b="1" dirty="0">
              <a:solidFill>
                <a:srgbClr val="95B327"/>
              </a:solidFill>
              <a:latin typeface="Book Antiqua" pitchFamily="18" charset="0"/>
            </a:endParaRPr>
          </a:p>
        </p:txBody>
      </p:sp>
      <p:sp>
        <p:nvSpPr>
          <p:cNvPr id="8" name="Rectangle 7"/>
          <p:cNvSpPr>
            <a:spLocks noChangeArrowheads="1"/>
          </p:cNvSpPr>
          <p:nvPr/>
        </p:nvSpPr>
        <p:spPr bwMode="auto">
          <a:xfrm>
            <a:off x="571500" y="1438275"/>
            <a:ext cx="4343400" cy="4093428"/>
          </a:xfrm>
          <a:prstGeom prst="rect">
            <a:avLst/>
          </a:prstGeom>
          <a:noFill/>
          <a:ln w="9525">
            <a:noFill/>
            <a:miter lim="800000"/>
            <a:headEnd/>
            <a:tailEnd/>
          </a:ln>
          <a:effectLst/>
        </p:spPr>
        <p:txBody>
          <a:bodyPr>
            <a:spAutoFit/>
          </a:bodyPr>
          <a:lstStyle/>
          <a:p>
            <a:pPr marL="173038" indent="-173038">
              <a:buFont typeface="Arial" pitchFamily="34" charset="0"/>
              <a:buChar char="•"/>
            </a:pPr>
            <a:r>
              <a:rPr lang="es-SV" sz="2000" dirty="0" smtClean="0">
                <a:solidFill>
                  <a:srgbClr val="004C6F"/>
                </a:solidFill>
                <a:latin typeface="Book Antiqua" pitchFamily="18" charset="0"/>
              </a:rPr>
              <a:t>Migración </a:t>
            </a:r>
            <a:r>
              <a:rPr lang="es-SV" sz="2000" dirty="0">
                <a:solidFill>
                  <a:srgbClr val="004C6F"/>
                </a:solidFill>
                <a:latin typeface="Book Antiqua" pitchFamily="18" charset="0"/>
              </a:rPr>
              <a:t>como mecanismo institucionalizado de mejoramiento de condiciones de </a:t>
            </a:r>
            <a:r>
              <a:rPr lang="es-SV" sz="2000" dirty="0" smtClean="0">
                <a:solidFill>
                  <a:srgbClr val="004C6F"/>
                </a:solidFill>
                <a:latin typeface="Book Antiqua" pitchFamily="18" charset="0"/>
              </a:rPr>
              <a:t>vida. </a:t>
            </a:r>
            <a:r>
              <a:rPr lang="es-SV" sz="2000" dirty="0" err="1" smtClean="0">
                <a:solidFill>
                  <a:srgbClr val="004C6F"/>
                </a:solidFill>
                <a:latin typeface="Book Antiqua" pitchFamily="18" charset="0"/>
              </a:rPr>
              <a:t>Ej</a:t>
            </a:r>
            <a:r>
              <a:rPr lang="es-SV" sz="2000" dirty="0" smtClean="0">
                <a:solidFill>
                  <a:srgbClr val="004C6F"/>
                </a:solidFill>
                <a:latin typeface="Book Antiqua" pitchFamily="18" charset="0"/>
              </a:rPr>
              <a:t>: Según el PNUD (2005) el 41.3% de personas reciben remesas y en (2007) el 21.6%</a:t>
            </a:r>
          </a:p>
          <a:p>
            <a:pPr marL="173038" indent="-173038"/>
            <a:r>
              <a:rPr lang="es-SV" sz="2000" dirty="0" smtClean="0">
                <a:solidFill>
                  <a:srgbClr val="004C6F"/>
                </a:solidFill>
                <a:latin typeface="Book Antiqua" pitchFamily="18" charset="0"/>
              </a:rPr>
              <a:t> </a:t>
            </a:r>
          </a:p>
          <a:p>
            <a:pPr marL="173038" indent="-173038">
              <a:buFont typeface="Arial" pitchFamily="34" charset="0"/>
              <a:buChar char="•"/>
            </a:pPr>
            <a:r>
              <a:rPr lang="es-SV" sz="2000" dirty="0" smtClean="0">
                <a:solidFill>
                  <a:srgbClr val="004C6F"/>
                </a:solidFill>
                <a:latin typeface="Book Antiqua" pitchFamily="18" charset="0"/>
              </a:rPr>
              <a:t>Respuesta individual</a:t>
            </a:r>
          </a:p>
          <a:p>
            <a:pPr marL="173038" indent="-173038"/>
            <a:endParaRPr lang="es-SV" sz="2000" dirty="0" smtClean="0">
              <a:solidFill>
                <a:srgbClr val="004C6F"/>
              </a:solidFill>
              <a:latin typeface="Book Antiqua" pitchFamily="18" charset="0"/>
            </a:endParaRPr>
          </a:p>
          <a:p>
            <a:pPr marL="173038" indent="-173038">
              <a:buFont typeface="Arial" pitchFamily="34" charset="0"/>
              <a:buChar char="•"/>
            </a:pPr>
            <a:r>
              <a:rPr lang="es-SV" sz="2000" dirty="0" smtClean="0">
                <a:solidFill>
                  <a:srgbClr val="004C6F"/>
                </a:solidFill>
                <a:latin typeface="Book Antiqua" pitchFamily="18" charset="0"/>
              </a:rPr>
              <a:t>Ayuda del exterior también puede contribuir a acentuar problemas de exclusión ya existentes. </a:t>
            </a:r>
            <a:endParaRPr lang="es-SV" sz="2000" dirty="0">
              <a:solidFill>
                <a:srgbClr val="004C6F"/>
              </a:solidFill>
              <a:latin typeface="Book Antiqua" pitchFamily="18" charset="0"/>
            </a:endParaRPr>
          </a:p>
          <a:p>
            <a:endParaRPr lang="es-SV" sz="2000" dirty="0">
              <a:solidFill>
                <a:srgbClr val="004C6F"/>
              </a:solidFill>
              <a:latin typeface="Book Antiqua" pitchFamily="18" charset="0"/>
            </a:endParaRPr>
          </a:p>
        </p:txBody>
      </p:sp>
      <p:pic>
        <p:nvPicPr>
          <p:cNvPr id="9" name="Picture 11" descr="DSC_0219"/>
          <p:cNvPicPr>
            <a:picLocks noChangeAspect="1" noChangeArrowheads="1"/>
          </p:cNvPicPr>
          <p:nvPr/>
        </p:nvPicPr>
        <p:blipFill>
          <a:blip r:embed="rId3" cstate="print"/>
          <a:srcRect/>
          <a:stretch>
            <a:fillRect/>
          </a:stretch>
        </p:blipFill>
        <p:spPr bwMode="auto">
          <a:xfrm>
            <a:off x="5223915" y="1687349"/>
            <a:ext cx="3246437" cy="2159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38596" name="Rectangle 4"/>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38597" name="Rectangle 5"/>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38598" name="Text Box 6"/>
          <p:cNvSpPr txBox="1">
            <a:spLocks noChangeArrowheads="1"/>
          </p:cNvSpPr>
          <p:nvPr/>
        </p:nvSpPr>
        <p:spPr bwMode="auto">
          <a:xfrm>
            <a:off x="393700" y="1231900"/>
            <a:ext cx="4203700" cy="461665"/>
          </a:xfrm>
          <a:prstGeom prst="rect">
            <a:avLst/>
          </a:prstGeom>
          <a:noFill/>
          <a:ln w="9525">
            <a:noFill/>
            <a:miter lim="800000"/>
            <a:headEnd/>
            <a:tailEnd/>
          </a:ln>
          <a:effectLst/>
        </p:spPr>
        <p:txBody>
          <a:bodyPr wrap="square">
            <a:spAutoFit/>
          </a:bodyPr>
          <a:lstStyle/>
          <a:p>
            <a:pPr algn="ctr"/>
            <a:r>
              <a:rPr lang="es-MX" b="1" dirty="0" smtClean="0">
                <a:solidFill>
                  <a:srgbClr val="95B327"/>
                </a:solidFill>
                <a:latin typeface="Book Antiqua" pitchFamily="18" charset="0"/>
              </a:rPr>
              <a:t>La puerta y la ventana</a:t>
            </a:r>
            <a:endParaRPr lang="es-ES" b="1" dirty="0">
              <a:solidFill>
                <a:srgbClr val="95B327"/>
              </a:solidFill>
              <a:latin typeface="Book Antiqua" pitchFamily="18" charset="0"/>
            </a:endParaRPr>
          </a:p>
        </p:txBody>
      </p:sp>
      <p:pic>
        <p:nvPicPr>
          <p:cNvPr id="35" name="34 Imagen" descr="casita.jpg"/>
          <p:cNvPicPr>
            <a:picLocks noChangeAspect="1"/>
          </p:cNvPicPr>
          <p:nvPr/>
        </p:nvPicPr>
        <p:blipFill>
          <a:blip r:embed="rId2" cstate="print"/>
          <a:srcRect t="-1884" r="19556"/>
          <a:stretch>
            <a:fillRect/>
          </a:stretch>
        </p:blipFill>
        <p:spPr>
          <a:xfrm>
            <a:off x="5247808" y="1143000"/>
            <a:ext cx="3542518" cy="2520000"/>
          </a:xfrm>
          <a:prstGeom prst="rect">
            <a:avLst/>
          </a:prstGeom>
          <a:ln>
            <a:solidFill>
              <a:schemeClr val="bg1"/>
            </a:solidFill>
          </a:ln>
        </p:spPr>
      </p:pic>
      <p:sp>
        <p:nvSpPr>
          <p:cNvPr id="8" name="7 Rectángulo"/>
          <p:cNvSpPr/>
          <p:nvPr/>
        </p:nvSpPr>
        <p:spPr>
          <a:xfrm>
            <a:off x="304800" y="1701800"/>
            <a:ext cx="4432300" cy="3693319"/>
          </a:xfrm>
          <a:prstGeom prst="rect">
            <a:avLst/>
          </a:prstGeom>
        </p:spPr>
        <p:txBody>
          <a:bodyPr wrap="square">
            <a:spAutoFit/>
          </a:bodyPr>
          <a:lstStyle/>
          <a:p>
            <a:pPr lvl="0" algn="just"/>
            <a:r>
              <a:rPr lang="es-ES" sz="1800" dirty="0" smtClean="0">
                <a:solidFill>
                  <a:srgbClr val="004C6F"/>
                </a:solidFill>
                <a:latin typeface="Book Antiqua" pitchFamily="18" charset="0"/>
              </a:rPr>
              <a:t>La inserción laboral preferida por los pobladores de Nueva Concepción continua ofreciéndose  como mano de obra barata para el mercado laboral de EEUU; o sea, la migración internacional. Esto evidencia la ausencia de empleo seguro y de calidad en Nueva Concepción y demuestra una situación de exclusión laboral.</a:t>
            </a:r>
            <a:r>
              <a:rPr lang="es-SV" sz="1800" dirty="0" smtClean="0">
                <a:solidFill>
                  <a:srgbClr val="004C6F"/>
                </a:solidFill>
                <a:latin typeface="Book Antiqua" pitchFamily="18" charset="0"/>
              </a:rPr>
              <a:t>  </a:t>
            </a:r>
            <a:r>
              <a:rPr lang="es-ES" sz="1800" dirty="0" smtClean="0">
                <a:solidFill>
                  <a:srgbClr val="004C6F"/>
                </a:solidFill>
                <a:latin typeface="Book Antiqua" pitchFamily="18" charset="0"/>
              </a:rPr>
              <a:t>El PNUD (2010) en el mapa de pobreza urbana define exclusión laboral como "el no acceso a los mercados de trabajo o el acceso a través de ocupaciones de baja calidad".</a:t>
            </a:r>
            <a:endParaRPr lang="es-SV" sz="1800" dirty="0" smtClean="0">
              <a:solidFill>
                <a:srgbClr val="004C6F"/>
              </a:solidFill>
              <a:latin typeface="Book Antiqua" pitchFamily="18" charset="0"/>
            </a:endParaRPr>
          </a:p>
        </p:txBody>
      </p:sp>
      <p:sp>
        <p:nvSpPr>
          <p:cNvPr id="9" name="Rectangle 7"/>
          <p:cNvSpPr>
            <a:spLocks noChangeArrowheads="1"/>
          </p:cNvSpPr>
          <p:nvPr/>
        </p:nvSpPr>
        <p:spPr bwMode="auto">
          <a:xfrm>
            <a:off x="2895600" y="261938"/>
            <a:ext cx="3240088" cy="519112"/>
          </a:xfrm>
          <a:prstGeom prst="rect">
            <a:avLst/>
          </a:prstGeom>
          <a:noFill/>
          <a:ln w="9525">
            <a:noFill/>
            <a:miter lim="800000"/>
            <a:headEnd/>
            <a:tailEnd/>
          </a:ln>
          <a:effectLst/>
        </p:spPr>
        <p:txBody>
          <a:bodyPr>
            <a:spAutoFit/>
          </a:bodyPr>
          <a:lstStyle/>
          <a:p>
            <a:pPr algn="ctr"/>
            <a:r>
              <a:rPr lang="es-MX" sz="2800" b="1" dirty="0">
                <a:solidFill>
                  <a:srgbClr val="95B327"/>
                </a:solidFill>
                <a:latin typeface="Book Antiqua" pitchFamily="18" charset="0"/>
              </a:rPr>
              <a:t>Reflexiones</a:t>
            </a:r>
            <a:endParaRPr lang="es-ES" sz="2800" b="1" dirty="0">
              <a:solidFill>
                <a:srgbClr val="95B327"/>
              </a:solidFill>
              <a:latin typeface="Book Antiqua" pitchFamily="18" charset="0"/>
            </a:endParaRPr>
          </a:p>
        </p:txBody>
      </p:sp>
      <p:pic>
        <p:nvPicPr>
          <p:cNvPr id="3074" name="Picture 2" descr="\\PRISMASERVER\FotosPRISMA\2010\Viajes\presentacion-COMIDEN-27Nov\DSC_6811.JPG"/>
          <p:cNvPicPr>
            <a:picLocks noChangeAspect="1" noChangeArrowheads="1"/>
          </p:cNvPicPr>
          <p:nvPr/>
        </p:nvPicPr>
        <p:blipFill>
          <a:blip r:embed="rId3" cstate="print"/>
          <a:srcRect/>
          <a:stretch>
            <a:fillRect/>
          </a:stretch>
        </p:blipFill>
        <p:spPr bwMode="auto">
          <a:xfrm>
            <a:off x="5360987" y="3759200"/>
            <a:ext cx="3248438" cy="2160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p:cNvSpPr txBox="1">
            <a:spLocks noChangeArrowheads="1"/>
          </p:cNvSpPr>
          <p:nvPr/>
        </p:nvSpPr>
        <p:spPr bwMode="auto">
          <a:xfrm>
            <a:off x="927100" y="393700"/>
            <a:ext cx="7391400" cy="461665"/>
          </a:xfrm>
          <a:prstGeom prst="rect">
            <a:avLst/>
          </a:prstGeom>
          <a:noFill/>
          <a:ln w="9525">
            <a:noFill/>
            <a:miter lim="800000"/>
            <a:headEnd/>
            <a:tailEnd/>
          </a:ln>
          <a:effectLst/>
        </p:spPr>
        <p:txBody>
          <a:bodyPr wrap="square">
            <a:spAutoFit/>
          </a:bodyPr>
          <a:lstStyle/>
          <a:p>
            <a:pPr algn="ctr">
              <a:spcBef>
                <a:spcPct val="50000"/>
              </a:spcBef>
            </a:pPr>
            <a:r>
              <a:rPr lang="es-MX" b="1" dirty="0" smtClean="0">
                <a:solidFill>
                  <a:srgbClr val="95B327"/>
                </a:solidFill>
                <a:latin typeface="Book Antiqua" pitchFamily="18" charset="0"/>
              </a:rPr>
              <a:t>La emigración en Nueva Concepción</a:t>
            </a:r>
            <a:endParaRPr lang="es-ES" b="1" dirty="0">
              <a:solidFill>
                <a:srgbClr val="95B327"/>
              </a:solidFill>
              <a:latin typeface="Book Antiqua" pitchFamily="18" charset="0"/>
            </a:endParaRPr>
          </a:p>
        </p:txBody>
      </p:sp>
      <p:sp>
        <p:nvSpPr>
          <p:cNvPr id="238595" name="Rectangle 3"/>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38596" name="Rectangle 4"/>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38597" name="Rectangle 5"/>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pic>
        <p:nvPicPr>
          <p:cNvPr id="7" name="6 Imagen"/>
          <p:cNvPicPr/>
          <p:nvPr/>
        </p:nvPicPr>
        <p:blipFill>
          <a:blip r:embed="rId2" cstate="print"/>
          <a:srcRect/>
          <a:stretch>
            <a:fillRect/>
          </a:stretch>
        </p:blipFill>
        <p:spPr bwMode="auto">
          <a:xfrm>
            <a:off x="630872" y="2108199"/>
            <a:ext cx="3725228" cy="2908301"/>
          </a:xfrm>
          <a:prstGeom prst="rect">
            <a:avLst/>
          </a:prstGeom>
          <a:noFill/>
          <a:ln w="9525">
            <a:noFill/>
            <a:miter lim="800000"/>
            <a:headEnd/>
            <a:tailEnd/>
          </a:ln>
        </p:spPr>
      </p:pic>
      <p:sp>
        <p:nvSpPr>
          <p:cNvPr id="238599" name="Rectangle 7"/>
          <p:cNvSpPr>
            <a:spLocks noChangeArrowheads="1"/>
          </p:cNvSpPr>
          <p:nvPr/>
        </p:nvSpPr>
        <p:spPr bwMode="auto">
          <a:xfrm>
            <a:off x="457200" y="1200492"/>
            <a:ext cx="4013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MX" sz="1800" b="1" dirty="0" smtClean="0">
                <a:solidFill>
                  <a:srgbClr val="004C6F"/>
                </a:solidFill>
                <a:latin typeface="Book Antiqua" pitchFamily="18" charset="0"/>
              </a:rPr>
              <a:t>Área de residencia de personas que han emigrado de Nueva Concepción</a:t>
            </a:r>
          </a:p>
        </p:txBody>
      </p:sp>
      <p:sp>
        <p:nvSpPr>
          <p:cNvPr id="8" name="Rectangle 1"/>
          <p:cNvSpPr>
            <a:spLocks noChangeArrowheads="1"/>
          </p:cNvSpPr>
          <p:nvPr/>
        </p:nvSpPr>
        <p:spPr bwMode="auto">
          <a:xfrm>
            <a:off x="4572000" y="1180955"/>
            <a:ext cx="44069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sz="1800" b="1" dirty="0">
                <a:solidFill>
                  <a:srgbClr val="004C6F"/>
                </a:solidFill>
                <a:latin typeface="Book Antiqua" pitchFamily="18" charset="0"/>
              </a:rPr>
              <a:t>Sexo de la persona que ha emigrado según área de procedencia</a:t>
            </a:r>
          </a:p>
        </p:txBody>
      </p:sp>
      <p:graphicFrame>
        <p:nvGraphicFramePr>
          <p:cNvPr id="9" name="1 Gráfico"/>
          <p:cNvGraphicFramePr/>
          <p:nvPr/>
        </p:nvGraphicFramePr>
        <p:xfrm>
          <a:off x="4572000" y="2159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38596" name="Rectangle 4"/>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38597" name="Rectangle 5"/>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7" name="6 Rectángulo"/>
          <p:cNvSpPr/>
          <p:nvPr/>
        </p:nvSpPr>
        <p:spPr>
          <a:xfrm>
            <a:off x="558800" y="1181100"/>
            <a:ext cx="3441700" cy="1631216"/>
          </a:xfrm>
          <a:prstGeom prst="rect">
            <a:avLst/>
          </a:prstGeom>
        </p:spPr>
        <p:txBody>
          <a:bodyPr wrap="square">
            <a:spAutoFit/>
          </a:bodyPr>
          <a:lstStyle/>
          <a:p>
            <a:r>
              <a:rPr lang="es-SV" sz="2000" dirty="0" smtClean="0">
                <a:solidFill>
                  <a:srgbClr val="993300"/>
                </a:solidFill>
                <a:latin typeface="Book Antiqua" pitchFamily="18" charset="0"/>
              </a:rPr>
              <a:t>Expectativa de revitalización de la economía local a partir del megaproyecto, pero sobre todo del componente de desarrollo productivo.</a:t>
            </a:r>
            <a:endParaRPr lang="es-SV" sz="2000" dirty="0">
              <a:solidFill>
                <a:srgbClr val="993300"/>
              </a:solidFill>
              <a:latin typeface="Book Antiqua" pitchFamily="18" charset="0"/>
            </a:endParaRPr>
          </a:p>
        </p:txBody>
      </p:sp>
      <p:pic>
        <p:nvPicPr>
          <p:cNvPr id="14337" name="Picture 1" descr="\\PRISMASERVER\FotosPRISMA\2010\PRISMA_INTERNO\ViajeFinAño-ElPital-16deDic\DSC_7963.JPG"/>
          <p:cNvPicPr>
            <a:picLocks noChangeAspect="1" noChangeArrowheads="1"/>
          </p:cNvPicPr>
          <p:nvPr/>
        </p:nvPicPr>
        <p:blipFill>
          <a:blip r:embed="rId2" cstate="print"/>
          <a:srcRect t="31750" r="37582" b="4750"/>
          <a:stretch>
            <a:fillRect/>
          </a:stretch>
        </p:blipFill>
        <p:spPr bwMode="auto">
          <a:xfrm>
            <a:off x="5030787" y="1244600"/>
            <a:ext cx="3725313" cy="2520000"/>
          </a:xfrm>
          <a:prstGeom prst="rect">
            <a:avLst/>
          </a:prstGeom>
          <a:noFill/>
        </p:spPr>
      </p:pic>
      <p:sp>
        <p:nvSpPr>
          <p:cNvPr id="8" name="7 Rectángulo"/>
          <p:cNvSpPr/>
          <p:nvPr/>
        </p:nvSpPr>
        <p:spPr>
          <a:xfrm>
            <a:off x="1505092" y="416868"/>
            <a:ext cx="6875600" cy="461665"/>
          </a:xfrm>
          <a:prstGeom prst="rect">
            <a:avLst/>
          </a:prstGeom>
        </p:spPr>
        <p:txBody>
          <a:bodyPr wrap="none">
            <a:spAutoFit/>
          </a:bodyPr>
          <a:lstStyle/>
          <a:p>
            <a:r>
              <a:rPr lang="es-MX" b="1" dirty="0" smtClean="0">
                <a:solidFill>
                  <a:srgbClr val="95B327"/>
                </a:solidFill>
                <a:latin typeface="Book Antiqua" pitchFamily="18" charset="0"/>
              </a:rPr>
              <a:t>El Megaproyecto una ventana de oportunidad?</a:t>
            </a:r>
            <a:endParaRPr lang="es-SV" dirty="0"/>
          </a:p>
        </p:txBody>
      </p:sp>
      <p:sp>
        <p:nvSpPr>
          <p:cNvPr id="10" name="9 Rectángulo"/>
          <p:cNvSpPr/>
          <p:nvPr/>
        </p:nvSpPr>
        <p:spPr>
          <a:xfrm>
            <a:off x="4762500" y="4051300"/>
            <a:ext cx="4203700" cy="1754326"/>
          </a:xfrm>
          <a:prstGeom prst="rect">
            <a:avLst/>
          </a:prstGeom>
        </p:spPr>
        <p:txBody>
          <a:bodyPr wrap="square">
            <a:spAutoFit/>
          </a:bodyPr>
          <a:lstStyle/>
          <a:p>
            <a:r>
              <a:rPr lang="es-ES" sz="1800" dirty="0" smtClean="0">
                <a:solidFill>
                  <a:srgbClr val="004C6F"/>
                </a:solidFill>
                <a:latin typeface="Book Antiqua" pitchFamily="18" charset="0"/>
              </a:rPr>
              <a:t>“que los productores tengan más de diez vientres, ese es un primer problema, . . . esa es una cuestión que se ha tenido que modificar. El 80% de ganaderos  es gente pequeña” (Técnico </a:t>
            </a:r>
            <a:r>
              <a:rPr lang="es-ES" sz="1800" dirty="0" err="1" smtClean="0">
                <a:solidFill>
                  <a:srgbClr val="004C6F"/>
                </a:solidFill>
                <a:latin typeface="Book Antiqua" pitchFamily="18" charset="0"/>
              </a:rPr>
              <a:t>Technoserve</a:t>
            </a:r>
            <a:r>
              <a:rPr lang="es-ES" sz="1800" dirty="0" smtClean="0">
                <a:solidFill>
                  <a:srgbClr val="004C6F"/>
                </a:solidFill>
                <a:latin typeface="Book Antiqua" pitchFamily="18" charset="0"/>
              </a:rPr>
              <a:t>)</a:t>
            </a:r>
            <a:endParaRPr lang="es-SV" sz="1800" dirty="0" smtClean="0">
              <a:solidFill>
                <a:srgbClr val="004C6F"/>
              </a:solidFill>
              <a:latin typeface="Book Antiqua" pitchFamily="18" charset="0"/>
            </a:endParaRPr>
          </a:p>
        </p:txBody>
      </p:sp>
      <p:sp>
        <p:nvSpPr>
          <p:cNvPr id="11" name="10 Rectángulo"/>
          <p:cNvSpPr/>
          <p:nvPr/>
        </p:nvSpPr>
        <p:spPr>
          <a:xfrm>
            <a:off x="342900" y="3403600"/>
            <a:ext cx="3898900" cy="2585323"/>
          </a:xfrm>
          <a:prstGeom prst="rect">
            <a:avLst/>
          </a:prstGeom>
        </p:spPr>
        <p:txBody>
          <a:bodyPr wrap="square">
            <a:spAutoFit/>
          </a:bodyPr>
          <a:lstStyle/>
          <a:p>
            <a:r>
              <a:rPr lang="es-ES" sz="1800" dirty="0" smtClean="0">
                <a:solidFill>
                  <a:srgbClr val="004C6F"/>
                </a:solidFill>
                <a:latin typeface="Book Antiqua" pitchFamily="18" charset="0"/>
              </a:rPr>
              <a:t>“No se está considerando apropiadamente la incorporación de los pequeños productores agrícolas, particularmente los de subsistencia. . . Estos no tienen </a:t>
            </a:r>
          </a:p>
          <a:p>
            <a:r>
              <a:rPr lang="es-ES" sz="1800" dirty="0" smtClean="0">
                <a:solidFill>
                  <a:srgbClr val="004C6F"/>
                </a:solidFill>
                <a:latin typeface="Book Antiqua" pitchFamily="18" charset="0"/>
              </a:rPr>
              <a:t>la capacidad económica para insertarse en las cadenas propuestas” </a:t>
            </a:r>
          </a:p>
          <a:p>
            <a:r>
              <a:rPr lang="es-ES" sz="1800" dirty="0" smtClean="0">
                <a:solidFill>
                  <a:srgbClr val="004C6F"/>
                </a:solidFill>
                <a:latin typeface="Book Antiqua" pitchFamily="18" charset="0"/>
              </a:rPr>
              <a:t>(</a:t>
            </a:r>
            <a:r>
              <a:rPr lang="es-ES" sz="1800" dirty="0" err="1" smtClean="0">
                <a:solidFill>
                  <a:srgbClr val="004C6F"/>
                </a:solidFill>
                <a:latin typeface="Book Antiqua" pitchFamily="18" charset="0"/>
              </a:rPr>
              <a:t>Asoc</a:t>
            </a:r>
            <a:r>
              <a:rPr lang="es-ES" sz="1800" dirty="0" smtClean="0">
                <a:solidFill>
                  <a:srgbClr val="004C6F"/>
                </a:solidFill>
                <a:latin typeface="Book Antiqua" pitchFamily="18" charset="0"/>
              </a:rPr>
              <a:t>. Regantes </a:t>
            </a:r>
            <a:r>
              <a:rPr lang="es-ES" sz="1800" dirty="0" err="1" smtClean="0">
                <a:solidFill>
                  <a:srgbClr val="004C6F"/>
                </a:solidFill>
                <a:latin typeface="Book Antiqua" pitchFamily="18" charset="0"/>
              </a:rPr>
              <a:t>Atiocoyo</a:t>
            </a:r>
            <a:r>
              <a:rPr lang="es-ES" sz="1800" dirty="0" smtClean="0">
                <a:solidFill>
                  <a:srgbClr val="004C6F"/>
                </a:solidFill>
                <a:latin typeface="Book Antiqua" pitchFamily="18" charset="0"/>
              </a:rPr>
              <a:t> </a:t>
            </a:r>
            <a:r>
              <a:rPr lang="es-ES" sz="1800" dirty="0" err="1" smtClean="0">
                <a:solidFill>
                  <a:srgbClr val="004C6F"/>
                </a:solidFill>
                <a:latin typeface="Book Antiqua" pitchFamily="18" charset="0"/>
              </a:rPr>
              <a:t>Nte</a:t>
            </a:r>
            <a:r>
              <a:rPr lang="es-ES" sz="1800" dirty="0" smtClean="0">
                <a:solidFill>
                  <a:srgbClr val="004C6F"/>
                </a:solidFill>
                <a:latin typeface="Book Antiqua" pitchFamily="18" charset="0"/>
              </a:rPr>
              <a:t>. 2)</a:t>
            </a:r>
            <a:endParaRPr lang="es-SV" sz="1800" dirty="0" smtClean="0">
              <a:solidFill>
                <a:srgbClr val="004C6F"/>
              </a:solidFill>
              <a:latin typeface="Book Antiqua" pitchFamily="18" charset="0"/>
            </a:endParaRPr>
          </a:p>
        </p:txBody>
      </p:sp>
      <p:sp>
        <p:nvSpPr>
          <p:cNvPr id="13" name="AutoShape 14"/>
          <p:cNvSpPr>
            <a:spLocks noChangeArrowheads="1"/>
          </p:cNvSpPr>
          <p:nvPr/>
        </p:nvSpPr>
        <p:spPr bwMode="auto">
          <a:xfrm rot="5400000">
            <a:off x="3975100" y="4483100"/>
            <a:ext cx="546100" cy="914400"/>
          </a:xfrm>
          <a:prstGeom prst="upArrow">
            <a:avLst>
              <a:gd name="adj1" fmla="val 50000"/>
              <a:gd name="adj2" fmla="val 63043"/>
            </a:avLst>
          </a:prstGeom>
          <a:solidFill>
            <a:srgbClr val="993300"/>
          </a:solidFill>
          <a:ln w="9525">
            <a:solidFill>
              <a:srgbClr val="993300"/>
            </a:solidFill>
            <a:miter lim="800000"/>
            <a:headEnd/>
            <a:tailEnd/>
          </a:ln>
          <a:effectLst/>
        </p:spPr>
        <p:txBody>
          <a:bodyPr wrap="none" anchor="ctr"/>
          <a:lstStyle/>
          <a:p>
            <a:endParaRPr lang="es-SV"/>
          </a:p>
        </p:txBody>
      </p:sp>
      <p:sp>
        <p:nvSpPr>
          <p:cNvPr id="14" name="AutoShape 14"/>
          <p:cNvSpPr>
            <a:spLocks noChangeArrowheads="1"/>
          </p:cNvSpPr>
          <p:nvPr/>
        </p:nvSpPr>
        <p:spPr bwMode="auto">
          <a:xfrm rot="10800000">
            <a:off x="1803400" y="2819400"/>
            <a:ext cx="546100" cy="596900"/>
          </a:xfrm>
          <a:prstGeom prst="upArrow">
            <a:avLst>
              <a:gd name="adj1" fmla="val 50000"/>
              <a:gd name="adj2" fmla="val 63043"/>
            </a:avLst>
          </a:prstGeom>
          <a:solidFill>
            <a:srgbClr val="993300"/>
          </a:solidFill>
          <a:ln w="9525">
            <a:solidFill>
              <a:srgbClr val="993300"/>
            </a:solidFill>
            <a:miter lim="800000"/>
            <a:headEnd/>
            <a:tailEnd/>
          </a:ln>
          <a:effectLst/>
        </p:spPr>
        <p:txBody>
          <a:bodyPr wrap="none" anchor="ctr"/>
          <a:lstStyle/>
          <a:p>
            <a:endParaRPr lang="es-SV"/>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36547" name="Rectangle 3"/>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36548" name="Rectangle 4"/>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36549" name="Rectangle 5"/>
          <p:cNvSpPr>
            <a:spLocks noChangeArrowheads="1"/>
          </p:cNvSpPr>
          <p:nvPr/>
        </p:nvSpPr>
        <p:spPr bwMode="auto">
          <a:xfrm>
            <a:off x="2032000" y="350838"/>
            <a:ext cx="4903788" cy="519112"/>
          </a:xfrm>
          <a:prstGeom prst="rect">
            <a:avLst/>
          </a:prstGeom>
          <a:noFill/>
          <a:ln w="9525">
            <a:noFill/>
            <a:miter lim="800000"/>
            <a:headEnd/>
            <a:tailEnd/>
          </a:ln>
          <a:effectLst/>
        </p:spPr>
        <p:txBody>
          <a:bodyPr>
            <a:spAutoFit/>
          </a:bodyPr>
          <a:lstStyle/>
          <a:p>
            <a:pPr algn="ctr"/>
            <a:r>
              <a:rPr lang="es-MX" sz="2800" b="1">
                <a:solidFill>
                  <a:srgbClr val="95B327"/>
                </a:solidFill>
                <a:latin typeface="Book Antiqua" pitchFamily="18" charset="0"/>
              </a:rPr>
              <a:t>El Desencuentro</a:t>
            </a:r>
            <a:endParaRPr lang="es-ES" sz="2800" b="1">
              <a:solidFill>
                <a:srgbClr val="95B327"/>
              </a:solidFill>
              <a:latin typeface="Book Antiqua" pitchFamily="18" charset="0"/>
            </a:endParaRPr>
          </a:p>
        </p:txBody>
      </p:sp>
      <p:grpSp>
        <p:nvGrpSpPr>
          <p:cNvPr id="2" name="Group 12"/>
          <p:cNvGrpSpPr>
            <a:grpSpLocks/>
          </p:cNvGrpSpPr>
          <p:nvPr/>
        </p:nvGrpSpPr>
        <p:grpSpPr bwMode="auto">
          <a:xfrm>
            <a:off x="1079500" y="1028700"/>
            <a:ext cx="2044700" cy="1917700"/>
            <a:chOff x="592" y="1104"/>
            <a:chExt cx="1288" cy="1208"/>
          </a:xfrm>
        </p:grpSpPr>
        <p:sp>
          <p:nvSpPr>
            <p:cNvPr id="236553" name="Oval 9"/>
            <p:cNvSpPr>
              <a:spLocks noChangeArrowheads="1"/>
            </p:cNvSpPr>
            <p:nvPr/>
          </p:nvSpPr>
          <p:spPr bwMode="auto">
            <a:xfrm>
              <a:off x="592" y="1104"/>
              <a:ext cx="1288" cy="1208"/>
            </a:xfrm>
            <a:prstGeom prst="ellipse">
              <a:avLst/>
            </a:prstGeom>
            <a:solidFill>
              <a:schemeClr val="hlink"/>
            </a:solidFill>
            <a:ln w="9525">
              <a:solidFill>
                <a:schemeClr val="folHlink"/>
              </a:solidFill>
              <a:round/>
              <a:headEnd/>
              <a:tailEnd/>
            </a:ln>
            <a:effectLst/>
          </p:spPr>
          <p:txBody>
            <a:bodyPr wrap="none" anchor="ctr"/>
            <a:lstStyle/>
            <a:p>
              <a:endParaRPr lang="es-SV"/>
            </a:p>
          </p:txBody>
        </p:sp>
        <p:sp>
          <p:nvSpPr>
            <p:cNvPr id="236550" name="Rectangle 6"/>
            <p:cNvSpPr>
              <a:spLocks noChangeArrowheads="1"/>
            </p:cNvSpPr>
            <p:nvPr/>
          </p:nvSpPr>
          <p:spPr bwMode="auto">
            <a:xfrm>
              <a:off x="616" y="1562"/>
              <a:ext cx="1224" cy="250"/>
            </a:xfrm>
            <a:prstGeom prst="rect">
              <a:avLst/>
            </a:prstGeom>
            <a:noFill/>
            <a:ln w="9525">
              <a:noFill/>
              <a:miter lim="800000"/>
              <a:headEnd/>
              <a:tailEnd/>
            </a:ln>
            <a:effectLst/>
          </p:spPr>
          <p:txBody>
            <a:bodyPr>
              <a:spAutoFit/>
            </a:bodyPr>
            <a:lstStyle/>
            <a:p>
              <a:r>
                <a:rPr lang="es-SV" sz="2000">
                  <a:solidFill>
                    <a:srgbClr val="004C6F"/>
                  </a:solidFill>
                  <a:latin typeface="Book Antiqua" pitchFamily="18" charset="0"/>
                </a:rPr>
                <a:t>Convenio MCC</a:t>
              </a:r>
            </a:p>
          </p:txBody>
        </p:sp>
      </p:grpSp>
      <p:grpSp>
        <p:nvGrpSpPr>
          <p:cNvPr id="3" name="Group 13"/>
          <p:cNvGrpSpPr>
            <a:grpSpLocks/>
          </p:cNvGrpSpPr>
          <p:nvPr/>
        </p:nvGrpSpPr>
        <p:grpSpPr bwMode="auto">
          <a:xfrm>
            <a:off x="5105400" y="1016000"/>
            <a:ext cx="2768600" cy="1917700"/>
            <a:chOff x="2832" y="1096"/>
            <a:chExt cx="1744" cy="1208"/>
          </a:xfrm>
        </p:grpSpPr>
        <p:sp>
          <p:nvSpPr>
            <p:cNvPr id="236554" name="Oval 10"/>
            <p:cNvSpPr>
              <a:spLocks noChangeArrowheads="1"/>
            </p:cNvSpPr>
            <p:nvPr/>
          </p:nvSpPr>
          <p:spPr bwMode="auto">
            <a:xfrm>
              <a:off x="3048" y="1096"/>
              <a:ext cx="1288" cy="1208"/>
            </a:xfrm>
            <a:prstGeom prst="ellipse">
              <a:avLst/>
            </a:prstGeom>
            <a:solidFill>
              <a:schemeClr val="hlink"/>
            </a:solidFill>
            <a:ln w="9525">
              <a:solidFill>
                <a:schemeClr val="folHlink"/>
              </a:solidFill>
              <a:round/>
              <a:headEnd/>
              <a:tailEnd/>
            </a:ln>
            <a:effectLst/>
          </p:spPr>
          <p:txBody>
            <a:bodyPr wrap="none" anchor="ctr"/>
            <a:lstStyle/>
            <a:p>
              <a:endParaRPr lang="es-SV"/>
            </a:p>
          </p:txBody>
        </p:sp>
        <p:sp>
          <p:nvSpPr>
            <p:cNvPr id="236551" name="Rectangle 7"/>
            <p:cNvSpPr>
              <a:spLocks noChangeArrowheads="1"/>
            </p:cNvSpPr>
            <p:nvPr/>
          </p:nvSpPr>
          <p:spPr bwMode="auto">
            <a:xfrm>
              <a:off x="2832" y="1458"/>
              <a:ext cx="1744" cy="404"/>
            </a:xfrm>
            <a:prstGeom prst="rect">
              <a:avLst/>
            </a:prstGeom>
            <a:noFill/>
            <a:ln w="9525">
              <a:noFill/>
              <a:miter lim="800000"/>
              <a:headEnd/>
              <a:tailEnd/>
            </a:ln>
            <a:effectLst/>
          </p:spPr>
          <p:txBody>
            <a:bodyPr>
              <a:spAutoFit/>
            </a:bodyPr>
            <a:lstStyle/>
            <a:p>
              <a:pPr algn="ctr"/>
              <a:r>
                <a:rPr lang="es-SV" sz="1800">
                  <a:solidFill>
                    <a:srgbClr val="004C6F"/>
                  </a:solidFill>
                  <a:latin typeface="Book Antiqua" pitchFamily="18" charset="0"/>
                </a:rPr>
                <a:t>Las expectativas </a:t>
              </a:r>
            </a:p>
            <a:p>
              <a:pPr algn="ctr"/>
              <a:r>
                <a:rPr lang="es-SV" sz="1800">
                  <a:solidFill>
                    <a:srgbClr val="004C6F"/>
                  </a:solidFill>
                  <a:latin typeface="Book Antiqua" pitchFamily="18" charset="0"/>
                </a:rPr>
                <a:t>de la población </a:t>
              </a:r>
            </a:p>
          </p:txBody>
        </p:sp>
      </p:grpSp>
      <p:sp>
        <p:nvSpPr>
          <p:cNvPr id="236558" name="AutoShape 14"/>
          <p:cNvSpPr>
            <a:spLocks noChangeArrowheads="1"/>
          </p:cNvSpPr>
          <p:nvPr/>
        </p:nvSpPr>
        <p:spPr bwMode="auto">
          <a:xfrm>
            <a:off x="1816100" y="3009900"/>
            <a:ext cx="584200" cy="1473200"/>
          </a:xfrm>
          <a:prstGeom prst="upArrow">
            <a:avLst>
              <a:gd name="adj1" fmla="val 50000"/>
              <a:gd name="adj2" fmla="val 63043"/>
            </a:avLst>
          </a:prstGeom>
          <a:solidFill>
            <a:srgbClr val="993300"/>
          </a:solidFill>
          <a:ln w="9525">
            <a:solidFill>
              <a:srgbClr val="993300"/>
            </a:solidFill>
            <a:miter lim="800000"/>
            <a:headEnd/>
            <a:tailEnd/>
          </a:ln>
          <a:effectLst/>
        </p:spPr>
        <p:txBody>
          <a:bodyPr wrap="none" anchor="ctr"/>
          <a:lstStyle/>
          <a:p>
            <a:endParaRPr lang="es-SV"/>
          </a:p>
        </p:txBody>
      </p:sp>
      <p:sp>
        <p:nvSpPr>
          <p:cNvPr id="236559" name="AutoShape 15"/>
          <p:cNvSpPr>
            <a:spLocks noChangeArrowheads="1"/>
          </p:cNvSpPr>
          <p:nvPr/>
        </p:nvSpPr>
        <p:spPr bwMode="auto">
          <a:xfrm>
            <a:off x="6197600" y="3022600"/>
            <a:ext cx="584200" cy="1473200"/>
          </a:xfrm>
          <a:prstGeom prst="upArrow">
            <a:avLst>
              <a:gd name="adj1" fmla="val 50000"/>
              <a:gd name="adj2" fmla="val 63043"/>
            </a:avLst>
          </a:prstGeom>
          <a:solidFill>
            <a:srgbClr val="993300"/>
          </a:solidFill>
          <a:ln w="9525">
            <a:solidFill>
              <a:srgbClr val="993300"/>
            </a:solidFill>
            <a:miter lim="800000"/>
            <a:headEnd/>
            <a:tailEnd/>
          </a:ln>
          <a:effectLst/>
        </p:spPr>
        <p:txBody>
          <a:bodyPr wrap="none" anchor="ctr"/>
          <a:lstStyle/>
          <a:p>
            <a:endParaRPr lang="es-SV"/>
          </a:p>
        </p:txBody>
      </p:sp>
      <p:sp>
        <p:nvSpPr>
          <p:cNvPr id="236561" name="Rectangle 17"/>
          <p:cNvSpPr>
            <a:spLocks noChangeArrowheads="1"/>
          </p:cNvSpPr>
          <p:nvPr/>
        </p:nvSpPr>
        <p:spPr bwMode="auto">
          <a:xfrm>
            <a:off x="1277938" y="4419600"/>
            <a:ext cx="1687512" cy="457200"/>
          </a:xfrm>
          <a:prstGeom prst="rect">
            <a:avLst/>
          </a:prstGeom>
          <a:noFill/>
          <a:ln w="9525">
            <a:noFill/>
            <a:miter lim="800000"/>
            <a:headEnd/>
            <a:tailEnd/>
          </a:ln>
          <a:effectLst/>
        </p:spPr>
        <p:txBody>
          <a:bodyPr wrap="none">
            <a:spAutoFit/>
          </a:bodyPr>
          <a:lstStyle/>
          <a:p>
            <a:r>
              <a:rPr lang="es-MX">
                <a:solidFill>
                  <a:srgbClr val="004C6F"/>
                </a:solidFill>
              </a:rPr>
              <a:t>Crecimiento</a:t>
            </a:r>
            <a:endParaRPr lang="es-ES">
              <a:solidFill>
                <a:srgbClr val="004C6F"/>
              </a:solidFill>
            </a:endParaRPr>
          </a:p>
        </p:txBody>
      </p:sp>
      <p:sp>
        <p:nvSpPr>
          <p:cNvPr id="236562" name="Rectangle 18"/>
          <p:cNvSpPr>
            <a:spLocks noChangeArrowheads="1"/>
          </p:cNvSpPr>
          <p:nvPr/>
        </p:nvSpPr>
        <p:spPr bwMode="auto">
          <a:xfrm>
            <a:off x="5875338" y="4432300"/>
            <a:ext cx="1317625" cy="457200"/>
          </a:xfrm>
          <a:prstGeom prst="rect">
            <a:avLst/>
          </a:prstGeom>
          <a:noFill/>
          <a:ln w="9525">
            <a:noFill/>
            <a:miter lim="800000"/>
            <a:headEnd/>
            <a:tailEnd/>
          </a:ln>
          <a:effectLst/>
        </p:spPr>
        <p:txBody>
          <a:bodyPr wrap="none">
            <a:spAutoFit/>
          </a:bodyPr>
          <a:lstStyle/>
          <a:p>
            <a:r>
              <a:rPr lang="es-MX">
                <a:solidFill>
                  <a:srgbClr val="004C6F"/>
                </a:solidFill>
              </a:rPr>
              <a:t>Inclusión</a:t>
            </a:r>
            <a:endParaRPr lang="es-ES">
              <a:solidFill>
                <a:srgbClr val="004C6F"/>
              </a:solidFill>
            </a:endParaRPr>
          </a:p>
        </p:txBody>
      </p:sp>
      <p:grpSp>
        <p:nvGrpSpPr>
          <p:cNvPr id="4" name="Group 24"/>
          <p:cNvGrpSpPr>
            <a:grpSpLocks/>
          </p:cNvGrpSpPr>
          <p:nvPr/>
        </p:nvGrpSpPr>
        <p:grpSpPr bwMode="auto">
          <a:xfrm>
            <a:off x="1181100" y="4914900"/>
            <a:ext cx="1879600" cy="1066800"/>
            <a:chOff x="856" y="3192"/>
            <a:chExt cx="1184" cy="672"/>
          </a:xfrm>
        </p:grpSpPr>
        <p:sp>
          <p:nvSpPr>
            <p:cNvPr id="236567" name="Rectangle 23"/>
            <p:cNvSpPr>
              <a:spLocks noChangeArrowheads="1"/>
            </p:cNvSpPr>
            <p:nvPr/>
          </p:nvSpPr>
          <p:spPr bwMode="auto">
            <a:xfrm>
              <a:off x="856" y="3192"/>
              <a:ext cx="1184" cy="672"/>
            </a:xfrm>
            <a:prstGeom prst="rect">
              <a:avLst/>
            </a:prstGeom>
            <a:solidFill>
              <a:schemeClr val="hlink"/>
            </a:solidFill>
            <a:ln w="9525">
              <a:solidFill>
                <a:schemeClr val="hlink"/>
              </a:solidFill>
              <a:miter lim="800000"/>
              <a:headEnd/>
              <a:tailEnd/>
            </a:ln>
            <a:effectLst/>
          </p:spPr>
          <p:txBody>
            <a:bodyPr wrap="none" anchor="ctr"/>
            <a:lstStyle/>
            <a:p>
              <a:endParaRPr lang="es-SV"/>
            </a:p>
          </p:txBody>
        </p:sp>
        <p:sp>
          <p:nvSpPr>
            <p:cNvPr id="236564" name="Rectangle 20"/>
            <p:cNvSpPr>
              <a:spLocks noChangeArrowheads="1"/>
            </p:cNvSpPr>
            <p:nvPr/>
          </p:nvSpPr>
          <p:spPr bwMode="auto">
            <a:xfrm>
              <a:off x="877" y="3384"/>
              <a:ext cx="1138" cy="288"/>
            </a:xfrm>
            <a:prstGeom prst="rect">
              <a:avLst/>
            </a:prstGeom>
            <a:noFill/>
            <a:ln w="9525">
              <a:noFill/>
              <a:miter lim="800000"/>
              <a:headEnd/>
              <a:tailEnd/>
            </a:ln>
            <a:effectLst/>
          </p:spPr>
          <p:txBody>
            <a:bodyPr wrap="none">
              <a:spAutoFit/>
            </a:bodyPr>
            <a:lstStyle/>
            <a:p>
              <a:r>
                <a:rPr lang="es-MX">
                  <a:solidFill>
                    <a:srgbClr val="004C6F"/>
                  </a:solidFill>
                </a:rPr>
                <a:t>Conectividad</a:t>
              </a:r>
              <a:endParaRPr lang="es-ES">
                <a:solidFill>
                  <a:srgbClr val="004C6F"/>
                </a:solidFill>
              </a:endParaRPr>
            </a:p>
          </p:txBody>
        </p:sp>
      </p:grpSp>
      <p:grpSp>
        <p:nvGrpSpPr>
          <p:cNvPr id="5" name="Group 29"/>
          <p:cNvGrpSpPr>
            <a:grpSpLocks/>
          </p:cNvGrpSpPr>
          <p:nvPr/>
        </p:nvGrpSpPr>
        <p:grpSpPr bwMode="auto">
          <a:xfrm>
            <a:off x="4902200" y="4902200"/>
            <a:ext cx="3454400" cy="1003300"/>
            <a:chOff x="3088" y="3088"/>
            <a:chExt cx="2176" cy="632"/>
          </a:xfrm>
        </p:grpSpPr>
        <p:sp>
          <p:nvSpPr>
            <p:cNvPr id="236571" name="Oval 27"/>
            <p:cNvSpPr>
              <a:spLocks noChangeArrowheads="1"/>
            </p:cNvSpPr>
            <p:nvPr/>
          </p:nvSpPr>
          <p:spPr bwMode="auto">
            <a:xfrm>
              <a:off x="3088" y="3088"/>
              <a:ext cx="2176" cy="632"/>
            </a:xfrm>
            <a:prstGeom prst="ellipse">
              <a:avLst/>
            </a:prstGeom>
            <a:solidFill>
              <a:schemeClr val="hlink"/>
            </a:solidFill>
            <a:ln w="9525">
              <a:solidFill>
                <a:schemeClr val="hlink"/>
              </a:solidFill>
              <a:round/>
              <a:headEnd/>
              <a:tailEnd/>
            </a:ln>
            <a:effectLst/>
          </p:spPr>
          <p:txBody>
            <a:bodyPr wrap="none" anchor="ctr"/>
            <a:lstStyle/>
            <a:p>
              <a:endParaRPr lang="es-SV"/>
            </a:p>
          </p:txBody>
        </p:sp>
        <p:sp>
          <p:nvSpPr>
            <p:cNvPr id="236565" name="Rectangle 21"/>
            <p:cNvSpPr>
              <a:spLocks noChangeArrowheads="1"/>
            </p:cNvSpPr>
            <p:nvPr/>
          </p:nvSpPr>
          <p:spPr bwMode="auto">
            <a:xfrm>
              <a:off x="3333" y="3232"/>
              <a:ext cx="1816" cy="288"/>
            </a:xfrm>
            <a:prstGeom prst="rect">
              <a:avLst/>
            </a:prstGeom>
            <a:noFill/>
            <a:ln w="9525">
              <a:noFill/>
              <a:miter lim="800000"/>
              <a:headEnd/>
              <a:tailEnd/>
            </a:ln>
            <a:effectLst/>
          </p:spPr>
          <p:txBody>
            <a:bodyPr wrap="none">
              <a:spAutoFit/>
            </a:bodyPr>
            <a:lstStyle/>
            <a:p>
              <a:r>
                <a:rPr lang="es-MX">
                  <a:solidFill>
                    <a:srgbClr val="004C6F"/>
                  </a:solidFill>
                </a:rPr>
                <a:t>Desarrollo Productivo</a:t>
              </a:r>
              <a:endParaRPr lang="es-ES">
                <a:solidFill>
                  <a:srgbClr val="004C6F"/>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35523" name="Rectangle 3"/>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35524" name="Rectangle 4"/>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35525" name="Text Box 5"/>
          <p:cNvSpPr txBox="1">
            <a:spLocks noChangeArrowheads="1"/>
          </p:cNvSpPr>
          <p:nvPr/>
        </p:nvSpPr>
        <p:spPr bwMode="auto">
          <a:xfrm>
            <a:off x="368300" y="533400"/>
            <a:ext cx="7953375" cy="954107"/>
          </a:xfrm>
          <a:prstGeom prst="rect">
            <a:avLst/>
          </a:prstGeom>
          <a:noFill/>
          <a:ln w="9525">
            <a:noFill/>
            <a:miter lim="800000"/>
            <a:headEnd/>
            <a:tailEnd/>
          </a:ln>
          <a:effectLst/>
        </p:spPr>
        <p:txBody>
          <a:bodyPr wrap="square">
            <a:spAutoFit/>
          </a:bodyPr>
          <a:lstStyle/>
          <a:p>
            <a:pPr algn="ctr">
              <a:spcBef>
                <a:spcPct val="20000"/>
              </a:spcBef>
            </a:pPr>
            <a:r>
              <a:rPr lang="es-MX" sz="2800" dirty="0" smtClean="0">
                <a:solidFill>
                  <a:srgbClr val="95B327"/>
                </a:solidFill>
                <a:latin typeface="Book Antiqua" pitchFamily="18" charset="0"/>
              </a:rPr>
              <a:t>Conectividad, Desarrollo Humano </a:t>
            </a:r>
            <a:r>
              <a:rPr lang="es-MX" sz="2800" dirty="0" smtClean="0">
                <a:solidFill>
                  <a:srgbClr val="95B327"/>
                </a:solidFill>
                <a:latin typeface="Book Antiqua" pitchFamily="18" charset="0"/>
              </a:rPr>
              <a:t/>
            </a:r>
            <a:br>
              <a:rPr lang="es-MX" sz="2800" dirty="0" smtClean="0">
                <a:solidFill>
                  <a:srgbClr val="95B327"/>
                </a:solidFill>
                <a:latin typeface="Book Antiqua" pitchFamily="18" charset="0"/>
              </a:rPr>
            </a:br>
            <a:r>
              <a:rPr lang="es-MX" sz="2800" dirty="0" smtClean="0">
                <a:solidFill>
                  <a:srgbClr val="95B327"/>
                </a:solidFill>
                <a:latin typeface="Book Antiqua" pitchFamily="18" charset="0"/>
              </a:rPr>
              <a:t>y </a:t>
            </a:r>
            <a:r>
              <a:rPr lang="es-MX" sz="2800" dirty="0" smtClean="0">
                <a:solidFill>
                  <a:srgbClr val="95B327"/>
                </a:solidFill>
                <a:latin typeface="Book Antiqua" pitchFamily="18" charset="0"/>
              </a:rPr>
              <a:t>Desarrollo Productivo</a:t>
            </a:r>
            <a:endParaRPr lang="es-ES" sz="2800" dirty="0">
              <a:solidFill>
                <a:srgbClr val="95B327"/>
              </a:solidFill>
              <a:latin typeface="Book Antiqua" pitchFamily="18" charset="0"/>
            </a:endParaRPr>
          </a:p>
        </p:txBody>
      </p:sp>
      <p:sp>
        <p:nvSpPr>
          <p:cNvPr id="235529" name="Rectangle 9"/>
          <p:cNvSpPr>
            <a:spLocks noChangeArrowheads="1"/>
          </p:cNvSpPr>
          <p:nvPr/>
        </p:nvSpPr>
        <p:spPr bwMode="auto">
          <a:xfrm>
            <a:off x="5405438" y="1860550"/>
            <a:ext cx="3313112" cy="457200"/>
          </a:xfrm>
          <a:prstGeom prst="rect">
            <a:avLst/>
          </a:prstGeom>
          <a:noFill/>
          <a:ln w="9525">
            <a:noFill/>
            <a:miter lim="800000"/>
            <a:headEnd/>
            <a:tailEnd/>
          </a:ln>
          <a:effectLst/>
        </p:spPr>
        <p:txBody>
          <a:bodyPr wrap="none">
            <a:spAutoFit/>
          </a:bodyPr>
          <a:lstStyle/>
          <a:p>
            <a:r>
              <a:rPr lang="es-MX" dirty="0">
                <a:solidFill>
                  <a:srgbClr val="993300"/>
                </a:solidFill>
              </a:rPr>
              <a:t>Percepción de pobladores</a:t>
            </a:r>
            <a:endParaRPr lang="es-ES" dirty="0">
              <a:solidFill>
                <a:srgbClr val="993300"/>
              </a:solidFill>
            </a:endParaRPr>
          </a:p>
        </p:txBody>
      </p:sp>
      <p:sp>
        <p:nvSpPr>
          <p:cNvPr id="235531" name="Rectangle 11"/>
          <p:cNvSpPr>
            <a:spLocks noChangeArrowheads="1"/>
          </p:cNvSpPr>
          <p:nvPr/>
        </p:nvSpPr>
        <p:spPr bwMode="auto">
          <a:xfrm>
            <a:off x="254000" y="2368550"/>
            <a:ext cx="8674100" cy="1477328"/>
          </a:xfrm>
          <a:prstGeom prst="rect">
            <a:avLst/>
          </a:prstGeom>
          <a:noFill/>
          <a:ln w="9525">
            <a:noFill/>
            <a:miter lim="800000"/>
            <a:headEnd/>
            <a:tailEnd/>
          </a:ln>
          <a:effectLst/>
        </p:spPr>
        <p:txBody>
          <a:bodyPr wrap="square">
            <a:spAutoFit/>
          </a:bodyPr>
          <a:lstStyle/>
          <a:p>
            <a:r>
              <a:rPr lang="es-MX" sz="1800" dirty="0">
                <a:solidFill>
                  <a:srgbClr val="004C6F"/>
                </a:solidFill>
                <a:latin typeface="Book Antiqua" pitchFamily="18" charset="0"/>
              </a:rPr>
              <a:t>“cuando vemos la cantidad de plata del FOMILENIO y vemos los costos que tiene la construcción de un kilómetro de pavimento, sabemos que esa plata se va a ir estrictamente en la construcción de la carretera. . . Entonces, como vemos esa realidad, tampoco nos hacemos ilusiones”. (Presidente de Asociación de ganaderos de NC)</a:t>
            </a:r>
            <a:r>
              <a:rPr lang="es-MX" sz="1800" dirty="0">
                <a:latin typeface="Book Antiqua" pitchFamily="18" charset="0"/>
              </a:rPr>
              <a:t> </a:t>
            </a:r>
            <a:endParaRPr lang="es-ES" sz="1800" dirty="0">
              <a:latin typeface="Book Antiqua" pitchFamily="18" charset="0"/>
            </a:endParaRPr>
          </a:p>
        </p:txBody>
      </p:sp>
      <p:grpSp>
        <p:nvGrpSpPr>
          <p:cNvPr id="2" name="Group 11"/>
          <p:cNvGrpSpPr>
            <a:grpSpLocks/>
          </p:cNvGrpSpPr>
          <p:nvPr/>
        </p:nvGrpSpPr>
        <p:grpSpPr bwMode="auto">
          <a:xfrm>
            <a:off x="279400" y="4102100"/>
            <a:ext cx="7975600" cy="1435100"/>
            <a:chOff x="304" y="2656"/>
            <a:chExt cx="5024" cy="904"/>
          </a:xfrm>
        </p:grpSpPr>
        <p:sp>
          <p:nvSpPr>
            <p:cNvPr id="11" name="Rectangle 10"/>
            <p:cNvSpPr>
              <a:spLocks noChangeArrowheads="1"/>
            </p:cNvSpPr>
            <p:nvPr/>
          </p:nvSpPr>
          <p:spPr bwMode="auto">
            <a:xfrm>
              <a:off x="304" y="2656"/>
              <a:ext cx="5024" cy="904"/>
            </a:xfrm>
            <a:prstGeom prst="rect">
              <a:avLst/>
            </a:prstGeom>
            <a:solidFill>
              <a:srgbClr val="FFFF66"/>
            </a:solidFill>
            <a:ln w="9525">
              <a:solidFill>
                <a:srgbClr val="FFFF66"/>
              </a:solidFill>
              <a:miter lim="800000"/>
              <a:headEnd/>
              <a:tailEnd/>
            </a:ln>
            <a:effectLst/>
          </p:spPr>
          <p:txBody>
            <a:bodyPr wrap="none" anchor="ctr"/>
            <a:lstStyle/>
            <a:p>
              <a:endParaRPr lang="es-SV"/>
            </a:p>
          </p:txBody>
        </p:sp>
        <p:sp>
          <p:nvSpPr>
            <p:cNvPr id="12" name="Rectangle 6"/>
            <p:cNvSpPr>
              <a:spLocks noChangeArrowheads="1"/>
            </p:cNvSpPr>
            <p:nvPr/>
          </p:nvSpPr>
          <p:spPr bwMode="auto">
            <a:xfrm>
              <a:off x="320" y="2686"/>
              <a:ext cx="4904" cy="756"/>
            </a:xfrm>
            <a:prstGeom prst="rect">
              <a:avLst/>
            </a:prstGeom>
            <a:noFill/>
            <a:ln w="9525">
              <a:noFill/>
              <a:miter lim="800000"/>
              <a:headEnd/>
              <a:tailEnd/>
            </a:ln>
            <a:effectLst/>
          </p:spPr>
          <p:txBody>
            <a:bodyPr>
              <a:spAutoFit/>
            </a:bodyPr>
            <a:lstStyle/>
            <a:p>
              <a:r>
                <a:rPr lang="es-MX" sz="1800" dirty="0">
                  <a:solidFill>
                    <a:srgbClr val="004C6F"/>
                  </a:solidFill>
                  <a:latin typeface="Book Antiqua" pitchFamily="18" charset="0"/>
                </a:rPr>
                <a:t>“La calle fue construida no para el desarrollo humano, la calle fue construida para darle accesibilidad a mercaderías ¿verdad?, el desarrollo humano es un componente que se da secundario, pero hay que aprovechar eso.” (Alcalde municipal)</a:t>
              </a:r>
              <a:endParaRPr lang="es-ES" sz="1800"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5" name="Rectangle 11"/>
          <p:cNvSpPr>
            <a:spLocks noChangeArrowheads="1"/>
          </p:cNvSpPr>
          <p:nvPr/>
        </p:nvSpPr>
        <p:spPr bwMode="auto">
          <a:xfrm>
            <a:off x="850900" y="4889500"/>
            <a:ext cx="7772400" cy="1092200"/>
          </a:xfrm>
          <a:prstGeom prst="rect">
            <a:avLst/>
          </a:prstGeom>
          <a:solidFill>
            <a:srgbClr val="FFFF66"/>
          </a:solidFill>
          <a:ln w="9525">
            <a:solidFill>
              <a:srgbClr val="FFFF66"/>
            </a:solidFill>
            <a:miter lim="800000"/>
            <a:headEnd/>
            <a:tailEnd/>
          </a:ln>
          <a:effectLst/>
        </p:spPr>
        <p:txBody>
          <a:bodyPr wrap="none" anchor="ctr"/>
          <a:lstStyle/>
          <a:p>
            <a:endParaRPr lang="es-SV"/>
          </a:p>
        </p:txBody>
      </p:sp>
      <p:sp>
        <p:nvSpPr>
          <p:cNvPr id="231426" name="Rectangle 2"/>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31427" name="Rectangle 3"/>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31428" name="Rectangle 4"/>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31429" name="Text Box 5"/>
          <p:cNvSpPr txBox="1">
            <a:spLocks noChangeArrowheads="1"/>
          </p:cNvSpPr>
          <p:nvPr/>
        </p:nvSpPr>
        <p:spPr bwMode="auto">
          <a:xfrm>
            <a:off x="806450" y="330200"/>
            <a:ext cx="7591425" cy="390525"/>
          </a:xfrm>
          <a:prstGeom prst="rect">
            <a:avLst/>
          </a:prstGeom>
          <a:noFill/>
          <a:ln w="9525">
            <a:noFill/>
            <a:miter lim="800000"/>
            <a:headEnd/>
            <a:tailEnd/>
          </a:ln>
          <a:effectLst/>
        </p:spPr>
        <p:txBody>
          <a:bodyPr>
            <a:spAutoFit/>
          </a:bodyPr>
          <a:lstStyle/>
          <a:p>
            <a:pPr algn="ctr">
              <a:lnSpc>
                <a:spcPct val="70000"/>
              </a:lnSpc>
              <a:spcBef>
                <a:spcPct val="20000"/>
              </a:spcBef>
            </a:pPr>
            <a:r>
              <a:rPr lang="es-MX" sz="2800" b="1">
                <a:solidFill>
                  <a:srgbClr val="95B327"/>
                </a:solidFill>
                <a:latin typeface="Book Antiqua" pitchFamily="18" charset="0"/>
              </a:rPr>
              <a:t>El Componente Productivo</a:t>
            </a:r>
            <a:endParaRPr lang="es-ES"/>
          </a:p>
        </p:txBody>
      </p:sp>
      <p:sp>
        <p:nvSpPr>
          <p:cNvPr id="231430" name="Rectangle 6"/>
          <p:cNvSpPr>
            <a:spLocks noChangeArrowheads="1"/>
          </p:cNvSpPr>
          <p:nvPr/>
        </p:nvSpPr>
        <p:spPr bwMode="auto">
          <a:xfrm>
            <a:off x="5027442" y="1416050"/>
            <a:ext cx="3911600" cy="3387725"/>
          </a:xfrm>
          <a:prstGeom prst="rect">
            <a:avLst/>
          </a:prstGeom>
          <a:noFill/>
          <a:ln w="9525">
            <a:noFill/>
            <a:miter lim="800000"/>
            <a:headEnd/>
            <a:tailEnd/>
          </a:ln>
          <a:effectLst/>
        </p:spPr>
        <p:txBody>
          <a:bodyPr>
            <a:spAutoFit/>
          </a:bodyPr>
          <a:lstStyle/>
          <a:p>
            <a:r>
              <a:rPr lang="es-MX" sz="1800" dirty="0">
                <a:solidFill>
                  <a:srgbClr val="004C6F"/>
                </a:solidFill>
                <a:latin typeface="Book Antiqua" pitchFamily="18" charset="0"/>
              </a:rPr>
              <a:t>“De alguna manera nosotros vemos positivo la construcción de la </a:t>
            </a:r>
          </a:p>
          <a:p>
            <a:r>
              <a:rPr lang="es-MX" sz="1800" dirty="0">
                <a:solidFill>
                  <a:srgbClr val="004C6F"/>
                </a:solidFill>
                <a:latin typeface="Book Antiqua" pitchFamily="18" charset="0"/>
              </a:rPr>
              <a:t>carretera, pero creo que nos quedamos cortos en pensar en que a través de esa carretera vamos a tener mejor mercado con lo que producimos, un valor agregado. Pienso que no. Pensamos que FOMILENIO va a pasar y nosotros lo mismo vamos a quedar”.  (Presidente de Asociación de ganaderos de NC) </a:t>
            </a:r>
            <a:endParaRPr lang="es-ES" sz="1800" dirty="0">
              <a:solidFill>
                <a:srgbClr val="004C6F"/>
              </a:solidFill>
              <a:latin typeface="Book Antiqua" pitchFamily="18" charset="0"/>
            </a:endParaRPr>
          </a:p>
        </p:txBody>
      </p:sp>
      <p:sp>
        <p:nvSpPr>
          <p:cNvPr id="231431" name="Rectangle 7"/>
          <p:cNvSpPr>
            <a:spLocks noChangeArrowheads="1"/>
          </p:cNvSpPr>
          <p:nvPr/>
        </p:nvSpPr>
        <p:spPr bwMode="auto">
          <a:xfrm>
            <a:off x="281032" y="1428750"/>
            <a:ext cx="4572000" cy="2838450"/>
          </a:xfrm>
          <a:prstGeom prst="rect">
            <a:avLst/>
          </a:prstGeom>
          <a:noFill/>
          <a:ln w="9525">
            <a:noFill/>
            <a:miter lim="800000"/>
            <a:headEnd/>
            <a:tailEnd/>
          </a:ln>
          <a:effectLst/>
        </p:spPr>
        <p:txBody>
          <a:bodyPr>
            <a:spAutoFit/>
          </a:bodyPr>
          <a:lstStyle/>
          <a:p>
            <a:r>
              <a:rPr lang="es-MX" sz="1800" dirty="0">
                <a:solidFill>
                  <a:srgbClr val="004C6F"/>
                </a:solidFill>
                <a:latin typeface="Book Antiqua" pitchFamily="18" charset="0"/>
              </a:rPr>
              <a:t>El modelo de </a:t>
            </a:r>
            <a:r>
              <a:rPr lang="es-MX" sz="1800" dirty="0" err="1">
                <a:solidFill>
                  <a:srgbClr val="004C6F"/>
                </a:solidFill>
                <a:latin typeface="Book Antiqua" pitchFamily="18" charset="0"/>
              </a:rPr>
              <a:t>Chemonics</a:t>
            </a:r>
            <a:r>
              <a:rPr lang="es-MX" sz="1800" dirty="0">
                <a:solidFill>
                  <a:srgbClr val="004C6F"/>
                </a:solidFill>
                <a:latin typeface="Book Antiqua" pitchFamily="18" charset="0"/>
              </a:rPr>
              <a:t> se basa en crear </a:t>
            </a:r>
            <a:r>
              <a:rPr lang="es-MX" sz="1800" u="sng" dirty="0">
                <a:solidFill>
                  <a:srgbClr val="004C6F"/>
                </a:solidFill>
                <a:latin typeface="Book Antiqua" pitchFamily="18" charset="0"/>
              </a:rPr>
              <a:t>núcleos que agrupen a varios productores</a:t>
            </a:r>
            <a:r>
              <a:rPr lang="es-MX" sz="1800" dirty="0">
                <a:solidFill>
                  <a:srgbClr val="004C6F"/>
                </a:solidFill>
                <a:latin typeface="Book Antiqua" pitchFamily="18" charset="0"/>
              </a:rPr>
              <a:t> en torno a una escuela de desarrollo empresarial, </a:t>
            </a:r>
            <a:r>
              <a:rPr lang="es-MX" sz="1800" u="sng" dirty="0">
                <a:solidFill>
                  <a:srgbClr val="004C6F"/>
                </a:solidFill>
                <a:latin typeface="Book Antiqua" pitchFamily="18" charset="0"/>
              </a:rPr>
              <a:t>una parcela demostrativa</a:t>
            </a:r>
            <a:r>
              <a:rPr lang="es-MX" sz="1800" dirty="0">
                <a:solidFill>
                  <a:srgbClr val="004C6F"/>
                </a:solidFill>
                <a:latin typeface="Book Antiqua" pitchFamily="18" charset="0"/>
              </a:rPr>
              <a:t>, un taller artesanal o una finca ganadera con el objetivo de crear un modelo que luego se replique por demostración. </a:t>
            </a:r>
            <a:r>
              <a:rPr lang="es-MX" sz="1800" u="sng" dirty="0">
                <a:solidFill>
                  <a:srgbClr val="004C6F"/>
                </a:solidFill>
                <a:latin typeface="Book Antiqua" pitchFamily="18" charset="0"/>
              </a:rPr>
              <a:t>“Lo que espero es que estos productores de aquí al tener un modelo local, funcional y eficiente </a:t>
            </a:r>
          </a:p>
          <a:p>
            <a:r>
              <a:rPr lang="es-MX" sz="1800" u="sng" dirty="0">
                <a:solidFill>
                  <a:srgbClr val="004C6F"/>
                </a:solidFill>
                <a:latin typeface="Book Antiqua" pitchFamily="18" charset="0"/>
              </a:rPr>
              <a:t>adopten la tecnología</a:t>
            </a:r>
            <a:r>
              <a:rPr lang="es-MX" sz="1800" dirty="0">
                <a:solidFill>
                  <a:srgbClr val="004C6F"/>
                </a:solidFill>
                <a:latin typeface="Book Antiqua" pitchFamily="18" charset="0"/>
              </a:rPr>
              <a:t>”. </a:t>
            </a:r>
            <a:endParaRPr lang="es-ES" dirty="0"/>
          </a:p>
        </p:txBody>
      </p:sp>
      <p:sp>
        <p:nvSpPr>
          <p:cNvPr id="231432" name="Rectangle 8"/>
          <p:cNvSpPr>
            <a:spLocks noChangeArrowheads="1"/>
          </p:cNvSpPr>
          <p:nvPr/>
        </p:nvSpPr>
        <p:spPr bwMode="auto">
          <a:xfrm>
            <a:off x="5454480" y="965200"/>
            <a:ext cx="2813050" cy="457200"/>
          </a:xfrm>
          <a:prstGeom prst="rect">
            <a:avLst/>
          </a:prstGeom>
          <a:noFill/>
          <a:ln w="9525">
            <a:noFill/>
            <a:miter lim="800000"/>
            <a:headEnd/>
            <a:tailEnd/>
          </a:ln>
          <a:effectLst/>
        </p:spPr>
        <p:txBody>
          <a:bodyPr wrap="none">
            <a:spAutoFit/>
          </a:bodyPr>
          <a:lstStyle/>
          <a:p>
            <a:r>
              <a:rPr lang="es-MX" dirty="0">
                <a:solidFill>
                  <a:srgbClr val="993300"/>
                </a:solidFill>
              </a:rPr>
              <a:t>Percepción población</a:t>
            </a:r>
            <a:endParaRPr lang="es-ES" dirty="0">
              <a:solidFill>
                <a:srgbClr val="993300"/>
              </a:solidFill>
            </a:endParaRPr>
          </a:p>
        </p:txBody>
      </p:sp>
      <p:sp>
        <p:nvSpPr>
          <p:cNvPr id="231433" name="Rectangle 9"/>
          <p:cNvSpPr>
            <a:spLocks noChangeArrowheads="1"/>
          </p:cNvSpPr>
          <p:nvPr/>
        </p:nvSpPr>
        <p:spPr bwMode="auto">
          <a:xfrm>
            <a:off x="832440" y="952500"/>
            <a:ext cx="3278187" cy="457200"/>
          </a:xfrm>
          <a:prstGeom prst="rect">
            <a:avLst/>
          </a:prstGeom>
          <a:noFill/>
          <a:ln w="9525">
            <a:noFill/>
            <a:miter lim="800000"/>
            <a:headEnd/>
            <a:tailEnd/>
          </a:ln>
          <a:effectLst/>
        </p:spPr>
        <p:txBody>
          <a:bodyPr wrap="none">
            <a:spAutoFit/>
          </a:bodyPr>
          <a:lstStyle/>
          <a:p>
            <a:r>
              <a:rPr lang="es-MX" dirty="0">
                <a:solidFill>
                  <a:srgbClr val="993300"/>
                </a:solidFill>
              </a:rPr>
              <a:t>Percepción de </a:t>
            </a:r>
            <a:r>
              <a:rPr lang="es-MX" dirty="0" err="1">
                <a:solidFill>
                  <a:srgbClr val="993300"/>
                </a:solidFill>
              </a:rPr>
              <a:t>chemonics</a:t>
            </a:r>
            <a:endParaRPr lang="es-ES" dirty="0">
              <a:solidFill>
                <a:srgbClr val="993300"/>
              </a:solidFill>
            </a:endParaRPr>
          </a:p>
        </p:txBody>
      </p:sp>
      <p:sp>
        <p:nvSpPr>
          <p:cNvPr id="231434" name="Rectangle 10"/>
          <p:cNvSpPr>
            <a:spLocks noChangeArrowheads="1"/>
          </p:cNvSpPr>
          <p:nvPr/>
        </p:nvSpPr>
        <p:spPr bwMode="auto">
          <a:xfrm>
            <a:off x="917575" y="4935538"/>
            <a:ext cx="7653338" cy="1006475"/>
          </a:xfrm>
          <a:prstGeom prst="rect">
            <a:avLst/>
          </a:prstGeom>
          <a:noFill/>
          <a:ln w="9525">
            <a:noFill/>
            <a:miter lim="800000"/>
            <a:headEnd/>
            <a:tailEnd/>
          </a:ln>
          <a:effectLst/>
        </p:spPr>
        <p:txBody>
          <a:bodyPr>
            <a:spAutoFit/>
          </a:bodyPr>
          <a:lstStyle/>
          <a:p>
            <a:r>
              <a:rPr lang="es-MX" sz="1800">
                <a:solidFill>
                  <a:srgbClr val="004C6F"/>
                </a:solidFill>
                <a:latin typeface="Book Antiqua" pitchFamily="18" charset="0"/>
              </a:rPr>
              <a:t>Este modelo corre el riesgo de que los replicantes no tengan las mismas condiciones, recursos y apoyos que hubo en un principio motivo por el cual la ejecución de la réplica puede complicarse e incluso no darse.</a:t>
            </a:r>
            <a:r>
              <a:rPr lang="es-MX"/>
              <a:t> </a:t>
            </a: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23235" name="Rectangle 3"/>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23236" name="Rectangle 4"/>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23237" name="Rectangle 5"/>
          <p:cNvSpPr>
            <a:spLocks noChangeArrowheads="1"/>
          </p:cNvSpPr>
          <p:nvPr/>
        </p:nvSpPr>
        <p:spPr bwMode="auto">
          <a:xfrm>
            <a:off x="3032125" y="560388"/>
            <a:ext cx="2854325" cy="519112"/>
          </a:xfrm>
          <a:prstGeom prst="rect">
            <a:avLst/>
          </a:prstGeom>
          <a:noFill/>
          <a:ln w="9525">
            <a:noFill/>
            <a:miter lim="800000"/>
            <a:headEnd/>
            <a:tailEnd/>
          </a:ln>
          <a:effectLst/>
        </p:spPr>
        <p:txBody>
          <a:bodyPr wrap="none">
            <a:spAutoFit/>
          </a:bodyPr>
          <a:lstStyle/>
          <a:p>
            <a:r>
              <a:rPr lang="es-MX" sz="2800">
                <a:solidFill>
                  <a:srgbClr val="95B327"/>
                </a:solidFill>
                <a:latin typeface="Book Antiqua" pitchFamily="18" charset="0"/>
              </a:rPr>
              <a:t>Objetivo General</a:t>
            </a:r>
          </a:p>
        </p:txBody>
      </p:sp>
      <p:sp>
        <p:nvSpPr>
          <p:cNvPr id="223238" name="Rectangle 6"/>
          <p:cNvSpPr>
            <a:spLocks noChangeArrowheads="1"/>
          </p:cNvSpPr>
          <p:nvPr/>
        </p:nvSpPr>
        <p:spPr bwMode="auto">
          <a:xfrm>
            <a:off x="762000" y="1244600"/>
            <a:ext cx="7466013" cy="4893647"/>
          </a:xfrm>
          <a:prstGeom prst="rect">
            <a:avLst/>
          </a:prstGeom>
          <a:noFill/>
          <a:ln w="9525">
            <a:noFill/>
            <a:miter lim="800000"/>
            <a:headEnd/>
            <a:tailEnd/>
          </a:ln>
          <a:effectLst/>
        </p:spPr>
        <p:txBody>
          <a:bodyPr>
            <a:spAutoFit/>
          </a:bodyPr>
          <a:lstStyle/>
          <a:p>
            <a:r>
              <a:rPr lang="es-MX" dirty="0" smtClean="0">
                <a:solidFill>
                  <a:srgbClr val="004C6F"/>
                </a:solidFill>
                <a:latin typeface="Book Antiqua" pitchFamily="18" charset="0"/>
              </a:rPr>
              <a:t>Conocer las relación entre megaproyectos, migración y las estrategias de vida de la gente para informar sobre  el desarrollo de políticas, programas y acciones inclusivas, equitativas y sostenibles.</a:t>
            </a:r>
          </a:p>
          <a:p>
            <a:endParaRPr lang="es-MX" dirty="0" smtClean="0">
              <a:solidFill>
                <a:srgbClr val="004C6F"/>
              </a:solidFill>
              <a:latin typeface="Book Antiqua" pitchFamily="18" charset="0"/>
            </a:endParaRPr>
          </a:p>
          <a:p>
            <a:endParaRPr lang="es-MX" dirty="0" smtClean="0">
              <a:solidFill>
                <a:srgbClr val="004C6F"/>
              </a:solidFill>
              <a:latin typeface="Book Antiqua" pitchFamily="18" charset="0"/>
            </a:endParaRPr>
          </a:p>
          <a:p>
            <a:r>
              <a:rPr lang="es-SV" dirty="0" smtClean="0">
                <a:solidFill>
                  <a:srgbClr val="004C6F"/>
                </a:solidFill>
                <a:latin typeface="Book Antiqua" pitchFamily="18" charset="0"/>
              </a:rPr>
              <a:t>Se trata de entender este relación y sus implicaciones para el desarrollo rural a partir del estudio del desarrollo de la </a:t>
            </a:r>
            <a:r>
              <a:rPr lang="es-MX" dirty="0" smtClean="0">
                <a:solidFill>
                  <a:srgbClr val="004C6F"/>
                </a:solidFill>
                <a:latin typeface="Book Antiqua" pitchFamily="18" charset="0"/>
              </a:rPr>
              <a:t>Carretera Longitudinal del Norte</a:t>
            </a:r>
            <a:r>
              <a:rPr lang="es-SV" dirty="0" smtClean="0">
                <a:solidFill>
                  <a:srgbClr val="004C6F"/>
                </a:solidFill>
                <a:latin typeface="Book Antiqua" pitchFamily="18" charset="0"/>
              </a:rPr>
              <a:t> (</a:t>
            </a:r>
            <a:r>
              <a:rPr lang="es-MX" dirty="0" smtClean="0">
                <a:solidFill>
                  <a:srgbClr val="004C6F"/>
                </a:solidFill>
                <a:latin typeface="Book Antiqua" pitchFamily="18" charset="0"/>
              </a:rPr>
              <a:t>que forma parte del corredor logístico centroamericano) en la localidad de Nueva Concepción. </a:t>
            </a:r>
          </a:p>
          <a:p>
            <a:endParaRPr lang="es-MX" dirty="0">
              <a:solidFill>
                <a:srgbClr val="004C6F"/>
              </a:solidFill>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37572" name="Rectangle 4"/>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37573" name="Rectangle 5"/>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37575" name="Text Box 7"/>
          <p:cNvSpPr txBox="1">
            <a:spLocks noChangeArrowheads="1"/>
          </p:cNvSpPr>
          <p:nvPr/>
        </p:nvSpPr>
        <p:spPr bwMode="auto">
          <a:xfrm>
            <a:off x="755650" y="1079500"/>
            <a:ext cx="7553325" cy="954107"/>
          </a:xfrm>
          <a:prstGeom prst="rect">
            <a:avLst/>
          </a:prstGeom>
          <a:noFill/>
          <a:ln w="9525">
            <a:noFill/>
            <a:miter lim="800000"/>
            <a:headEnd/>
            <a:tailEnd/>
          </a:ln>
          <a:effectLst/>
        </p:spPr>
        <p:txBody>
          <a:bodyPr>
            <a:spAutoFit/>
          </a:bodyPr>
          <a:lstStyle/>
          <a:p>
            <a:pPr algn="ctr">
              <a:spcBef>
                <a:spcPct val="20000"/>
              </a:spcBef>
            </a:pPr>
            <a:r>
              <a:rPr lang="es-MX" sz="2800" b="1" dirty="0">
                <a:solidFill>
                  <a:srgbClr val="95B327"/>
                </a:solidFill>
                <a:latin typeface="Book Antiqua" pitchFamily="18" charset="0"/>
              </a:rPr>
              <a:t>Las dinámicas territoriales, uso de suelo </a:t>
            </a:r>
            <a:r>
              <a:rPr lang="es-MX" sz="2800" b="1" dirty="0" smtClean="0">
                <a:solidFill>
                  <a:srgbClr val="95B327"/>
                </a:solidFill>
                <a:latin typeface="Book Antiqua" pitchFamily="18" charset="0"/>
              </a:rPr>
              <a:t/>
            </a:r>
            <a:br>
              <a:rPr lang="es-MX" sz="2800" b="1" dirty="0" smtClean="0">
                <a:solidFill>
                  <a:srgbClr val="95B327"/>
                </a:solidFill>
                <a:latin typeface="Book Antiqua" pitchFamily="18" charset="0"/>
              </a:rPr>
            </a:br>
            <a:r>
              <a:rPr lang="es-MX" sz="2800" b="1" dirty="0" smtClean="0">
                <a:solidFill>
                  <a:srgbClr val="95B327"/>
                </a:solidFill>
                <a:latin typeface="Book Antiqua" pitchFamily="18" charset="0"/>
              </a:rPr>
              <a:t>y </a:t>
            </a:r>
            <a:r>
              <a:rPr lang="es-MX" sz="2800" b="1" dirty="0">
                <a:solidFill>
                  <a:srgbClr val="95B327"/>
                </a:solidFill>
                <a:latin typeface="Book Antiqua" pitchFamily="18" charset="0"/>
              </a:rPr>
              <a:t>gestión territorial</a:t>
            </a:r>
            <a:endParaRPr lang="es-ES" dirty="0"/>
          </a:p>
        </p:txBody>
      </p:sp>
      <p:pic>
        <p:nvPicPr>
          <p:cNvPr id="237576" name="Picture 8" descr="DSC_0265"/>
          <p:cNvPicPr>
            <a:picLocks noChangeAspect="1" noChangeArrowheads="1"/>
          </p:cNvPicPr>
          <p:nvPr/>
        </p:nvPicPr>
        <p:blipFill>
          <a:blip r:embed="rId2" cstate="print"/>
          <a:srcRect/>
          <a:stretch>
            <a:fillRect/>
          </a:stretch>
        </p:blipFill>
        <p:spPr bwMode="auto">
          <a:xfrm>
            <a:off x="725488" y="2209800"/>
            <a:ext cx="3789362" cy="2519363"/>
          </a:xfrm>
          <a:prstGeom prst="rect">
            <a:avLst/>
          </a:prstGeom>
          <a:noFill/>
        </p:spPr>
      </p:pic>
      <p:pic>
        <p:nvPicPr>
          <p:cNvPr id="237577" name="Picture 9" descr="DSC_0171"/>
          <p:cNvPicPr>
            <a:picLocks noChangeAspect="1" noChangeArrowheads="1"/>
          </p:cNvPicPr>
          <p:nvPr/>
        </p:nvPicPr>
        <p:blipFill>
          <a:blip r:embed="rId3" cstate="print"/>
          <a:srcRect/>
          <a:stretch>
            <a:fillRect/>
          </a:stretch>
        </p:blipFill>
        <p:spPr bwMode="auto">
          <a:xfrm>
            <a:off x="4624388" y="2197100"/>
            <a:ext cx="3789362" cy="25193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0900" y="660400"/>
            <a:ext cx="7772400" cy="876300"/>
          </a:xfrm>
        </p:spPr>
        <p:txBody>
          <a:bodyPr/>
          <a:lstStyle/>
          <a:p>
            <a:pPr algn="ctr">
              <a:spcBef>
                <a:spcPct val="0"/>
              </a:spcBef>
              <a:buNone/>
            </a:pPr>
            <a:r>
              <a:rPr lang="es-SV" sz="2800" b="1" kern="1200" dirty="0" smtClean="0">
                <a:solidFill>
                  <a:srgbClr val="95B327"/>
                </a:solidFill>
                <a:latin typeface="Book Antiqua" pitchFamily="18" charset="0"/>
              </a:rPr>
              <a:t>Potencial agropecuario de Nueva Concepción</a:t>
            </a:r>
            <a:endParaRPr lang="es-SV" sz="2800" b="1" kern="1200" dirty="0">
              <a:solidFill>
                <a:srgbClr val="95B327"/>
              </a:solidFill>
              <a:latin typeface="Book Antiqua" pitchFamily="18" charset="0"/>
            </a:endParaRPr>
          </a:p>
        </p:txBody>
      </p:sp>
      <p:sp>
        <p:nvSpPr>
          <p:cNvPr id="6" name="5 Rectángulo"/>
          <p:cNvSpPr/>
          <p:nvPr/>
        </p:nvSpPr>
        <p:spPr>
          <a:xfrm>
            <a:off x="495300" y="1371600"/>
            <a:ext cx="3962400" cy="4493538"/>
          </a:xfrm>
          <a:prstGeom prst="rect">
            <a:avLst/>
          </a:prstGeom>
        </p:spPr>
        <p:txBody>
          <a:bodyPr wrap="square">
            <a:spAutoFit/>
          </a:bodyPr>
          <a:lstStyle/>
          <a:p>
            <a:pPr marL="171450" indent="-171450">
              <a:buFontTx/>
              <a:buChar char="•"/>
            </a:pPr>
            <a:r>
              <a:rPr lang="es-MX" sz="1600" dirty="0" smtClean="0">
                <a:solidFill>
                  <a:srgbClr val="004C6F"/>
                </a:solidFill>
                <a:latin typeface="Book Antiqua" pitchFamily="18" charset="0"/>
              </a:rPr>
              <a:t>La </a:t>
            </a:r>
            <a:r>
              <a:rPr lang="es-MX" sz="1800" dirty="0" smtClean="0">
                <a:solidFill>
                  <a:srgbClr val="004C6F"/>
                </a:solidFill>
                <a:latin typeface="Book Antiqua" pitchFamily="18" charset="0"/>
              </a:rPr>
              <a:t>gran extensión territorial que tiene el municipio sobre todo en cuanto a planicies.</a:t>
            </a:r>
          </a:p>
          <a:p>
            <a:pPr marL="171450" indent="-171450">
              <a:buFontTx/>
              <a:buChar char="•"/>
            </a:pPr>
            <a:endParaRPr lang="es-MX" sz="1800" dirty="0" smtClean="0">
              <a:solidFill>
                <a:srgbClr val="004C6F"/>
              </a:solidFill>
              <a:latin typeface="Book Antiqua" pitchFamily="18" charset="0"/>
            </a:endParaRPr>
          </a:p>
          <a:p>
            <a:pPr marL="171450" indent="-171450">
              <a:buFontTx/>
              <a:buChar char="•"/>
            </a:pPr>
            <a:r>
              <a:rPr lang="es-SV" sz="1800" dirty="0" smtClean="0">
                <a:solidFill>
                  <a:srgbClr val="004C6F"/>
                </a:solidFill>
                <a:latin typeface="Book Antiqua" pitchFamily="18" charset="0"/>
              </a:rPr>
              <a:t>La vocación de sus suelos.</a:t>
            </a:r>
          </a:p>
          <a:p>
            <a:pPr marL="171450" indent="-171450">
              <a:buFontTx/>
              <a:buChar char="•"/>
            </a:pPr>
            <a:endParaRPr lang="es-MX" sz="1800" dirty="0" smtClean="0">
              <a:solidFill>
                <a:srgbClr val="004C6F"/>
              </a:solidFill>
              <a:latin typeface="Book Antiqua" pitchFamily="18" charset="0"/>
            </a:endParaRPr>
          </a:p>
          <a:p>
            <a:pPr marL="171450" indent="-171450">
              <a:buFontTx/>
              <a:buChar char="•"/>
            </a:pPr>
            <a:r>
              <a:rPr lang="es-MX" sz="1800" dirty="0" smtClean="0">
                <a:solidFill>
                  <a:srgbClr val="004C6F"/>
                </a:solidFill>
                <a:latin typeface="Book Antiqua" pitchFamily="18" charset="0"/>
              </a:rPr>
              <a:t>La capacidad de riego por el distrito de </a:t>
            </a:r>
            <a:r>
              <a:rPr lang="es-MX" sz="1800" dirty="0" err="1" smtClean="0">
                <a:solidFill>
                  <a:srgbClr val="004C6F"/>
                </a:solidFill>
                <a:latin typeface="Book Antiqua" pitchFamily="18" charset="0"/>
              </a:rPr>
              <a:t>Atiocoyo</a:t>
            </a:r>
            <a:r>
              <a:rPr lang="es-MX" sz="1800" dirty="0" smtClean="0">
                <a:solidFill>
                  <a:srgbClr val="004C6F"/>
                </a:solidFill>
                <a:latin typeface="Book Antiqua" pitchFamily="18" charset="0"/>
              </a:rPr>
              <a:t> que le da posibilidad de poner en marcha una agricultura y ganadería más moderna y competitiva.</a:t>
            </a:r>
          </a:p>
          <a:p>
            <a:pPr marL="171450" indent="-171450">
              <a:buFontTx/>
              <a:buChar char="•"/>
            </a:pPr>
            <a:endParaRPr lang="es-MX" sz="1800" dirty="0" smtClean="0">
              <a:solidFill>
                <a:srgbClr val="004C6F"/>
              </a:solidFill>
              <a:latin typeface="Book Antiqua" pitchFamily="18" charset="0"/>
            </a:endParaRPr>
          </a:p>
          <a:p>
            <a:pPr marL="171450" indent="-171450">
              <a:buFontTx/>
              <a:buChar char="•"/>
            </a:pPr>
            <a:r>
              <a:rPr lang="es-MX" sz="1800" dirty="0" smtClean="0">
                <a:solidFill>
                  <a:srgbClr val="004C6F"/>
                </a:solidFill>
                <a:latin typeface="Book Antiqua" pitchFamily="18" charset="0"/>
              </a:rPr>
              <a:t>La capacidad de conectividad que puede tener por la CLN y sus vías secundarias.</a:t>
            </a:r>
          </a:p>
          <a:p>
            <a:pPr>
              <a:buFontTx/>
              <a:buChar char="•"/>
            </a:pPr>
            <a:endParaRPr lang="es-MX" sz="1600" dirty="0" smtClean="0">
              <a:solidFill>
                <a:srgbClr val="004C6F"/>
              </a:solidFill>
              <a:latin typeface="Book Antiqua" pitchFamily="18" charset="0"/>
            </a:endParaRPr>
          </a:p>
        </p:txBody>
      </p:sp>
      <p:pic>
        <p:nvPicPr>
          <p:cNvPr id="9" name="8 Imagen" descr="DSC_0220.JPG"/>
          <p:cNvPicPr>
            <a:picLocks noChangeAspect="1"/>
          </p:cNvPicPr>
          <p:nvPr/>
        </p:nvPicPr>
        <p:blipFill>
          <a:blip r:embed="rId2" cstate="print"/>
          <a:stretch>
            <a:fillRect/>
          </a:stretch>
        </p:blipFill>
        <p:spPr>
          <a:xfrm>
            <a:off x="4788674" y="1256206"/>
            <a:ext cx="3374578" cy="2243735"/>
          </a:xfrm>
          <a:prstGeom prst="rect">
            <a:avLst/>
          </a:prstGeom>
        </p:spPr>
      </p:pic>
      <p:pic>
        <p:nvPicPr>
          <p:cNvPr id="10" name="9 Imagen" descr="DSC_0232.JPG"/>
          <p:cNvPicPr>
            <a:picLocks noChangeAspect="1"/>
          </p:cNvPicPr>
          <p:nvPr/>
        </p:nvPicPr>
        <p:blipFill>
          <a:blip r:embed="rId3" cstate="print"/>
          <a:stretch>
            <a:fillRect/>
          </a:stretch>
        </p:blipFill>
        <p:spPr>
          <a:xfrm>
            <a:off x="4811000" y="3752193"/>
            <a:ext cx="3367010" cy="223870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12996" name="Rectangle 4"/>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12997" name="Rectangle 5"/>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13010" name="Rectangle 18"/>
          <p:cNvSpPr>
            <a:spLocks noChangeArrowheads="1"/>
          </p:cNvSpPr>
          <p:nvPr/>
        </p:nvSpPr>
        <p:spPr bwMode="auto">
          <a:xfrm>
            <a:off x="1282700" y="6076950"/>
            <a:ext cx="6565900" cy="244475"/>
          </a:xfrm>
          <a:prstGeom prst="rect">
            <a:avLst/>
          </a:prstGeom>
          <a:noFill/>
          <a:ln w="9525">
            <a:noFill/>
            <a:miter lim="800000"/>
            <a:headEnd/>
            <a:tailEnd/>
          </a:ln>
          <a:effectLst/>
        </p:spPr>
        <p:txBody>
          <a:bodyPr>
            <a:spAutoFit/>
          </a:bodyPr>
          <a:lstStyle/>
          <a:p>
            <a:r>
              <a:rPr lang="es-MX" sz="1000" dirty="0">
                <a:solidFill>
                  <a:srgbClr val="004C6F"/>
                </a:solidFill>
                <a:latin typeface="Book Antiqua" pitchFamily="18" charset="0"/>
              </a:rPr>
              <a:t>Fuente: Elaboración propia en base a cobertura de ocupación del suelo, CORINE LAND COVER y MARN (2002) . </a:t>
            </a:r>
            <a:endParaRPr lang="es-ES" sz="1000" dirty="0">
              <a:solidFill>
                <a:srgbClr val="004C6F"/>
              </a:solidFill>
              <a:latin typeface="Book Antiqua" pitchFamily="18" charset="0"/>
            </a:endParaRPr>
          </a:p>
        </p:txBody>
      </p:sp>
      <p:pic>
        <p:nvPicPr>
          <p:cNvPr id="7" name="6 Imagen" descr="Uso del suelo en la NC Exposición.jpg"/>
          <p:cNvPicPr>
            <a:picLocks noChangeAspect="1"/>
          </p:cNvPicPr>
          <p:nvPr/>
        </p:nvPicPr>
        <p:blipFill>
          <a:blip r:embed="rId2" cstate="print"/>
          <a:stretch>
            <a:fillRect/>
          </a:stretch>
        </p:blipFill>
        <p:spPr>
          <a:xfrm>
            <a:off x="1016000" y="486063"/>
            <a:ext cx="7175500" cy="5544704"/>
          </a:xfrm>
          <a:prstGeom prst="rect">
            <a:avLst/>
          </a:prstGeom>
        </p:spPr>
      </p:pic>
      <p:sp>
        <p:nvSpPr>
          <p:cNvPr id="8" name="2 Marcador de contenido"/>
          <p:cNvSpPr>
            <a:spLocks noGrp="1"/>
          </p:cNvSpPr>
          <p:nvPr>
            <p:ph idx="1"/>
          </p:nvPr>
        </p:nvSpPr>
        <p:spPr>
          <a:xfrm>
            <a:off x="812800" y="101600"/>
            <a:ext cx="7772400" cy="876300"/>
          </a:xfrm>
        </p:spPr>
        <p:txBody>
          <a:bodyPr/>
          <a:lstStyle/>
          <a:p>
            <a:pPr algn="ctr">
              <a:spcBef>
                <a:spcPct val="0"/>
              </a:spcBef>
              <a:buNone/>
            </a:pPr>
            <a:r>
              <a:rPr lang="es-SV" sz="2800" b="1" kern="1200" dirty="0" smtClean="0">
                <a:solidFill>
                  <a:srgbClr val="95B327"/>
                </a:solidFill>
                <a:latin typeface="Book Antiqua" pitchFamily="18" charset="0"/>
              </a:rPr>
              <a:t>Expresiones de la dinámica territorial</a:t>
            </a:r>
            <a:endParaRPr lang="es-SV" sz="2800" b="1" kern="1200" dirty="0">
              <a:solidFill>
                <a:srgbClr val="95B327"/>
              </a:solidFill>
              <a:latin typeface="Book Antiqua" pitchFamily="18" charset="0"/>
            </a:endParaRPr>
          </a:p>
        </p:txBody>
      </p:sp>
      <p:sp>
        <p:nvSpPr>
          <p:cNvPr id="9" name="8 CuadroTexto"/>
          <p:cNvSpPr txBox="1"/>
          <p:nvPr/>
        </p:nvSpPr>
        <p:spPr>
          <a:xfrm>
            <a:off x="8191500" y="762000"/>
            <a:ext cx="495300" cy="2677656"/>
          </a:xfrm>
          <a:prstGeom prst="rect">
            <a:avLst/>
          </a:prstGeom>
          <a:noFill/>
        </p:spPr>
        <p:txBody>
          <a:bodyPr wrap="square" rtlCol="0">
            <a:spAutoFit/>
          </a:bodyPr>
          <a:lstStyle/>
          <a:p>
            <a:pPr algn="ctr"/>
            <a:r>
              <a:rPr lang="es-SV" dirty="0" smtClean="0"/>
              <a:t>REMESAS</a:t>
            </a:r>
            <a:endParaRPr lang="es-SV" dirty="0"/>
          </a:p>
        </p:txBody>
      </p:sp>
      <p:sp>
        <p:nvSpPr>
          <p:cNvPr id="10" name="9 CuadroTexto"/>
          <p:cNvSpPr txBox="1"/>
          <p:nvPr/>
        </p:nvSpPr>
        <p:spPr>
          <a:xfrm>
            <a:off x="241300" y="723900"/>
            <a:ext cx="495300" cy="5632311"/>
          </a:xfrm>
          <a:prstGeom prst="rect">
            <a:avLst/>
          </a:prstGeom>
          <a:noFill/>
        </p:spPr>
        <p:txBody>
          <a:bodyPr wrap="square" rtlCol="0">
            <a:spAutoFit/>
          </a:bodyPr>
          <a:lstStyle/>
          <a:p>
            <a:pPr algn="ctr"/>
            <a:r>
              <a:rPr lang="es-SV" dirty="0" smtClean="0"/>
              <a:t>ACT.</a:t>
            </a:r>
          </a:p>
          <a:p>
            <a:pPr algn="ctr"/>
            <a:endParaRPr lang="es-SV" dirty="0" smtClean="0"/>
          </a:p>
          <a:p>
            <a:pPr algn="ctr"/>
            <a:r>
              <a:rPr lang="es-SV" dirty="0" smtClean="0"/>
              <a:t>AGROPEC</a:t>
            </a:r>
          </a:p>
          <a:p>
            <a:pPr algn="ctr"/>
            <a:r>
              <a:rPr lang="es-SV" dirty="0" smtClean="0"/>
              <a:t>UR</a:t>
            </a:r>
          </a:p>
          <a:p>
            <a:pPr algn="ctr"/>
            <a:r>
              <a:rPr lang="es-SV" dirty="0" smtClean="0"/>
              <a:t>IA</a:t>
            </a:r>
            <a:endParaRPr lang="es-SV" dirty="0"/>
          </a:p>
        </p:txBody>
      </p:sp>
      <p:sp>
        <p:nvSpPr>
          <p:cNvPr id="11" name="10 CuadroTexto"/>
          <p:cNvSpPr txBox="1"/>
          <p:nvPr/>
        </p:nvSpPr>
        <p:spPr>
          <a:xfrm>
            <a:off x="8242300" y="3898900"/>
            <a:ext cx="495300" cy="1200329"/>
          </a:xfrm>
          <a:prstGeom prst="rect">
            <a:avLst/>
          </a:prstGeom>
          <a:noFill/>
        </p:spPr>
        <p:txBody>
          <a:bodyPr wrap="square" rtlCol="0">
            <a:spAutoFit/>
          </a:bodyPr>
          <a:lstStyle/>
          <a:p>
            <a:pPr algn="ctr"/>
            <a:r>
              <a:rPr lang="es-SV" dirty="0" smtClean="0"/>
              <a:t>CLN</a:t>
            </a:r>
            <a:endParaRPr lang="es-SV"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h_A-3_IF_Zonificacón Territorial para la Unidad La Nueva Concepción.jpg"/>
          <p:cNvPicPr>
            <a:picLocks noChangeAspect="1"/>
          </p:cNvPicPr>
          <p:nvPr/>
        </p:nvPicPr>
        <p:blipFill>
          <a:blip r:embed="rId2" cstate="print"/>
          <a:stretch>
            <a:fillRect/>
          </a:stretch>
        </p:blipFill>
        <p:spPr>
          <a:xfrm>
            <a:off x="64365" y="292100"/>
            <a:ext cx="8981209" cy="5811370"/>
          </a:xfrm>
          <a:prstGeom prst="rect">
            <a:avLst/>
          </a:prstGeom>
        </p:spPr>
      </p:pic>
      <p:sp>
        <p:nvSpPr>
          <p:cNvPr id="6" name="Rectangle 18"/>
          <p:cNvSpPr>
            <a:spLocks noChangeArrowheads="1"/>
          </p:cNvSpPr>
          <p:nvPr/>
        </p:nvSpPr>
        <p:spPr bwMode="auto">
          <a:xfrm>
            <a:off x="1282700" y="6076950"/>
            <a:ext cx="6565900" cy="400110"/>
          </a:xfrm>
          <a:prstGeom prst="rect">
            <a:avLst/>
          </a:prstGeom>
          <a:noFill/>
          <a:ln w="9525">
            <a:noFill/>
            <a:miter lim="800000"/>
            <a:headEnd/>
            <a:tailEnd/>
          </a:ln>
          <a:effectLst/>
        </p:spPr>
        <p:txBody>
          <a:bodyPr>
            <a:spAutoFit/>
          </a:bodyPr>
          <a:lstStyle/>
          <a:p>
            <a:r>
              <a:rPr lang="es-MX" sz="1000" dirty="0">
                <a:solidFill>
                  <a:srgbClr val="004C6F"/>
                </a:solidFill>
                <a:latin typeface="Book Antiqua" pitchFamily="18" charset="0"/>
              </a:rPr>
              <a:t>Fuente: </a:t>
            </a:r>
            <a:r>
              <a:rPr lang="es-MX" sz="1000" dirty="0" smtClean="0">
                <a:solidFill>
                  <a:srgbClr val="004C6F"/>
                </a:solidFill>
                <a:latin typeface="Book Antiqua" pitchFamily="18" charset="0"/>
              </a:rPr>
              <a:t>Plan de ordenamiento y desarrollo territorial de la región Chalatenango, 2008. VMVDU, MOP</a:t>
            </a:r>
          </a:p>
          <a:p>
            <a:r>
              <a:rPr lang="es-MX" sz="1000" dirty="0" smtClean="0">
                <a:solidFill>
                  <a:srgbClr val="004C6F"/>
                </a:solidFill>
                <a:latin typeface="Book Antiqua" pitchFamily="18" charset="0"/>
              </a:rPr>
              <a:t> </a:t>
            </a:r>
            <a:endParaRPr lang="es-ES" sz="1000" dirty="0">
              <a:solidFill>
                <a:srgbClr val="004C6F"/>
              </a:solidFill>
              <a:latin typeface="Book Antiqua" pitchFamily="18" charset="0"/>
            </a:endParaRPr>
          </a:p>
        </p:txBody>
      </p:sp>
      <p:sp>
        <p:nvSpPr>
          <p:cNvPr id="7" name="6 Rectángulo"/>
          <p:cNvSpPr/>
          <p:nvPr/>
        </p:nvSpPr>
        <p:spPr>
          <a:xfrm>
            <a:off x="152400" y="0"/>
            <a:ext cx="8813800" cy="461665"/>
          </a:xfrm>
          <a:prstGeom prst="rect">
            <a:avLst/>
          </a:prstGeom>
        </p:spPr>
        <p:txBody>
          <a:bodyPr wrap="square">
            <a:spAutoFit/>
          </a:bodyPr>
          <a:lstStyle/>
          <a:p>
            <a:pPr algn="ctr"/>
            <a:r>
              <a:rPr lang="es-SV" b="1" dirty="0" smtClean="0">
                <a:solidFill>
                  <a:srgbClr val="95B327"/>
                </a:solidFill>
                <a:latin typeface="Book Antiqua" pitchFamily="18" charset="0"/>
              </a:rPr>
              <a:t>Zonificación territorial para la unidad de Nueva Concepción</a:t>
            </a:r>
            <a:endParaRPr lang="es-SV" b="1" dirty="0">
              <a:solidFill>
                <a:srgbClr val="95B327"/>
              </a:solidFill>
              <a:latin typeface="Book Antiqu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h_A-6_SM_Desarrollo Propuesto con Planes Parciales de La Nueva Concepcion.jpg"/>
          <p:cNvPicPr>
            <a:picLocks noChangeAspect="1"/>
          </p:cNvPicPr>
          <p:nvPr/>
        </p:nvPicPr>
        <p:blipFill>
          <a:blip r:embed="rId2" cstate="print"/>
          <a:stretch>
            <a:fillRect/>
          </a:stretch>
        </p:blipFill>
        <p:spPr>
          <a:xfrm>
            <a:off x="419100" y="581025"/>
            <a:ext cx="8369300" cy="5415428"/>
          </a:xfrm>
          <a:prstGeom prst="rect">
            <a:avLst/>
          </a:prstGeom>
        </p:spPr>
      </p:pic>
      <p:sp>
        <p:nvSpPr>
          <p:cNvPr id="5" name="Rectangle 18"/>
          <p:cNvSpPr>
            <a:spLocks noChangeArrowheads="1"/>
          </p:cNvSpPr>
          <p:nvPr/>
        </p:nvSpPr>
        <p:spPr bwMode="auto">
          <a:xfrm>
            <a:off x="1282700" y="6076950"/>
            <a:ext cx="6565900" cy="400110"/>
          </a:xfrm>
          <a:prstGeom prst="rect">
            <a:avLst/>
          </a:prstGeom>
          <a:noFill/>
          <a:ln w="9525">
            <a:noFill/>
            <a:miter lim="800000"/>
            <a:headEnd/>
            <a:tailEnd/>
          </a:ln>
          <a:effectLst/>
        </p:spPr>
        <p:txBody>
          <a:bodyPr>
            <a:spAutoFit/>
          </a:bodyPr>
          <a:lstStyle/>
          <a:p>
            <a:r>
              <a:rPr lang="es-MX" sz="1000" dirty="0">
                <a:solidFill>
                  <a:srgbClr val="004C6F"/>
                </a:solidFill>
                <a:latin typeface="Book Antiqua" pitchFamily="18" charset="0"/>
              </a:rPr>
              <a:t>Fuente: </a:t>
            </a:r>
            <a:r>
              <a:rPr lang="es-MX" sz="1000" dirty="0" smtClean="0">
                <a:solidFill>
                  <a:srgbClr val="004C6F"/>
                </a:solidFill>
                <a:latin typeface="Book Antiqua" pitchFamily="18" charset="0"/>
              </a:rPr>
              <a:t>Plan de ordenamiento y desarrollo territorial de la región Chalatenango, 2008. VMVDU, MOP</a:t>
            </a:r>
          </a:p>
          <a:p>
            <a:r>
              <a:rPr lang="es-MX" sz="1000" dirty="0" smtClean="0">
                <a:solidFill>
                  <a:srgbClr val="004C6F"/>
                </a:solidFill>
                <a:latin typeface="Book Antiqua" pitchFamily="18" charset="0"/>
              </a:rPr>
              <a:t> </a:t>
            </a:r>
            <a:endParaRPr lang="es-ES" sz="1000" dirty="0">
              <a:solidFill>
                <a:srgbClr val="004C6F"/>
              </a:solidFill>
              <a:latin typeface="Book Antiqua" pitchFamily="18" charset="0"/>
            </a:endParaRPr>
          </a:p>
        </p:txBody>
      </p:sp>
      <p:sp>
        <p:nvSpPr>
          <p:cNvPr id="6" name="5 Rectángulo"/>
          <p:cNvSpPr/>
          <p:nvPr/>
        </p:nvSpPr>
        <p:spPr>
          <a:xfrm>
            <a:off x="-333375" y="57150"/>
            <a:ext cx="9867899" cy="461665"/>
          </a:xfrm>
          <a:prstGeom prst="rect">
            <a:avLst/>
          </a:prstGeom>
        </p:spPr>
        <p:txBody>
          <a:bodyPr wrap="square">
            <a:spAutoFit/>
          </a:bodyPr>
          <a:lstStyle/>
          <a:p>
            <a:pPr algn="ctr"/>
            <a:r>
              <a:rPr lang="es-SV" b="1" dirty="0" smtClean="0">
                <a:solidFill>
                  <a:srgbClr val="95B327"/>
                </a:solidFill>
                <a:latin typeface="Book Antiqua" pitchFamily="18" charset="0"/>
              </a:rPr>
              <a:t>Desarrollo propuesto con planes parciales en Nueva Concepción</a:t>
            </a:r>
            <a:endParaRPr lang="es-SV" b="1" dirty="0">
              <a:solidFill>
                <a:srgbClr val="95B327"/>
              </a:solidFill>
              <a:latin typeface="Book Antiqu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38596" name="Rectangle 4"/>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38597" name="Rectangle 5"/>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pic>
        <p:nvPicPr>
          <p:cNvPr id="8" name="Picture 21" descr="DSC_0134"/>
          <p:cNvPicPr>
            <a:picLocks noChangeAspect="1" noChangeArrowheads="1"/>
          </p:cNvPicPr>
          <p:nvPr/>
        </p:nvPicPr>
        <p:blipFill>
          <a:blip r:embed="rId2" cstate="print"/>
          <a:srcRect/>
          <a:stretch>
            <a:fillRect/>
          </a:stretch>
        </p:blipFill>
        <p:spPr bwMode="auto">
          <a:xfrm>
            <a:off x="4916488" y="1346200"/>
            <a:ext cx="3770312" cy="2273300"/>
          </a:xfrm>
          <a:prstGeom prst="rect">
            <a:avLst/>
          </a:prstGeom>
          <a:noFill/>
        </p:spPr>
      </p:pic>
      <p:sp>
        <p:nvSpPr>
          <p:cNvPr id="10" name="Rectangle 17"/>
          <p:cNvSpPr>
            <a:spLocks noChangeArrowheads="1"/>
          </p:cNvSpPr>
          <p:nvPr/>
        </p:nvSpPr>
        <p:spPr bwMode="auto">
          <a:xfrm>
            <a:off x="990600" y="173038"/>
            <a:ext cx="7088188" cy="830997"/>
          </a:xfrm>
          <a:prstGeom prst="rect">
            <a:avLst/>
          </a:prstGeom>
          <a:noFill/>
          <a:ln w="9525">
            <a:noFill/>
            <a:miter lim="800000"/>
            <a:headEnd/>
            <a:tailEnd/>
          </a:ln>
          <a:effectLst/>
        </p:spPr>
        <p:txBody>
          <a:bodyPr>
            <a:spAutoFit/>
          </a:bodyPr>
          <a:lstStyle/>
          <a:p>
            <a:pPr algn="ctr"/>
            <a:r>
              <a:rPr lang="es-MX" b="1" dirty="0" smtClean="0">
                <a:solidFill>
                  <a:srgbClr val="95B327"/>
                </a:solidFill>
                <a:latin typeface="Book Antiqua" pitchFamily="18" charset="0"/>
              </a:rPr>
              <a:t>La ausencia de la planificación </a:t>
            </a:r>
            <a:br>
              <a:rPr lang="es-MX" b="1" dirty="0" smtClean="0">
                <a:solidFill>
                  <a:srgbClr val="95B327"/>
                </a:solidFill>
                <a:latin typeface="Book Antiqua" pitchFamily="18" charset="0"/>
              </a:rPr>
            </a:br>
            <a:r>
              <a:rPr lang="es-MX" b="1" dirty="0" smtClean="0">
                <a:solidFill>
                  <a:srgbClr val="95B327"/>
                </a:solidFill>
                <a:latin typeface="Book Antiqua" pitchFamily="18" charset="0"/>
              </a:rPr>
              <a:t>y el ordenamiento territorial</a:t>
            </a:r>
            <a:endParaRPr lang="es-ES" b="1" dirty="0">
              <a:solidFill>
                <a:srgbClr val="95B327"/>
              </a:solidFill>
              <a:latin typeface="Book Antiqua" pitchFamily="18" charset="0"/>
            </a:endParaRPr>
          </a:p>
        </p:txBody>
      </p:sp>
      <p:sp>
        <p:nvSpPr>
          <p:cNvPr id="13" name="12 CuadroTexto"/>
          <p:cNvSpPr txBox="1"/>
          <p:nvPr/>
        </p:nvSpPr>
        <p:spPr>
          <a:xfrm>
            <a:off x="330200" y="3689350"/>
            <a:ext cx="5943600" cy="2062103"/>
          </a:xfrm>
          <a:prstGeom prst="rect">
            <a:avLst/>
          </a:prstGeom>
          <a:noFill/>
        </p:spPr>
        <p:txBody>
          <a:bodyPr wrap="square" rtlCol="0">
            <a:spAutoFit/>
          </a:bodyPr>
          <a:lstStyle/>
          <a:p>
            <a:pPr marL="171450" indent="-171450">
              <a:buFontTx/>
              <a:buChar char="•"/>
            </a:pPr>
            <a:r>
              <a:rPr lang="es-SV" sz="1600" dirty="0" smtClean="0">
                <a:solidFill>
                  <a:srgbClr val="004C6F"/>
                </a:solidFill>
                <a:latin typeface="Book Antiqua" pitchFamily="18" charset="0"/>
              </a:rPr>
              <a:t>Dispersión de las instituciones públicas.</a:t>
            </a:r>
          </a:p>
          <a:p>
            <a:pPr marL="171450" indent="-171450">
              <a:buFontTx/>
              <a:buChar char="•"/>
            </a:pPr>
            <a:endParaRPr lang="es-SV" sz="1600" dirty="0" smtClean="0">
              <a:solidFill>
                <a:srgbClr val="004C6F"/>
              </a:solidFill>
              <a:latin typeface="Book Antiqua" pitchFamily="18" charset="0"/>
            </a:endParaRPr>
          </a:p>
          <a:p>
            <a:pPr marL="171450" indent="-171450">
              <a:buFontTx/>
              <a:buChar char="•"/>
            </a:pPr>
            <a:r>
              <a:rPr lang="es-SV" sz="1600" dirty="0" smtClean="0">
                <a:solidFill>
                  <a:srgbClr val="004C6F"/>
                </a:solidFill>
                <a:latin typeface="Book Antiqua" pitchFamily="18" charset="0"/>
              </a:rPr>
              <a:t>Escasa coordinación.</a:t>
            </a:r>
          </a:p>
          <a:p>
            <a:pPr marL="171450" indent="-171450">
              <a:buFontTx/>
              <a:buChar char="•"/>
            </a:pPr>
            <a:endParaRPr lang="es-SV" sz="1600" dirty="0" smtClean="0">
              <a:solidFill>
                <a:srgbClr val="004C6F"/>
              </a:solidFill>
              <a:latin typeface="Book Antiqua" pitchFamily="18" charset="0"/>
            </a:endParaRPr>
          </a:p>
          <a:p>
            <a:pPr marL="171450" indent="-171450">
              <a:buFontTx/>
              <a:buChar char="•"/>
            </a:pPr>
            <a:r>
              <a:rPr lang="es-SV" sz="1600" dirty="0" smtClean="0">
                <a:solidFill>
                  <a:srgbClr val="004C6F"/>
                </a:solidFill>
                <a:latin typeface="Book Antiqua" pitchFamily="18" charset="0"/>
              </a:rPr>
              <a:t>Metodologías e instrumentos poco participativos.</a:t>
            </a:r>
          </a:p>
          <a:p>
            <a:pPr marL="171450" indent="-171450">
              <a:buFontTx/>
              <a:buChar char="•"/>
            </a:pPr>
            <a:endParaRPr lang="es-SV" sz="1600" dirty="0" smtClean="0">
              <a:solidFill>
                <a:srgbClr val="004C6F"/>
              </a:solidFill>
              <a:latin typeface="Book Antiqua" pitchFamily="18" charset="0"/>
            </a:endParaRPr>
          </a:p>
          <a:p>
            <a:pPr marL="171450" indent="-171450">
              <a:buFontTx/>
              <a:buChar char="•"/>
            </a:pPr>
            <a:r>
              <a:rPr lang="es-SV" sz="1600" dirty="0" smtClean="0">
                <a:solidFill>
                  <a:srgbClr val="004C6F"/>
                </a:solidFill>
                <a:latin typeface="Book Antiqua" pitchFamily="18" charset="0"/>
              </a:rPr>
              <a:t>Lineamientos estratégicos particulares dictados desde el gobierno Central.</a:t>
            </a:r>
          </a:p>
        </p:txBody>
      </p:sp>
      <p:sp>
        <p:nvSpPr>
          <p:cNvPr id="14" name="13 Rectángulo"/>
          <p:cNvSpPr/>
          <p:nvPr/>
        </p:nvSpPr>
        <p:spPr>
          <a:xfrm>
            <a:off x="266700" y="1309718"/>
            <a:ext cx="4572000" cy="2062103"/>
          </a:xfrm>
          <a:prstGeom prst="rect">
            <a:avLst/>
          </a:prstGeom>
        </p:spPr>
        <p:txBody>
          <a:bodyPr>
            <a:spAutoFit/>
          </a:bodyPr>
          <a:lstStyle/>
          <a:p>
            <a:pPr marL="171450" indent="-171450">
              <a:buFontTx/>
              <a:buChar char="•"/>
            </a:pPr>
            <a:r>
              <a:rPr lang="es-MX" sz="1600" dirty="0" smtClean="0">
                <a:solidFill>
                  <a:srgbClr val="004C6F"/>
                </a:solidFill>
                <a:latin typeface="Book Antiqua" pitchFamily="18" charset="0"/>
              </a:rPr>
              <a:t>Pese a que existe en el municipio de Nueva Concepción un plan de ordenamiento y desarrollo territorial y un plan parcial para el núcleo urbano elaborados por el Vice-Ministerio de Vivienda y Desarrollo Urbano, la carencia de una ley que haga efectiva las disposiciones contenidas en dichos planes, debilitan a éstos como instrumentos rectores.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38596" name="Rectangle 4"/>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38597" name="Rectangle 5"/>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7" name="Rectangle 10"/>
          <p:cNvSpPr>
            <a:spLocks noChangeArrowheads="1"/>
          </p:cNvSpPr>
          <p:nvPr/>
        </p:nvSpPr>
        <p:spPr bwMode="auto">
          <a:xfrm>
            <a:off x="2844800" y="350838"/>
            <a:ext cx="3240088" cy="457200"/>
          </a:xfrm>
          <a:prstGeom prst="rect">
            <a:avLst/>
          </a:prstGeom>
          <a:noFill/>
          <a:ln w="9525">
            <a:noFill/>
            <a:miter lim="800000"/>
            <a:headEnd/>
            <a:tailEnd/>
          </a:ln>
          <a:effectLst/>
        </p:spPr>
        <p:txBody>
          <a:bodyPr>
            <a:spAutoFit/>
          </a:bodyPr>
          <a:lstStyle/>
          <a:p>
            <a:pPr algn="ctr"/>
            <a:r>
              <a:rPr lang="es-MX" b="1" dirty="0" smtClean="0">
                <a:solidFill>
                  <a:srgbClr val="95B327"/>
                </a:solidFill>
                <a:latin typeface="Book Antiqua" pitchFamily="18" charset="0"/>
              </a:rPr>
              <a:t>Las Apuestas</a:t>
            </a:r>
            <a:endParaRPr lang="es-ES" b="1" dirty="0">
              <a:solidFill>
                <a:srgbClr val="95B327"/>
              </a:solidFill>
              <a:latin typeface="Book Antiqua" pitchFamily="18" charset="0"/>
            </a:endParaRPr>
          </a:p>
        </p:txBody>
      </p:sp>
      <p:sp>
        <p:nvSpPr>
          <p:cNvPr id="8" name="Rectangle 1"/>
          <p:cNvSpPr>
            <a:spLocks noChangeArrowheads="1"/>
          </p:cNvSpPr>
          <p:nvPr/>
        </p:nvSpPr>
        <p:spPr bwMode="auto">
          <a:xfrm>
            <a:off x="501868" y="867889"/>
            <a:ext cx="8326821"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s-MX" sz="1800" dirty="0" smtClean="0">
                <a:solidFill>
                  <a:srgbClr val="993300"/>
                </a:solidFill>
                <a:latin typeface="Arial" pitchFamily="34" charset="0"/>
                <a:cs typeface="Arial" pitchFamily="34" charset="0"/>
              </a:rPr>
              <a:t>La diversificación </a:t>
            </a:r>
            <a:r>
              <a:rPr lang="es-MX" sz="1800" dirty="0" smtClean="0">
                <a:solidFill>
                  <a:srgbClr val="993300"/>
                </a:solidFill>
                <a:latin typeface="Arial" pitchFamily="34" charset="0"/>
                <a:cs typeface="Arial" pitchFamily="34" charset="0"/>
              </a:rPr>
              <a:t>productiva, medios de vida y pobreza rural:  </a:t>
            </a:r>
            <a:r>
              <a:rPr lang="es-MX" sz="1800" dirty="0" smtClean="0">
                <a:solidFill>
                  <a:srgbClr val="993300"/>
                </a:solidFill>
                <a:latin typeface="Arial" pitchFamily="34" charset="0"/>
                <a:cs typeface="Arial" pitchFamily="34" charset="0"/>
              </a:rPr>
              <a:t/>
            </a:r>
            <a:br>
              <a:rPr lang="es-MX" sz="1800" dirty="0" smtClean="0">
                <a:solidFill>
                  <a:srgbClr val="993300"/>
                </a:solidFill>
                <a:latin typeface="Arial" pitchFamily="34" charset="0"/>
                <a:cs typeface="Arial" pitchFamily="34" charset="0"/>
              </a:rPr>
            </a:br>
            <a:r>
              <a:rPr lang="es-SV" sz="1800" dirty="0" smtClean="0">
                <a:solidFill>
                  <a:srgbClr val="004C6F"/>
                </a:solidFill>
                <a:latin typeface="Arial" pitchFamily="34" charset="0"/>
                <a:cs typeface="Arial" pitchFamily="34" charset="0"/>
              </a:rPr>
              <a:t>A</a:t>
            </a:r>
            <a:r>
              <a:rPr lang="es-MX" sz="1800" dirty="0" err="1" smtClean="0">
                <a:solidFill>
                  <a:srgbClr val="004C6F"/>
                </a:solidFill>
                <a:latin typeface="Arial" pitchFamily="34" charset="0"/>
                <a:cs typeface="Arial" pitchFamily="34" charset="0"/>
              </a:rPr>
              <a:t>daptada</a:t>
            </a:r>
            <a:r>
              <a:rPr lang="es-MX" sz="1800" dirty="0" smtClean="0">
                <a:solidFill>
                  <a:srgbClr val="004C6F"/>
                </a:solidFill>
                <a:latin typeface="Arial" pitchFamily="34" charset="0"/>
                <a:cs typeface="Arial" pitchFamily="34" charset="0"/>
              </a:rPr>
              <a:t> </a:t>
            </a:r>
            <a:r>
              <a:rPr lang="es-MX" sz="1800" dirty="0" smtClean="0">
                <a:solidFill>
                  <a:srgbClr val="004C6F"/>
                </a:solidFill>
                <a:latin typeface="Arial" pitchFamily="34" charset="0"/>
                <a:cs typeface="Arial" pitchFamily="34" charset="0"/>
              </a:rPr>
              <a:t>a las condiciones del territorio</a:t>
            </a:r>
            <a:br>
              <a:rPr lang="es-MX" sz="1800" dirty="0" smtClean="0">
                <a:solidFill>
                  <a:srgbClr val="004C6F"/>
                </a:solidFill>
                <a:latin typeface="Arial" pitchFamily="34" charset="0"/>
                <a:cs typeface="Arial" pitchFamily="34" charset="0"/>
              </a:rPr>
            </a:br>
            <a:r>
              <a:rPr lang="es-SV" sz="1800" dirty="0" smtClean="0">
                <a:solidFill>
                  <a:srgbClr val="004C6F"/>
                </a:solidFill>
                <a:latin typeface="Arial" pitchFamily="34" charset="0"/>
                <a:cs typeface="Arial" pitchFamily="34" charset="0"/>
              </a:rPr>
              <a:t>Economía que reconoce necesidad de satisfacción de necesidades básicas de la población (agua y seguridad alimentaria).</a:t>
            </a:r>
          </a:p>
          <a:p>
            <a:pPr lvl="0"/>
            <a:endParaRPr lang="es-SV" sz="1800" dirty="0" smtClean="0">
              <a:solidFill>
                <a:srgbClr val="004C6F"/>
              </a:solidFill>
              <a:latin typeface="Arial" pitchFamily="34" charset="0"/>
              <a:cs typeface="Arial" pitchFamily="34" charset="0"/>
            </a:endParaRPr>
          </a:p>
          <a:p>
            <a:r>
              <a:rPr lang="es-MX" sz="1800" dirty="0" smtClean="0">
                <a:solidFill>
                  <a:srgbClr val="993300"/>
                </a:solidFill>
                <a:latin typeface="Arial" pitchFamily="34" charset="0"/>
                <a:cs typeface="Arial" pitchFamily="34" charset="0"/>
              </a:rPr>
              <a:t>La población inactiva, </a:t>
            </a:r>
            <a:r>
              <a:rPr lang="es-MX" sz="1800" dirty="0" smtClean="0">
                <a:solidFill>
                  <a:srgbClr val="993300"/>
                </a:solidFill>
                <a:latin typeface="Arial" pitchFamily="34" charset="0"/>
                <a:cs typeface="Arial" pitchFamily="34" charset="0"/>
              </a:rPr>
              <a:t>desafío para una propuesta más inclusiva: </a:t>
            </a:r>
            <a:r>
              <a:rPr lang="es-MX" sz="1800" dirty="0" smtClean="0">
                <a:solidFill>
                  <a:srgbClr val="993300"/>
                </a:solidFill>
                <a:latin typeface="Arial" pitchFamily="34" charset="0"/>
                <a:cs typeface="Arial" pitchFamily="34" charset="0"/>
              </a:rPr>
              <a:t/>
            </a:r>
            <a:br>
              <a:rPr lang="es-MX" sz="1800" dirty="0" smtClean="0">
                <a:solidFill>
                  <a:srgbClr val="993300"/>
                </a:solidFill>
                <a:latin typeface="Arial" pitchFamily="34" charset="0"/>
                <a:cs typeface="Arial" pitchFamily="34" charset="0"/>
              </a:rPr>
            </a:br>
            <a:r>
              <a:rPr lang="es-MX" sz="1800" dirty="0" smtClean="0">
                <a:solidFill>
                  <a:srgbClr val="004C6F"/>
                </a:solidFill>
                <a:latin typeface="Arial" pitchFamily="34" charset="0"/>
                <a:cs typeface="Arial" pitchFamily="34" charset="0"/>
              </a:rPr>
              <a:t>Prestar atención al segmento de jóvenes y mujeres inactivas. </a:t>
            </a:r>
          </a:p>
          <a:p>
            <a:pPr lvl="0"/>
            <a:r>
              <a:rPr lang="es-SV" sz="1800" dirty="0" smtClean="0">
                <a:solidFill>
                  <a:srgbClr val="004C6F"/>
                </a:solidFill>
                <a:latin typeface="Arial" pitchFamily="34" charset="0"/>
                <a:cs typeface="Arial" pitchFamily="34" charset="0"/>
              </a:rPr>
              <a:t>Encadenamientos económicos: que abren mayores oportunidades (jóvenes y mujeres)</a:t>
            </a:r>
          </a:p>
          <a:p>
            <a:pPr>
              <a:buFont typeface="Arial" pitchFamily="34" charset="0"/>
              <a:buChar char="•"/>
            </a:pPr>
            <a:endParaRPr lang="es-MX" sz="1800" dirty="0" smtClean="0">
              <a:solidFill>
                <a:srgbClr val="004C6F"/>
              </a:solidFill>
              <a:latin typeface="Arial" pitchFamily="34" charset="0"/>
              <a:cs typeface="Arial" pitchFamily="34" charset="0"/>
            </a:endParaRPr>
          </a:p>
          <a:p>
            <a:r>
              <a:rPr lang="es-MX" sz="1800" dirty="0" smtClean="0">
                <a:solidFill>
                  <a:srgbClr val="993300"/>
                </a:solidFill>
                <a:latin typeface="Arial" pitchFamily="34" charset="0"/>
                <a:cs typeface="Arial" pitchFamily="34" charset="0"/>
              </a:rPr>
              <a:t>Una gestión territorial más </a:t>
            </a:r>
            <a:r>
              <a:rPr lang="es-MX" sz="1800" dirty="0" smtClean="0">
                <a:solidFill>
                  <a:srgbClr val="993300"/>
                </a:solidFill>
                <a:latin typeface="Arial" pitchFamily="34" charset="0"/>
                <a:cs typeface="Arial" pitchFamily="34" charset="0"/>
              </a:rPr>
              <a:t>apropiada y compartida: </a:t>
            </a:r>
            <a:r>
              <a:rPr lang="es-MX" sz="1800" dirty="0" smtClean="0">
                <a:solidFill>
                  <a:srgbClr val="993300"/>
                </a:solidFill>
                <a:latin typeface="Arial" pitchFamily="34" charset="0"/>
                <a:cs typeface="Arial" pitchFamily="34" charset="0"/>
              </a:rPr>
              <a:t/>
            </a:r>
            <a:br>
              <a:rPr lang="es-MX" sz="1800" dirty="0" smtClean="0">
                <a:solidFill>
                  <a:srgbClr val="993300"/>
                </a:solidFill>
                <a:latin typeface="Arial" pitchFamily="34" charset="0"/>
                <a:cs typeface="Arial" pitchFamily="34" charset="0"/>
              </a:rPr>
            </a:br>
            <a:r>
              <a:rPr lang="es-MX" sz="1800" dirty="0" smtClean="0">
                <a:solidFill>
                  <a:srgbClr val="004C6F"/>
                </a:solidFill>
                <a:latin typeface="Arial" pitchFamily="34" charset="0"/>
                <a:cs typeface="Arial" pitchFamily="34" charset="0"/>
              </a:rPr>
              <a:t>Fortalecer  procesos territoriales, diversificando la economía local asegurando la sostenibilidad de los recursos del territorio. </a:t>
            </a:r>
          </a:p>
          <a:p>
            <a:endParaRPr lang="es-MX" sz="1800" dirty="0" smtClean="0">
              <a:solidFill>
                <a:srgbClr val="004C6F"/>
              </a:solidFill>
              <a:latin typeface="Arial" pitchFamily="34" charset="0"/>
              <a:cs typeface="Arial" pitchFamily="34" charset="0"/>
            </a:endParaRPr>
          </a:p>
          <a:p>
            <a:r>
              <a:rPr lang="es-MX" sz="1800" dirty="0" smtClean="0">
                <a:solidFill>
                  <a:srgbClr val="993300"/>
                </a:solidFill>
                <a:latin typeface="Arial" pitchFamily="34" charset="0"/>
                <a:cs typeface="Arial" pitchFamily="34" charset="0"/>
              </a:rPr>
              <a:t>El desafío institucional para una g</a:t>
            </a:r>
            <a:r>
              <a:rPr lang="es-MX" sz="1800" dirty="0" smtClean="0">
                <a:solidFill>
                  <a:srgbClr val="993300"/>
                </a:solidFill>
                <a:latin typeface="Arial" pitchFamily="34" charset="0"/>
                <a:cs typeface="Arial" pitchFamily="34" charset="0"/>
              </a:rPr>
              <a:t>estión territorial incluyente y sostenible</a:t>
            </a:r>
            <a:r>
              <a:rPr lang="es-MX" sz="1800" dirty="0" smtClean="0">
                <a:solidFill>
                  <a:srgbClr val="993300"/>
                </a:solidFill>
                <a:latin typeface="Arial" pitchFamily="34" charset="0"/>
                <a:cs typeface="Arial" pitchFamily="34" charset="0"/>
              </a:rPr>
              <a:t>:  </a:t>
            </a:r>
            <a:r>
              <a:rPr lang="es-MX" sz="1800" dirty="0" smtClean="0">
                <a:solidFill>
                  <a:srgbClr val="004C6F"/>
                </a:solidFill>
                <a:latin typeface="Arial" pitchFamily="34" charset="0"/>
                <a:cs typeface="Arial" pitchFamily="34" charset="0"/>
              </a:rPr>
              <a:t/>
            </a:r>
            <a:br>
              <a:rPr lang="es-MX" sz="1800" dirty="0" smtClean="0">
                <a:solidFill>
                  <a:srgbClr val="004C6F"/>
                </a:solidFill>
                <a:latin typeface="Arial" pitchFamily="34" charset="0"/>
                <a:cs typeface="Arial" pitchFamily="34" charset="0"/>
              </a:rPr>
            </a:br>
            <a:r>
              <a:rPr lang="es-MX" sz="1800" dirty="0" smtClean="0">
                <a:solidFill>
                  <a:srgbClr val="004C6F"/>
                </a:solidFill>
                <a:latin typeface="Arial" pitchFamily="34" charset="0"/>
                <a:cs typeface="Arial" pitchFamily="34" charset="0"/>
              </a:rPr>
              <a:t>Institucionalidad encadenada y liderada por los intereses territoriales locales, </a:t>
            </a:r>
            <a:br>
              <a:rPr lang="es-MX" sz="1800" dirty="0" smtClean="0">
                <a:solidFill>
                  <a:srgbClr val="004C6F"/>
                </a:solidFill>
                <a:latin typeface="Arial" pitchFamily="34" charset="0"/>
                <a:cs typeface="Arial" pitchFamily="34" charset="0"/>
              </a:rPr>
            </a:br>
            <a:r>
              <a:rPr lang="es-MX" sz="1800" dirty="0" smtClean="0">
                <a:solidFill>
                  <a:srgbClr val="004C6F"/>
                </a:solidFill>
                <a:latin typeface="Arial" pitchFamily="34" charset="0"/>
                <a:cs typeface="Arial" pitchFamily="34" charset="0"/>
              </a:rPr>
              <a:t>Incluyendo salvadoreños en el exterior (sin reducirlo al tema económico).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es-MX" sz="1600" dirty="0" smtClean="0">
              <a:solidFill>
                <a:srgbClr val="004C6F"/>
              </a:solidFill>
              <a:latin typeface="Book Antiqu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p:cNvSpPr txBox="1">
            <a:spLocks noChangeArrowheads="1"/>
          </p:cNvSpPr>
          <p:nvPr/>
        </p:nvSpPr>
        <p:spPr bwMode="auto">
          <a:xfrm>
            <a:off x="3435350" y="1866900"/>
            <a:ext cx="2257425" cy="579438"/>
          </a:xfrm>
          <a:prstGeom prst="rect">
            <a:avLst/>
          </a:prstGeom>
          <a:noFill/>
          <a:ln w="9525">
            <a:noFill/>
            <a:miter lim="800000"/>
            <a:headEnd/>
            <a:tailEnd/>
          </a:ln>
          <a:effectLst/>
        </p:spPr>
        <p:txBody>
          <a:bodyPr>
            <a:spAutoFit/>
          </a:bodyPr>
          <a:lstStyle/>
          <a:p>
            <a:pPr>
              <a:spcBef>
                <a:spcPct val="50000"/>
              </a:spcBef>
            </a:pPr>
            <a:r>
              <a:rPr lang="es-MX" sz="3200" b="1">
                <a:solidFill>
                  <a:srgbClr val="004C6F"/>
                </a:solidFill>
                <a:latin typeface="Book Antiqua" pitchFamily="18" charset="0"/>
              </a:rPr>
              <a:t>GRACIAS</a:t>
            </a:r>
            <a:endParaRPr lang="es-ES" sz="3200" b="1">
              <a:solidFill>
                <a:srgbClr val="004C6F"/>
              </a:solidFill>
              <a:latin typeface="Book Antiqua" pitchFamily="18" charset="0"/>
            </a:endParaRPr>
          </a:p>
        </p:txBody>
      </p:sp>
      <p:sp>
        <p:nvSpPr>
          <p:cNvPr id="238595" name="Rectangle 3"/>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38596" name="Rectangle 4"/>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38597" name="Rectangle 5"/>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38598" name="Text Box 6"/>
          <p:cNvSpPr txBox="1">
            <a:spLocks noChangeArrowheads="1"/>
          </p:cNvSpPr>
          <p:nvPr/>
        </p:nvSpPr>
        <p:spPr bwMode="auto">
          <a:xfrm>
            <a:off x="2705100" y="2692400"/>
            <a:ext cx="3924300" cy="579438"/>
          </a:xfrm>
          <a:prstGeom prst="rect">
            <a:avLst/>
          </a:prstGeom>
          <a:noFill/>
          <a:ln w="9525">
            <a:noFill/>
            <a:miter lim="800000"/>
            <a:headEnd/>
            <a:tailEnd/>
          </a:ln>
          <a:effectLst/>
        </p:spPr>
        <p:txBody>
          <a:bodyPr>
            <a:spAutoFit/>
          </a:bodyPr>
          <a:lstStyle/>
          <a:p>
            <a:pPr algn="ctr">
              <a:spcBef>
                <a:spcPct val="50000"/>
              </a:spcBef>
            </a:pPr>
            <a:r>
              <a:rPr lang="es-MX" sz="3200">
                <a:solidFill>
                  <a:srgbClr val="004C6F"/>
                </a:solidFill>
                <a:latin typeface="Book Antiqua" pitchFamily="18" charset="0"/>
              </a:rPr>
              <a:t>www.prisma.org.sv</a:t>
            </a:r>
            <a:endParaRPr lang="es-ES" sz="3200">
              <a:solidFill>
                <a:srgbClr val="004C6F"/>
              </a:solidFill>
              <a:latin typeface="Book Antiq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2139950" y="647700"/>
            <a:ext cx="4543425" cy="579438"/>
          </a:xfrm>
          <a:prstGeom prst="rect">
            <a:avLst/>
          </a:prstGeom>
          <a:noFill/>
          <a:ln w="9525">
            <a:noFill/>
            <a:miter lim="800000"/>
            <a:headEnd/>
            <a:tailEnd/>
          </a:ln>
          <a:effectLst/>
        </p:spPr>
        <p:txBody>
          <a:bodyPr>
            <a:spAutoFit/>
          </a:bodyPr>
          <a:lstStyle/>
          <a:p>
            <a:pPr algn="ctr">
              <a:spcBef>
                <a:spcPct val="50000"/>
              </a:spcBef>
            </a:pPr>
            <a:r>
              <a:rPr lang="es-MX" sz="3200" b="1" dirty="0" smtClean="0">
                <a:solidFill>
                  <a:srgbClr val="95B327"/>
                </a:solidFill>
                <a:latin typeface="Book Antiqua" pitchFamily="18" charset="0"/>
              </a:rPr>
              <a:t>Propósito</a:t>
            </a:r>
            <a:endParaRPr lang="es-ES" sz="3200" b="1" dirty="0">
              <a:solidFill>
                <a:srgbClr val="95B327"/>
              </a:solidFill>
              <a:latin typeface="Book Antiqua" pitchFamily="18" charset="0"/>
            </a:endParaRPr>
          </a:p>
        </p:txBody>
      </p:sp>
      <p:sp>
        <p:nvSpPr>
          <p:cNvPr id="219139" name="Rectangle 3"/>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19140" name="Rectangle 4"/>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19141" name="Rectangle 5"/>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19145" name="Rectangle 9"/>
          <p:cNvSpPr>
            <a:spLocks noChangeArrowheads="1"/>
          </p:cNvSpPr>
          <p:nvPr/>
        </p:nvSpPr>
        <p:spPr bwMode="auto">
          <a:xfrm>
            <a:off x="584200" y="1422400"/>
            <a:ext cx="7823200" cy="3693319"/>
          </a:xfrm>
          <a:prstGeom prst="rect">
            <a:avLst/>
          </a:prstGeom>
          <a:noFill/>
          <a:ln w="9525">
            <a:noFill/>
            <a:miter lim="800000"/>
            <a:headEnd/>
            <a:tailEnd/>
          </a:ln>
          <a:effectLst/>
        </p:spPr>
        <p:txBody>
          <a:bodyPr wrap="square">
            <a:spAutoFit/>
          </a:bodyPr>
          <a:lstStyle/>
          <a:p>
            <a:pPr marL="355600" indent="-355600"/>
            <a:endParaRPr lang="es-SV" sz="1800" dirty="0" smtClean="0">
              <a:solidFill>
                <a:srgbClr val="004C6F"/>
              </a:solidFill>
              <a:latin typeface="Book Antiqua" pitchFamily="18" charset="0"/>
            </a:endParaRPr>
          </a:p>
          <a:p>
            <a:pPr marL="355600" indent="-355600">
              <a:buFontTx/>
              <a:buChar char="•"/>
            </a:pPr>
            <a:r>
              <a:rPr lang="es-SV" sz="1800" dirty="0" smtClean="0">
                <a:solidFill>
                  <a:srgbClr val="004C6F"/>
                </a:solidFill>
                <a:latin typeface="Book Antiqua" pitchFamily="18" charset="0"/>
              </a:rPr>
              <a:t>Hipótesis de estudio: en la medida que las actividades relacionadas con megaproyectos favorezca la diversificación económica a partir de la interconexión, la innovación, la identidad cultural, la integración equitativa de la fuerza de trabajo y la sostenibilidad de los recursos del territorio, estas actividades tendrían resultados cohesionadores sobre el territorio. Pero caso contrario, en ausencia de tales características el resultado previsible es de profundiza las asimetrías y desigualdades presentes en el territorio. </a:t>
            </a:r>
          </a:p>
          <a:p>
            <a:pPr marL="355600" indent="-355600"/>
            <a:endParaRPr lang="es-SV" sz="1800" dirty="0" smtClean="0">
              <a:solidFill>
                <a:srgbClr val="004C6F"/>
              </a:solidFill>
              <a:latin typeface="Book Antiqua" pitchFamily="18" charset="0"/>
            </a:endParaRPr>
          </a:p>
          <a:p>
            <a:pPr marL="355600" indent="-355600">
              <a:buFontTx/>
              <a:buChar char="•"/>
            </a:pPr>
            <a:r>
              <a:rPr lang="es-SV" sz="1800" dirty="0" smtClean="0">
                <a:solidFill>
                  <a:srgbClr val="004C6F"/>
                </a:solidFill>
                <a:latin typeface="Book Antiqua" pitchFamily="18" charset="0"/>
              </a:rPr>
              <a:t>Se busca aportar insumos que ayuden a engarzar mejor este megaproyecto logístico que atraviesa a Nueva Concepción con los esfuerzos locales y territoriales de desarrollo. </a:t>
            </a:r>
            <a:endParaRPr lang="es-MX" sz="1800" dirty="0" smtClean="0">
              <a:solidFill>
                <a:srgbClr val="004C6F"/>
              </a:solidFill>
              <a:latin typeface="Book Antiqu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17092" name="Rectangle 4"/>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17093" name="Rectangle 5"/>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17094" name="Text Box 6"/>
          <p:cNvSpPr txBox="1">
            <a:spLocks noChangeArrowheads="1"/>
          </p:cNvSpPr>
          <p:nvPr/>
        </p:nvSpPr>
        <p:spPr bwMode="auto">
          <a:xfrm>
            <a:off x="762000" y="1155700"/>
            <a:ext cx="7531100" cy="579438"/>
          </a:xfrm>
          <a:prstGeom prst="rect">
            <a:avLst/>
          </a:prstGeom>
          <a:noFill/>
          <a:ln w="9525">
            <a:noFill/>
            <a:miter lim="800000"/>
            <a:headEnd/>
            <a:tailEnd/>
          </a:ln>
          <a:effectLst/>
        </p:spPr>
        <p:txBody>
          <a:bodyPr>
            <a:spAutoFit/>
          </a:bodyPr>
          <a:lstStyle/>
          <a:p>
            <a:pPr algn="ctr">
              <a:spcBef>
                <a:spcPct val="50000"/>
              </a:spcBef>
            </a:pPr>
            <a:endParaRPr lang="es-ES" sz="3200">
              <a:solidFill>
                <a:srgbClr val="004C6F"/>
              </a:solidFill>
              <a:latin typeface="Book Antiqua" pitchFamily="18" charset="0"/>
            </a:endParaRPr>
          </a:p>
        </p:txBody>
      </p:sp>
      <p:sp>
        <p:nvSpPr>
          <p:cNvPr id="217096" name="Rectangle 8"/>
          <p:cNvSpPr>
            <a:spLocks noGrp="1" noChangeArrowheads="1"/>
          </p:cNvSpPr>
          <p:nvPr>
            <p:ph type="title"/>
          </p:nvPr>
        </p:nvSpPr>
        <p:spPr>
          <a:xfrm>
            <a:off x="393700" y="228601"/>
            <a:ext cx="8115300" cy="1003299"/>
          </a:xfrm>
          <a:noFill/>
          <a:ln/>
        </p:spPr>
        <p:txBody>
          <a:bodyPr lIns="0" tIns="0" rIns="0" bIns="0"/>
          <a:lstStyle/>
          <a:p>
            <a:r>
              <a:rPr lang="es-SV" sz="2200" b="1" dirty="0" smtClean="0">
                <a:solidFill>
                  <a:srgbClr val="95B327"/>
                </a:solidFill>
                <a:latin typeface="Book Antiqua" pitchFamily="18" charset="0"/>
              </a:rPr>
              <a:t>La región ha experimentado transformaciones aceleradas </a:t>
            </a:r>
            <a:br>
              <a:rPr lang="es-SV" sz="2200" b="1" dirty="0" smtClean="0">
                <a:solidFill>
                  <a:srgbClr val="95B327"/>
                </a:solidFill>
                <a:latin typeface="Book Antiqua" pitchFamily="18" charset="0"/>
              </a:rPr>
            </a:br>
            <a:r>
              <a:rPr lang="es-SV" sz="2200" b="1" dirty="0" smtClean="0">
                <a:solidFill>
                  <a:srgbClr val="95B327"/>
                </a:solidFill>
                <a:latin typeface="Book Antiqua" pitchFamily="18" charset="0"/>
              </a:rPr>
              <a:t>en las economías en las últimas 3 décadas </a:t>
            </a:r>
            <a:br>
              <a:rPr lang="es-SV" sz="2200" b="1" dirty="0" smtClean="0">
                <a:solidFill>
                  <a:srgbClr val="95B327"/>
                </a:solidFill>
                <a:latin typeface="Book Antiqua" pitchFamily="18" charset="0"/>
              </a:rPr>
            </a:br>
            <a:r>
              <a:rPr lang="es-SV" sz="1800" b="1" dirty="0" smtClean="0">
                <a:solidFill>
                  <a:srgbClr val="95B327"/>
                </a:solidFill>
                <a:latin typeface="Book Antiqua" pitchFamily="18" charset="0"/>
              </a:rPr>
              <a:t>(agro exportación-remesas) </a:t>
            </a:r>
            <a:endParaRPr lang="es-SV" sz="1800" b="1" dirty="0">
              <a:solidFill>
                <a:srgbClr val="95B327"/>
              </a:solidFill>
              <a:latin typeface="Book Antiqua" pitchFamily="18" charset="0"/>
            </a:endParaRPr>
          </a:p>
        </p:txBody>
      </p:sp>
      <p:graphicFrame>
        <p:nvGraphicFramePr>
          <p:cNvPr id="8" name="Object 12"/>
          <p:cNvGraphicFramePr>
            <a:graphicFrameLocks noChangeAspect="1"/>
          </p:cNvGraphicFramePr>
          <p:nvPr/>
        </p:nvGraphicFramePr>
        <p:xfrm>
          <a:off x="1077913" y="1346200"/>
          <a:ext cx="6845300" cy="4000500"/>
        </p:xfrm>
        <a:graphic>
          <a:graphicData uri="http://schemas.openxmlformats.org/presentationml/2006/ole">
            <p:oleObj spid="_x0000_s3074" name="Gráfico" r:id="rId4" imgW="5667375" imgH="3524250" progId="MSGraph.Chart.8">
              <p:embed/>
            </p:oleObj>
          </a:graphicData>
        </a:graphic>
      </p:graphicFrame>
      <p:sp>
        <p:nvSpPr>
          <p:cNvPr id="9" name="Oval 13"/>
          <p:cNvSpPr>
            <a:spLocks noChangeArrowheads="1"/>
          </p:cNvSpPr>
          <p:nvPr/>
        </p:nvSpPr>
        <p:spPr bwMode="auto">
          <a:xfrm>
            <a:off x="1344613" y="1317625"/>
            <a:ext cx="928687" cy="3995738"/>
          </a:xfrm>
          <a:prstGeom prst="ellipse">
            <a:avLst/>
          </a:prstGeom>
          <a:noFill/>
          <a:ln w="38100" algn="ctr">
            <a:solidFill>
              <a:srgbClr val="FFFF00"/>
            </a:solidFill>
            <a:round/>
            <a:headEnd/>
            <a:tailEnd/>
          </a:ln>
          <a:effectLst>
            <a:outerShdw dist="35921" dir="2700000" algn="ctr" rotWithShape="0">
              <a:srgbClr val="808080"/>
            </a:outerShdw>
          </a:effectLst>
        </p:spPr>
        <p:txBody>
          <a:bodyPr wrap="none" anchor="ctr"/>
          <a:lstStyle/>
          <a:p>
            <a:endParaRPr lang="es-SV"/>
          </a:p>
        </p:txBody>
      </p:sp>
      <p:sp>
        <p:nvSpPr>
          <p:cNvPr id="10" name="Oval 14"/>
          <p:cNvSpPr>
            <a:spLocks noChangeArrowheads="1"/>
          </p:cNvSpPr>
          <p:nvPr/>
        </p:nvSpPr>
        <p:spPr bwMode="auto">
          <a:xfrm>
            <a:off x="5813425" y="1271588"/>
            <a:ext cx="928688" cy="3995737"/>
          </a:xfrm>
          <a:prstGeom prst="ellipse">
            <a:avLst/>
          </a:prstGeom>
          <a:noFill/>
          <a:ln w="38100" algn="ctr">
            <a:solidFill>
              <a:srgbClr val="FFFF00"/>
            </a:solidFill>
            <a:round/>
            <a:headEnd/>
            <a:tailEnd/>
          </a:ln>
          <a:effectLst>
            <a:outerShdw dist="35921" dir="2700000" algn="ctr" rotWithShape="0">
              <a:srgbClr val="808080"/>
            </a:outerShdw>
          </a:effectLst>
        </p:spPr>
        <p:txBody>
          <a:bodyPr wrap="none" anchor="ctr"/>
          <a:lstStyle/>
          <a:p>
            <a:endParaRPr lang="es-SV"/>
          </a:p>
        </p:txBody>
      </p:sp>
      <p:sp>
        <p:nvSpPr>
          <p:cNvPr id="11" name="10 Rectángulo"/>
          <p:cNvSpPr/>
          <p:nvPr/>
        </p:nvSpPr>
        <p:spPr>
          <a:xfrm>
            <a:off x="228600" y="5466308"/>
            <a:ext cx="8915400" cy="738664"/>
          </a:xfrm>
          <a:prstGeom prst="rect">
            <a:avLst/>
          </a:prstGeom>
        </p:spPr>
        <p:txBody>
          <a:bodyPr wrap="square">
            <a:spAutoFit/>
          </a:bodyPr>
          <a:lstStyle/>
          <a:p>
            <a:r>
              <a:rPr lang="es-MX" sz="1400" b="1" dirty="0" smtClean="0">
                <a:solidFill>
                  <a:srgbClr val="004C6F"/>
                </a:solidFill>
                <a:latin typeface="Arial" pitchFamily="34" charset="0"/>
                <a:cs typeface="Arial" pitchFamily="34" charset="0"/>
              </a:rPr>
              <a:t>La migración expresa estos cambios en la economía y con esto, </a:t>
            </a:r>
            <a:r>
              <a:rPr lang="es-SV" sz="1400" b="1" dirty="0" smtClean="0">
                <a:solidFill>
                  <a:srgbClr val="004C6F"/>
                </a:solidFill>
                <a:latin typeface="Arial" pitchFamily="34" charset="0"/>
                <a:cs typeface="Arial" pitchFamily="34" charset="0"/>
              </a:rPr>
              <a:t>los patrones de distribución, </a:t>
            </a:r>
            <a:r>
              <a:rPr lang="es-MX" sz="1400" b="1" dirty="0" smtClean="0">
                <a:solidFill>
                  <a:srgbClr val="004C6F"/>
                </a:solidFill>
                <a:latin typeface="Arial" pitchFamily="34" charset="0"/>
                <a:cs typeface="Arial" pitchFamily="34" charset="0"/>
              </a:rPr>
              <a:t>el uso y acceso a los recursos en un territorio</a:t>
            </a:r>
            <a:r>
              <a:rPr lang="es-SV" sz="1400" b="1" dirty="0" smtClean="0">
                <a:solidFill>
                  <a:srgbClr val="004C6F"/>
                </a:solidFill>
                <a:latin typeface="Arial" pitchFamily="34" charset="0"/>
                <a:cs typeface="Arial" pitchFamily="34" charset="0"/>
              </a:rPr>
              <a:t>, los mercados de trabajo y de los medios de vida, así como de cambios en las estructuras de distribución social de la población.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11972" name="Rectangle 4"/>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11973" name="Rectangle 5"/>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11981" name="Text Box 13"/>
          <p:cNvSpPr txBox="1">
            <a:spLocks noChangeArrowheads="1"/>
          </p:cNvSpPr>
          <p:nvPr/>
        </p:nvSpPr>
        <p:spPr bwMode="auto">
          <a:xfrm>
            <a:off x="1041400" y="368300"/>
            <a:ext cx="7023100" cy="830997"/>
          </a:xfrm>
          <a:prstGeom prst="rect">
            <a:avLst/>
          </a:prstGeom>
          <a:noFill/>
          <a:ln w="9525">
            <a:noFill/>
            <a:miter lim="800000"/>
            <a:headEnd/>
            <a:tailEnd/>
          </a:ln>
          <a:effectLst/>
        </p:spPr>
        <p:txBody>
          <a:bodyPr>
            <a:spAutoFit/>
          </a:bodyPr>
          <a:lstStyle/>
          <a:p>
            <a:pPr algn="ctr">
              <a:spcBef>
                <a:spcPct val="50000"/>
              </a:spcBef>
            </a:pPr>
            <a:r>
              <a:rPr lang="es-MX" b="1" dirty="0" smtClean="0">
                <a:solidFill>
                  <a:srgbClr val="95B327"/>
                </a:solidFill>
                <a:latin typeface="Book Antiqua" pitchFamily="18" charset="0"/>
              </a:rPr>
              <a:t>La Carretera Longitudinal del Norte (CLN):  </a:t>
            </a:r>
            <a:r>
              <a:rPr lang="es-MX" b="1" dirty="0">
                <a:solidFill>
                  <a:srgbClr val="95B327"/>
                </a:solidFill>
                <a:latin typeface="Book Antiqua" pitchFamily="18" charset="0"/>
              </a:rPr>
              <a:t>parte de la plataforma logística</a:t>
            </a:r>
            <a:endParaRPr lang="es-ES" b="1" dirty="0">
              <a:solidFill>
                <a:srgbClr val="95B327"/>
              </a:solidFill>
              <a:latin typeface="Book Antiqua" pitchFamily="18" charset="0"/>
            </a:endParaRPr>
          </a:p>
        </p:txBody>
      </p:sp>
      <p:pic>
        <p:nvPicPr>
          <p:cNvPr id="211983" name="Picture 15"/>
          <p:cNvPicPr>
            <a:picLocks noChangeAspect="1" noChangeArrowheads="1"/>
          </p:cNvPicPr>
          <p:nvPr/>
        </p:nvPicPr>
        <p:blipFill>
          <a:blip r:embed="rId3" cstate="print"/>
          <a:srcRect/>
          <a:stretch>
            <a:fillRect/>
          </a:stretch>
        </p:blipFill>
        <p:spPr bwMode="auto">
          <a:xfrm>
            <a:off x="0" y="1609725"/>
            <a:ext cx="5200650" cy="4019550"/>
          </a:xfrm>
          <a:prstGeom prst="rect">
            <a:avLst/>
          </a:prstGeom>
          <a:noFill/>
          <a:ln w="9525">
            <a:noFill/>
            <a:miter lim="800000"/>
            <a:headEnd/>
            <a:tailEnd/>
          </a:ln>
          <a:effectLst/>
        </p:spPr>
      </p:pic>
      <p:sp>
        <p:nvSpPr>
          <p:cNvPr id="211984" name="Rectangle 16"/>
          <p:cNvSpPr>
            <a:spLocks noChangeArrowheads="1"/>
          </p:cNvSpPr>
          <p:nvPr/>
        </p:nvSpPr>
        <p:spPr bwMode="auto">
          <a:xfrm>
            <a:off x="1" y="5616575"/>
            <a:ext cx="5016500" cy="769441"/>
          </a:xfrm>
          <a:prstGeom prst="rect">
            <a:avLst/>
          </a:prstGeom>
          <a:noFill/>
          <a:ln w="9525">
            <a:noFill/>
            <a:miter lim="800000"/>
            <a:headEnd/>
            <a:tailEnd/>
          </a:ln>
          <a:effectLst/>
        </p:spPr>
        <p:txBody>
          <a:bodyPr wrap="square">
            <a:spAutoFit/>
          </a:bodyPr>
          <a:lstStyle/>
          <a:p>
            <a:r>
              <a:rPr lang="es-MX" sz="1000" dirty="0">
                <a:solidFill>
                  <a:srgbClr val="004C6F"/>
                </a:solidFill>
                <a:latin typeface="Book Antiqua" pitchFamily="18" charset="0"/>
              </a:rPr>
              <a:t>Fuente: Elaborado por PRISMA según Bases de datos SIG de Mesoamérica / CCAD-BM 2002; trazos de Carretera Longitudinal del Norte y canales interoceánicos en base a esquemas de CND, PNODT y MOP</a:t>
            </a:r>
            <a:r>
              <a:rPr lang="es-MX" sz="1000" dirty="0">
                <a:latin typeface="Book Antiqua" pitchFamily="18" charset="0"/>
              </a:rPr>
              <a:t>.</a:t>
            </a:r>
            <a:r>
              <a:rPr lang="es-MX" sz="1200" dirty="0"/>
              <a:t> </a:t>
            </a:r>
            <a:endParaRPr lang="es-MX" sz="1200" dirty="0" smtClean="0"/>
          </a:p>
          <a:p>
            <a:endParaRPr lang="es-ES" sz="1200" dirty="0"/>
          </a:p>
        </p:txBody>
      </p:sp>
      <p:sp>
        <p:nvSpPr>
          <p:cNvPr id="8" name="Rectangle 2"/>
          <p:cNvSpPr>
            <a:spLocks noChangeArrowheads="1"/>
          </p:cNvSpPr>
          <p:nvPr/>
        </p:nvSpPr>
        <p:spPr bwMode="auto">
          <a:xfrm>
            <a:off x="5125540" y="1532326"/>
            <a:ext cx="3860800" cy="4497388"/>
          </a:xfrm>
          <a:prstGeom prst="rect">
            <a:avLst/>
          </a:prstGeom>
          <a:noFill/>
          <a:ln w="9525">
            <a:noFill/>
            <a:miter lim="800000"/>
            <a:headEnd/>
            <a:tailEnd/>
          </a:ln>
          <a:effectLst/>
        </p:spPr>
        <p:txBody>
          <a:bodyPr/>
          <a:lstStyle/>
          <a:p>
            <a:pPr marL="228600" indent="-228600">
              <a:spcBef>
                <a:spcPct val="30000"/>
              </a:spcBef>
              <a:buFontTx/>
              <a:buChar char="•"/>
            </a:pPr>
            <a:r>
              <a:rPr lang="es-SV" sz="1600" dirty="0" smtClean="0">
                <a:solidFill>
                  <a:srgbClr val="004C6F"/>
                </a:solidFill>
                <a:latin typeface="Arial" pitchFamily="34" charset="0"/>
                <a:cs typeface="Arial" pitchFamily="34" charset="0"/>
              </a:rPr>
              <a:t>La CLN es parte del proyecto más grande conocido como </a:t>
            </a:r>
            <a:r>
              <a:rPr lang="es-SV" sz="1600" i="1" dirty="0" smtClean="0">
                <a:solidFill>
                  <a:srgbClr val="004C6F"/>
                </a:solidFill>
                <a:latin typeface="Arial" pitchFamily="34" charset="0"/>
                <a:cs typeface="Arial" pitchFamily="34" charset="0"/>
              </a:rPr>
              <a:t>Plan Puebla Panamá (PPP)</a:t>
            </a:r>
            <a:r>
              <a:rPr lang="es-SV" sz="1600" dirty="0" smtClean="0">
                <a:solidFill>
                  <a:srgbClr val="004C6F"/>
                </a:solidFill>
                <a:latin typeface="Arial" pitchFamily="34" charset="0"/>
                <a:cs typeface="Arial" pitchFamily="34" charset="0"/>
              </a:rPr>
              <a:t> o </a:t>
            </a:r>
            <a:r>
              <a:rPr lang="es-SV" sz="1600" i="1" dirty="0" smtClean="0">
                <a:solidFill>
                  <a:srgbClr val="004C6F"/>
                </a:solidFill>
                <a:latin typeface="Arial" pitchFamily="34" charset="0"/>
                <a:cs typeface="Arial" pitchFamily="34" charset="0"/>
              </a:rPr>
              <a:t>Proyecto Mesoamérica</a:t>
            </a:r>
            <a:r>
              <a:rPr lang="es-SV" sz="1600" dirty="0" smtClean="0">
                <a:solidFill>
                  <a:srgbClr val="004C6F"/>
                </a:solidFill>
                <a:latin typeface="Arial" pitchFamily="34" charset="0"/>
                <a:cs typeface="Arial" pitchFamily="34" charset="0"/>
              </a:rPr>
              <a:t>.  </a:t>
            </a:r>
          </a:p>
          <a:p>
            <a:pPr marL="228600" indent="-228600">
              <a:spcBef>
                <a:spcPct val="30000"/>
              </a:spcBef>
              <a:buFontTx/>
              <a:buChar char="•"/>
            </a:pPr>
            <a:r>
              <a:rPr lang="es-SV" sz="1600" dirty="0" smtClean="0">
                <a:solidFill>
                  <a:srgbClr val="004C6F"/>
                </a:solidFill>
                <a:latin typeface="Arial" pitchFamily="34" charset="0"/>
                <a:cs typeface="Arial" pitchFamily="34" charset="0"/>
              </a:rPr>
              <a:t>El Proyecto promueve la construcción de corredores interoceánicos (canales secos), para facilitar el transporte de mercancías que pasan por la región.</a:t>
            </a:r>
          </a:p>
          <a:p>
            <a:pPr marL="228600" indent="-228600">
              <a:spcBef>
                <a:spcPct val="30000"/>
              </a:spcBef>
              <a:buFontTx/>
              <a:buChar char="•"/>
            </a:pPr>
            <a:r>
              <a:rPr lang="es-SV" sz="1600" dirty="0" smtClean="0">
                <a:solidFill>
                  <a:srgbClr val="004C6F"/>
                </a:solidFill>
                <a:latin typeface="Arial" pitchFamily="34" charset="0"/>
                <a:cs typeface="Arial" pitchFamily="34" charset="0"/>
              </a:rPr>
              <a:t>De acuerdo los promotores del proyecto, los canales secos aportan a la reducción de los costos en el transporte de la mercancía y entonces ayudará a ser más competitivos a los empresarios locales y convertirá al país en una plataforma logística de transporte que generará muchos empleos.</a:t>
            </a:r>
            <a:endParaRPr lang="es-ES" sz="1600" dirty="0">
              <a:solidFill>
                <a:srgbClr val="004C6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98" name="Rectangle 1190"/>
          <p:cNvSpPr>
            <a:spLocks noGrp="1" noChangeArrowheads="1"/>
          </p:cNvSpPr>
          <p:nvPr>
            <p:ph type="title"/>
          </p:nvPr>
        </p:nvSpPr>
        <p:spPr bwMode="auto">
          <a:xfrm>
            <a:off x="342900" y="296863"/>
            <a:ext cx="8229600" cy="828675"/>
          </a:xfrm>
          <a:noFill/>
          <a:ln>
            <a:miter lim="800000"/>
            <a:headEnd/>
            <a:tailEnd/>
          </a:ln>
        </p:spPr>
        <p:txBody>
          <a:bodyPr vert="horz" wrap="square" lIns="91440" tIns="45720" rIns="91440" bIns="45720" numCol="1" anchor="t" anchorCtr="0" compatLnSpc="1">
            <a:prstTxWarp prst="textNoShape">
              <a:avLst/>
            </a:prstTxWarp>
          </a:bodyPr>
          <a:lstStyle/>
          <a:p>
            <a:pPr>
              <a:lnSpc>
                <a:spcPct val="85000"/>
              </a:lnSpc>
            </a:pPr>
            <a:r>
              <a:rPr lang="es-ES" sz="2800" b="1" dirty="0" smtClean="0">
                <a:solidFill>
                  <a:srgbClr val="BF5A00"/>
                </a:solidFill>
                <a:effectLst>
                  <a:outerShdw blurRad="38100" dist="38100" dir="2700000" algn="tl">
                    <a:srgbClr val="C0C0C0"/>
                  </a:outerShdw>
                </a:effectLst>
                <a:latin typeface="Book Antiqua" pitchFamily="18" charset="0"/>
              </a:rPr>
              <a:t>La Carretera </a:t>
            </a:r>
            <a:r>
              <a:rPr lang="es-ES" sz="2800" b="1" dirty="0">
                <a:solidFill>
                  <a:srgbClr val="BF5A00"/>
                </a:solidFill>
                <a:effectLst>
                  <a:outerShdw blurRad="38100" dist="38100" dir="2700000" algn="tl">
                    <a:srgbClr val="C0C0C0"/>
                  </a:outerShdw>
                </a:effectLst>
                <a:latin typeface="Book Antiqua" pitchFamily="18" charset="0"/>
              </a:rPr>
              <a:t>Longitudinal del Norte (CLN)</a:t>
            </a:r>
            <a:endParaRPr lang="en-US" sz="2800" b="1" dirty="0">
              <a:solidFill>
                <a:srgbClr val="BF5A00"/>
              </a:solidFill>
              <a:effectLst>
                <a:outerShdw blurRad="38100" dist="38100" dir="2700000" algn="tl">
                  <a:srgbClr val="C0C0C0"/>
                </a:outerShdw>
              </a:effectLst>
              <a:latin typeface="Book Antiqua" pitchFamily="18" charset="0"/>
            </a:endParaRPr>
          </a:p>
        </p:txBody>
      </p:sp>
      <p:grpSp>
        <p:nvGrpSpPr>
          <p:cNvPr id="2" name="Group 2384"/>
          <p:cNvGrpSpPr>
            <a:grpSpLocks/>
          </p:cNvGrpSpPr>
          <p:nvPr/>
        </p:nvGrpSpPr>
        <p:grpSpPr bwMode="auto">
          <a:xfrm>
            <a:off x="432542" y="2811623"/>
            <a:ext cx="7771087" cy="3886040"/>
            <a:chOff x="131" y="-17"/>
            <a:chExt cx="6710" cy="3884"/>
          </a:xfrm>
        </p:grpSpPr>
        <p:pic>
          <p:nvPicPr>
            <p:cNvPr id="149841" name="Picture 2385" descr="mapa norte lempa"/>
            <p:cNvPicPr>
              <a:picLocks noChangeAspect="1" noChangeArrowheads="1"/>
            </p:cNvPicPr>
            <p:nvPr/>
          </p:nvPicPr>
          <p:blipFill>
            <a:blip r:embed="rId3" cstate="print"/>
            <a:srcRect/>
            <a:stretch>
              <a:fillRect/>
            </a:stretch>
          </p:blipFill>
          <p:spPr bwMode="auto">
            <a:xfrm>
              <a:off x="1173" y="-17"/>
              <a:ext cx="5668" cy="3445"/>
            </a:xfrm>
            <a:prstGeom prst="rect">
              <a:avLst/>
            </a:prstGeom>
            <a:noFill/>
          </p:spPr>
        </p:pic>
        <p:grpSp>
          <p:nvGrpSpPr>
            <p:cNvPr id="3" name="Group 2386"/>
            <p:cNvGrpSpPr>
              <a:grpSpLocks/>
            </p:cNvGrpSpPr>
            <p:nvPr/>
          </p:nvGrpSpPr>
          <p:grpSpPr bwMode="auto">
            <a:xfrm>
              <a:off x="131" y="284"/>
              <a:ext cx="5481" cy="3583"/>
              <a:chOff x="131" y="284"/>
              <a:chExt cx="5481" cy="3583"/>
            </a:xfrm>
          </p:grpSpPr>
          <p:grpSp>
            <p:nvGrpSpPr>
              <p:cNvPr id="4" name="Group 2387"/>
              <p:cNvGrpSpPr>
                <a:grpSpLocks/>
              </p:cNvGrpSpPr>
              <p:nvPr/>
            </p:nvGrpSpPr>
            <p:grpSpPr bwMode="auto">
              <a:xfrm>
                <a:off x="1758" y="284"/>
                <a:ext cx="3854" cy="2593"/>
                <a:chOff x="1830" y="980"/>
                <a:chExt cx="3830" cy="2577"/>
              </a:xfrm>
            </p:grpSpPr>
            <p:sp>
              <p:nvSpPr>
                <p:cNvPr id="149844" name="Freeform 2388"/>
                <p:cNvSpPr>
                  <a:spLocks/>
                </p:cNvSpPr>
                <p:nvPr/>
              </p:nvSpPr>
              <p:spPr bwMode="auto">
                <a:xfrm>
                  <a:off x="1830" y="980"/>
                  <a:ext cx="301" cy="269"/>
                </a:xfrm>
                <a:custGeom>
                  <a:avLst/>
                  <a:gdLst/>
                  <a:ahLst/>
                  <a:cxnLst>
                    <a:cxn ang="0">
                      <a:pos x="223" y="201"/>
                    </a:cxn>
                    <a:cxn ang="0">
                      <a:pos x="203" y="188"/>
                    </a:cxn>
                    <a:cxn ang="0">
                      <a:pos x="179" y="176"/>
                    </a:cxn>
                    <a:cxn ang="0">
                      <a:pos x="167" y="169"/>
                    </a:cxn>
                    <a:cxn ang="0">
                      <a:pos x="150" y="159"/>
                    </a:cxn>
                    <a:cxn ang="0">
                      <a:pos x="140" y="152"/>
                    </a:cxn>
                    <a:cxn ang="0">
                      <a:pos x="125" y="149"/>
                    </a:cxn>
                    <a:cxn ang="0">
                      <a:pos x="113" y="154"/>
                    </a:cxn>
                    <a:cxn ang="0">
                      <a:pos x="108" y="164"/>
                    </a:cxn>
                    <a:cxn ang="0">
                      <a:pos x="108" y="174"/>
                    </a:cxn>
                    <a:cxn ang="0">
                      <a:pos x="96" y="186"/>
                    </a:cxn>
                    <a:cxn ang="0">
                      <a:pos x="86" y="193"/>
                    </a:cxn>
                    <a:cxn ang="0">
                      <a:pos x="76" y="218"/>
                    </a:cxn>
                    <a:cxn ang="0">
                      <a:pos x="44" y="247"/>
                    </a:cxn>
                    <a:cxn ang="0">
                      <a:pos x="17" y="269"/>
                    </a:cxn>
                    <a:cxn ang="0">
                      <a:pos x="3" y="162"/>
                    </a:cxn>
                    <a:cxn ang="0">
                      <a:pos x="105" y="78"/>
                    </a:cxn>
                    <a:cxn ang="0">
                      <a:pos x="198" y="2"/>
                    </a:cxn>
                    <a:cxn ang="0">
                      <a:pos x="208" y="7"/>
                    </a:cxn>
                    <a:cxn ang="0">
                      <a:pos x="211" y="20"/>
                    </a:cxn>
                    <a:cxn ang="0">
                      <a:pos x="218" y="17"/>
                    </a:cxn>
                    <a:cxn ang="0">
                      <a:pos x="221" y="24"/>
                    </a:cxn>
                    <a:cxn ang="0">
                      <a:pos x="228" y="32"/>
                    </a:cxn>
                    <a:cxn ang="0">
                      <a:pos x="233" y="34"/>
                    </a:cxn>
                    <a:cxn ang="0">
                      <a:pos x="238" y="42"/>
                    </a:cxn>
                    <a:cxn ang="0">
                      <a:pos x="247" y="39"/>
                    </a:cxn>
                    <a:cxn ang="0">
                      <a:pos x="245" y="51"/>
                    </a:cxn>
                    <a:cxn ang="0">
                      <a:pos x="255" y="54"/>
                    </a:cxn>
                    <a:cxn ang="0">
                      <a:pos x="265" y="56"/>
                    </a:cxn>
                    <a:cxn ang="0">
                      <a:pos x="260" y="64"/>
                    </a:cxn>
                    <a:cxn ang="0">
                      <a:pos x="247" y="64"/>
                    </a:cxn>
                    <a:cxn ang="0">
                      <a:pos x="257" y="69"/>
                    </a:cxn>
                    <a:cxn ang="0">
                      <a:pos x="267" y="73"/>
                    </a:cxn>
                    <a:cxn ang="0">
                      <a:pos x="277" y="78"/>
                    </a:cxn>
                    <a:cxn ang="0">
                      <a:pos x="284" y="86"/>
                    </a:cxn>
                    <a:cxn ang="0">
                      <a:pos x="284" y="93"/>
                    </a:cxn>
                    <a:cxn ang="0">
                      <a:pos x="289" y="100"/>
                    </a:cxn>
                    <a:cxn ang="0">
                      <a:pos x="277" y="100"/>
                    </a:cxn>
                    <a:cxn ang="0">
                      <a:pos x="289" y="108"/>
                    </a:cxn>
                    <a:cxn ang="0">
                      <a:pos x="299" y="115"/>
                    </a:cxn>
                    <a:cxn ang="0">
                      <a:pos x="301" y="125"/>
                    </a:cxn>
                    <a:cxn ang="0">
                      <a:pos x="294" y="130"/>
                    </a:cxn>
                    <a:cxn ang="0">
                      <a:pos x="282" y="135"/>
                    </a:cxn>
                    <a:cxn ang="0">
                      <a:pos x="269" y="137"/>
                    </a:cxn>
                    <a:cxn ang="0">
                      <a:pos x="260" y="130"/>
                    </a:cxn>
                    <a:cxn ang="0">
                      <a:pos x="247" y="127"/>
                    </a:cxn>
                    <a:cxn ang="0">
                      <a:pos x="235" y="125"/>
                    </a:cxn>
                    <a:cxn ang="0">
                      <a:pos x="228" y="132"/>
                    </a:cxn>
                    <a:cxn ang="0">
                      <a:pos x="225" y="147"/>
                    </a:cxn>
                    <a:cxn ang="0">
                      <a:pos x="216" y="154"/>
                    </a:cxn>
                    <a:cxn ang="0">
                      <a:pos x="208" y="164"/>
                    </a:cxn>
                    <a:cxn ang="0">
                      <a:pos x="201" y="176"/>
                    </a:cxn>
                    <a:cxn ang="0">
                      <a:pos x="208" y="186"/>
                    </a:cxn>
                    <a:cxn ang="0">
                      <a:pos x="221" y="191"/>
                    </a:cxn>
                  </a:cxnLst>
                  <a:rect l="0" t="0" r="r" b="b"/>
                  <a:pathLst>
                    <a:path w="301" h="269">
                      <a:moveTo>
                        <a:pt x="225" y="193"/>
                      </a:moveTo>
                      <a:lnTo>
                        <a:pt x="225" y="196"/>
                      </a:lnTo>
                      <a:lnTo>
                        <a:pt x="225" y="198"/>
                      </a:lnTo>
                      <a:lnTo>
                        <a:pt x="225" y="201"/>
                      </a:lnTo>
                      <a:lnTo>
                        <a:pt x="223" y="201"/>
                      </a:lnTo>
                      <a:lnTo>
                        <a:pt x="216" y="196"/>
                      </a:lnTo>
                      <a:lnTo>
                        <a:pt x="213" y="193"/>
                      </a:lnTo>
                      <a:lnTo>
                        <a:pt x="211" y="193"/>
                      </a:lnTo>
                      <a:lnTo>
                        <a:pt x="206" y="191"/>
                      </a:lnTo>
                      <a:lnTo>
                        <a:pt x="203" y="188"/>
                      </a:lnTo>
                      <a:lnTo>
                        <a:pt x="201" y="188"/>
                      </a:lnTo>
                      <a:lnTo>
                        <a:pt x="191" y="184"/>
                      </a:lnTo>
                      <a:lnTo>
                        <a:pt x="184" y="179"/>
                      </a:lnTo>
                      <a:lnTo>
                        <a:pt x="181" y="176"/>
                      </a:lnTo>
                      <a:lnTo>
                        <a:pt x="179" y="176"/>
                      </a:lnTo>
                      <a:lnTo>
                        <a:pt x="176" y="174"/>
                      </a:lnTo>
                      <a:lnTo>
                        <a:pt x="174" y="171"/>
                      </a:lnTo>
                      <a:lnTo>
                        <a:pt x="172" y="171"/>
                      </a:lnTo>
                      <a:lnTo>
                        <a:pt x="169" y="169"/>
                      </a:lnTo>
                      <a:lnTo>
                        <a:pt x="167" y="169"/>
                      </a:lnTo>
                      <a:lnTo>
                        <a:pt x="164" y="166"/>
                      </a:lnTo>
                      <a:lnTo>
                        <a:pt x="162" y="164"/>
                      </a:lnTo>
                      <a:lnTo>
                        <a:pt x="157" y="164"/>
                      </a:lnTo>
                      <a:lnTo>
                        <a:pt x="154" y="162"/>
                      </a:lnTo>
                      <a:lnTo>
                        <a:pt x="150" y="159"/>
                      </a:lnTo>
                      <a:lnTo>
                        <a:pt x="147" y="159"/>
                      </a:lnTo>
                      <a:lnTo>
                        <a:pt x="145" y="157"/>
                      </a:lnTo>
                      <a:lnTo>
                        <a:pt x="142" y="154"/>
                      </a:lnTo>
                      <a:lnTo>
                        <a:pt x="140" y="154"/>
                      </a:lnTo>
                      <a:lnTo>
                        <a:pt x="140" y="152"/>
                      </a:lnTo>
                      <a:lnTo>
                        <a:pt x="137" y="152"/>
                      </a:lnTo>
                      <a:lnTo>
                        <a:pt x="135" y="149"/>
                      </a:lnTo>
                      <a:lnTo>
                        <a:pt x="130" y="149"/>
                      </a:lnTo>
                      <a:lnTo>
                        <a:pt x="128" y="149"/>
                      </a:lnTo>
                      <a:lnTo>
                        <a:pt x="125" y="149"/>
                      </a:lnTo>
                      <a:lnTo>
                        <a:pt x="123" y="149"/>
                      </a:lnTo>
                      <a:lnTo>
                        <a:pt x="120" y="152"/>
                      </a:lnTo>
                      <a:lnTo>
                        <a:pt x="118" y="152"/>
                      </a:lnTo>
                      <a:lnTo>
                        <a:pt x="115" y="154"/>
                      </a:lnTo>
                      <a:lnTo>
                        <a:pt x="113" y="154"/>
                      </a:lnTo>
                      <a:lnTo>
                        <a:pt x="113" y="157"/>
                      </a:lnTo>
                      <a:lnTo>
                        <a:pt x="110" y="157"/>
                      </a:lnTo>
                      <a:lnTo>
                        <a:pt x="108" y="159"/>
                      </a:lnTo>
                      <a:lnTo>
                        <a:pt x="108" y="162"/>
                      </a:lnTo>
                      <a:lnTo>
                        <a:pt x="108" y="164"/>
                      </a:lnTo>
                      <a:lnTo>
                        <a:pt x="108" y="166"/>
                      </a:lnTo>
                      <a:lnTo>
                        <a:pt x="105" y="166"/>
                      </a:lnTo>
                      <a:lnTo>
                        <a:pt x="105" y="169"/>
                      </a:lnTo>
                      <a:lnTo>
                        <a:pt x="105" y="171"/>
                      </a:lnTo>
                      <a:lnTo>
                        <a:pt x="108" y="174"/>
                      </a:lnTo>
                      <a:lnTo>
                        <a:pt x="108" y="176"/>
                      </a:lnTo>
                      <a:lnTo>
                        <a:pt x="105" y="179"/>
                      </a:lnTo>
                      <a:lnTo>
                        <a:pt x="105" y="181"/>
                      </a:lnTo>
                      <a:lnTo>
                        <a:pt x="103" y="184"/>
                      </a:lnTo>
                      <a:lnTo>
                        <a:pt x="96" y="186"/>
                      </a:lnTo>
                      <a:lnTo>
                        <a:pt x="93" y="188"/>
                      </a:lnTo>
                      <a:lnTo>
                        <a:pt x="91" y="191"/>
                      </a:lnTo>
                      <a:lnTo>
                        <a:pt x="88" y="191"/>
                      </a:lnTo>
                      <a:lnTo>
                        <a:pt x="86" y="191"/>
                      </a:lnTo>
                      <a:lnTo>
                        <a:pt x="86" y="193"/>
                      </a:lnTo>
                      <a:lnTo>
                        <a:pt x="86" y="196"/>
                      </a:lnTo>
                      <a:lnTo>
                        <a:pt x="83" y="203"/>
                      </a:lnTo>
                      <a:lnTo>
                        <a:pt x="81" y="208"/>
                      </a:lnTo>
                      <a:lnTo>
                        <a:pt x="79" y="213"/>
                      </a:lnTo>
                      <a:lnTo>
                        <a:pt x="76" y="218"/>
                      </a:lnTo>
                      <a:lnTo>
                        <a:pt x="74" y="223"/>
                      </a:lnTo>
                      <a:lnTo>
                        <a:pt x="71" y="228"/>
                      </a:lnTo>
                      <a:lnTo>
                        <a:pt x="69" y="232"/>
                      </a:lnTo>
                      <a:lnTo>
                        <a:pt x="52" y="242"/>
                      </a:lnTo>
                      <a:lnTo>
                        <a:pt x="44" y="247"/>
                      </a:lnTo>
                      <a:lnTo>
                        <a:pt x="35" y="255"/>
                      </a:lnTo>
                      <a:lnTo>
                        <a:pt x="27" y="262"/>
                      </a:lnTo>
                      <a:lnTo>
                        <a:pt x="22" y="264"/>
                      </a:lnTo>
                      <a:lnTo>
                        <a:pt x="17" y="267"/>
                      </a:lnTo>
                      <a:lnTo>
                        <a:pt x="17" y="269"/>
                      </a:lnTo>
                      <a:lnTo>
                        <a:pt x="8" y="262"/>
                      </a:lnTo>
                      <a:lnTo>
                        <a:pt x="3" y="257"/>
                      </a:lnTo>
                      <a:lnTo>
                        <a:pt x="3" y="247"/>
                      </a:lnTo>
                      <a:lnTo>
                        <a:pt x="0" y="176"/>
                      </a:lnTo>
                      <a:lnTo>
                        <a:pt x="3" y="162"/>
                      </a:lnTo>
                      <a:lnTo>
                        <a:pt x="5" y="154"/>
                      </a:lnTo>
                      <a:lnTo>
                        <a:pt x="17" y="142"/>
                      </a:lnTo>
                      <a:lnTo>
                        <a:pt x="25" y="137"/>
                      </a:lnTo>
                      <a:lnTo>
                        <a:pt x="88" y="115"/>
                      </a:lnTo>
                      <a:lnTo>
                        <a:pt x="105" y="78"/>
                      </a:lnTo>
                      <a:lnTo>
                        <a:pt x="132" y="59"/>
                      </a:lnTo>
                      <a:lnTo>
                        <a:pt x="150" y="22"/>
                      </a:lnTo>
                      <a:lnTo>
                        <a:pt x="167" y="2"/>
                      </a:lnTo>
                      <a:lnTo>
                        <a:pt x="169" y="0"/>
                      </a:lnTo>
                      <a:lnTo>
                        <a:pt x="198" y="2"/>
                      </a:lnTo>
                      <a:lnTo>
                        <a:pt x="201" y="5"/>
                      </a:lnTo>
                      <a:lnTo>
                        <a:pt x="203" y="5"/>
                      </a:lnTo>
                      <a:lnTo>
                        <a:pt x="203" y="7"/>
                      </a:lnTo>
                      <a:lnTo>
                        <a:pt x="206" y="7"/>
                      </a:lnTo>
                      <a:lnTo>
                        <a:pt x="208" y="7"/>
                      </a:lnTo>
                      <a:lnTo>
                        <a:pt x="208" y="10"/>
                      </a:lnTo>
                      <a:lnTo>
                        <a:pt x="208" y="12"/>
                      </a:lnTo>
                      <a:lnTo>
                        <a:pt x="208" y="15"/>
                      </a:lnTo>
                      <a:lnTo>
                        <a:pt x="208" y="17"/>
                      </a:lnTo>
                      <a:lnTo>
                        <a:pt x="211" y="20"/>
                      </a:lnTo>
                      <a:lnTo>
                        <a:pt x="211" y="22"/>
                      </a:lnTo>
                      <a:lnTo>
                        <a:pt x="213" y="24"/>
                      </a:lnTo>
                      <a:lnTo>
                        <a:pt x="216" y="22"/>
                      </a:lnTo>
                      <a:lnTo>
                        <a:pt x="216" y="20"/>
                      </a:lnTo>
                      <a:lnTo>
                        <a:pt x="218" y="17"/>
                      </a:lnTo>
                      <a:lnTo>
                        <a:pt x="221" y="17"/>
                      </a:lnTo>
                      <a:lnTo>
                        <a:pt x="223" y="17"/>
                      </a:lnTo>
                      <a:lnTo>
                        <a:pt x="223" y="20"/>
                      </a:lnTo>
                      <a:lnTo>
                        <a:pt x="223" y="22"/>
                      </a:lnTo>
                      <a:lnTo>
                        <a:pt x="221" y="24"/>
                      </a:lnTo>
                      <a:lnTo>
                        <a:pt x="221" y="27"/>
                      </a:lnTo>
                      <a:lnTo>
                        <a:pt x="221" y="29"/>
                      </a:lnTo>
                      <a:lnTo>
                        <a:pt x="223" y="29"/>
                      </a:lnTo>
                      <a:lnTo>
                        <a:pt x="225" y="29"/>
                      </a:lnTo>
                      <a:lnTo>
                        <a:pt x="228" y="32"/>
                      </a:lnTo>
                      <a:lnTo>
                        <a:pt x="228" y="34"/>
                      </a:lnTo>
                      <a:lnTo>
                        <a:pt x="228" y="37"/>
                      </a:lnTo>
                      <a:lnTo>
                        <a:pt x="230" y="37"/>
                      </a:lnTo>
                      <a:lnTo>
                        <a:pt x="233" y="37"/>
                      </a:lnTo>
                      <a:lnTo>
                        <a:pt x="233" y="34"/>
                      </a:lnTo>
                      <a:lnTo>
                        <a:pt x="235" y="34"/>
                      </a:lnTo>
                      <a:lnTo>
                        <a:pt x="238" y="34"/>
                      </a:lnTo>
                      <a:lnTo>
                        <a:pt x="238" y="37"/>
                      </a:lnTo>
                      <a:lnTo>
                        <a:pt x="238" y="39"/>
                      </a:lnTo>
                      <a:lnTo>
                        <a:pt x="238" y="42"/>
                      </a:lnTo>
                      <a:lnTo>
                        <a:pt x="240" y="42"/>
                      </a:lnTo>
                      <a:lnTo>
                        <a:pt x="243" y="42"/>
                      </a:lnTo>
                      <a:lnTo>
                        <a:pt x="243" y="39"/>
                      </a:lnTo>
                      <a:lnTo>
                        <a:pt x="245" y="39"/>
                      </a:lnTo>
                      <a:lnTo>
                        <a:pt x="247" y="39"/>
                      </a:lnTo>
                      <a:lnTo>
                        <a:pt x="247" y="42"/>
                      </a:lnTo>
                      <a:lnTo>
                        <a:pt x="247" y="44"/>
                      </a:lnTo>
                      <a:lnTo>
                        <a:pt x="247" y="46"/>
                      </a:lnTo>
                      <a:lnTo>
                        <a:pt x="245" y="49"/>
                      </a:lnTo>
                      <a:lnTo>
                        <a:pt x="245" y="51"/>
                      </a:lnTo>
                      <a:lnTo>
                        <a:pt x="245" y="54"/>
                      </a:lnTo>
                      <a:lnTo>
                        <a:pt x="247" y="54"/>
                      </a:lnTo>
                      <a:lnTo>
                        <a:pt x="250" y="54"/>
                      </a:lnTo>
                      <a:lnTo>
                        <a:pt x="252" y="54"/>
                      </a:lnTo>
                      <a:lnTo>
                        <a:pt x="255" y="54"/>
                      </a:lnTo>
                      <a:lnTo>
                        <a:pt x="257" y="54"/>
                      </a:lnTo>
                      <a:lnTo>
                        <a:pt x="260" y="54"/>
                      </a:lnTo>
                      <a:lnTo>
                        <a:pt x="262" y="54"/>
                      </a:lnTo>
                      <a:lnTo>
                        <a:pt x="265" y="54"/>
                      </a:lnTo>
                      <a:lnTo>
                        <a:pt x="265" y="56"/>
                      </a:lnTo>
                      <a:lnTo>
                        <a:pt x="265" y="59"/>
                      </a:lnTo>
                      <a:lnTo>
                        <a:pt x="262" y="59"/>
                      </a:lnTo>
                      <a:lnTo>
                        <a:pt x="260" y="59"/>
                      </a:lnTo>
                      <a:lnTo>
                        <a:pt x="260" y="61"/>
                      </a:lnTo>
                      <a:lnTo>
                        <a:pt x="260" y="64"/>
                      </a:lnTo>
                      <a:lnTo>
                        <a:pt x="257" y="64"/>
                      </a:lnTo>
                      <a:lnTo>
                        <a:pt x="255" y="61"/>
                      </a:lnTo>
                      <a:lnTo>
                        <a:pt x="252" y="61"/>
                      </a:lnTo>
                      <a:lnTo>
                        <a:pt x="250" y="64"/>
                      </a:lnTo>
                      <a:lnTo>
                        <a:pt x="247" y="64"/>
                      </a:lnTo>
                      <a:lnTo>
                        <a:pt x="247" y="66"/>
                      </a:lnTo>
                      <a:lnTo>
                        <a:pt x="250" y="66"/>
                      </a:lnTo>
                      <a:lnTo>
                        <a:pt x="252" y="66"/>
                      </a:lnTo>
                      <a:lnTo>
                        <a:pt x="255" y="66"/>
                      </a:lnTo>
                      <a:lnTo>
                        <a:pt x="257" y="69"/>
                      </a:lnTo>
                      <a:lnTo>
                        <a:pt x="260" y="69"/>
                      </a:lnTo>
                      <a:lnTo>
                        <a:pt x="262" y="69"/>
                      </a:lnTo>
                      <a:lnTo>
                        <a:pt x="265" y="69"/>
                      </a:lnTo>
                      <a:lnTo>
                        <a:pt x="265" y="71"/>
                      </a:lnTo>
                      <a:lnTo>
                        <a:pt x="267" y="73"/>
                      </a:lnTo>
                      <a:lnTo>
                        <a:pt x="267" y="76"/>
                      </a:lnTo>
                      <a:lnTo>
                        <a:pt x="269" y="76"/>
                      </a:lnTo>
                      <a:lnTo>
                        <a:pt x="272" y="78"/>
                      </a:lnTo>
                      <a:lnTo>
                        <a:pt x="274" y="78"/>
                      </a:lnTo>
                      <a:lnTo>
                        <a:pt x="277" y="78"/>
                      </a:lnTo>
                      <a:lnTo>
                        <a:pt x="279" y="78"/>
                      </a:lnTo>
                      <a:lnTo>
                        <a:pt x="282" y="81"/>
                      </a:lnTo>
                      <a:lnTo>
                        <a:pt x="284" y="81"/>
                      </a:lnTo>
                      <a:lnTo>
                        <a:pt x="284" y="83"/>
                      </a:lnTo>
                      <a:lnTo>
                        <a:pt x="284" y="86"/>
                      </a:lnTo>
                      <a:lnTo>
                        <a:pt x="284" y="88"/>
                      </a:lnTo>
                      <a:lnTo>
                        <a:pt x="284" y="91"/>
                      </a:lnTo>
                      <a:lnTo>
                        <a:pt x="282" y="91"/>
                      </a:lnTo>
                      <a:lnTo>
                        <a:pt x="284" y="91"/>
                      </a:lnTo>
                      <a:lnTo>
                        <a:pt x="284" y="93"/>
                      </a:lnTo>
                      <a:lnTo>
                        <a:pt x="287" y="93"/>
                      </a:lnTo>
                      <a:lnTo>
                        <a:pt x="289" y="93"/>
                      </a:lnTo>
                      <a:lnTo>
                        <a:pt x="291" y="95"/>
                      </a:lnTo>
                      <a:lnTo>
                        <a:pt x="291" y="98"/>
                      </a:lnTo>
                      <a:lnTo>
                        <a:pt x="289" y="100"/>
                      </a:lnTo>
                      <a:lnTo>
                        <a:pt x="287" y="100"/>
                      </a:lnTo>
                      <a:lnTo>
                        <a:pt x="284" y="100"/>
                      </a:lnTo>
                      <a:lnTo>
                        <a:pt x="282" y="100"/>
                      </a:lnTo>
                      <a:lnTo>
                        <a:pt x="279" y="100"/>
                      </a:lnTo>
                      <a:lnTo>
                        <a:pt x="277" y="100"/>
                      </a:lnTo>
                      <a:lnTo>
                        <a:pt x="279" y="103"/>
                      </a:lnTo>
                      <a:lnTo>
                        <a:pt x="284" y="105"/>
                      </a:lnTo>
                      <a:lnTo>
                        <a:pt x="287" y="105"/>
                      </a:lnTo>
                      <a:lnTo>
                        <a:pt x="287" y="108"/>
                      </a:lnTo>
                      <a:lnTo>
                        <a:pt x="289" y="108"/>
                      </a:lnTo>
                      <a:lnTo>
                        <a:pt x="291" y="108"/>
                      </a:lnTo>
                      <a:lnTo>
                        <a:pt x="294" y="108"/>
                      </a:lnTo>
                      <a:lnTo>
                        <a:pt x="294" y="110"/>
                      </a:lnTo>
                      <a:lnTo>
                        <a:pt x="296" y="113"/>
                      </a:lnTo>
                      <a:lnTo>
                        <a:pt x="299" y="115"/>
                      </a:lnTo>
                      <a:lnTo>
                        <a:pt x="299" y="117"/>
                      </a:lnTo>
                      <a:lnTo>
                        <a:pt x="301" y="117"/>
                      </a:lnTo>
                      <a:lnTo>
                        <a:pt x="301" y="120"/>
                      </a:lnTo>
                      <a:lnTo>
                        <a:pt x="301" y="122"/>
                      </a:lnTo>
                      <a:lnTo>
                        <a:pt x="301" y="125"/>
                      </a:lnTo>
                      <a:lnTo>
                        <a:pt x="299" y="127"/>
                      </a:lnTo>
                      <a:lnTo>
                        <a:pt x="299" y="125"/>
                      </a:lnTo>
                      <a:lnTo>
                        <a:pt x="296" y="127"/>
                      </a:lnTo>
                      <a:lnTo>
                        <a:pt x="294" y="127"/>
                      </a:lnTo>
                      <a:lnTo>
                        <a:pt x="294" y="130"/>
                      </a:lnTo>
                      <a:lnTo>
                        <a:pt x="294" y="132"/>
                      </a:lnTo>
                      <a:lnTo>
                        <a:pt x="291" y="135"/>
                      </a:lnTo>
                      <a:lnTo>
                        <a:pt x="289" y="135"/>
                      </a:lnTo>
                      <a:lnTo>
                        <a:pt x="287" y="135"/>
                      </a:lnTo>
                      <a:lnTo>
                        <a:pt x="282" y="135"/>
                      </a:lnTo>
                      <a:lnTo>
                        <a:pt x="279" y="135"/>
                      </a:lnTo>
                      <a:lnTo>
                        <a:pt x="277" y="137"/>
                      </a:lnTo>
                      <a:lnTo>
                        <a:pt x="274" y="137"/>
                      </a:lnTo>
                      <a:lnTo>
                        <a:pt x="272" y="137"/>
                      </a:lnTo>
                      <a:lnTo>
                        <a:pt x="269" y="137"/>
                      </a:lnTo>
                      <a:lnTo>
                        <a:pt x="267" y="137"/>
                      </a:lnTo>
                      <a:lnTo>
                        <a:pt x="265" y="135"/>
                      </a:lnTo>
                      <a:lnTo>
                        <a:pt x="262" y="132"/>
                      </a:lnTo>
                      <a:lnTo>
                        <a:pt x="260" y="132"/>
                      </a:lnTo>
                      <a:lnTo>
                        <a:pt x="260" y="130"/>
                      </a:lnTo>
                      <a:lnTo>
                        <a:pt x="257" y="130"/>
                      </a:lnTo>
                      <a:lnTo>
                        <a:pt x="255" y="130"/>
                      </a:lnTo>
                      <a:lnTo>
                        <a:pt x="252" y="130"/>
                      </a:lnTo>
                      <a:lnTo>
                        <a:pt x="250" y="130"/>
                      </a:lnTo>
                      <a:lnTo>
                        <a:pt x="247" y="127"/>
                      </a:lnTo>
                      <a:lnTo>
                        <a:pt x="243" y="127"/>
                      </a:lnTo>
                      <a:lnTo>
                        <a:pt x="240" y="127"/>
                      </a:lnTo>
                      <a:lnTo>
                        <a:pt x="240" y="125"/>
                      </a:lnTo>
                      <a:lnTo>
                        <a:pt x="238" y="125"/>
                      </a:lnTo>
                      <a:lnTo>
                        <a:pt x="235" y="125"/>
                      </a:lnTo>
                      <a:lnTo>
                        <a:pt x="233" y="125"/>
                      </a:lnTo>
                      <a:lnTo>
                        <a:pt x="230" y="125"/>
                      </a:lnTo>
                      <a:lnTo>
                        <a:pt x="230" y="127"/>
                      </a:lnTo>
                      <a:lnTo>
                        <a:pt x="230" y="130"/>
                      </a:lnTo>
                      <a:lnTo>
                        <a:pt x="228" y="132"/>
                      </a:lnTo>
                      <a:lnTo>
                        <a:pt x="228" y="135"/>
                      </a:lnTo>
                      <a:lnTo>
                        <a:pt x="228" y="137"/>
                      </a:lnTo>
                      <a:lnTo>
                        <a:pt x="228" y="142"/>
                      </a:lnTo>
                      <a:lnTo>
                        <a:pt x="225" y="142"/>
                      </a:lnTo>
                      <a:lnTo>
                        <a:pt x="225" y="147"/>
                      </a:lnTo>
                      <a:lnTo>
                        <a:pt x="223" y="152"/>
                      </a:lnTo>
                      <a:lnTo>
                        <a:pt x="221" y="152"/>
                      </a:lnTo>
                      <a:lnTo>
                        <a:pt x="218" y="152"/>
                      </a:lnTo>
                      <a:lnTo>
                        <a:pt x="218" y="154"/>
                      </a:lnTo>
                      <a:lnTo>
                        <a:pt x="216" y="154"/>
                      </a:lnTo>
                      <a:lnTo>
                        <a:pt x="213" y="154"/>
                      </a:lnTo>
                      <a:lnTo>
                        <a:pt x="213" y="157"/>
                      </a:lnTo>
                      <a:lnTo>
                        <a:pt x="211" y="157"/>
                      </a:lnTo>
                      <a:lnTo>
                        <a:pt x="208" y="159"/>
                      </a:lnTo>
                      <a:lnTo>
                        <a:pt x="208" y="164"/>
                      </a:lnTo>
                      <a:lnTo>
                        <a:pt x="206" y="166"/>
                      </a:lnTo>
                      <a:lnTo>
                        <a:pt x="206" y="169"/>
                      </a:lnTo>
                      <a:lnTo>
                        <a:pt x="203" y="171"/>
                      </a:lnTo>
                      <a:lnTo>
                        <a:pt x="201" y="174"/>
                      </a:lnTo>
                      <a:lnTo>
                        <a:pt x="201" y="176"/>
                      </a:lnTo>
                      <a:lnTo>
                        <a:pt x="201" y="179"/>
                      </a:lnTo>
                      <a:lnTo>
                        <a:pt x="203" y="181"/>
                      </a:lnTo>
                      <a:lnTo>
                        <a:pt x="206" y="184"/>
                      </a:lnTo>
                      <a:lnTo>
                        <a:pt x="208" y="184"/>
                      </a:lnTo>
                      <a:lnTo>
                        <a:pt x="208" y="186"/>
                      </a:lnTo>
                      <a:lnTo>
                        <a:pt x="211" y="186"/>
                      </a:lnTo>
                      <a:lnTo>
                        <a:pt x="213" y="188"/>
                      </a:lnTo>
                      <a:lnTo>
                        <a:pt x="216" y="191"/>
                      </a:lnTo>
                      <a:lnTo>
                        <a:pt x="218" y="191"/>
                      </a:lnTo>
                      <a:lnTo>
                        <a:pt x="221" y="191"/>
                      </a:lnTo>
                      <a:lnTo>
                        <a:pt x="223" y="191"/>
                      </a:lnTo>
                      <a:lnTo>
                        <a:pt x="225" y="193"/>
                      </a:lnTo>
                      <a:close/>
                    </a:path>
                  </a:pathLst>
                </a:custGeom>
                <a:solidFill>
                  <a:srgbClr val="669900">
                    <a:alpha val="25000"/>
                  </a:srgbClr>
                </a:solidFill>
                <a:ln w="3175">
                  <a:noFill/>
                  <a:prstDash val="solid"/>
                  <a:round/>
                  <a:headEnd/>
                  <a:tailEnd/>
                </a:ln>
              </p:spPr>
              <p:txBody>
                <a:bodyPr/>
                <a:lstStyle/>
                <a:p>
                  <a:endParaRPr lang="es-SV"/>
                </a:p>
              </p:txBody>
            </p:sp>
            <p:sp>
              <p:nvSpPr>
                <p:cNvPr id="149845" name="Freeform 2389"/>
                <p:cNvSpPr>
                  <a:spLocks/>
                </p:cNvSpPr>
                <p:nvPr/>
              </p:nvSpPr>
              <p:spPr bwMode="auto">
                <a:xfrm>
                  <a:off x="2141" y="1026"/>
                  <a:ext cx="308" cy="392"/>
                </a:xfrm>
                <a:custGeom>
                  <a:avLst/>
                  <a:gdLst/>
                  <a:ahLst/>
                  <a:cxnLst>
                    <a:cxn ang="0">
                      <a:pos x="186" y="363"/>
                    </a:cxn>
                    <a:cxn ang="0">
                      <a:pos x="189" y="341"/>
                    </a:cxn>
                    <a:cxn ang="0">
                      <a:pos x="174" y="328"/>
                    </a:cxn>
                    <a:cxn ang="0">
                      <a:pos x="189" y="314"/>
                    </a:cxn>
                    <a:cxn ang="0">
                      <a:pos x="206" y="294"/>
                    </a:cxn>
                    <a:cxn ang="0">
                      <a:pos x="215" y="284"/>
                    </a:cxn>
                    <a:cxn ang="0">
                      <a:pos x="230" y="282"/>
                    </a:cxn>
                    <a:cxn ang="0">
                      <a:pos x="213" y="262"/>
                    </a:cxn>
                    <a:cxn ang="0">
                      <a:pos x="196" y="253"/>
                    </a:cxn>
                    <a:cxn ang="0">
                      <a:pos x="176" y="233"/>
                    </a:cxn>
                    <a:cxn ang="0">
                      <a:pos x="154" y="228"/>
                    </a:cxn>
                    <a:cxn ang="0">
                      <a:pos x="132" y="221"/>
                    </a:cxn>
                    <a:cxn ang="0">
                      <a:pos x="118" y="216"/>
                    </a:cxn>
                    <a:cxn ang="0">
                      <a:pos x="105" y="196"/>
                    </a:cxn>
                    <a:cxn ang="0">
                      <a:pos x="86" y="196"/>
                    </a:cxn>
                    <a:cxn ang="0">
                      <a:pos x="66" y="199"/>
                    </a:cxn>
                    <a:cxn ang="0">
                      <a:pos x="44" y="204"/>
                    </a:cxn>
                    <a:cxn ang="0">
                      <a:pos x="25" y="209"/>
                    </a:cxn>
                    <a:cxn ang="0">
                      <a:pos x="7" y="221"/>
                    </a:cxn>
                    <a:cxn ang="0">
                      <a:pos x="0" y="206"/>
                    </a:cxn>
                    <a:cxn ang="0">
                      <a:pos x="5" y="189"/>
                    </a:cxn>
                    <a:cxn ang="0">
                      <a:pos x="5" y="172"/>
                    </a:cxn>
                    <a:cxn ang="0">
                      <a:pos x="12" y="157"/>
                    </a:cxn>
                    <a:cxn ang="0">
                      <a:pos x="25" y="142"/>
                    </a:cxn>
                    <a:cxn ang="0">
                      <a:pos x="29" y="125"/>
                    </a:cxn>
                    <a:cxn ang="0">
                      <a:pos x="42" y="125"/>
                    </a:cxn>
                    <a:cxn ang="0">
                      <a:pos x="56" y="120"/>
                    </a:cxn>
                    <a:cxn ang="0">
                      <a:pos x="56" y="103"/>
                    </a:cxn>
                    <a:cxn ang="0">
                      <a:pos x="66" y="91"/>
                    </a:cxn>
                    <a:cxn ang="0">
                      <a:pos x="81" y="101"/>
                    </a:cxn>
                    <a:cxn ang="0">
                      <a:pos x="100" y="91"/>
                    </a:cxn>
                    <a:cxn ang="0">
                      <a:pos x="127" y="84"/>
                    </a:cxn>
                    <a:cxn ang="0">
                      <a:pos x="144" y="81"/>
                    </a:cxn>
                    <a:cxn ang="0">
                      <a:pos x="154" y="59"/>
                    </a:cxn>
                    <a:cxn ang="0">
                      <a:pos x="157" y="40"/>
                    </a:cxn>
                    <a:cxn ang="0">
                      <a:pos x="169" y="27"/>
                    </a:cxn>
                    <a:cxn ang="0">
                      <a:pos x="186" y="20"/>
                    </a:cxn>
                    <a:cxn ang="0">
                      <a:pos x="203" y="18"/>
                    </a:cxn>
                    <a:cxn ang="0">
                      <a:pos x="218" y="10"/>
                    </a:cxn>
                    <a:cxn ang="0">
                      <a:pos x="235" y="3"/>
                    </a:cxn>
                    <a:cxn ang="0">
                      <a:pos x="242" y="13"/>
                    </a:cxn>
                    <a:cxn ang="0">
                      <a:pos x="252" y="25"/>
                    </a:cxn>
                    <a:cxn ang="0">
                      <a:pos x="269" y="13"/>
                    </a:cxn>
                    <a:cxn ang="0">
                      <a:pos x="272" y="20"/>
                    </a:cxn>
                    <a:cxn ang="0">
                      <a:pos x="269" y="35"/>
                    </a:cxn>
                    <a:cxn ang="0">
                      <a:pos x="274" y="74"/>
                    </a:cxn>
                    <a:cxn ang="0">
                      <a:pos x="284" y="103"/>
                    </a:cxn>
                    <a:cxn ang="0">
                      <a:pos x="294" y="133"/>
                    </a:cxn>
                    <a:cxn ang="0">
                      <a:pos x="304" y="164"/>
                    </a:cxn>
                    <a:cxn ang="0">
                      <a:pos x="306" y="204"/>
                    </a:cxn>
                    <a:cxn ang="0">
                      <a:pos x="306" y="240"/>
                    </a:cxn>
                    <a:cxn ang="0">
                      <a:pos x="304" y="272"/>
                    </a:cxn>
                    <a:cxn ang="0">
                      <a:pos x="294" y="292"/>
                    </a:cxn>
                    <a:cxn ang="0">
                      <a:pos x="282" y="309"/>
                    </a:cxn>
                    <a:cxn ang="0">
                      <a:pos x="274" y="333"/>
                    </a:cxn>
                    <a:cxn ang="0">
                      <a:pos x="272" y="346"/>
                    </a:cxn>
                    <a:cxn ang="0">
                      <a:pos x="272" y="360"/>
                    </a:cxn>
                    <a:cxn ang="0">
                      <a:pos x="277" y="377"/>
                    </a:cxn>
                    <a:cxn ang="0">
                      <a:pos x="272" y="392"/>
                    </a:cxn>
                  </a:cxnLst>
                  <a:rect l="0" t="0" r="r" b="b"/>
                  <a:pathLst>
                    <a:path w="308" h="392">
                      <a:moveTo>
                        <a:pt x="193" y="390"/>
                      </a:moveTo>
                      <a:lnTo>
                        <a:pt x="191" y="382"/>
                      </a:lnTo>
                      <a:lnTo>
                        <a:pt x="189" y="380"/>
                      </a:lnTo>
                      <a:lnTo>
                        <a:pt x="189" y="375"/>
                      </a:lnTo>
                      <a:lnTo>
                        <a:pt x="189" y="372"/>
                      </a:lnTo>
                      <a:lnTo>
                        <a:pt x="186" y="370"/>
                      </a:lnTo>
                      <a:lnTo>
                        <a:pt x="186" y="365"/>
                      </a:lnTo>
                      <a:lnTo>
                        <a:pt x="186" y="363"/>
                      </a:lnTo>
                      <a:lnTo>
                        <a:pt x="186" y="360"/>
                      </a:lnTo>
                      <a:lnTo>
                        <a:pt x="189" y="358"/>
                      </a:lnTo>
                      <a:lnTo>
                        <a:pt x="189" y="355"/>
                      </a:lnTo>
                      <a:lnTo>
                        <a:pt x="191" y="353"/>
                      </a:lnTo>
                      <a:lnTo>
                        <a:pt x="191" y="348"/>
                      </a:lnTo>
                      <a:lnTo>
                        <a:pt x="191" y="346"/>
                      </a:lnTo>
                      <a:lnTo>
                        <a:pt x="191" y="343"/>
                      </a:lnTo>
                      <a:lnTo>
                        <a:pt x="189" y="341"/>
                      </a:lnTo>
                      <a:lnTo>
                        <a:pt x="186" y="341"/>
                      </a:lnTo>
                      <a:lnTo>
                        <a:pt x="184" y="341"/>
                      </a:lnTo>
                      <a:lnTo>
                        <a:pt x="181" y="338"/>
                      </a:lnTo>
                      <a:lnTo>
                        <a:pt x="179" y="338"/>
                      </a:lnTo>
                      <a:lnTo>
                        <a:pt x="179" y="336"/>
                      </a:lnTo>
                      <a:lnTo>
                        <a:pt x="176" y="333"/>
                      </a:lnTo>
                      <a:lnTo>
                        <a:pt x="176" y="331"/>
                      </a:lnTo>
                      <a:lnTo>
                        <a:pt x="174" y="328"/>
                      </a:lnTo>
                      <a:lnTo>
                        <a:pt x="174" y="326"/>
                      </a:lnTo>
                      <a:lnTo>
                        <a:pt x="174" y="324"/>
                      </a:lnTo>
                      <a:lnTo>
                        <a:pt x="176" y="324"/>
                      </a:lnTo>
                      <a:lnTo>
                        <a:pt x="179" y="321"/>
                      </a:lnTo>
                      <a:lnTo>
                        <a:pt x="181" y="319"/>
                      </a:lnTo>
                      <a:lnTo>
                        <a:pt x="184" y="316"/>
                      </a:lnTo>
                      <a:lnTo>
                        <a:pt x="186" y="316"/>
                      </a:lnTo>
                      <a:lnTo>
                        <a:pt x="189" y="314"/>
                      </a:lnTo>
                      <a:lnTo>
                        <a:pt x="193" y="311"/>
                      </a:lnTo>
                      <a:lnTo>
                        <a:pt x="196" y="309"/>
                      </a:lnTo>
                      <a:lnTo>
                        <a:pt x="201" y="306"/>
                      </a:lnTo>
                      <a:lnTo>
                        <a:pt x="201" y="304"/>
                      </a:lnTo>
                      <a:lnTo>
                        <a:pt x="203" y="302"/>
                      </a:lnTo>
                      <a:lnTo>
                        <a:pt x="206" y="299"/>
                      </a:lnTo>
                      <a:lnTo>
                        <a:pt x="206" y="297"/>
                      </a:lnTo>
                      <a:lnTo>
                        <a:pt x="206" y="294"/>
                      </a:lnTo>
                      <a:lnTo>
                        <a:pt x="206" y="292"/>
                      </a:lnTo>
                      <a:lnTo>
                        <a:pt x="208" y="289"/>
                      </a:lnTo>
                      <a:lnTo>
                        <a:pt x="208" y="287"/>
                      </a:lnTo>
                      <a:lnTo>
                        <a:pt x="211" y="287"/>
                      </a:lnTo>
                      <a:lnTo>
                        <a:pt x="213" y="284"/>
                      </a:lnTo>
                      <a:lnTo>
                        <a:pt x="213" y="287"/>
                      </a:lnTo>
                      <a:lnTo>
                        <a:pt x="215" y="287"/>
                      </a:lnTo>
                      <a:lnTo>
                        <a:pt x="215" y="284"/>
                      </a:lnTo>
                      <a:lnTo>
                        <a:pt x="218" y="284"/>
                      </a:lnTo>
                      <a:lnTo>
                        <a:pt x="220" y="284"/>
                      </a:lnTo>
                      <a:lnTo>
                        <a:pt x="220" y="287"/>
                      </a:lnTo>
                      <a:lnTo>
                        <a:pt x="223" y="287"/>
                      </a:lnTo>
                      <a:lnTo>
                        <a:pt x="225" y="287"/>
                      </a:lnTo>
                      <a:lnTo>
                        <a:pt x="228" y="284"/>
                      </a:lnTo>
                      <a:lnTo>
                        <a:pt x="230" y="284"/>
                      </a:lnTo>
                      <a:lnTo>
                        <a:pt x="230" y="282"/>
                      </a:lnTo>
                      <a:lnTo>
                        <a:pt x="230" y="279"/>
                      </a:lnTo>
                      <a:lnTo>
                        <a:pt x="225" y="277"/>
                      </a:lnTo>
                      <a:lnTo>
                        <a:pt x="223" y="275"/>
                      </a:lnTo>
                      <a:lnTo>
                        <a:pt x="223" y="272"/>
                      </a:lnTo>
                      <a:lnTo>
                        <a:pt x="220" y="267"/>
                      </a:lnTo>
                      <a:lnTo>
                        <a:pt x="218" y="265"/>
                      </a:lnTo>
                      <a:lnTo>
                        <a:pt x="215" y="262"/>
                      </a:lnTo>
                      <a:lnTo>
                        <a:pt x="213" y="262"/>
                      </a:lnTo>
                      <a:lnTo>
                        <a:pt x="211" y="260"/>
                      </a:lnTo>
                      <a:lnTo>
                        <a:pt x="211" y="257"/>
                      </a:lnTo>
                      <a:lnTo>
                        <a:pt x="208" y="257"/>
                      </a:lnTo>
                      <a:lnTo>
                        <a:pt x="206" y="255"/>
                      </a:lnTo>
                      <a:lnTo>
                        <a:pt x="203" y="255"/>
                      </a:lnTo>
                      <a:lnTo>
                        <a:pt x="201" y="253"/>
                      </a:lnTo>
                      <a:lnTo>
                        <a:pt x="198" y="253"/>
                      </a:lnTo>
                      <a:lnTo>
                        <a:pt x="196" y="253"/>
                      </a:lnTo>
                      <a:lnTo>
                        <a:pt x="193" y="250"/>
                      </a:lnTo>
                      <a:lnTo>
                        <a:pt x="191" y="248"/>
                      </a:lnTo>
                      <a:lnTo>
                        <a:pt x="189" y="245"/>
                      </a:lnTo>
                      <a:lnTo>
                        <a:pt x="186" y="240"/>
                      </a:lnTo>
                      <a:lnTo>
                        <a:pt x="184" y="240"/>
                      </a:lnTo>
                      <a:lnTo>
                        <a:pt x="181" y="238"/>
                      </a:lnTo>
                      <a:lnTo>
                        <a:pt x="179" y="235"/>
                      </a:lnTo>
                      <a:lnTo>
                        <a:pt x="176" y="233"/>
                      </a:lnTo>
                      <a:lnTo>
                        <a:pt x="174" y="233"/>
                      </a:lnTo>
                      <a:lnTo>
                        <a:pt x="171" y="233"/>
                      </a:lnTo>
                      <a:lnTo>
                        <a:pt x="169" y="231"/>
                      </a:lnTo>
                      <a:lnTo>
                        <a:pt x="164" y="231"/>
                      </a:lnTo>
                      <a:lnTo>
                        <a:pt x="162" y="231"/>
                      </a:lnTo>
                      <a:lnTo>
                        <a:pt x="159" y="228"/>
                      </a:lnTo>
                      <a:lnTo>
                        <a:pt x="157" y="228"/>
                      </a:lnTo>
                      <a:lnTo>
                        <a:pt x="154" y="228"/>
                      </a:lnTo>
                      <a:lnTo>
                        <a:pt x="152" y="226"/>
                      </a:lnTo>
                      <a:lnTo>
                        <a:pt x="149" y="226"/>
                      </a:lnTo>
                      <a:lnTo>
                        <a:pt x="144" y="223"/>
                      </a:lnTo>
                      <a:lnTo>
                        <a:pt x="142" y="223"/>
                      </a:lnTo>
                      <a:lnTo>
                        <a:pt x="140" y="221"/>
                      </a:lnTo>
                      <a:lnTo>
                        <a:pt x="137" y="221"/>
                      </a:lnTo>
                      <a:lnTo>
                        <a:pt x="135" y="221"/>
                      </a:lnTo>
                      <a:lnTo>
                        <a:pt x="132" y="221"/>
                      </a:lnTo>
                      <a:lnTo>
                        <a:pt x="132" y="218"/>
                      </a:lnTo>
                      <a:lnTo>
                        <a:pt x="130" y="218"/>
                      </a:lnTo>
                      <a:lnTo>
                        <a:pt x="127" y="218"/>
                      </a:lnTo>
                      <a:lnTo>
                        <a:pt x="125" y="218"/>
                      </a:lnTo>
                      <a:lnTo>
                        <a:pt x="125" y="216"/>
                      </a:lnTo>
                      <a:lnTo>
                        <a:pt x="122" y="216"/>
                      </a:lnTo>
                      <a:lnTo>
                        <a:pt x="120" y="216"/>
                      </a:lnTo>
                      <a:lnTo>
                        <a:pt x="118" y="216"/>
                      </a:lnTo>
                      <a:lnTo>
                        <a:pt x="115" y="213"/>
                      </a:lnTo>
                      <a:lnTo>
                        <a:pt x="113" y="211"/>
                      </a:lnTo>
                      <a:lnTo>
                        <a:pt x="113" y="209"/>
                      </a:lnTo>
                      <a:lnTo>
                        <a:pt x="110" y="206"/>
                      </a:lnTo>
                      <a:lnTo>
                        <a:pt x="110" y="204"/>
                      </a:lnTo>
                      <a:lnTo>
                        <a:pt x="108" y="201"/>
                      </a:lnTo>
                      <a:lnTo>
                        <a:pt x="105" y="199"/>
                      </a:lnTo>
                      <a:lnTo>
                        <a:pt x="105" y="196"/>
                      </a:lnTo>
                      <a:lnTo>
                        <a:pt x="103" y="196"/>
                      </a:lnTo>
                      <a:lnTo>
                        <a:pt x="103" y="194"/>
                      </a:lnTo>
                      <a:lnTo>
                        <a:pt x="100" y="196"/>
                      </a:lnTo>
                      <a:lnTo>
                        <a:pt x="96" y="196"/>
                      </a:lnTo>
                      <a:lnTo>
                        <a:pt x="93" y="196"/>
                      </a:lnTo>
                      <a:lnTo>
                        <a:pt x="91" y="196"/>
                      </a:lnTo>
                      <a:lnTo>
                        <a:pt x="88" y="196"/>
                      </a:lnTo>
                      <a:lnTo>
                        <a:pt x="86" y="196"/>
                      </a:lnTo>
                      <a:lnTo>
                        <a:pt x="83" y="196"/>
                      </a:lnTo>
                      <a:lnTo>
                        <a:pt x="81" y="196"/>
                      </a:lnTo>
                      <a:lnTo>
                        <a:pt x="78" y="196"/>
                      </a:lnTo>
                      <a:lnTo>
                        <a:pt x="76" y="196"/>
                      </a:lnTo>
                      <a:lnTo>
                        <a:pt x="73" y="196"/>
                      </a:lnTo>
                      <a:lnTo>
                        <a:pt x="71" y="196"/>
                      </a:lnTo>
                      <a:lnTo>
                        <a:pt x="69" y="199"/>
                      </a:lnTo>
                      <a:lnTo>
                        <a:pt x="66" y="199"/>
                      </a:lnTo>
                      <a:lnTo>
                        <a:pt x="64" y="199"/>
                      </a:lnTo>
                      <a:lnTo>
                        <a:pt x="61" y="199"/>
                      </a:lnTo>
                      <a:lnTo>
                        <a:pt x="59" y="201"/>
                      </a:lnTo>
                      <a:lnTo>
                        <a:pt x="56" y="201"/>
                      </a:lnTo>
                      <a:lnTo>
                        <a:pt x="54" y="201"/>
                      </a:lnTo>
                      <a:lnTo>
                        <a:pt x="49" y="201"/>
                      </a:lnTo>
                      <a:lnTo>
                        <a:pt x="47" y="204"/>
                      </a:lnTo>
                      <a:lnTo>
                        <a:pt x="44" y="204"/>
                      </a:lnTo>
                      <a:lnTo>
                        <a:pt x="42" y="204"/>
                      </a:lnTo>
                      <a:lnTo>
                        <a:pt x="39" y="204"/>
                      </a:lnTo>
                      <a:lnTo>
                        <a:pt x="37" y="206"/>
                      </a:lnTo>
                      <a:lnTo>
                        <a:pt x="34" y="206"/>
                      </a:lnTo>
                      <a:lnTo>
                        <a:pt x="32" y="206"/>
                      </a:lnTo>
                      <a:lnTo>
                        <a:pt x="29" y="209"/>
                      </a:lnTo>
                      <a:lnTo>
                        <a:pt x="27" y="209"/>
                      </a:lnTo>
                      <a:lnTo>
                        <a:pt x="25" y="209"/>
                      </a:lnTo>
                      <a:lnTo>
                        <a:pt x="22" y="211"/>
                      </a:lnTo>
                      <a:lnTo>
                        <a:pt x="22" y="213"/>
                      </a:lnTo>
                      <a:lnTo>
                        <a:pt x="20" y="213"/>
                      </a:lnTo>
                      <a:lnTo>
                        <a:pt x="17" y="216"/>
                      </a:lnTo>
                      <a:lnTo>
                        <a:pt x="15" y="216"/>
                      </a:lnTo>
                      <a:lnTo>
                        <a:pt x="12" y="216"/>
                      </a:lnTo>
                      <a:lnTo>
                        <a:pt x="10" y="218"/>
                      </a:lnTo>
                      <a:lnTo>
                        <a:pt x="7" y="221"/>
                      </a:lnTo>
                      <a:lnTo>
                        <a:pt x="7" y="218"/>
                      </a:lnTo>
                      <a:lnTo>
                        <a:pt x="5" y="216"/>
                      </a:lnTo>
                      <a:lnTo>
                        <a:pt x="5" y="213"/>
                      </a:lnTo>
                      <a:lnTo>
                        <a:pt x="3" y="213"/>
                      </a:lnTo>
                      <a:lnTo>
                        <a:pt x="3" y="211"/>
                      </a:lnTo>
                      <a:lnTo>
                        <a:pt x="0" y="211"/>
                      </a:lnTo>
                      <a:lnTo>
                        <a:pt x="0" y="209"/>
                      </a:lnTo>
                      <a:lnTo>
                        <a:pt x="0" y="206"/>
                      </a:lnTo>
                      <a:lnTo>
                        <a:pt x="0" y="204"/>
                      </a:lnTo>
                      <a:lnTo>
                        <a:pt x="3" y="204"/>
                      </a:lnTo>
                      <a:lnTo>
                        <a:pt x="5" y="201"/>
                      </a:lnTo>
                      <a:lnTo>
                        <a:pt x="7" y="199"/>
                      </a:lnTo>
                      <a:lnTo>
                        <a:pt x="7" y="196"/>
                      </a:lnTo>
                      <a:lnTo>
                        <a:pt x="7" y="194"/>
                      </a:lnTo>
                      <a:lnTo>
                        <a:pt x="7" y="191"/>
                      </a:lnTo>
                      <a:lnTo>
                        <a:pt x="5" y="189"/>
                      </a:lnTo>
                      <a:lnTo>
                        <a:pt x="5" y="186"/>
                      </a:lnTo>
                      <a:lnTo>
                        <a:pt x="3" y="182"/>
                      </a:lnTo>
                      <a:lnTo>
                        <a:pt x="0" y="182"/>
                      </a:lnTo>
                      <a:lnTo>
                        <a:pt x="0" y="179"/>
                      </a:lnTo>
                      <a:lnTo>
                        <a:pt x="0" y="177"/>
                      </a:lnTo>
                      <a:lnTo>
                        <a:pt x="3" y="174"/>
                      </a:lnTo>
                      <a:lnTo>
                        <a:pt x="5" y="174"/>
                      </a:lnTo>
                      <a:lnTo>
                        <a:pt x="5" y="172"/>
                      </a:lnTo>
                      <a:lnTo>
                        <a:pt x="7" y="172"/>
                      </a:lnTo>
                      <a:lnTo>
                        <a:pt x="10" y="172"/>
                      </a:lnTo>
                      <a:lnTo>
                        <a:pt x="12" y="169"/>
                      </a:lnTo>
                      <a:lnTo>
                        <a:pt x="12" y="167"/>
                      </a:lnTo>
                      <a:lnTo>
                        <a:pt x="12" y="164"/>
                      </a:lnTo>
                      <a:lnTo>
                        <a:pt x="12" y="162"/>
                      </a:lnTo>
                      <a:lnTo>
                        <a:pt x="12" y="160"/>
                      </a:lnTo>
                      <a:lnTo>
                        <a:pt x="12" y="157"/>
                      </a:lnTo>
                      <a:lnTo>
                        <a:pt x="15" y="155"/>
                      </a:lnTo>
                      <a:lnTo>
                        <a:pt x="17" y="152"/>
                      </a:lnTo>
                      <a:lnTo>
                        <a:pt x="17" y="150"/>
                      </a:lnTo>
                      <a:lnTo>
                        <a:pt x="20" y="150"/>
                      </a:lnTo>
                      <a:lnTo>
                        <a:pt x="20" y="147"/>
                      </a:lnTo>
                      <a:lnTo>
                        <a:pt x="22" y="147"/>
                      </a:lnTo>
                      <a:lnTo>
                        <a:pt x="22" y="145"/>
                      </a:lnTo>
                      <a:lnTo>
                        <a:pt x="25" y="142"/>
                      </a:lnTo>
                      <a:lnTo>
                        <a:pt x="25" y="140"/>
                      </a:lnTo>
                      <a:lnTo>
                        <a:pt x="25" y="138"/>
                      </a:lnTo>
                      <a:lnTo>
                        <a:pt x="25" y="135"/>
                      </a:lnTo>
                      <a:lnTo>
                        <a:pt x="25" y="133"/>
                      </a:lnTo>
                      <a:lnTo>
                        <a:pt x="25" y="130"/>
                      </a:lnTo>
                      <a:lnTo>
                        <a:pt x="25" y="128"/>
                      </a:lnTo>
                      <a:lnTo>
                        <a:pt x="27" y="128"/>
                      </a:lnTo>
                      <a:lnTo>
                        <a:pt x="29" y="125"/>
                      </a:lnTo>
                      <a:lnTo>
                        <a:pt x="32" y="123"/>
                      </a:lnTo>
                      <a:lnTo>
                        <a:pt x="32" y="120"/>
                      </a:lnTo>
                      <a:lnTo>
                        <a:pt x="34" y="120"/>
                      </a:lnTo>
                      <a:lnTo>
                        <a:pt x="34" y="123"/>
                      </a:lnTo>
                      <a:lnTo>
                        <a:pt x="37" y="123"/>
                      </a:lnTo>
                      <a:lnTo>
                        <a:pt x="37" y="125"/>
                      </a:lnTo>
                      <a:lnTo>
                        <a:pt x="39" y="125"/>
                      </a:lnTo>
                      <a:lnTo>
                        <a:pt x="42" y="125"/>
                      </a:lnTo>
                      <a:lnTo>
                        <a:pt x="44" y="125"/>
                      </a:lnTo>
                      <a:lnTo>
                        <a:pt x="47" y="125"/>
                      </a:lnTo>
                      <a:lnTo>
                        <a:pt x="49" y="125"/>
                      </a:lnTo>
                      <a:lnTo>
                        <a:pt x="49" y="123"/>
                      </a:lnTo>
                      <a:lnTo>
                        <a:pt x="51" y="123"/>
                      </a:lnTo>
                      <a:lnTo>
                        <a:pt x="54" y="123"/>
                      </a:lnTo>
                      <a:lnTo>
                        <a:pt x="56" y="123"/>
                      </a:lnTo>
                      <a:lnTo>
                        <a:pt x="56" y="120"/>
                      </a:lnTo>
                      <a:lnTo>
                        <a:pt x="56" y="118"/>
                      </a:lnTo>
                      <a:lnTo>
                        <a:pt x="54" y="118"/>
                      </a:lnTo>
                      <a:lnTo>
                        <a:pt x="54" y="116"/>
                      </a:lnTo>
                      <a:lnTo>
                        <a:pt x="54" y="113"/>
                      </a:lnTo>
                      <a:lnTo>
                        <a:pt x="54" y="111"/>
                      </a:lnTo>
                      <a:lnTo>
                        <a:pt x="56" y="111"/>
                      </a:lnTo>
                      <a:lnTo>
                        <a:pt x="56" y="108"/>
                      </a:lnTo>
                      <a:lnTo>
                        <a:pt x="56" y="103"/>
                      </a:lnTo>
                      <a:lnTo>
                        <a:pt x="59" y="101"/>
                      </a:lnTo>
                      <a:lnTo>
                        <a:pt x="59" y="98"/>
                      </a:lnTo>
                      <a:lnTo>
                        <a:pt x="59" y="96"/>
                      </a:lnTo>
                      <a:lnTo>
                        <a:pt x="61" y="96"/>
                      </a:lnTo>
                      <a:lnTo>
                        <a:pt x="61" y="93"/>
                      </a:lnTo>
                      <a:lnTo>
                        <a:pt x="64" y="93"/>
                      </a:lnTo>
                      <a:lnTo>
                        <a:pt x="64" y="91"/>
                      </a:lnTo>
                      <a:lnTo>
                        <a:pt x="66" y="91"/>
                      </a:lnTo>
                      <a:lnTo>
                        <a:pt x="69" y="93"/>
                      </a:lnTo>
                      <a:lnTo>
                        <a:pt x="69" y="96"/>
                      </a:lnTo>
                      <a:lnTo>
                        <a:pt x="71" y="96"/>
                      </a:lnTo>
                      <a:lnTo>
                        <a:pt x="73" y="98"/>
                      </a:lnTo>
                      <a:lnTo>
                        <a:pt x="76" y="101"/>
                      </a:lnTo>
                      <a:lnTo>
                        <a:pt x="78" y="98"/>
                      </a:lnTo>
                      <a:lnTo>
                        <a:pt x="78" y="101"/>
                      </a:lnTo>
                      <a:lnTo>
                        <a:pt x="81" y="101"/>
                      </a:lnTo>
                      <a:lnTo>
                        <a:pt x="83" y="98"/>
                      </a:lnTo>
                      <a:lnTo>
                        <a:pt x="86" y="96"/>
                      </a:lnTo>
                      <a:lnTo>
                        <a:pt x="88" y="96"/>
                      </a:lnTo>
                      <a:lnTo>
                        <a:pt x="91" y="96"/>
                      </a:lnTo>
                      <a:lnTo>
                        <a:pt x="93" y="96"/>
                      </a:lnTo>
                      <a:lnTo>
                        <a:pt x="96" y="93"/>
                      </a:lnTo>
                      <a:lnTo>
                        <a:pt x="98" y="91"/>
                      </a:lnTo>
                      <a:lnTo>
                        <a:pt x="100" y="91"/>
                      </a:lnTo>
                      <a:lnTo>
                        <a:pt x="103" y="91"/>
                      </a:lnTo>
                      <a:lnTo>
                        <a:pt x="110" y="91"/>
                      </a:lnTo>
                      <a:lnTo>
                        <a:pt x="113" y="91"/>
                      </a:lnTo>
                      <a:lnTo>
                        <a:pt x="115" y="89"/>
                      </a:lnTo>
                      <a:lnTo>
                        <a:pt x="118" y="89"/>
                      </a:lnTo>
                      <a:lnTo>
                        <a:pt x="122" y="86"/>
                      </a:lnTo>
                      <a:lnTo>
                        <a:pt x="125" y="86"/>
                      </a:lnTo>
                      <a:lnTo>
                        <a:pt x="127" y="84"/>
                      </a:lnTo>
                      <a:lnTo>
                        <a:pt x="130" y="84"/>
                      </a:lnTo>
                      <a:lnTo>
                        <a:pt x="132" y="81"/>
                      </a:lnTo>
                      <a:lnTo>
                        <a:pt x="135" y="81"/>
                      </a:lnTo>
                      <a:lnTo>
                        <a:pt x="137" y="81"/>
                      </a:lnTo>
                      <a:lnTo>
                        <a:pt x="140" y="79"/>
                      </a:lnTo>
                      <a:lnTo>
                        <a:pt x="142" y="79"/>
                      </a:lnTo>
                      <a:lnTo>
                        <a:pt x="142" y="81"/>
                      </a:lnTo>
                      <a:lnTo>
                        <a:pt x="144" y="81"/>
                      </a:lnTo>
                      <a:lnTo>
                        <a:pt x="147" y="81"/>
                      </a:lnTo>
                      <a:lnTo>
                        <a:pt x="147" y="79"/>
                      </a:lnTo>
                      <a:lnTo>
                        <a:pt x="147" y="76"/>
                      </a:lnTo>
                      <a:lnTo>
                        <a:pt x="149" y="74"/>
                      </a:lnTo>
                      <a:lnTo>
                        <a:pt x="152" y="69"/>
                      </a:lnTo>
                      <a:lnTo>
                        <a:pt x="154" y="64"/>
                      </a:lnTo>
                      <a:lnTo>
                        <a:pt x="154" y="62"/>
                      </a:lnTo>
                      <a:lnTo>
                        <a:pt x="154" y="59"/>
                      </a:lnTo>
                      <a:lnTo>
                        <a:pt x="154" y="57"/>
                      </a:lnTo>
                      <a:lnTo>
                        <a:pt x="152" y="54"/>
                      </a:lnTo>
                      <a:lnTo>
                        <a:pt x="152" y="52"/>
                      </a:lnTo>
                      <a:lnTo>
                        <a:pt x="152" y="49"/>
                      </a:lnTo>
                      <a:lnTo>
                        <a:pt x="152" y="47"/>
                      </a:lnTo>
                      <a:lnTo>
                        <a:pt x="154" y="45"/>
                      </a:lnTo>
                      <a:lnTo>
                        <a:pt x="154" y="42"/>
                      </a:lnTo>
                      <a:lnTo>
                        <a:pt x="157" y="40"/>
                      </a:lnTo>
                      <a:lnTo>
                        <a:pt x="157" y="37"/>
                      </a:lnTo>
                      <a:lnTo>
                        <a:pt x="157" y="35"/>
                      </a:lnTo>
                      <a:lnTo>
                        <a:pt x="159" y="35"/>
                      </a:lnTo>
                      <a:lnTo>
                        <a:pt x="162" y="32"/>
                      </a:lnTo>
                      <a:lnTo>
                        <a:pt x="164" y="32"/>
                      </a:lnTo>
                      <a:lnTo>
                        <a:pt x="166" y="32"/>
                      </a:lnTo>
                      <a:lnTo>
                        <a:pt x="166" y="30"/>
                      </a:lnTo>
                      <a:lnTo>
                        <a:pt x="169" y="27"/>
                      </a:lnTo>
                      <a:lnTo>
                        <a:pt x="171" y="25"/>
                      </a:lnTo>
                      <a:lnTo>
                        <a:pt x="174" y="25"/>
                      </a:lnTo>
                      <a:lnTo>
                        <a:pt x="176" y="27"/>
                      </a:lnTo>
                      <a:lnTo>
                        <a:pt x="179" y="27"/>
                      </a:lnTo>
                      <a:lnTo>
                        <a:pt x="181" y="25"/>
                      </a:lnTo>
                      <a:lnTo>
                        <a:pt x="184" y="23"/>
                      </a:lnTo>
                      <a:lnTo>
                        <a:pt x="184" y="20"/>
                      </a:lnTo>
                      <a:lnTo>
                        <a:pt x="186" y="20"/>
                      </a:lnTo>
                      <a:lnTo>
                        <a:pt x="186" y="18"/>
                      </a:lnTo>
                      <a:lnTo>
                        <a:pt x="189" y="18"/>
                      </a:lnTo>
                      <a:lnTo>
                        <a:pt x="191" y="20"/>
                      </a:lnTo>
                      <a:lnTo>
                        <a:pt x="193" y="20"/>
                      </a:lnTo>
                      <a:lnTo>
                        <a:pt x="196" y="18"/>
                      </a:lnTo>
                      <a:lnTo>
                        <a:pt x="198" y="18"/>
                      </a:lnTo>
                      <a:lnTo>
                        <a:pt x="201" y="18"/>
                      </a:lnTo>
                      <a:lnTo>
                        <a:pt x="203" y="18"/>
                      </a:lnTo>
                      <a:lnTo>
                        <a:pt x="206" y="15"/>
                      </a:lnTo>
                      <a:lnTo>
                        <a:pt x="208" y="15"/>
                      </a:lnTo>
                      <a:lnTo>
                        <a:pt x="211" y="15"/>
                      </a:lnTo>
                      <a:lnTo>
                        <a:pt x="213" y="15"/>
                      </a:lnTo>
                      <a:lnTo>
                        <a:pt x="215" y="15"/>
                      </a:lnTo>
                      <a:lnTo>
                        <a:pt x="218" y="15"/>
                      </a:lnTo>
                      <a:lnTo>
                        <a:pt x="218" y="13"/>
                      </a:lnTo>
                      <a:lnTo>
                        <a:pt x="218" y="10"/>
                      </a:lnTo>
                      <a:lnTo>
                        <a:pt x="220" y="8"/>
                      </a:lnTo>
                      <a:lnTo>
                        <a:pt x="223" y="8"/>
                      </a:lnTo>
                      <a:lnTo>
                        <a:pt x="225" y="8"/>
                      </a:lnTo>
                      <a:lnTo>
                        <a:pt x="228" y="8"/>
                      </a:lnTo>
                      <a:lnTo>
                        <a:pt x="230" y="8"/>
                      </a:lnTo>
                      <a:lnTo>
                        <a:pt x="233" y="5"/>
                      </a:lnTo>
                      <a:lnTo>
                        <a:pt x="233" y="3"/>
                      </a:lnTo>
                      <a:lnTo>
                        <a:pt x="235" y="3"/>
                      </a:lnTo>
                      <a:lnTo>
                        <a:pt x="233" y="0"/>
                      </a:lnTo>
                      <a:lnTo>
                        <a:pt x="235" y="3"/>
                      </a:lnTo>
                      <a:lnTo>
                        <a:pt x="235" y="5"/>
                      </a:lnTo>
                      <a:lnTo>
                        <a:pt x="237" y="5"/>
                      </a:lnTo>
                      <a:lnTo>
                        <a:pt x="237" y="8"/>
                      </a:lnTo>
                      <a:lnTo>
                        <a:pt x="240" y="8"/>
                      </a:lnTo>
                      <a:lnTo>
                        <a:pt x="240" y="10"/>
                      </a:lnTo>
                      <a:lnTo>
                        <a:pt x="242" y="13"/>
                      </a:lnTo>
                      <a:lnTo>
                        <a:pt x="242" y="15"/>
                      </a:lnTo>
                      <a:lnTo>
                        <a:pt x="245" y="18"/>
                      </a:lnTo>
                      <a:lnTo>
                        <a:pt x="245" y="20"/>
                      </a:lnTo>
                      <a:lnTo>
                        <a:pt x="247" y="20"/>
                      </a:lnTo>
                      <a:lnTo>
                        <a:pt x="247" y="23"/>
                      </a:lnTo>
                      <a:lnTo>
                        <a:pt x="247" y="25"/>
                      </a:lnTo>
                      <a:lnTo>
                        <a:pt x="250" y="25"/>
                      </a:lnTo>
                      <a:lnTo>
                        <a:pt x="252" y="25"/>
                      </a:lnTo>
                      <a:lnTo>
                        <a:pt x="252" y="23"/>
                      </a:lnTo>
                      <a:lnTo>
                        <a:pt x="255" y="20"/>
                      </a:lnTo>
                      <a:lnTo>
                        <a:pt x="257" y="18"/>
                      </a:lnTo>
                      <a:lnTo>
                        <a:pt x="259" y="18"/>
                      </a:lnTo>
                      <a:lnTo>
                        <a:pt x="262" y="15"/>
                      </a:lnTo>
                      <a:lnTo>
                        <a:pt x="264" y="13"/>
                      </a:lnTo>
                      <a:lnTo>
                        <a:pt x="267" y="13"/>
                      </a:lnTo>
                      <a:lnTo>
                        <a:pt x="269" y="13"/>
                      </a:lnTo>
                      <a:lnTo>
                        <a:pt x="269" y="10"/>
                      </a:lnTo>
                      <a:lnTo>
                        <a:pt x="272" y="10"/>
                      </a:lnTo>
                      <a:lnTo>
                        <a:pt x="274" y="13"/>
                      </a:lnTo>
                      <a:lnTo>
                        <a:pt x="272" y="13"/>
                      </a:lnTo>
                      <a:lnTo>
                        <a:pt x="272" y="15"/>
                      </a:lnTo>
                      <a:lnTo>
                        <a:pt x="269" y="15"/>
                      </a:lnTo>
                      <a:lnTo>
                        <a:pt x="269" y="18"/>
                      </a:lnTo>
                      <a:lnTo>
                        <a:pt x="272" y="20"/>
                      </a:lnTo>
                      <a:lnTo>
                        <a:pt x="269" y="20"/>
                      </a:lnTo>
                      <a:lnTo>
                        <a:pt x="269" y="23"/>
                      </a:lnTo>
                      <a:lnTo>
                        <a:pt x="269" y="25"/>
                      </a:lnTo>
                      <a:lnTo>
                        <a:pt x="272" y="25"/>
                      </a:lnTo>
                      <a:lnTo>
                        <a:pt x="272" y="27"/>
                      </a:lnTo>
                      <a:lnTo>
                        <a:pt x="269" y="30"/>
                      </a:lnTo>
                      <a:lnTo>
                        <a:pt x="269" y="32"/>
                      </a:lnTo>
                      <a:lnTo>
                        <a:pt x="269" y="35"/>
                      </a:lnTo>
                      <a:lnTo>
                        <a:pt x="269" y="40"/>
                      </a:lnTo>
                      <a:lnTo>
                        <a:pt x="269" y="42"/>
                      </a:lnTo>
                      <a:lnTo>
                        <a:pt x="267" y="45"/>
                      </a:lnTo>
                      <a:lnTo>
                        <a:pt x="267" y="49"/>
                      </a:lnTo>
                      <a:lnTo>
                        <a:pt x="267" y="52"/>
                      </a:lnTo>
                      <a:lnTo>
                        <a:pt x="269" y="54"/>
                      </a:lnTo>
                      <a:lnTo>
                        <a:pt x="269" y="62"/>
                      </a:lnTo>
                      <a:lnTo>
                        <a:pt x="274" y="74"/>
                      </a:lnTo>
                      <a:lnTo>
                        <a:pt x="274" y="79"/>
                      </a:lnTo>
                      <a:lnTo>
                        <a:pt x="277" y="81"/>
                      </a:lnTo>
                      <a:lnTo>
                        <a:pt x="277" y="84"/>
                      </a:lnTo>
                      <a:lnTo>
                        <a:pt x="279" y="86"/>
                      </a:lnTo>
                      <a:lnTo>
                        <a:pt x="279" y="91"/>
                      </a:lnTo>
                      <a:lnTo>
                        <a:pt x="282" y="96"/>
                      </a:lnTo>
                      <a:lnTo>
                        <a:pt x="282" y="98"/>
                      </a:lnTo>
                      <a:lnTo>
                        <a:pt x="284" y="103"/>
                      </a:lnTo>
                      <a:lnTo>
                        <a:pt x="286" y="108"/>
                      </a:lnTo>
                      <a:lnTo>
                        <a:pt x="286" y="111"/>
                      </a:lnTo>
                      <a:lnTo>
                        <a:pt x="286" y="113"/>
                      </a:lnTo>
                      <a:lnTo>
                        <a:pt x="286" y="116"/>
                      </a:lnTo>
                      <a:lnTo>
                        <a:pt x="289" y="120"/>
                      </a:lnTo>
                      <a:lnTo>
                        <a:pt x="291" y="125"/>
                      </a:lnTo>
                      <a:lnTo>
                        <a:pt x="294" y="130"/>
                      </a:lnTo>
                      <a:lnTo>
                        <a:pt x="294" y="133"/>
                      </a:lnTo>
                      <a:lnTo>
                        <a:pt x="296" y="138"/>
                      </a:lnTo>
                      <a:lnTo>
                        <a:pt x="296" y="142"/>
                      </a:lnTo>
                      <a:lnTo>
                        <a:pt x="296" y="145"/>
                      </a:lnTo>
                      <a:lnTo>
                        <a:pt x="299" y="147"/>
                      </a:lnTo>
                      <a:lnTo>
                        <a:pt x="299" y="150"/>
                      </a:lnTo>
                      <a:lnTo>
                        <a:pt x="301" y="152"/>
                      </a:lnTo>
                      <a:lnTo>
                        <a:pt x="304" y="160"/>
                      </a:lnTo>
                      <a:lnTo>
                        <a:pt x="304" y="164"/>
                      </a:lnTo>
                      <a:lnTo>
                        <a:pt x="306" y="167"/>
                      </a:lnTo>
                      <a:lnTo>
                        <a:pt x="306" y="174"/>
                      </a:lnTo>
                      <a:lnTo>
                        <a:pt x="306" y="182"/>
                      </a:lnTo>
                      <a:lnTo>
                        <a:pt x="306" y="191"/>
                      </a:lnTo>
                      <a:lnTo>
                        <a:pt x="306" y="194"/>
                      </a:lnTo>
                      <a:lnTo>
                        <a:pt x="306" y="196"/>
                      </a:lnTo>
                      <a:lnTo>
                        <a:pt x="306" y="201"/>
                      </a:lnTo>
                      <a:lnTo>
                        <a:pt x="306" y="204"/>
                      </a:lnTo>
                      <a:lnTo>
                        <a:pt x="306" y="206"/>
                      </a:lnTo>
                      <a:lnTo>
                        <a:pt x="308" y="206"/>
                      </a:lnTo>
                      <a:lnTo>
                        <a:pt x="308" y="211"/>
                      </a:lnTo>
                      <a:lnTo>
                        <a:pt x="308" y="218"/>
                      </a:lnTo>
                      <a:lnTo>
                        <a:pt x="308" y="226"/>
                      </a:lnTo>
                      <a:lnTo>
                        <a:pt x="306" y="231"/>
                      </a:lnTo>
                      <a:lnTo>
                        <a:pt x="306" y="238"/>
                      </a:lnTo>
                      <a:lnTo>
                        <a:pt x="306" y="240"/>
                      </a:lnTo>
                      <a:lnTo>
                        <a:pt x="306" y="245"/>
                      </a:lnTo>
                      <a:lnTo>
                        <a:pt x="306" y="250"/>
                      </a:lnTo>
                      <a:lnTo>
                        <a:pt x="306" y="255"/>
                      </a:lnTo>
                      <a:lnTo>
                        <a:pt x="306" y="257"/>
                      </a:lnTo>
                      <a:lnTo>
                        <a:pt x="304" y="262"/>
                      </a:lnTo>
                      <a:lnTo>
                        <a:pt x="304" y="265"/>
                      </a:lnTo>
                      <a:lnTo>
                        <a:pt x="304" y="267"/>
                      </a:lnTo>
                      <a:lnTo>
                        <a:pt x="304" y="272"/>
                      </a:lnTo>
                      <a:lnTo>
                        <a:pt x="301" y="277"/>
                      </a:lnTo>
                      <a:lnTo>
                        <a:pt x="301" y="279"/>
                      </a:lnTo>
                      <a:lnTo>
                        <a:pt x="301" y="282"/>
                      </a:lnTo>
                      <a:lnTo>
                        <a:pt x="301" y="284"/>
                      </a:lnTo>
                      <a:lnTo>
                        <a:pt x="301" y="287"/>
                      </a:lnTo>
                      <a:lnTo>
                        <a:pt x="299" y="289"/>
                      </a:lnTo>
                      <a:lnTo>
                        <a:pt x="296" y="289"/>
                      </a:lnTo>
                      <a:lnTo>
                        <a:pt x="294" y="292"/>
                      </a:lnTo>
                      <a:lnTo>
                        <a:pt x="291" y="292"/>
                      </a:lnTo>
                      <a:lnTo>
                        <a:pt x="289" y="294"/>
                      </a:lnTo>
                      <a:lnTo>
                        <a:pt x="289" y="297"/>
                      </a:lnTo>
                      <a:lnTo>
                        <a:pt x="286" y="299"/>
                      </a:lnTo>
                      <a:lnTo>
                        <a:pt x="284" y="299"/>
                      </a:lnTo>
                      <a:lnTo>
                        <a:pt x="284" y="304"/>
                      </a:lnTo>
                      <a:lnTo>
                        <a:pt x="282" y="306"/>
                      </a:lnTo>
                      <a:lnTo>
                        <a:pt x="282" y="309"/>
                      </a:lnTo>
                      <a:lnTo>
                        <a:pt x="282" y="311"/>
                      </a:lnTo>
                      <a:lnTo>
                        <a:pt x="279" y="314"/>
                      </a:lnTo>
                      <a:lnTo>
                        <a:pt x="279" y="319"/>
                      </a:lnTo>
                      <a:lnTo>
                        <a:pt x="277" y="321"/>
                      </a:lnTo>
                      <a:lnTo>
                        <a:pt x="274" y="326"/>
                      </a:lnTo>
                      <a:lnTo>
                        <a:pt x="274" y="328"/>
                      </a:lnTo>
                      <a:lnTo>
                        <a:pt x="277" y="331"/>
                      </a:lnTo>
                      <a:lnTo>
                        <a:pt x="274" y="333"/>
                      </a:lnTo>
                      <a:lnTo>
                        <a:pt x="272" y="333"/>
                      </a:lnTo>
                      <a:lnTo>
                        <a:pt x="269" y="333"/>
                      </a:lnTo>
                      <a:lnTo>
                        <a:pt x="269" y="336"/>
                      </a:lnTo>
                      <a:lnTo>
                        <a:pt x="269" y="338"/>
                      </a:lnTo>
                      <a:lnTo>
                        <a:pt x="269" y="341"/>
                      </a:lnTo>
                      <a:lnTo>
                        <a:pt x="269" y="343"/>
                      </a:lnTo>
                      <a:lnTo>
                        <a:pt x="272" y="343"/>
                      </a:lnTo>
                      <a:lnTo>
                        <a:pt x="272" y="346"/>
                      </a:lnTo>
                      <a:lnTo>
                        <a:pt x="272" y="348"/>
                      </a:lnTo>
                      <a:lnTo>
                        <a:pt x="272" y="350"/>
                      </a:lnTo>
                      <a:lnTo>
                        <a:pt x="274" y="350"/>
                      </a:lnTo>
                      <a:lnTo>
                        <a:pt x="274" y="353"/>
                      </a:lnTo>
                      <a:lnTo>
                        <a:pt x="274" y="355"/>
                      </a:lnTo>
                      <a:lnTo>
                        <a:pt x="274" y="358"/>
                      </a:lnTo>
                      <a:lnTo>
                        <a:pt x="274" y="360"/>
                      </a:lnTo>
                      <a:lnTo>
                        <a:pt x="272" y="360"/>
                      </a:lnTo>
                      <a:lnTo>
                        <a:pt x="272" y="363"/>
                      </a:lnTo>
                      <a:lnTo>
                        <a:pt x="274" y="363"/>
                      </a:lnTo>
                      <a:lnTo>
                        <a:pt x="274" y="365"/>
                      </a:lnTo>
                      <a:lnTo>
                        <a:pt x="274" y="368"/>
                      </a:lnTo>
                      <a:lnTo>
                        <a:pt x="274" y="372"/>
                      </a:lnTo>
                      <a:lnTo>
                        <a:pt x="274" y="375"/>
                      </a:lnTo>
                      <a:lnTo>
                        <a:pt x="274" y="377"/>
                      </a:lnTo>
                      <a:lnTo>
                        <a:pt x="277" y="377"/>
                      </a:lnTo>
                      <a:lnTo>
                        <a:pt x="277" y="380"/>
                      </a:lnTo>
                      <a:lnTo>
                        <a:pt x="277" y="382"/>
                      </a:lnTo>
                      <a:lnTo>
                        <a:pt x="277" y="385"/>
                      </a:lnTo>
                      <a:lnTo>
                        <a:pt x="277" y="387"/>
                      </a:lnTo>
                      <a:lnTo>
                        <a:pt x="277" y="390"/>
                      </a:lnTo>
                      <a:lnTo>
                        <a:pt x="274" y="390"/>
                      </a:lnTo>
                      <a:lnTo>
                        <a:pt x="274" y="392"/>
                      </a:lnTo>
                      <a:lnTo>
                        <a:pt x="272" y="392"/>
                      </a:lnTo>
                      <a:lnTo>
                        <a:pt x="259" y="382"/>
                      </a:lnTo>
                      <a:lnTo>
                        <a:pt x="255" y="377"/>
                      </a:lnTo>
                      <a:lnTo>
                        <a:pt x="247" y="377"/>
                      </a:lnTo>
                      <a:lnTo>
                        <a:pt x="242" y="377"/>
                      </a:lnTo>
                      <a:lnTo>
                        <a:pt x="213" y="385"/>
                      </a:lnTo>
                      <a:lnTo>
                        <a:pt x="193" y="390"/>
                      </a:lnTo>
                      <a:close/>
                    </a:path>
                  </a:pathLst>
                </a:custGeom>
                <a:solidFill>
                  <a:srgbClr val="669900">
                    <a:alpha val="25000"/>
                  </a:srgbClr>
                </a:solidFill>
                <a:ln w="3175">
                  <a:noFill/>
                  <a:prstDash val="solid"/>
                  <a:round/>
                  <a:headEnd/>
                  <a:tailEnd/>
                </a:ln>
              </p:spPr>
              <p:txBody>
                <a:bodyPr/>
                <a:lstStyle/>
                <a:p>
                  <a:endParaRPr lang="es-SV"/>
                </a:p>
              </p:txBody>
            </p:sp>
            <p:sp>
              <p:nvSpPr>
                <p:cNvPr id="149846" name="Freeform 2390"/>
                <p:cNvSpPr>
                  <a:spLocks/>
                </p:cNvSpPr>
                <p:nvPr/>
              </p:nvSpPr>
              <p:spPr bwMode="auto">
                <a:xfrm>
                  <a:off x="1847" y="1129"/>
                  <a:ext cx="524" cy="294"/>
                </a:xfrm>
                <a:custGeom>
                  <a:avLst/>
                  <a:gdLst/>
                  <a:ahLst/>
                  <a:cxnLst>
                    <a:cxn ang="0">
                      <a:pos x="404" y="294"/>
                    </a:cxn>
                    <a:cxn ang="0">
                      <a:pos x="326" y="255"/>
                    </a:cxn>
                    <a:cxn ang="0">
                      <a:pos x="133" y="189"/>
                    </a:cxn>
                    <a:cxn ang="0">
                      <a:pos x="0" y="118"/>
                    </a:cxn>
                    <a:cxn ang="0">
                      <a:pos x="35" y="93"/>
                    </a:cxn>
                    <a:cxn ang="0">
                      <a:pos x="62" y="64"/>
                    </a:cxn>
                    <a:cxn ang="0">
                      <a:pos x="69" y="42"/>
                    </a:cxn>
                    <a:cxn ang="0">
                      <a:pos x="86" y="35"/>
                    </a:cxn>
                    <a:cxn ang="0">
                      <a:pos x="88" y="22"/>
                    </a:cxn>
                    <a:cxn ang="0">
                      <a:pos x="91" y="13"/>
                    </a:cxn>
                    <a:cxn ang="0">
                      <a:pos x="98" y="5"/>
                    </a:cxn>
                    <a:cxn ang="0">
                      <a:pos x="111" y="0"/>
                    </a:cxn>
                    <a:cxn ang="0">
                      <a:pos x="123" y="5"/>
                    </a:cxn>
                    <a:cxn ang="0">
                      <a:pos x="137" y="13"/>
                    </a:cxn>
                    <a:cxn ang="0">
                      <a:pos x="152" y="20"/>
                    </a:cxn>
                    <a:cxn ang="0">
                      <a:pos x="164" y="27"/>
                    </a:cxn>
                    <a:cxn ang="0">
                      <a:pos x="189" y="42"/>
                    </a:cxn>
                    <a:cxn ang="0">
                      <a:pos x="208" y="52"/>
                    </a:cxn>
                    <a:cxn ang="0">
                      <a:pos x="211" y="44"/>
                    </a:cxn>
                    <a:cxn ang="0">
                      <a:pos x="221" y="52"/>
                    </a:cxn>
                    <a:cxn ang="0">
                      <a:pos x="248" y="52"/>
                    </a:cxn>
                    <a:cxn ang="0">
                      <a:pos x="262" y="47"/>
                    </a:cxn>
                    <a:cxn ang="0">
                      <a:pos x="272" y="42"/>
                    </a:cxn>
                    <a:cxn ang="0">
                      <a:pos x="287" y="39"/>
                    </a:cxn>
                    <a:cxn ang="0">
                      <a:pos x="297" y="49"/>
                    </a:cxn>
                    <a:cxn ang="0">
                      <a:pos x="306" y="54"/>
                    </a:cxn>
                    <a:cxn ang="0">
                      <a:pos x="306" y="66"/>
                    </a:cxn>
                    <a:cxn ang="0">
                      <a:pos x="297" y="71"/>
                    </a:cxn>
                    <a:cxn ang="0">
                      <a:pos x="299" y="83"/>
                    </a:cxn>
                    <a:cxn ang="0">
                      <a:pos x="301" y="96"/>
                    </a:cxn>
                    <a:cxn ang="0">
                      <a:pos x="294" y="106"/>
                    </a:cxn>
                    <a:cxn ang="0">
                      <a:pos x="299" y="113"/>
                    </a:cxn>
                    <a:cxn ang="0">
                      <a:pos x="309" y="113"/>
                    </a:cxn>
                    <a:cxn ang="0">
                      <a:pos x="319" y="106"/>
                    </a:cxn>
                    <a:cxn ang="0">
                      <a:pos x="331" y="103"/>
                    </a:cxn>
                    <a:cxn ang="0">
                      <a:pos x="343" y="98"/>
                    </a:cxn>
                    <a:cxn ang="0">
                      <a:pos x="358" y="96"/>
                    </a:cxn>
                    <a:cxn ang="0">
                      <a:pos x="370" y="93"/>
                    </a:cxn>
                    <a:cxn ang="0">
                      <a:pos x="382" y="93"/>
                    </a:cxn>
                    <a:cxn ang="0">
                      <a:pos x="397" y="91"/>
                    </a:cxn>
                    <a:cxn ang="0">
                      <a:pos x="404" y="101"/>
                    </a:cxn>
                    <a:cxn ang="0">
                      <a:pos x="412" y="113"/>
                    </a:cxn>
                    <a:cxn ang="0">
                      <a:pos x="421" y="115"/>
                    </a:cxn>
                    <a:cxn ang="0">
                      <a:pos x="431" y="118"/>
                    </a:cxn>
                    <a:cxn ang="0">
                      <a:pos x="446" y="123"/>
                    </a:cxn>
                    <a:cxn ang="0">
                      <a:pos x="458" y="128"/>
                    </a:cxn>
                    <a:cxn ang="0">
                      <a:pos x="473" y="132"/>
                    </a:cxn>
                    <a:cxn ang="0">
                      <a:pos x="485" y="145"/>
                    </a:cxn>
                    <a:cxn ang="0">
                      <a:pos x="497" y="152"/>
                    </a:cxn>
                    <a:cxn ang="0">
                      <a:pos x="507" y="159"/>
                    </a:cxn>
                    <a:cxn ang="0">
                      <a:pos x="517" y="172"/>
                    </a:cxn>
                    <a:cxn ang="0">
                      <a:pos x="522" y="181"/>
                    </a:cxn>
                    <a:cxn ang="0">
                      <a:pos x="512" y="181"/>
                    </a:cxn>
                    <a:cxn ang="0">
                      <a:pos x="505" y="184"/>
                    </a:cxn>
                    <a:cxn ang="0">
                      <a:pos x="500" y="194"/>
                    </a:cxn>
                    <a:cxn ang="0">
                      <a:pos x="490" y="206"/>
                    </a:cxn>
                    <a:cxn ang="0">
                      <a:pos x="475" y="216"/>
                    </a:cxn>
                    <a:cxn ang="0">
                      <a:pos x="468" y="225"/>
                    </a:cxn>
                    <a:cxn ang="0">
                      <a:pos x="475" y="235"/>
                    </a:cxn>
                    <a:cxn ang="0">
                      <a:pos x="485" y="243"/>
                    </a:cxn>
                    <a:cxn ang="0">
                      <a:pos x="480" y="257"/>
                    </a:cxn>
                    <a:cxn ang="0">
                      <a:pos x="483" y="272"/>
                    </a:cxn>
                  </a:cxnLst>
                  <a:rect l="0" t="0" r="r" b="b"/>
                  <a:pathLst>
                    <a:path w="524" h="294">
                      <a:moveTo>
                        <a:pt x="487" y="287"/>
                      </a:moveTo>
                      <a:lnTo>
                        <a:pt x="470" y="292"/>
                      </a:lnTo>
                      <a:lnTo>
                        <a:pt x="443" y="294"/>
                      </a:lnTo>
                      <a:lnTo>
                        <a:pt x="436" y="294"/>
                      </a:lnTo>
                      <a:lnTo>
                        <a:pt x="404" y="294"/>
                      </a:lnTo>
                      <a:lnTo>
                        <a:pt x="394" y="292"/>
                      </a:lnTo>
                      <a:lnTo>
                        <a:pt x="377" y="287"/>
                      </a:lnTo>
                      <a:lnTo>
                        <a:pt x="358" y="279"/>
                      </a:lnTo>
                      <a:lnTo>
                        <a:pt x="331" y="257"/>
                      </a:lnTo>
                      <a:lnTo>
                        <a:pt x="326" y="255"/>
                      </a:lnTo>
                      <a:lnTo>
                        <a:pt x="292" y="223"/>
                      </a:lnTo>
                      <a:lnTo>
                        <a:pt x="270" y="211"/>
                      </a:lnTo>
                      <a:lnTo>
                        <a:pt x="255" y="206"/>
                      </a:lnTo>
                      <a:lnTo>
                        <a:pt x="179" y="201"/>
                      </a:lnTo>
                      <a:lnTo>
                        <a:pt x="133" y="189"/>
                      </a:lnTo>
                      <a:lnTo>
                        <a:pt x="96" y="179"/>
                      </a:lnTo>
                      <a:lnTo>
                        <a:pt x="54" y="159"/>
                      </a:lnTo>
                      <a:lnTo>
                        <a:pt x="25" y="142"/>
                      </a:lnTo>
                      <a:lnTo>
                        <a:pt x="0" y="120"/>
                      </a:lnTo>
                      <a:lnTo>
                        <a:pt x="0" y="118"/>
                      </a:lnTo>
                      <a:lnTo>
                        <a:pt x="5" y="115"/>
                      </a:lnTo>
                      <a:lnTo>
                        <a:pt x="10" y="113"/>
                      </a:lnTo>
                      <a:lnTo>
                        <a:pt x="18" y="106"/>
                      </a:lnTo>
                      <a:lnTo>
                        <a:pt x="27" y="98"/>
                      </a:lnTo>
                      <a:lnTo>
                        <a:pt x="35" y="93"/>
                      </a:lnTo>
                      <a:lnTo>
                        <a:pt x="52" y="83"/>
                      </a:lnTo>
                      <a:lnTo>
                        <a:pt x="54" y="79"/>
                      </a:lnTo>
                      <a:lnTo>
                        <a:pt x="57" y="74"/>
                      </a:lnTo>
                      <a:lnTo>
                        <a:pt x="59" y="69"/>
                      </a:lnTo>
                      <a:lnTo>
                        <a:pt x="62" y="64"/>
                      </a:lnTo>
                      <a:lnTo>
                        <a:pt x="64" y="59"/>
                      </a:lnTo>
                      <a:lnTo>
                        <a:pt x="66" y="54"/>
                      </a:lnTo>
                      <a:lnTo>
                        <a:pt x="69" y="47"/>
                      </a:lnTo>
                      <a:lnTo>
                        <a:pt x="69" y="44"/>
                      </a:lnTo>
                      <a:lnTo>
                        <a:pt x="69" y="42"/>
                      </a:lnTo>
                      <a:lnTo>
                        <a:pt x="71" y="42"/>
                      </a:lnTo>
                      <a:lnTo>
                        <a:pt x="74" y="42"/>
                      </a:lnTo>
                      <a:lnTo>
                        <a:pt x="76" y="39"/>
                      </a:lnTo>
                      <a:lnTo>
                        <a:pt x="79" y="37"/>
                      </a:lnTo>
                      <a:lnTo>
                        <a:pt x="86" y="35"/>
                      </a:lnTo>
                      <a:lnTo>
                        <a:pt x="88" y="32"/>
                      </a:lnTo>
                      <a:lnTo>
                        <a:pt x="88" y="30"/>
                      </a:lnTo>
                      <a:lnTo>
                        <a:pt x="91" y="27"/>
                      </a:lnTo>
                      <a:lnTo>
                        <a:pt x="91" y="25"/>
                      </a:lnTo>
                      <a:lnTo>
                        <a:pt x="88" y="22"/>
                      </a:lnTo>
                      <a:lnTo>
                        <a:pt x="88" y="20"/>
                      </a:lnTo>
                      <a:lnTo>
                        <a:pt x="88" y="17"/>
                      </a:lnTo>
                      <a:lnTo>
                        <a:pt x="91" y="17"/>
                      </a:lnTo>
                      <a:lnTo>
                        <a:pt x="91" y="15"/>
                      </a:lnTo>
                      <a:lnTo>
                        <a:pt x="91" y="13"/>
                      </a:lnTo>
                      <a:lnTo>
                        <a:pt x="91" y="10"/>
                      </a:lnTo>
                      <a:lnTo>
                        <a:pt x="93" y="8"/>
                      </a:lnTo>
                      <a:lnTo>
                        <a:pt x="96" y="8"/>
                      </a:lnTo>
                      <a:lnTo>
                        <a:pt x="96" y="5"/>
                      </a:lnTo>
                      <a:lnTo>
                        <a:pt x="98" y="5"/>
                      </a:lnTo>
                      <a:lnTo>
                        <a:pt x="101" y="3"/>
                      </a:lnTo>
                      <a:lnTo>
                        <a:pt x="103" y="3"/>
                      </a:lnTo>
                      <a:lnTo>
                        <a:pt x="106" y="0"/>
                      </a:lnTo>
                      <a:lnTo>
                        <a:pt x="108" y="0"/>
                      </a:lnTo>
                      <a:lnTo>
                        <a:pt x="111" y="0"/>
                      </a:lnTo>
                      <a:lnTo>
                        <a:pt x="113" y="0"/>
                      </a:lnTo>
                      <a:lnTo>
                        <a:pt x="118" y="0"/>
                      </a:lnTo>
                      <a:lnTo>
                        <a:pt x="120" y="3"/>
                      </a:lnTo>
                      <a:lnTo>
                        <a:pt x="123" y="3"/>
                      </a:lnTo>
                      <a:lnTo>
                        <a:pt x="123" y="5"/>
                      </a:lnTo>
                      <a:lnTo>
                        <a:pt x="125" y="5"/>
                      </a:lnTo>
                      <a:lnTo>
                        <a:pt x="128" y="8"/>
                      </a:lnTo>
                      <a:lnTo>
                        <a:pt x="130" y="10"/>
                      </a:lnTo>
                      <a:lnTo>
                        <a:pt x="133" y="10"/>
                      </a:lnTo>
                      <a:lnTo>
                        <a:pt x="137" y="13"/>
                      </a:lnTo>
                      <a:lnTo>
                        <a:pt x="140" y="15"/>
                      </a:lnTo>
                      <a:lnTo>
                        <a:pt x="145" y="15"/>
                      </a:lnTo>
                      <a:lnTo>
                        <a:pt x="147" y="17"/>
                      </a:lnTo>
                      <a:lnTo>
                        <a:pt x="150" y="20"/>
                      </a:lnTo>
                      <a:lnTo>
                        <a:pt x="152" y="20"/>
                      </a:lnTo>
                      <a:lnTo>
                        <a:pt x="155" y="22"/>
                      </a:lnTo>
                      <a:lnTo>
                        <a:pt x="157" y="22"/>
                      </a:lnTo>
                      <a:lnTo>
                        <a:pt x="159" y="25"/>
                      </a:lnTo>
                      <a:lnTo>
                        <a:pt x="162" y="27"/>
                      </a:lnTo>
                      <a:lnTo>
                        <a:pt x="164" y="27"/>
                      </a:lnTo>
                      <a:lnTo>
                        <a:pt x="167" y="30"/>
                      </a:lnTo>
                      <a:lnTo>
                        <a:pt x="174" y="35"/>
                      </a:lnTo>
                      <a:lnTo>
                        <a:pt x="184" y="39"/>
                      </a:lnTo>
                      <a:lnTo>
                        <a:pt x="186" y="39"/>
                      </a:lnTo>
                      <a:lnTo>
                        <a:pt x="189" y="42"/>
                      </a:lnTo>
                      <a:lnTo>
                        <a:pt x="194" y="44"/>
                      </a:lnTo>
                      <a:lnTo>
                        <a:pt x="196" y="44"/>
                      </a:lnTo>
                      <a:lnTo>
                        <a:pt x="199" y="47"/>
                      </a:lnTo>
                      <a:lnTo>
                        <a:pt x="206" y="52"/>
                      </a:lnTo>
                      <a:lnTo>
                        <a:pt x="208" y="52"/>
                      </a:lnTo>
                      <a:lnTo>
                        <a:pt x="208" y="49"/>
                      </a:lnTo>
                      <a:lnTo>
                        <a:pt x="208" y="47"/>
                      </a:lnTo>
                      <a:lnTo>
                        <a:pt x="208" y="44"/>
                      </a:lnTo>
                      <a:lnTo>
                        <a:pt x="208" y="42"/>
                      </a:lnTo>
                      <a:lnTo>
                        <a:pt x="211" y="44"/>
                      </a:lnTo>
                      <a:lnTo>
                        <a:pt x="213" y="44"/>
                      </a:lnTo>
                      <a:lnTo>
                        <a:pt x="213" y="47"/>
                      </a:lnTo>
                      <a:lnTo>
                        <a:pt x="216" y="49"/>
                      </a:lnTo>
                      <a:lnTo>
                        <a:pt x="218" y="52"/>
                      </a:lnTo>
                      <a:lnTo>
                        <a:pt x="221" y="52"/>
                      </a:lnTo>
                      <a:lnTo>
                        <a:pt x="223" y="52"/>
                      </a:lnTo>
                      <a:lnTo>
                        <a:pt x="228" y="52"/>
                      </a:lnTo>
                      <a:lnTo>
                        <a:pt x="233" y="52"/>
                      </a:lnTo>
                      <a:lnTo>
                        <a:pt x="235" y="52"/>
                      </a:lnTo>
                      <a:lnTo>
                        <a:pt x="248" y="52"/>
                      </a:lnTo>
                      <a:lnTo>
                        <a:pt x="252" y="52"/>
                      </a:lnTo>
                      <a:lnTo>
                        <a:pt x="255" y="52"/>
                      </a:lnTo>
                      <a:lnTo>
                        <a:pt x="257" y="49"/>
                      </a:lnTo>
                      <a:lnTo>
                        <a:pt x="260" y="47"/>
                      </a:lnTo>
                      <a:lnTo>
                        <a:pt x="262" y="47"/>
                      </a:lnTo>
                      <a:lnTo>
                        <a:pt x="262" y="44"/>
                      </a:lnTo>
                      <a:lnTo>
                        <a:pt x="265" y="44"/>
                      </a:lnTo>
                      <a:lnTo>
                        <a:pt x="267" y="42"/>
                      </a:lnTo>
                      <a:lnTo>
                        <a:pt x="270" y="42"/>
                      </a:lnTo>
                      <a:lnTo>
                        <a:pt x="272" y="42"/>
                      </a:lnTo>
                      <a:lnTo>
                        <a:pt x="274" y="39"/>
                      </a:lnTo>
                      <a:lnTo>
                        <a:pt x="277" y="39"/>
                      </a:lnTo>
                      <a:lnTo>
                        <a:pt x="279" y="39"/>
                      </a:lnTo>
                      <a:lnTo>
                        <a:pt x="284" y="39"/>
                      </a:lnTo>
                      <a:lnTo>
                        <a:pt x="287" y="39"/>
                      </a:lnTo>
                      <a:lnTo>
                        <a:pt x="289" y="39"/>
                      </a:lnTo>
                      <a:lnTo>
                        <a:pt x="292" y="42"/>
                      </a:lnTo>
                      <a:lnTo>
                        <a:pt x="294" y="42"/>
                      </a:lnTo>
                      <a:lnTo>
                        <a:pt x="294" y="44"/>
                      </a:lnTo>
                      <a:lnTo>
                        <a:pt x="297" y="49"/>
                      </a:lnTo>
                      <a:lnTo>
                        <a:pt x="297" y="52"/>
                      </a:lnTo>
                      <a:lnTo>
                        <a:pt x="299" y="52"/>
                      </a:lnTo>
                      <a:lnTo>
                        <a:pt x="301" y="52"/>
                      </a:lnTo>
                      <a:lnTo>
                        <a:pt x="304" y="52"/>
                      </a:lnTo>
                      <a:lnTo>
                        <a:pt x="306" y="54"/>
                      </a:lnTo>
                      <a:lnTo>
                        <a:pt x="306" y="57"/>
                      </a:lnTo>
                      <a:lnTo>
                        <a:pt x="306" y="59"/>
                      </a:lnTo>
                      <a:lnTo>
                        <a:pt x="306" y="61"/>
                      </a:lnTo>
                      <a:lnTo>
                        <a:pt x="306" y="64"/>
                      </a:lnTo>
                      <a:lnTo>
                        <a:pt x="306" y="66"/>
                      </a:lnTo>
                      <a:lnTo>
                        <a:pt x="304" y="69"/>
                      </a:lnTo>
                      <a:lnTo>
                        <a:pt x="301" y="69"/>
                      </a:lnTo>
                      <a:lnTo>
                        <a:pt x="299" y="69"/>
                      </a:lnTo>
                      <a:lnTo>
                        <a:pt x="299" y="71"/>
                      </a:lnTo>
                      <a:lnTo>
                        <a:pt x="297" y="71"/>
                      </a:lnTo>
                      <a:lnTo>
                        <a:pt x="294" y="74"/>
                      </a:lnTo>
                      <a:lnTo>
                        <a:pt x="294" y="76"/>
                      </a:lnTo>
                      <a:lnTo>
                        <a:pt x="294" y="79"/>
                      </a:lnTo>
                      <a:lnTo>
                        <a:pt x="297" y="79"/>
                      </a:lnTo>
                      <a:lnTo>
                        <a:pt x="299" y="83"/>
                      </a:lnTo>
                      <a:lnTo>
                        <a:pt x="299" y="86"/>
                      </a:lnTo>
                      <a:lnTo>
                        <a:pt x="301" y="88"/>
                      </a:lnTo>
                      <a:lnTo>
                        <a:pt x="301" y="91"/>
                      </a:lnTo>
                      <a:lnTo>
                        <a:pt x="301" y="93"/>
                      </a:lnTo>
                      <a:lnTo>
                        <a:pt x="301" y="96"/>
                      </a:lnTo>
                      <a:lnTo>
                        <a:pt x="299" y="98"/>
                      </a:lnTo>
                      <a:lnTo>
                        <a:pt x="297" y="101"/>
                      </a:lnTo>
                      <a:lnTo>
                        <a:pt x="294" y="101"/>
                      </a:lnTo>
                      <a:lnTo>
                        <a:pt x="294" y="103"/>
                      </a:lnTo>
                      <a:lnTo>
                        <a:pt x="294" y="106"/>
                      </a:lnTo>
                      <a:lnTo>
                        <a:pt x="294" y="108"/>
                      </a:lnTo>
                      <a:lnTo>
                        <a:pt x="297" y="108"/>
                      </a:lnTo>
                      <a:lnTo>
                        <a:pt x="297" y="110"/>
                      </a:lnTo>
                      <a:lnTo>
                        <a:pt x="299" y="110"/>
                      </a:lnTo>
                      <a:lnTo>
                        <a:pt x="299" y="113"/>
                      </a:lnTo>
                      <a:lnTo>
                        <a:pt x="301" y="115"/>
                      </a:lnTo>
                      <a:lnTo>
                        <a:pt x="301" y="118"/>
                      </a:lnTo>
                      <a:lnTo>
                        <a:pt x="304" y="115"/>
                      </a:lnTo>
                      <a:lnTo>
                        <a:pt x="306" y="113"/>
                      </a:lnTo>
                      <a:lnTo>
                        <a:pt x="309" y="113"/>
                      </a:lnTo>
                      <a:lnTo>
                        <a:pt x="311" y="113"/>
                      </a:lnTo>
                      <a:lnTo>
                        <a:pt x="314" y="110"/>
                      </a:lnTo>
                      <a:lnTo>
                        <a:pt x="316" y="110"/>
                      </a:lnTo>
                      <a:lnTo>
                        <a:pt x="316" y="108"/>
                      </a:lnTo>
                      <a:lnTo>
                        <a:pt x="319" y="106"/>
                      </a:lnTo>
                      <a:lnTo>
                        <a:pt x="321" y="106"/>
                      </a:lnTo>
                      <a:lnTo>
                        <a:pt x="323" y="106"/>
                      </a:lnTo>
                      <a:lnTo>
                        <a:pt x="326" y="103"/>
                      </a:lnTo>
                      <a:lnTo>
                        <a:pt x="328" y="103"/>
                      </a:lnTo>
                      <a:lnTo>
                        <a:pt x="331" y="103"/>
                      </a:lnTo>
                      <a:lnTo>
                        <a:pt x="333" y="101"/>
                      </a:lnTo>
                      <a:lnTo>
                        <a:pt x="336" y="101"/>
                      </a:lnTo>
                      <a:lnTo>
                        <a:pt x="338" y="101"/>
                      </a:lnTo>
                      <a:lnTo>
                        <a:pt x="341" y="101"/>
                      </a:lnTo>
                      <a:lnTo>
                        <a:pt x="343" y="98"/>
                      </a:lnTo>
                      <a:lnTo>
                        <a:pt x="348" y="98"/>
                      </a:lnTo>
                      <a:lnTo>
                        <a:pt x="350" y="98"/>
                      </a:lnTo>
                      <a:lnTo>
                        <a:pt x="353" y="98"/>
                      </a:lnTo>
                      <a:lnTo>
                        <a:pt x="355" y="96"/>
                      </a:lnTo>
                      <a:lnTo>
                        <a:pt x="358" y="96"/>
                      </a:lnTo>
                      <a:lnTo>
                        <a:pt x="360" y="96"/>
                      </a:lnTo>
                      <a:lnTo>
                        <a:pt x="363" y="96"/>
                      </a:lnTo>
                      <a:lnTo>
                        <a:pt x="365" y="93"/>
                      </a:lnTo>
                      <a:lnTo>
                        <a:pt x="367" y="93"/>
                      </a:lnTo>
                      <a:lnTo>
                        <a:pt x="370" y="93"/>
                      </a:lnTo>
                      <a:lnTo>
                        <a:pt x="372" y="93"/>
                      </a:lnTo>
                      <a:lnTo>
                        <a:pt x="375" y="93"/>
                      </a:lnTo>
                      <a:lnTo>
                        <a:pt x="377" y="93"/>
                      </a:lnTo>
                      <a:lnTo>
                        <a:pt x="380" y="93"/>
                      </a:lnTo>
                      <a:lnTo>
                        <a:pt x="382" y="93"/>
                      </a:lnTo>
                      <a:lnTo>
                        <a:pt x="385" y="93"/>
                      </a:lnTo>
                      <a:lnTo>
                        <a:pt x="387" y="93"/>
                      </a:lnTo>
                      <a:lnTo>
                        <a:pt x="390" y="93"/>
                      </a:lnTo>
                      <a:lnTo>
                        <a:pt x="394" y="93"/>
                      </a:lnTo>
                      <a:lnTo>
                        <a:pt x="397" y="91"/>
                      </a:lnTo>
                      <a:lnTo>
                        <a:pt x="397" y="93"/>
                      </a:lnTo>
                      <a:lnTo>
                        <a:pt x="399" y="93"/>
                      </a:lnTo>
                      <a:lnTo>
                        <a:pt x="399" y="96"/>
                      </a:lnTo>
                      <a:lnTo>
                        <a:pt x="402" y="98"/>
                      </a:lnTo>
                      <a:lnTo>
                        <a:pt x="404" y="101"/>
                      </a:lnTo>
                      <a:lnTo>
                        <a:pt x="404" y="103"/>
                      </a:lnTo>
                      <a:lnTo>
                        <a:pt x="407" y="106"/>
                      </a:lnTo>
                      <a:lnTo>
                        <a:pt x="407" y="108"/>
                      </a:lnTo>
                      <a:lnTo>
                        <a:pt x="409" y="110"/>
                      </a:lnTo>
                      <a:lnTo>
                        <a:pt x="412" y="113"/>
                      </a:lnTo>
                      <a:lnTo>
                        <a:pt x="414" y="113"/>
                      </a:lnTo>
                      <a:lnTo>
                        <a:pt x="416" y="113"/>
                      </a:lnTo>
                      <a:lnTo>
                        <a:pt x="419" y="113"/>
                      </a:lnTo>
                      <a:lnTo>
                        <a:pt x="419" y="115"/>
                      </a:lnTo>
                      <a:lnTo>
                        <a:pt x="421" y="115"/>
                      </a:lnTo>
                      <a:lnTo>
                        <a:pt x="424" y="115"/>
                      </a:lnTo>
                      <a:lnTo>
                        <a:pt x="426" y="115"/>
                      </a:lnTo>
                      <a:lnTo>
                        <a:pt x="426" y="118"/>
                      </a:lnTo>
                      <a:lnTo>
                        <a:pt x="429" y="118"/>
                      </a:lnTo>
                      <a:lnTo>
                        <a:pt x="431" y="118"/>
                      </a:lnTo>
                      <a:lnTo>
                        <a:pt x="434" y="118"/>
                      </a:lnTo>
                      <a:lnTo>
                        <a:pt x="436" y="120"/>
                      </a:lnTo>
                      <a:lnTo>
                        <a:pt x="438" y="120"/>
                      </a:lnTo>
                      <a:lnTo>
                        <a:pt x="443" y="123"/>
                      </a:lnTo>
                      <a:lnTo>
                        <a:pt x="446" y="123"/>
                      </a:lnTo>
                      <a:lnTo>
                        <a:pt x="448" y="125"/>
                      </a:lnTo>
                      <a:lnTo>
                        <a:pt x="451" y="125"/>
                      </a:lnTo>
                      <a:lnTo>
                        <a:pt x="453" y="125"/>
                      </a:lnTo>
                      <a:lnTo>
                        <a:pt x="456" y="128"/>
                      </a:lnTo>
                      <a:lnTo>
                        <a:pt x="458" y="128"/>
                      </a:lnTo>
                      <a:lnTo>
                        <a:pt x="463" y="128"/>
                      </a:lnTo>
                      <a:lnTo>
                        <a:pt x="465" y="130"/>
                      </a:lnTo>
                      <a:lnTo>
                        <a:pt x="468" y="130"/>
                      </a:lnTo>
                      <a:lnTo>
                        <a:pt x="470" y="130"/>
                      </a:lnTo>
                      <a:lnTo>
                        <a:pt x="473" y="132"/>
                      </a:lnTo>
                      <a:lnTo>
                        <a:pt x="475" y="135"/>
                      </a:lnTo>
                      <a:lnTo>
                        <a:pt x="478" y="137"/>
                      </a:lnTo>
                      <a:lnTo>
                        <a:pt x="480" y="137"/>
                      </a:lnTo>
                      <a:lnTo>
                        <a:pt x="483" y="142"/>
                      </a:lnTo>
                      <a:lnTo>
                        <a:pt x="485" y="145"/>
                      </a:lnTo>
                      <a:lnTo>
                        <a:pt x="487" y="147"/>
                      </a:lnTo>
                      <a:lnTo>
                        <a:pt x="490" y="150"/>
                      </a:lnTo>
                      <a:lnTo>
                        <a:pt x="492" y="150"/>
                      </a:lnTo>
                      <a:lnTo>
                        <a:pt x="495" y="150"/>
                      </a:lnTo>
                      <a:lnTo>
                        <a:pt x="497" y="152"/>
                      </a:lnTo>
                      <a:lnTo>
                        <a:pt x="500" y="152"/>
                      </a:lnTo>
                      <a:lnTo>
                        <a:pt x="502" y="154"/>
                      </a:lnTo>
                      <a:lnTo>
                        <a:pt x="505" y="154"/>
                      </a:lnTo>
                      <a:lnTo>
                        <a:pt x="505" y="157"/>
                      </a:lnTo>
                      <a:lnTo>
                        <a:pt x="507" y="159"/>
                      </a:lnTo>
                      <a:lnTo>
                        <a:pt x="509" y="159"/>
                      </a:lnTo>
                      <a:lnTo>
                        <a:pt x="512" y="162"/>
                      </a:lnTo>
                      <a:lnTo>
                        <a:pt x="514" y="164"/>
                      </a:lnTo>
                      <a:lnTo>
                        <a:pt x="517" y="169"/>
                      </a:lnTo>
                      <a:lnTo>
                        <a:pt x="517" y="172"/>
                      </a:lnTo>
                      <a:lnTo>
                        <a:pt x="519" y="174"/>
                      </a:lnTo>
                      <a:lnTo>
                        <a:pt x="524" y="176"/>
                      </a:lnTo>
                      <a:lnTo>
                        <a:pt x="524" y="179"/>
                      </a:lnTo>
                      <a:lnTo>
                        <a:pt x="524" y="181"/>
                      </a:lnTo>
                      <a:lnTo>
                        <a:pt x="522" y="181"/>
                      </a:lnTo>
                      <a:lnTo>
                        <a:pt x="519" y="184"/>
                      </a:lnTo>
                      <a:lnTo>
                        <a:pt x="517" y="184"/>
                      </a:lnTo>
                      <a:lnTo>
                        <a:pt x="514" y="184"/>
                      </a:lnTo>
                      <a:lnTo>
                        <a:pt x="514" y="181"/>
                      </a:lnTo>
                      <a:lnTo>
                        <a:pt x="512" y="181"/>
                      </a:lnTo>
                      <a:lnTo>
                        <a:pt x="509" y="181"/>
                      </a:lnTo>
                      <a:lnTo>
                        <a:pt x="509" y="184"/>
                      </a:lnTo>
                      <a:lnTo>
                        <a:pt x="507" y="184"/>
                      </a:lnTo>
                      <a:lnTo>
                        <a:pt x="507" y="181"/>
                      </a:lnTo>
                      <a:lnTo>
                        <a:pt x="505" y="184"/>
                      </a:lnTo>
                      <a:lnTo>
                        <a:pt x="502" y="184"/>
                      </a:lnTo>
                      <a:lnTo>
                        <a:pt x="502" y="186"/>
                      </a:lnTo>
                      <a:lnTo>
                        <a:pt x="500" y="189"/>
                      </a:lnTo>
                      <a:lnTo>
                        <a:pt x="500" y="191"/>
                      </a:lnTo>
                      <a:lnTo>
                        <a:pt x="500" y="194"/>
                      </a:lnTo>
                      <a:lnTo>
                        <a:pt x="500" y="196"/>
                      </a:lnTo>
                      <a:lnTo>
                        <a:pt x="497" y="199"/>
                      </a:lnTo>
                      <a:lnTo>
                        <a:pt x="495" y="201"/>
                      </a:lnTo>
                      <a:lnTo>
                        <a:pt x="495" y="203"/>
                      </a:lnTo>
                      <a:lnTo>
                        <a:pt x="490" y="206"/>
                      </a:lnTo>
                      <a:lnTo>
                        <a:pt x="487" y="208"/>
                      </a:lnTo>
                      <a:lnTo>
                        <a:pt x="483" y="211"/>
                      </a:lnTo>
                      <a:lnTo>
                        <a:pt x="480" y="213"/>
                      </a:lnTo>
                      <a:lnTo>
                        <a:pt x="478" y="213"/>
                      </a:lnTo>
                      <a:lnTo>
                        <a:pt x="475" y="216"/>
                      </a:lnTo>
                      <a:lnTo>
                        <a:pt x="473" y="218"/>
                      </a:lnTo>
                      <a:lnTo>
                        <a:pt x="470" y="221"/>
                      </a:lnTo>
                      <a:lnTo>
                        <a:pt x="468" y="221"/>
                      </a:lnTo>
                      <a:lnTo>
                        <a:pt x="468" y="223"/>
                      </a:lnTo>
                      <a:lnTo>
                        <a:pt x="468" y="225"/>
                      </a:lnTo>
                      <a:lnTo>
                        <a:pt x="470" y="228"/>
                      </a:lnTo>
                      <a:lnTo>
                        <a:pt x="470" y="230"/>
                      </a:lnTo>
                      <a:lnTo>
                        <a:pt x="473" y="233"/>
                      </a:lnTo>
                      <a:lnTo>
                        <a:pt x="473" y="235"/>
                      </a:lnTo>
                      <a:lnTo>
                        <a:pt x="475" y="235"/>
                      </a:lnTo>
                      <a:lnTo>
                        <a:pt x="478" y="238"/>
                      </a:lnTo>
                      <a:lnTo>
                        <a:pt x="480" y="238"/>
                      </a:lnTo>
                      <a:lnTo>
                        <a:pt x="483" y="238"/>
                      </a:lnTo>
                      <a:lnTo>
                        <a:pt x="485" y="240"/>
                      </a:lnTo>
                      <a:lnTo>
                        <a:pt x="485" y="243"/>
                      </a:lnTo>
                      <a:lnTo>
                        <a:pt x="485" y="245"/>
                      </a:lnTo>
                      <a:lnTo>
                        <a:pt x="485" y="250"/>
                      </a:lnTo>
                      <a:lnTo>
                        <a:pt x="483" y="252"/>
                      </a:lnTo>
                      <a:lnTo>
                        <a:pt x="483" y="255"/>
                      </a:lnTo>
                      <a:lnTo>
                        <a:pt x="480" y="257"/>
                      </a:lnTo>
                      <a:lnTo>
                        <a:pt x="480" y="260"/>
                      </a:lnTo>
                      <a:lnTo>
                        <a:pt x="480" y="262"/>
                      </a:lnTo>
                      <a:lnTo>
                        <a:pt x="480" y="267"/>
                      </a:lnTo>
                      <a:lnTo>
                        <a:pt x="483" y="269"/>
                      </a:lnTo>
                      <a:lnTo>
                        <a:pt x="483" y="272"/>
                      </a:lnTo>
                      <a:lnTo>
                        <a:pt x="483" y="277"/>
                      </a:lnTo>
                      <a:lnTo>
                        <a:pt x="485" y="279"/>
                      </a:lnTo>
                      <a:lnTo>
                        <a:pt x="487" y="287"/>
                      </a:lnTo>
                      <a:close/>
                    </a:path>
                  </a:pathLst>
                </a:custGeom>
                <a:solidFill>
                  <a:srgbClr val="669900">
                    <a:alpha val="25000"/>
                  </a:srgbClr>
                </a:solidFill>
                <a:ln w="3175">
                  <a:noFill/>
                  <a:prstDash val="solid"/>
                  <a:round/>
                  <a:headEnd/>
                  <a:tailEnd/>
                </a:ln>
              </p:spPr>
              <p:txBody>
                <a:bodyPr/>
                <a:lstStyle/>
                <a:p>
                  <a:endParaRPr lang="es-SV"/>
                </a:p>
              </p:txBody>
            </p:sp>
            <p:sp>
              <p:nvSpPr>
                <p:cNvPr id="149847" name="Freeform 2391"/>
                <p:cNvSpPr>
                  <a:spLocks/>
                </p:cNvSpPr>
                <p:nvPr/>
              </p:nvSpPr>
              <p:spPr bwMode="auto">
                <a:xfrm>
                  <a:off x="2420" y="1149"/>
                  <a:ext cx="397" cy="237"/>
                </a:xfrm>
                <a:custGeom>
                  <a:avLst/>
                  <a:gdLst/>
                  <a:ahLst/>
                  <a:cxnLst>
                    <a:cxn ang="0">
                      <a:pos x="20" y="181"/>
                    </a:cxn>
                    <a:cxn ang="0">
                      <a:pos x="10" y="191"/>
                    </a:cxn>
                    <a:cxn ang="0">
                      <a:pos x="0" y="196"/>
                    </a:cxn>
                    <a:cxn ang="0">
                      <a:pos x="5" y="176"/>
                    </a:cxn>
                    <a:cxn ang="0">
                      <a:pos x="17" y="166"/>
                    </a:cxn>
                    <a:cxn ang="0">
                      <a:pos x="22" y="154"/>
                    </a:cxn>
                    <a:cxn ang="0">
                      <a:pos x="27" y="132"/>
                    </a:cxn>
                    <a:cxn ang="0">
                      <a:pos x="29" y="103"/>
                    </a:cxn>
                    <a:cxn ang="0">
                      <a:pos x="32" y="83"/>
                    </a:cxn>
                    <a:cxn ang="0">
                      <a:pos x="56" y="90"/>
                    </a:cxn>
                    <a:cxn ang="0">
                      <a:pos x="78" y="93"/>
                    </a:cxn>
                    <a:cxn ang="0">
                      <a:pos x="93" y="93"/>
                    </a:cxn>
                    <a:cxn ang="0">
                      <a:pos x="105" y="95"/>
                    </a:cxn>
                    <a:cxn ang="0">
                      <a:pos x="118" y="73"/>
                    </a:cxn>
                    <a:cxn ang="0">
                      <a:pos x="137" y="44"/>
                    </a:cxn>
                    <a:cxn ang="0">
                      <a:pos x="154" y="39"/>
                    </a:cxn>
                    <a:cxn ang="0">
                      <a:pos x="171" y="34"/>
                    </a:cxn>
                    <a:cxn ang="0">
                      <a:pos x="186" y="24"/>
                    </a:cxn>
                    <a:cxn ang="0">
                      <a:pos x="201" y="17"/>
                    </a:cxn>
                    <a:cxn ang="0">
                      <a:pos x="213" y="12"/>
                    </a:cxn>
                    <a:cxn ang="0">
                      <a:pos x="223" y="7"/>
                    </a:cxn>
                    <a:cxn ang="0">
                      <a:pos x="230" y="5"/>
                    </a:cxn>
                    <a:cxn ang="0">
                      <a:pos x="240" y="0"/>
                    </a:cxn>
                    <a:cxn ang="0">
                      <a:pos x="252" y="7"/>
                    </a:cxn>
                    <a:cxn ang="0">
                      <a:pos x="269" y="15"/>
                    </a:cxn>
                    <a:cxn ang="0">
                      <a:pos x="291" y="22"/>
                    </a:cxn>
                    <a:cxn ang="0">
                      <a:pos x="306" y="24"/>
                    </a:cxn>
                    <a:cxn ang="0">
                      <a:pos x="316" y="22"/>
                    </a:cxn>
                    <a:cxn ang="0">
                      <a:pos x="326" y="15"/>
                    </a:cxn>
                    <a:cxn ang="0">
                      <a:pos x="338" y="17"/>
                    </a:cxn>
                    <a:cxn ang="0">
                      <a:pos x="352" y="22"/>
                    </a:cxn>
                    <a:cxn ang="0">
                      <a:pos x="370" y="27"/>
                    </a:cxn>
                    <a:cxn ang="0">
                      <a:pos x="392" y="32"/>
                    </a:cxn>
                    <a:cxn ang="0">
                      <a:pos x="389" y="46"/>
                    </a:cxn>
                    <a:cxn ang="0">
                      <a:pos x="384" y="56"/>
                    </a:cxn>
                    <a:cxn ang="0">
                      <a:pos x="384" y="71"/>
                    </a:cxn>
                    <a:cxn ang="0">
                      <a:pos x="372" y="76"/>
                    </a:cxn>
                    <a:cxn ang="0">
                      <a:pos x="362" y="71"/>
                    </a:cxn>
                    <a:cxn ang="0">
                      <a:pos x="352" y="76"/>
                    </a:cxn>
                    <a:cxn ang="0">
                      <a:pos x="340" y="81"/>
                    </a:cxn>
                    <a:cxn ang="0">
                      <a:pos x="326" y="90"/>
                    </a:cxn>
                    <a:cxn ang="0">
                      <a:pos x="306" y="100"/>
                    </a:cxn>
                    <a:cxn ang="0">
                      <a:pos x="274" y="117"/>
                    </a:cxn>
                    <a:cxn ang="0">
                      <a:pos x="257" y="127"/>
                    </a:cxn>
                    <a:cxn ang="0">
                      <a:pos x="181" y="183"/>
                    </a:cxn>
                    <a:cxn ang="0">
                      <a:pos x="191" y="191"/>
                    </a:cxn>
                    <a:cxn ang="0">
                      <a:pos x="198" y="203"/>
                    </a:cxn>
                    <a:cxn ang="0">
                      <a:pos x="193" y="215"/>
                    </a:cxn>
                    <a:cxn ang="0">
                      <a:pos x="184" y="220"/>
                    </a:cxn>
                    <a:cxn ang="0">
                      <a:pos x="174" y="232"/>
                    </a:cxn>
                    <a:cxn ang="0">
                      <a:pos x="162" y="237"/>
                    </a:cxn>
                    <a:cxn ang="0">
                      <a:pos x="147" y="237"/>
                    </a:cxn>
                    <a:cxn ang="0">
                      <a:pos x="135" y="232"/>
                    </a:cxn>
                    <a:cxn ang="0">
                      <a:pos x="118" y="220"/>
                    </a:cxn>
                    <a:cxn ang="0">
                      <a:pos x="91" y="198"/>
                    </a:cxn>
                    <a:cxn ang="0">
                      <a:pos x="71" y="181"/>
                    </a:cxn>
                    <a:cxn ang="0">
                      <a:pos x="54" y="169"/>
                    </a:cxn>
                    <a:cxn ang="0">
                      <a:pos x="44" y="169"/>
                    </a:cxn>
                    <a:cxn ang="0">
                      <a:pos x="44" y="179"/>
                    </a:cxn>
                    <a:cxn ang="0">
                      <a:pos x="32" y="181"/>
                    </a:cxn>
                  </a:cxnLst>
                  <a:rect l="0" t="0" r="r" b="b"/>
                  <a:pathLst>
                    <a:path w="397" h="237">
                      <a:moveTo>
                        <a:pt x="32" y="181"/>
                      </a:moveTo>
                      <a:lnTo>
                        <a:pt x="29" y="181"/>
                      </a:lnTo>
                      <a:lnTo>
                        <a:pt x="27" y="181"/>
                      </a:lnTo>
                      <a:lnTo>
                        <a:pt x="25" y="181"/>
                      </a:lnTo>
                      <a:lnTo>
                        <a:pt x="22" y="181"/>
                      </a:lnTo>
                      <a:lnTo>
                        <a:pt x="20" y="181"/>
                      </a:lnTo>
                      <a:lnTo>
                        <a:pt x="17" y="183"/>
                      </a:lnTo>
                      <a:lnTo>
                        <a:pt x="15" y="183"/>
                      </a:lnTo>
                      <a:lnTo>
                        <a:pt x="12" y="186"/>
                      </a:lnTo>
                      <a:lnTo>
                        <a:pt x="10" y="186"/>
                      </a:lnTo>
                      <a:lnTo>
                        <a:pt x="10" y="188"/>
                      </a:lnTo>
                      <a:lnTo>
                        <a:pt x="10" y="191"/>
                      </a:lnTo>
                      <a:lnTo>
                        <a:pt x="10" y="193"/>
                      </a:lnTo>
                      <a:lnTo>
                        <a:pt x="7" y="193"/>
                      </a:lnTo>
                      <a:lnTo>
                        <a:pt x="5" y="193"/>
                      </a:lnTo>
                      <a:lnTo>
                        <a:pt x="5" y="196"/>
                      </a:lnTo>
                      <a:lnTo>
                        <a:pt x="3" y="196"/>
                      </a:lnTo>
                      <a:lnTo>
                        <a:pt x="0" y="196"/>
                      </a:lnTo>
                      <a:lnTo>
                        <a:pt x="0" y="191"/>
                      </a:lnTo>
                      <a:lnTo>
                        <a:pt x="3" y="188"/>
                      </a:lnTo>
                      <a:lnTo>
                        <a:pt x="3" y="186"/>
                      </a:lnTo>
                      <a:lnTo>
                        <a:pt x="3" y="183"/>
                      </a:lnTo>
                      <a:lnTo>
                        <a:pt x="5" y="181"/>
                      </a:lnTo>
                      <a:lnTo>
                        <a:pt x="5" y="176"/>
                      </a:lnTo>
                      <a:lnTo>
                        <a:pt x="7" y="176"/>
                      </a:lnTo>
                      <a:lnTo>
                        <a:pt x="10" y="174"/>
                      </a:lnTo>
                      <a:lnTo>
                        <a:pt x="10" y="171"/>
                      </a:lnTo>
                      <a:lnTo>
                        <a:pt x="12" y="169"/>
                      </a:lnTo>
                      <a:lnTo>
                        <a:pt x="15" y="169"/>
                      </a:lnTo>
                      <a:lnTo>
                        <a:pt x="17" y="166"/>
                      </a:lnTo>
                      <a:lnTo>
                        <a:pt x="20" y="166"/>
                      </a:lnTo>
                      <a:lnTo>
                        <a:pt x="22" y="164"/>
                      </a:lnTo>
                      <a:lnTo>
                        <a:pt x="22" y="161"/>
                      </a:lnTo>
                      <a:lnTo>
                        <a:pt x="22" y="159"/>
                      </a:lnTo>
                      <a:lnTo>
                        <a:pt x="22" y="156"/>
                      </a:lnTo>
                      <a:lnTo>
                        <a:pt x="22" y="154"/>
                      </a:lnTo>
                      <a:lnTo>
                        <a:pt x="25" y="149"/>
                      </a:lnTo>
                      <a:lnTo>
                        <a:pt x="25" y="144"/>
                      </a:lnTo>
                      <a:lnTo>
                        <a:pt x="25" y="142"/>
                      </a:lnTo>
                      <a:lnTo>
                        <a:pt x="25" y="139"/>
                      </a:lnTo>
                      <a:lnTo>
                        <a:pt x="27" y="134"/>
                      </a:lnTo>
                      <a:lnTo>
                        <a:pt x="27" y="132"/>
                      </a:lnTo>
                      <a:lnTo>
                        <a:pt x="27" y="127"/>
                      </a:lnTo>
                      <a:lnTo>
                        <a:pt x="27" y="122"/>
                      </a:lnTo>
                      <a:lnTo>
                        <a:pt x="27" y="117"/>
                      </a:lnTo>
                      <a:lnTo>
                        <a:pt x="27" y="115"/>
                      </a:lnTo>
                      <a:lnTo>
                        <a:pt x="27" y="108"/>
                      </a:lnTo>
                      <a:lnTo>
                        <a:pt x="29" y="103"/>
                      </a:lnTo>
                      <a:lnTo>
                        <a:pt x="29" y="95"/>
                      </a:lnTo>
                      <a:lnTo>
                        <a:pt x="29" y="88"/>
                      </a:lnTo>
                      <a:lnTo>
                        <a:pt x="29" y="83"/>
                      </a:lnTo>
                      <a:lnTo>
                        <a:pt x="27" y="83"/>
                      </a:lnTo>
                      <a:lnTo>
                        <a:pt x="29" y="83"/>
                      </a:lnTo>
                      <a:lnTo>
                        <a:pt x="32" y="83"/>
                      </a:lnTo>
                      <a:lnTo>
                        <a:pt x="39" y="86"/>
                      </a:lnTo>
                      <a:lnTo>
                        <a:pt x="44" y="88"/>
                      </a:lnTo>
                      <a:lnTo>
                        <a:pt x="47" y="88"/>
                      </a:lnTo>
                      <a:lnTo>
                        <a:pt x="49" y="88"/>
                      </a:lnTo>
                      <a:lnTo>
                        <a:pt x="54" y="88"/>
                      </a:lnTo>
                      <a:lnTo>
                        <a:pt x="56" y="90"/>
                      </a:lnTo>
                      <a:lnTo>
                        <a:pt x="59" y="90"/>
                      </a:lnTo>
                      <a:lnTo>
                        <a:pt x="64" y="93"/>
                      </a:lnTo>
                      <a:lnTo>
                        <a:pt x="66" y="93"/>
                      </a:lnTo>
                      <a:lnTo>
                        <a:pt x="73" y="93"/>
                      </a:lnTo>
                      <a:lnTo>
                        <a:pt x="76" y="93"/>
                      </a:lnTo>
                      <a:lnTo>
                        <a:pt x="78" y="93"/>
                      </a:lnTo>
                      <a:lnTo>
                        <a:pt x="81" y="93"/>
                      </a:lnTo>
                      <a:lnTo>
                        <a:pt x="83" y="93"/>
                      </a:lnTo>
                      <a:lnTo>
                        <a:pt x="86" y="93"/>
                      </a:lnTo>
                      <a:lnTo>
                        <a:pt x="88" y="93"/>
                      </a:lnTo>
                      <a:lnTo>
                        <a:pt x="91" y="93"/>
                      </a:lnTo>
                      <a:lnTo>
                        <a:pt x="93" y="93"/>
                      </a:lnTo>
                      <a:lnTo>
                        <a:pt x="95" y="93"/>
                      </a:lnTo>
                      <a:lnTo>
                        <a:pt x="98" y="93"/>
                      </a:lnTo>
                      <a:lnTo>
                        <a:pt x="100" y="93"/>
                      </a:lnTo>
                      <a:lnTo>
                        <a:pt x="103" y="93"/>
                      </a:lnTo>
                      <a:lnTo>
                        <a:pt x="105" y="93"/>
                      </a:lnTo>
                      <a:lnTo>
                        <a:pt x="105" y="95"/>
                      </a:lnTo>
                      <a:lnTo>
                        <a:pt x="108" y="93"/>
                      </a:lnTo>
                      <a:lnTo>
                        <a:pt x="110" y="90"/>
                      </a:lnTo>
                      <a:lnTo>
                        <a:pt x="110" y="88"/>
                      </a:lnTo>
                      <a:lnTo>
                        <a:pt x="113" y="86"/>
                      </a:lnTo>
                      <a:lnTo>
                        <a:pt x="118" y="78"/>
                      </a:lnTo>
                      <a:lnTo>
                        <a:pt x="118" y="73"/>
                      </a:lnTo>
                      <a:lnTo>
                        <a:pt x="122" y="68"/>
                      </a:lnTo>
                      <a:lnTo>
                        <a:pt x="125" y="63"/>
                      </a:lnTo>
                      <a:lnTo>
                        <a:pt x="130" y="56"/>
                      </a:lnTo>
                      <a:lnTo>
                        <a:pt x="132" y="51"/>
                      </a:lnTo>
                      <a:lnTo>
                        <a:pt x="135" y="46"/>
                      </a:lnTo>
                      <a:lnTo>
                        <a:pt x="137" y="44"/>
                      </a:lnTo>
                      <a:lnTo>
                        <a:pt x="140" y="41"/>
                      </a:lnTo>
                      <a:lnTo>
                        <a:pt x="142" y="41"/>
                      </a:lnTo>
                      <a:lnTo>
                        <a:pt x="144" y="41"/>
                      </a:lnTo>
                      <a:lnTo>
                        <a:pt x="147" y="41"/>
                      </a:lnTo>
                      <a:lnTo>
                        <a:pt x="152" y="41"/>
                      </a:lnTo>
                      <a:lnTo>
                        <a:pt x="154" y="39"/>
                      </a:lnTo>
                      <a:lnTo>
                        <a:pt x="159" y="39"/>
                      </a:lnTo>
                      <a:lnTo>
                        <a:pt x="162" y="39"/>
                      </a:lnTo>
                      <a:lnTo>
                        <a:pt x="164" y="37"/>
                      </a:lnTo>
                      <a:lnTo>
                        <a:pt x="166" y="37"/>
                      </a:lnTo>
                      <a:lnTo>
                        <a:pt x="169" y="37"/>
                      </a:lnTo>
                      <a:lnTo>
                        <a:pt x="171" y="34"/>
                      </a:lnTo>
                      <a:lnTo>
                        <a:pt x="174" y="32"/>
                      </a:lnTo>
                      <a:lnTo>
                        <a:pt x="176" y="29"/>
                      </a:lnTo>
                      <a:lnTo>
                        <a:pt x="179" y="29"/>
                      </a:lnTo>
                      <a:lnTo>
                        <a:pt x="181" y="29"/>
                      </a:lnTo>
                      <a:lnTo>
                        <a:pt x="184" y="27"/>
                      </a:lnTo>
                      <a:lnTo>
                        <a:pt x="186" y="24"/>
                      </a:lnTo>
                      <a:lnTo>
                        <a:pt x="188" y="24"/>
                      </a:lnTo>
                      <a:lnTo>
                        <a:pt x="191" y="22"/>
                      </a:lnTo>
                      <a:lnTo>
                        <a:pt x="193" y="22"/>
                      </a:lnTo>
                      <a:lnTo>
                        <a:pt x="196" y="19"/>
                      </a:lnTo>
                      <a:lnTo>
                        <a:pt x="198" y="17"/>
                      </a:lnTo>
                      <a:lnTo>
                        <a:pt x="201" y="17"/>
                      </a:lnTo>
                      <a:lnTo>
                        <a:pt x="203" y="17"/>
                      </a:lnTo>
                      <a:lnTo>
                        <a:pt x="203" y="15"/>
                      </a:lnTo>
                      <a:lnTo>
                        <a:pt x="206" y="15"/>
                      </a:lnTo>
                      <a:lnTo>
                        <a:pt x="208" y="15"/>
                      </a:lnTo>
                      <a:lnTo>
                        <a:pt x="211" y="15"/>
                      </a:lnTo>
                      <a:lnTo>
                        <a:pt x="213" y="12"/>
                      </a:lnTo>
                      <a:lnTo>
                        <a:pt x="215" y="12"/>
                      </a:lnTo>
                      <a:lnTo>
                        <a:pt x="215" y="10"/>
                      </a:lnTo>
                      <a:lnTo>
                        <a:pt x="218" y="10"/>
                      </a:lnTo>
                      <a:lnTo>
                        <a:pt x="220" y="10"/>
                      </a:lnTo>
                      <a:lnTo>
                        <a:pt x="220" y="7"/>
                      </a:lnTo>
                      <a:lnTo>
                        <a:pt x="223" y="7"/>
                      </a:lnTo>
                      <a:lnTo>
                        <a:pt x="223" y="10"/>
                      </a:lnTo>
                      <a:lnTo>
                        <a:pt x="225" y="10"/>
                      </a:lnTo>
                      <a:lnTo>
                        <a:pt x="225" y="7"/>
                      </a:lnTo>
                      <a:lnTo>
                        <a:pt x="225" y="5"/>
                      </a:lnTo>
                      <a:lnTo>
                        <a:pt x="228" y="5"/>
                      </a:lnTo>
                      <a:lnTo>
                        <a:pt x="230" y="5"/>
                      </a:lnTo>
                      <a:lnTo>
                        <a:pt x="233" y="5"/>
                      </a:lnTo>
                      <a:lnTo>
                        <a:pt x="233" y="2"/>
                      </a:lnTo>
                      <a:lnTo>
                        <a:pt x="235" y="2"/>
                      </a:lnTo>
                      <a:lnTo>
                        <a:pt x="237" y="2"/>
                      </a:lnTo>
                      <a:lnTo>
                        <a:pt x="237" y="0"/>
                      </a:lnTo>
                      <a:lnTo>
                        <a:pt x="240" y="0"/>
                      </a:lnTo>
                      <a:lnTo>
                        <a:pt x="242" y="0"/>
                      </a:lnTo>
                      <a:lnTo>
                        <a:pt x="242" y="2"/>
                      </a:lnTo>
                      <a:lnTo>
                        <a:pt x="245" y="5"/>
                      </a:lnTo>
                      <a:lnTo>
                        <a:pt x="247" y="5"/>
                      </a:lnTo>
                      <a:lnTo>
                        <a:pt x="250" y="7"/>
                      </a:lnTo>
                      <a:lnTo>
                        <a:pt x="252" y="7"/>
                      </a:lnTo>
                      <a:lnTo>
                        <a:pt x="255" y="7"/>
                      </a:lnTo>
                      <a:lnTo>
                        <a:pt x="257" y="10"/>
                      </a:lnTo>
                      <a:lnTo>
                        <a:pt x="259" y="10"/>
                      </a:lnTo>
                      <a:lnTo>
                        <a:pt x="262" y="12"/>
                      </a:lnTo>
                      <a:lnTo>
                        <a:pt x="267" y="12"/>
                      </a:lnTo>
                      <a:lnTo>
                        <a:pt x="269" y="15"/>
                      </a:lnTo>
                      <a:lnTo>
                        <a:pt x="274" y="15"/>
                      </a:lnTo>
                      <a:lnTo>
                        <a:pt x="279" y="17"/>
                      </a:lnTo>
                      <a:lnTo>
                        <a:pt x="281" y="19"/>
                      </a:lnTo>
                      <a:lnTo>
                        <a:pt x="286" y="19"/>
                      </a:lnTo>
                      <a:lnTo>
                        <a:pt x="289" y="22"/>
                      </a:lnTo>
                      <a:lnTo>
                        <a:pt x="291" y="22"/>
                      </a:lnTo>
                      <a:lnTo>
                        <a:pt x="294" y="24"/>
                      </a:lnTo>
                      <a:lnTo>
                        <a:pt x="296" y="24"/>
                      </a:lnTo>
                      <a:lnTo>
                        <a:pt x="299" y="24"/>
                      </a:lnTo>
                      <a:lnTo>
                        <a:pt x="299" y="27"/>
                      </a:lnTo>
                      <a:lnTo>
                        <a:pt x="301" y="27"/>
                      </a:lnTo>
                      <a:lnTo>
                        <a:pt x="306" y="24"/>
                      </a:lnTo>
                      <a:lnTo>
                        <a:pt x="308" y="24"/>
                      </a:lnTo>
                      <a:lnTo>
                        <a:pt x="311" y="24"/>
                      </a:lnTo>
                      <a:lnTo>
                        <a:pt x="311" y="22"/>
                      </a:lnTo>
                      <a:lnTo>
                        <a:pt x="313" y="22"/>
                      </a:lnTo>
                      <a:lnTo>
                        <a:pt x="316" y="19"/>
                      </a:lnTo>
                      <a:lnTo>
                        <a:pt x="316" y="22"/>
                      </a:lnTo>
                      <a:lnTo>
                        <a:pt x="318" y="22"/>
                      </a:lnTo>
                      <a:lnTo>
                        <a:pt x="318" y="19"/>
                      </a:lnTo>
                      <a:lnTo>
                        <a:pt x="321" y="19"/>
                      </a:lnTo>
                      <a:lnTo>
                        <a:pt x="323" y="19"/>
                      </a:lnTo>
                      <a:lnTo>
                        <a:pt x="326" y="17"/>
                      </a:lnTo>
                      <a:lnTo>
                        <a:pt x="326" y="15"/>
                      </a:lnTo>
                      <a:lnTo>
                        <a:pt x="328" y="15"/>
                      </a:lnTo>
                      <a:lnTo>
                        <a:pt x="330" y="15"/>
                      </a:lnTo>
                      <a:lnTo>
                        <a:pt x="333" y="15"/>
                      </a:lnTo>
                      <a:lnTo>
                        <a:pt x="335" y="15"/>
                      </a:lnTo>
                      <a:lnTo>
                        <a:pt x="335" y="17"/>
                      </a:lnTo>
                      <a:lnTo>
                        <a:pt x="338" y="17"/>
                      </a:lnTo>
                      <a:lnTo>
                        <a:pt x="338" y="19"/>
                      </a:lnTo>
                      <a:lnTo>
                        <a:pt x="340" y="19"/>
                      </a:lnTo>
                      <a:lnTo>
                        <a:pt x="343" y="19"/>
                      </a:lnTo>
                      <a:lnTo>
                        <a:pt x="345" y="19"/>
                      </a:lnTo>
                      <a:lnTo>
                        <a:pt x="345" y="22"/>
                      </a:lnTo>
                      <a:lnTo>
                        <a:pt x="352" y="22"/>
                      </a:lnTo>
                      <a:lnTo>
                        <a:pt x="355" y="24"/>
                      </a:lnTo>
                      <a:lnTo>
                        <a:pt x="360" y="24"/>
                      </a:lnTo>
                      <a:lnTo>
                        <a:pt x="362" y="24"/>
                      </a:lnTo>
                      <a:lnTo>
                        <a:pt x="365" y="24"/>
                      </a:lnTo>
                      <a:lnTo>
                        <a:pt x="367" y="24"/>
                      </a:lnTo>
                      <a:lnTo>
                        <a:pt x="370" y="27"/>
                      </a:lnTo>
                      <a:lnTo>
                        <a:pt x="374" y="27"/>
                      </a:lnTo>
                      <a:lnTo>
                        <a:pt x="379" y="29"/>
                      </a:lnTo>
                      <a:lnTo>
                        <a:pt x="382" y="29"/>
                      </a:lnTo>
                      <a:lnTo>
                        <a:pt x="384" y="29"/>
                      </a:lnTo>
                      <a:lnTo>
                        <a:pt x="389" y="32"/>
                      </a:lnTo>
                      <a:lnTo>
                        <a:pt x="392" y="32"/>
                      </a:lnTo>
                      <a:lnTo>
                        <a:pt x="397" y="34"/>
                      </a:lnTo>
                      <a:lnTo>
                        <a:pt x="397" y="37"/>
                      </a:lnTo>
                      <a:lnTo>
                        <a:pt x="394" y="39"/>
                      </a:lnTo>
                      <a:lnTo>
                        <a:pt x="394" y="41"/>
                      </a:lnTo>
                      <a:lnTo>
                        <a:pt x="392" y="44"/>
                      </a:lnTo>
                      <a:lnTo>
                        <a:pt x="389" y="46"/>
                      </a:lnTo>
                      <a:lnTo>
                        <a:pt x="389" y="49"/>
                      </a:lnTo>
                      <a:lnTo>
                        <a:pt x="389" y="51"/>
                      </a:lnTo>
                      <a:lnTo>
                        <a:pt x="389" y="54"/>
                      </a:lnTo>
                      <a:lnTo>
                        <a:pt x="387" y="54"/>
                      </a:lnTo>
                      <a:lnTo>
                        <a:pt x="387" y="56"/>
                      </a:lnTo>
                      <a:lnTo>
                        <a:pt x="384" y="56"/>
                      </a:lnTo>
                      <a:lnTo>
                        <a:pt x="384" y="59"/>
                      </a:lnTo>
                      <a:lnTo>
                        <a:pt x="384" y="61"/>
                      </a:lnTo>
                      <a:lnTo>
                        <a:pt x="384" y="63"/>
                      </a:lnTo>
                      <a:lnTo>
                        <a:pt x="384" y="66"/>
                      </a:lnTo>
                      <a:lnTo>
                        <a:pt x="382" y="68"/>
                      </a:lnTo>
                      <a:lnTo>
                        <a:pt x="384" y="71"/>
                      </a:lnTo>
                      <a:lnTo>
                        <a:pt x="382" y="71"/>
                      </a:lnTo>
                      <a:lnTo>
                        <a:pt x="379" y="71"/>
                      </a:lnTo>
                      <a:lnTo>
                        <a:pt x="379" y="73"/>
                      </a:lnTo>
                      <a:lnTo>
                        <a:pt x="377" y="73"/>
                      </a:lnTo>
                      <a:lnTo>
                        <a:pt x="374" y="73"/>
                      </a:lnTo>
                      <a:lnTo>
                        <a:pt x="372" y="76"/>
                      </a:lnTo>
                      <a:lnTo>
                        <a:pt x="370" y="76"/>
                      </a:lnTo>
                      <a:lnTo>
                        <a:pt x="367" y="76"/>
                      </a:lnTo>
                      <a:lnTo>
                        <a:pt x="367" y="73"/>
                      </a:lnTo>
                      <a:lnTo>
                        <a:pt x="367" y="71"/>
                      </a:lnTo>
                      <a:lnTo>
                        <a:pt x="365" y="71"/>
                      </a:lnTo>
                      <a:lnTo>
                        <a:pt x="362" y="71"/>
                      </a:lnTo>
                      <a:lnTo>
                        <a:pt x="360" y="68"/>
                      </a:lnTo>
                      <a:lnTo>
                        <a:pt x="360" y="71"/>
                      </a:lnTo>
                      <a:lnTo>
                        <a:pt x="357" y="71"/>
                      </a:lnTo>
                      <a:lnTo>
                        <a:pt x="355" y="71"/>
                      </a:lnTo>
                      <a:lnTo>
                        <a:pt x="355" y="73"/>
                      </a:lnTo>
                      <a:lnTo>
                        <a:pt x="352" y="76"/>
                      </a:lnTo>
                      <a:lnTo>
                        <a:pt x="350" y="76"/>
                      </a:lnTo>
                      <a:lnTo>
                        <a:pt x="350" y="78"/>
                      </a:lnTo>
                      <a:lnTo>
                        <a:pt x="348" y="78"/>
                      </a:lnTo>
                      <a:lnTo>
                        <a:pt x="345" y="81"/>
                      </a:lnTo>
                      <a:lnTo>
                        <a:pt x="343" y="81"/>
                      </a:lnTo>
                      <a:lnTo>
                        <a:pt x="340" y="81"/>
                      </a:lnTo>
                      <a:lnTo>
                        <a:pt x="338" y="83"/>
                      </a:lnTo>
                      <a:lnTo>
                        <a:pt x="335" y="83"/>
                      </a:lnTo>
                      <a:lnTo>
                        <a:pt x="333" y="86"/>
                      </a:lnTo>
                      <a:lnTo>
                        <a:pt x="330" y="88"/>
                      </a:lnTo>
                      <a:lnTo>
                        <a:pt x="328" y="88"/>
                      </a:lnTo>
                      <a:lnTo>
                        <a:pt x="326" y="90"/>
                      </a:lnTo>
                      <a:lnTo>
                        <a:pt x="323" y="90"/>
                      </a:lnTo>
                      <a:lnTo>
                        <a:pt x="321" y="93"/>
                      </a:lnTo>
                      <a:lnTo>
                        <a:pt x="316" y="95"/>
                      </a:lnTo>
                      <a:lnTo>
                        <a:pt x="313" y="95"/>
                      </a:lnTo>
                      <a:lnTo>
                        <a:pt x="311" y="98"/>
                      </a:lnTo>
                      <a:lnTo>
                        <a:pt x="306" y="100"/>
                      </a:lnTo>
                      <a:lnTo>
                        <a:pt x="299" y="103"/>
                      </a:lnTo>
                      <a:lnTo>
                        <a:pt x="296" y="105"/>
                      </a:lnTo>
                      <a:lnTo>
                        <a:pt x="286" y="112"/>
                      </a:lnTo>
                      <a:lnTo>
                        <a:pt x="281" y="115"/>
                      </a:lnTo>
                      <a:lnTo>
                        <a:pt x="279" y="115"/>
                      </a:lnTo>
                      <a:lnTo>
                        <a:pt x="274" y="117"/>
                      </a:lnTo>
                      <a:lnTo>
                        <a:pt x="269" y="120"/>
                      </a:lnTo>
                      <a:lnTo>
                        <a:pt x="267" y="120"/>
                      </a:lnTo>
                      <a:lnTo>
                        <a:pt x="264" y="122"/>
                      </a:lnTo>
                      <a:lnTo>
                        <a:pt x="262" y="122"/>
                      </a:lnTo>
                      <a:lnTo>
                        <a:pt x="259" y="125"/>
                      </a:lnTo>
                      <a:lnTo>
                        <a:pt x="257" y="127"/>
                      </a:lnTo>
                      <a:lnTo>
                        <a:pt x="255" y="127"/>
                      </a:lnTo>
                      <a:lnTo>
                        <a:pt x="252" y="130"/>
                      </a:lnTo>
                      <a:lnTo>
                        <a:pt x="237" y="139"/>
                      </a:lnTo>
                      <a:lnTo>
                        <a:pt x="223" y="152"/>
                      </a:lnTo>
                      <a:lnTo>
                        <a:pt x="198" y="169"/>
                      </a:lnTo>
                      <a:lnTo>
                        <a:pt x="181" y="183"/>
                      </a:lnTo>
                      <a:lnTo>
                        <a:pt x="181" y="186"/>
                      </a:lnTo>
                      <a:lnTo>
                        <a:pt x="184" y="186"/>
                      </a:lnTo>
                      <a:lnTo>
                        <a:pt x="184" y="188"/>
                      </a:lnTo>
                      <a:lnTo>
                        <a:pt x="186" y="188"/>
                      </a:lnTo>
                      <a:lnTo>
                        <a:pt x="188" y="191"/>
                      </a:lnTo>
                      <a:lnTo>
                        <a:pt x="191" y="191"/>
                      </a:lnTo>
                      <a:lnTo>
                        <a:pt x="193" y="193"/>
                      </a:lnTo>
                      <a:lnTo>
                        <a:pt x="193" y="196"/>
                      </a:lnTo>
                      <a:lnTo>
                        <a:pt x="196" y="196"/>
                      </a:lnTo>
                      <a:lnTo>
                        <a:pt x="198" y="198"/>
                      </a:lnTo>
                      <a:lnTo>
                        <a:pt x="198" y="201"/>
                      </a:lnTo>
                      <a:lnTo>
                        <a:pt x="198" y="203"/>
                      </a:lnTo>
                      <a:lnTo>
                        <a:pt x="196" y="205"/>
                      </a:lnTo>
                      <a:lnTo>
                        <a:pt x="196" y="208"/>
                      </a:lnTo>
                      <a:lnTo>
                        <a:pt x="196" y="210"/>
                      </a:lnTo>
                      <a:lnTo>
                        <a:pt x="196" y="213"/>
                      </a:lnTo>
                      <a:lnTo>
                        <a:pt x="193" y="213"/>
                      </a:lnTo>
                      <a:lnTo>
                        <a:pt x="193" y="215"/>
                      </a:lnTo>
                      <a:lnTo>
                        <a:pt x="193" y="218"/>
                      </a:lnTo>
                      <a:lnTo>
                        <a:pt x="191" y="218"/>
                      </a:lnTo>
                      <a:lnTo>
                        <a:pt x="188" y="218"/>
                      </a:lnTo>
                      <a:lnTo>
                        <a:pt x="186" y="218"/>
                      </a:lnTo>
                      <a:lnTo>
                        <a:pt x="184" y="218"/>
                      </a:lnTo>
                      <a:lnTo>
                        <a:pt x="184" y="220"/>
                      </a:lnTo>
                      <a:lnTo>
                        <a:pt x="181" y="225"/>
                      </a:lnTo>
                      <a:lnTo>
                        <a:pt x="181" y="227"/>
                      </a:lnTo>
                      <a:lnTo>
                        <a:pt x="179" y="230"/>
                      </a:lnTo>
                      <a:lnTo>
                        <a:pt x="176" y="230"/>
                      </a:lnTo>
                      <a:lnTo>
                        <a:pt x="176" y="232"/>
                      </a:lnTo>
                      <a:lnTo>
                        <a:pt x="174" y="232"/>
                      </a:lnTo>
                      <a:lnTo>
                        <a:pt x="171" y="232"/>
                      </a:lnTo>
                      <a:lnTo>
                        <a:pt x="171" y="235"/>
                      </a:lnTo>
                      <a:lnTo>
                        <a:pt x="169" y="237"/>
                      </a:lnTo>
                      <a:lnTo>
                        <a:pt x="166" y="237"/>
                      </a:lnTo>
                      <a:lnTo>
                        <a:pt x="164" y="237"/>
                      </a:lnTo>
                      <a:lnTo>
                        <a:pt x="162" y="237"/>
                      </a:lnTo>
                      <a:lnTo>
                        <a:pt x="159" y="237"/>
                      </a:lnTo>
                      <a:lnTo>
                        <a:pt x="157" y="237"/>
                      </a:lnTo>
                      <a:lnTo>
                        <a:pt x="154" y="237"/>
                      </a:lnTo>
                      <a:lnTo>
                        <a:pt x="152" y="237"/>
                      </a:lnTo>
                      <a:lnTo>
                        <a:pt x="149" y="237"/>
                      </a:lnTo>
                      <a:lnTo>
                        <a:pt x="147" y="237"/>
                      </a:lnTo>
                      <a:lnTo>
                        <a:pt x="144" y="237"/>
                      </a:lnTo>
                      <a:lnTo>
                        <a:pt x="142" y="237"/>
                      </a:lnTo>
                      <a:lnTo>
                        <a:pt x="142" y="235"/>
                      </a:lnTo>
                      <a:lnTo>
                        <a:pt x="137" y="235"/>
                      </a:lnTo>
                      <a:lnTo>
                        <a:pt x="137" y="232"/>
                      </a:lnTo>
                      <a:lnTo>
                        <a:pt x="135" y="232"/>
                      </a:lnTo>
                      <a:lnTo>
                        <a:pt x="130" y="230"/>
                      </a:lnTo>
                      <a:lnTo>
                        <a:pt x="127" y="227"/>
                      </a:lnTo>
                      <a:lnTo>
                        <a:pt x="125" y="225"/>
                      </a:lnTo>
                      <a:lnTo>
                        <a:pt x="122" y="225"/>
                      </a:lnTo>
                      <a:lnTo>
                        <a:pt x="120" y="223"/>
                      </a:lnTo>
                      <a:lnTo>
                        <a:pt x="118" y="220"/>
                      </a:lnTo>
                      <a:lnTo>
                        <a:pt x="113" y="215"/>
                      </a:lnTo>
                      <a:lnTo>
                        <a:pt x="108" y="213"/>
                      </a:lnTo>
                      <a:lnTo>
                        <a:pt x="103" y="208"/>
                      </a:lnTo>
                      <a:lnTo>
                        <a:pt x="98" y="205"/>
                      </a:lnTo>
                      <a:lnTo>
                        <a:pt x="95" y="203"/>
                      </a:lnTo>
                      <a:lnTo>
                        <a:pt x="91" y="198"/>
                      </a:lnTo>
                      <a:lnTo>
                        <a:pt x="88" y="196"/>
                      </a:lnTo>
                      <a:lnTo>
                        <a:pt x="86" y="193"/>
                      </a:lnTo>
                      <a:lnTo>
                        <a:pt x="81" y="191"/>
                      </a:lnTo>
                      <a:lnTo>
                        <a:pt x="78" y="186"/>
                      </a:lnTo>
                      <a:lnTo>
                        <a:pt x="73" y="183"/>
                      </a:lnTo>
                      <a:lnTo>
                        <a:pt x="71" y="181"/>
                      </a:lnTo>
                      <a:lnTo>
                        <a:pt x="69" y="179"/>
                      </a:lnTo>
                      <a:lnTo>
                        <a:pt x="66" y="179"/>
                      </a:lnTo>
                      <a:lnTo>
                        <a:pt x="64" y="176"/>
                      </a:lnTo>
                      <a:lnTo>
                        <a:pt x="61" y="174"/>
                      </a:lnTo>
                      <a:lnTo>
                        <a:pt x="59" y="171"/>
                      </a:lnTo>
                      <a:lnTo>
                        <a:pt x="54" y="169"/>
                      </a:lnTo>
                      <a:lnTo>
                        <a:pt x="51" y="166"/>
                      </a:lnTo>
                      <a:lnTo>
                        <a:pt x="49" y="166"/>
                      </a:lnTo>
                      <a:lnTo>
                        <a:pt x="47" y="166"/>
                      </a:lnTo>
                      <a:lnTo>
                        <a:pt x="44" y="164"/>
                      </a:lnTo>
                      <a:lnTo>
                        <a:pt x="44" y="166"/>
                      </a:lnTo>
                      <a:lnTo>
                        <a:pt x="44" y="169"/>
                      </a:lnTo>
                      <a:lnTo>
                        <a:pt x="47" y="169"/>
                      </a:lnTo>
                      <a:lnTo>
                        <a:pt x="47" y="171"/>
                      </a:lnTo>
                      <a:lnTo>
                        <a:pt x="47" y="174"/>
                      </a:lnTo>
                      <a:lnTo>
                        <a:pt x="47" y="176"/>
                      </a:lnTo>
                      <a:lnTo>
                        <a:pt x="44" y="176"/>
                      </a:lnTo>
                      <a:lnTo>
                        <a:pt x="44" y="179"/>
                      </a:lnTo>
                      <a:lnTo>
                        <a:pt x="44" y="181"/>
                      </a:lnTo>
                      <a:lnTo>
                        <a:pt x="42" y="181"/>
                      </a:lnTo>
                      <a:lnTo>
                        <a:pt x="39" y="181"/>
                      </a:lnTo>
                      <a:lnTo>
                        <a:pt x="37" y="181"/>
                      </a:lnTo>
                      <a:lnTo>
                        <a:pt x="34" y="181"/>
                      </a:lnTo>
                      <a:lnTo>
                        <a:pt x="32" y="181"/>
                      </a:lnTo>
                      <a:close/>
                    </a:path>
                  </a:pathLst>
                </a:custGeom>
                <a:solidFill>
                  <a:srgbClr val="669900">
                    <a:alpha val="25000"/>
                  </a:srgbClr>
                </a:solidFill>
                <a:ln w="3175">
                  <a:noFill/>
                  <a:prstDash val="solid"/>
                  <a:round/>
                  <a:headEnd/>
                  <a:tailEnd/>
                </a:ln>
              </p:spPr>
              <p:txBody>
                <a:bodyPr/>
                <a:lstStyle/>
                <a:p>
                  <a:endParaRPr lang="es-SV"/>
                </a:p>
              </p:txBody>
            </p:sp>
            <p:sp>
              <p:nvSpPr>
                <p:cNvPr id="149848" name="Freeform 2392"/>
                <p:cNvSpPr>
                  <a:spLocks/>
                </p:cNvSpPr>
                <p:nvPr/>
              </p:nvSpPr>
              <p:spPr bwMode="auto">
                <a:xfrm>
                  <a:off x="2427" y="1164"/>
                  <a:ext cx="585" cy="283"/>
                </a:xfrm>
                <a:custGeom>
                  <a:avLst/>
                  <a:gdLst/>
                  <a:ahLst/>
                  <a:cxnLst>
                    <a:cxn ang="0">
                      <a:pos x="412" y="51"/>
                    </a:cxn>
                    <a:cxn ang="0">
                      <a:pos x="434" y="48"/>
                    </a:cxn>
                    <a:cxn ang="0">
                      <a:pos x="453" y="46"/>
                    </a:cxn>
                    <a:cxn ang="0">
                      <a:pos x="468" y="22"/>
                    </a:cxn>
                    <a:cxn ang="0">
                      <a:pos x="483" y="2"/>
                    </a:cxn>
                    <a:cxn ang="0">
                      <a:pos x="492" y="12"/>
                    </a:cxn>
                    <a:cxn ang="0">
                      <a:pos x="502" y="56"/>
                    </a:cxn>
                    <a:cxn ang="0">
                      <a:pos x="509" y="78"/>
                    </a:cxn>
                    <a:cxn ang="0">
                      <a:pos x="527" y="88"/>
                    </a:cxn>
                    <a:cxn ang="0">
                      <a:pos x="549" y="95"/>
                    </a:cxn>
                    <a:cxn ang="0">
                      <a:pos x="551" y="127"/>
                    </a:cxn>
                    <a:cxn ang="0">
                      <a:pos x="551" y="151"/>
                    </a:cxn>
                    <a:cxn ang="0">
                      <a:pos x="573" y="171"/>
                    </a:cxn>
                    <a:cxn ang="0">
                      <a:pos x="561" y="181"/>
                    </a:cxn>
                    <a:cxn ang="0">
                      <a:pos x="531" y="183"/>
                    </a:cxn>
                    <a:cxn ang="0">
                      <a:pos x="495" y="168"/>
                    </a:cxn>
                    <a:cxn ang="0">
                      <a:pos x="478" y="154"/>
                    </a:cxn>
                    <a:cxn ang="0">
                      <a:pos x="465" y="134"/>
                    </a:cxn>
                    <a:cxn ang="0">
                      <a:pos x="441" y="132"/>
                    </a:cxn>
                    <a:cxn ang="0">
                      <a:pos x="431" y="205"/>
                    </a:cxn>
                    <a:cxn ang="0">
                      <a:pos x="419" y="234"/>
                    </a:cxn>
                    <a:cxn ang="0">
                      <a:pos x="397" y="249"/>
                    </a:cxn>
                    <a:cxn ang="0">
                      <a:pos x="372" y="259"/>
                    </a:cxn>
                    <a:cxn ang="0">
                      <a:pos x="348" y="266"/>
                    </a:cxn>
                    <a:cxn ang="0">
                      <a:pos x="326" y="274"/>
                    </a:cxn>
                    <a:cxn ang="0">
                      <a:pos x="301" y="271"/>
                    </a:cxn>
                    <a:cxn ang="0">
                      <a:pos x="279" y="276"/>
                    </a:cxn>
                    <a:cxn ang="0">
                      <a:pos x="260" y="281"/>
                    </a:cxn>
                    <a:cxn ang="0">
                      <a:pos x="221" y="279"/>
                    </a:cxn>
                    <a:cxn ang="0">
                      <a:pos x="201" y="276"/>
                    </a:cxn>
                    <a:cxn ang="0">
                      <a:pos x="181" y="269"/>
                    </a:cxn>
                    <a:cxn ang="0">
                      <a:pos x="157" y="276"/>
                    </a:cxn>
                    <a:cxn ang="0">
                      <a:pos x="125" y="274"/>
                    </a:cxn>
                    <a:cxn ang="0">
                      <a:pos x="108" y="264"/>
                    </a:cxn>
                    <a:cxn ang="0">
                      <a:pos x="96" y="247"/>
                    </a:cxn>
                    <a:cxn ang="0">
                      <a:pos x="79" y="232"/>
                    </a:cxn>
                    <a:cxn ang="0">
                      <a:pos x="69" y="210"/>
                    </a:cxn>
                    <a:cxn ang="0">
                      <a:pos x="47" y="215"/>
                    </a:cxn>
                    <a:cxn ang="0">
                      <a:pos x="30" y="208"/>
                    </a:cxn>
                    <a:cxn ang="0">
                      <a:pos x="8" y="200"/>
                    </a:cxn>
                    <a:cxn ang="0">
                      <a:pos x="3" y="186"/>
                    </a:cxn>
                    <a:cxn ang="0">
                      <a:pos x="15" y="176"/>
                    </a:cxn>
                    <a:cxn ang="0">
                      <a:pos x="37" y="166"/>
                    </a:cxn>
                    <a:cxn ang="0">
                      <a:pos x="37" y="149"/>
                    </a:cxn>
                    <a:cxn ang="0">
                      <a:pos x="62" y="164"/>
                    </a:cxn>
                    <a:cxn ang="0">
                      <a:pos x="91" y="190"/>
                    </a:cxn>
                    <a:cxn ang="0">
                      <a:pos x="123" y="215"/>
                    </a:cxn>
                    <a:cxn ang="0">
                      <a:pos x="145" y="222"/>
                    </a:cxn>
                    <a:cxn ang="0">
                      <a:pos x="164" y="217"/>
                    </a:cxn>
                    <a:cxn ang="0">
                      <a:pos x="179" y="203"/>
                    </a:cxn>
                    <a:cxn ang="0">
                      <a:pos x="189" y="190"/>
                    </a:cxn>
                    <a:cxn ang="0">
                      <a:pos x="179" y="173"/>
                    </a:cxn>
                    <a:cxn ang="0">
                      <a:pos x="248" y="112"/>
                    </a:cxn>
                    <a:cxn ang="0">
                      <a:pos x="274" y="100"/>
                    </a:cxn>
                    <a:cxn ang="0">
                      <a:pos x="316" y="75"/>
                    </a:cxn>
                    <a:cxn ang="0">
                      <a:pos x="338" y="66"/>
                    </a:cxn>
                    <a:cxn ang="0">
                      <a:pos x="353" y="53"/>
                    </a:cxn>
                    <a:cxn ang="0">
                      <a:pos x="370" y="58"/>
                    </a:cxn>
                  </a:cxnLst>
                  <a:rect l="0" t="0" r="r" b="b"/>
                  <a:pathLst>
                    <a:path w="585" h="283">
                      <a:moveTo>
                        <a:pt x="375" y="53"/>
                      </a:moveTo>
                      <a:lnTo>
                        <a:pt x="377" y="53"/>
                      </a:lnTo>
                      <a:lnTo>
                        <a:pt x="387" y="53"/>
                      </a:lnTo>
                      <a:lnTo>
                        <a:pt x="390" y="51"/>
                      </a:lnTo>
                      <a:lnTo>
                        <a:pt x="392" y="51"/>
                      </a:lnTo>
                      <a:lnTo>
                        <a:pt x="394" y="51"/>
                      </a:lnTo>
                      <a:lnTo>
                        <a:pt x="402" y="51"/>
                      </a:lnTo>
                      <a:lnTo>
                        <a:pt x="407" y="51"/>
                      </a:lnTo>
                      <a:lnTo>
                        <a:pt x="412" y="51"/>
                      </a:lnTo>
                      <a:lnTo>
                        <a:pt x="414" y="51"/>
                      </a:lnTo>
                      <a:lnTo>
                        <a:pt x="416" y="51"/>
                      </a:lnTo>
                      <a:lnTo>
                        <a:pt x="421" y="51"/>
                      </a:lnTo>
                      <a:lnTo>
                        <a:pt x="424" y="51"/>
                      </a:lnTo>
                      <a:lnTo>
                        <a:pt x="426" y="51"/>
                      </a:lnTo>
                      <a:lnTo>
                        <a:pt x="429" y="51"/>
                      </a:lnTo>
                      <a:lnTo>
                        <a:pt x="431" y="51"/>
                      </a:lnTo>
                      <a:lnTo>
                        <a:pt x="434" y="51"/>
                      </a:lnTo>
                      <a:lnTo>
                        <a:pt x="434" y="48"/>
                      </a:lnTo>
                      <a:lnTo>
                        <a:pt x="436" y="48"/>
                      </a:lnTo>
                      <a:lnTo>
                        <a:pt x="436" y="46"/>
                      </a:lnTo>
                      <a:lnTo>
                        <a:pt x="438" y="46"/>
                      </a:lnTo>
                      <a:lnTo>
                        <a:pt x="441" y="46"/>
                      </a:lnTo>
                      <a:lnTo>
                        <a:pt x="446" y="46"/>
                      </a:lnTo>
                      <a:lnTo>
                        <a:pt x="448" y="48"/>
                      </a:lnTo>
                      <a:lnTo>
                        <a:pt x="451" y="48"/>
                      </a:lnTo>
                      <a:lnTo>
                        <a:pt x="451" y="46"/>
                      </a:lnTo>
                      <a:lnTo>
                        <a:pt x="453" y="46"/>
                      </a:lnTo>
                      <a:lnTo>
                        <a:pt x="453" y="44"/>
                      </a:lnTo>
                      <a:lnTo>
                        <a:pt x="456" y="41"/>
                      </a:lnTo>
                      <a:lnTo>
                        <a:pt x="456" y="39"/>
                      </a:lnTo>
                      <a:lnTo>
                        <a:pt x="458" y="34"/>
                      </a:lnTo>
                      <a:lnTo>
                        <a:pt x="460" y="31"/>
                      </a:lnTo>
                      <a:lnTo>
                        <a:pt x="460" y="29"/>
                      </a:lnTo>
                      <a:lnTo>
                        <a:pt x="463" y="26"/>
                      </a:lnTo>
                      <a:lnTo>
                        <a:pt x="465" y="24"/>
                      </a:lnTo>
                      <a:lnTo>
                        <a:pt x="468" y="22"/>
                      </a:lnTo>
                      <a:lnTo>
                        <a:pt x="468" y="19"/>
                      </a:lnTo>
                      <a:lnTo>
                        <a:pt x="470" y="17"/>
                      </a:lnTo>
                      <a:lnTo>
                        <a:pt x="473" y="14"/>
                      </a:lnTo>
                      <a:lnTo>
                        <a:pt x="475" y="9"/>
                      </a:lnTo>
                      <a:lnTo>
                        <a:pt x="478" y="7"/>
                      </a:lnTo>
                      <a:lnTo>
                        <a:pt x="478" y="4"/>
                      </a:lnTo>
                      <a:lnTo>
                        <a:pt x="480" y="4"/>
                      </a:lnTo>
                      <a:lnTo>
                        <a:pt x="480" y="2"/>
                      </a:lnTo>
                      <a:lnTo>
                        <a:pt x="483" y="2"/>
                      </a:lnTo>
                      <a:lnTo>
                        <a:pt x="485" y="2"/>
                      </a:lnTo>
                      <a:lnTo>
                        <a:pt x="487" y="2"/>
                      </a:lnTo>
                      <a:lnTo>
                        <a:pt x="487" y="0"/>
                      </a:lnTo>
                      <a:lnTo>
                        <a:pt x="490" y="0"/>
                      </a:lnTo>
                      <a:lnTo>
                        <a:pt x="490" y="2"/>
                      </a:lnTo>
                      <a:lnTo>
                        <a:pt x="490" y="4"/>
                      </a:lnTo>
                      <a:lnTo>
                        <a:pt x="492" y="7"/>
                      </a:lnTo>
                      <a:lnTo>
                        <a:pt x="492" y="9"/>
                      </a:lnTo>
                      <a:lnTo>
                        <a:pt x="492" y="12"/>
                      </a:lnTo>
                      <a:lnTo>
                        <a:pt x="495" y="12"/>
                      </a:lnTo>
                      <a:lnTo>
                        <a:pt x="495" y="14"/>
                      </a:lnTo>
                      <a:lnTo>
                        <a:pt x="502" y="19"/>
                      </a:lnTo>
                      <a:lnTo>
                        <a:pt x="509" y="22"/>
                      </a:lnTo>
                      <a:lnTo>
                        <a:pt x="507" y="34"/>
                      </a:lnTo>
                      <a:lnTo>
                        <a:pt x="505" y="46"/>
                      </a:lnTo>
                      <a:lnTo>
                        <a:pt x="502" y="51"/>
                      </a:lnTo>
                      <a:lnTo>
                        <a:pt x="502" y="53"/>
                      </a:lnTo>
                      <a:lnTo>
                        <a:pt x="502" y="56"/>
                      </a:lnTo>
                      <a:lnTo>
                        <a:pt x="502" y="58"/>
                      </a:lnTo>
                      <a:lnTo>
                        <a:pt x="502" y="61"/>
                      </a:lnTo>
                      <a:lnTo>
                        <a:pt x="502" y="63"/>
                      </a:lnTo>
                      <a:lnTo>
                        <a:pt x="505" y="66"/>
                      </a:lnTo>
                      <a:lnTo>
                        <a:pt x="505" y="68"/>
                      </a:lnTo>
                      <a:lnTo>
                        <a:pt x="507" y="71"/>
                      </a:lnTo>
                      <a:lnTo>
                        <a:pt x="507" y="73"/>
                      </a:lnTo>
                      <a:lnTo>
                        <a:pt x="509" y="75"/>
                      </a:lnTo>
                      <a:lnTo>
                        <a:pt x="509" y="78"/>
                      </a:lnTo>
                      <a:lnTo>
                        <a:pt x="509" y="80"/>
                      </a:lnTo>
                      <a:lnTo>
                        <a:pt x="512" y="83"/>
                      </a:lnTo>
                      <a:lnTo>
                        <a:pt x="512" y="88"/>
                      </a:lnTo>
                      <a:lnTo>
                        <a:pt x="514" y="88"/>
                      </a:lnTo>
                      <a:lnTo>
                        <a:pt x="517" y="88"/>
                      </a:lnTo>
                      <a:lnTo>
                        <a:pt x="519" y="88"/>
                      </a:lnTo>
                      <a:lnTo>
                        <a:pt x="522" y="88"/>
                      </a:lnTo>
                      <a:lnTo>
                        <a:pt x="524" y="88"/>
                      </a:lnTo>
                      <a:lnTo>
                        <a:pt x="527" y="88"/>
                      </a:lnTo>
                      <a:lnTo>
                        <a:pt x="529" y="88"/>
                      </a:lnTo>
                      <a:lnTo>
                        <a:pt x="531" y="90"/>
                      </a:lnTo>
                      <a:lnTo>
                        <a:pt x="534" y="90"/>
                      </a:lnTo>
                      <a:lnTo>
                        <a:pt x="536" y="93"/>
                      </a:lnTo>
                      <a:lnTo>
                        <a:pt x="539" y="93"/>
                      </a:lnTo>
                      <a:lnTo>
                        <a:pt x="541" y="93"/>
                      </a:lnTo>
                      <a:lnTo>
                        <a:pt x="544" y="93"/>
                      </a:lnTo>
                      <a:lnTo>
                        <a:pt x="546" y="93"/>
                      </a:lnTo>
                      <a:lnTo>
                        <a:pt x="549" y="95"/>
                      </a:lnTo>
                      <a:lnTo>
                        <a:pt x="556" y="95"/>
                      </a:lnTo>
                      <a:lnTo>
                        <a:pt x="556" y="100"/>
                      </a:lnTo>
                      <a:lnTo>
                        <a:pt x="556" y="102"/>
                      </a:lnTo>
                      <a:lnTo>
                        <a:pt x="553" y="107"/>
                      </a:lnTo>
                      <a:lnTo>
                        <a:pt x="553" y="115"/>
                      </a:lnTo>
                      <a:lnTo>
                        <a:pt x="553" y="119"/>
                      </a:lnTo>
                      <a:lnTo>
                        <a:pt x="551" y="122"/>
                      </a:lnTo>
                      <a:lnTo>
                        <a:pt x="551" y="124"/>
                      </a:lnTo>
                      <a:lnTo>
                        <a:pt x="551" y="127"/>
                      </a:lnTo>
                      <a:lnTo>
                        <a:pt x="549" y="132"/>
                      </a:lnTo>
                      <a:lnTo>
                        <a:pt x="549" y="134"/>
                      </a:lnTo>
                      <a:lnTo>
                        <a:pt x="546" y="137"/>
                      </a:lnTo>
                      <a:lnTo>
                        <a:pt x="546" y="139"/>
                      </a:lnTo>
                      <a:lnTo>
                        <a:pt x="544" y="139"/>
                      </a:lnTo>
                      <a:lnTo>
                        <a:pt x="544" y="141"/>
                      </a:lnTo>
                      <a:lnTo>
                        <a:pt x="546" y="146"/>
                      </a:lnTo>
                      <a:lnTo>
                        <a:pt x="549" y="149"/>
                      </a:lnTo>
                      <a:lnTo>
                        <a:pt x="551" y="151"/>
                      </a:lnTo>
                      <a:lnTo>
                        <a:pt x="553" y="154"/>
                      </a:lnTo>
                      <a:lnTo>
                        <a:pt x="556" y="156"/>
                      </a:lnTo>
                      <a:lnTo>
                        <a:pt x="558" y="159"/>
                      </a:lnTo>
                      <a:lnTo>
                        <a:pt x="563" y="161"/>
                      </a:lnTo>
                      <a:lnTo>
                        <a:pt x="566" y="164"/>
                      </a:lnTo>
                      <a:lnTo>
                        <a:pt x="568" y="166"/>
                      </a:lnTo>
                      <a:lnTo>
                        <a:pt x="568" y="168"/>
                      </a:lnTo>
                      <a:lnTo>
                        <a:pt x="571" y="168"/>
                      </a:lnTo>
                      <a:lnTo>
                        <a:pt x="573" y="171"/>
                      </a:lnTo>
                      <a:lnTo>
                        <a:pt x="576" y="173"/>
                      </a:lnTo>
                      <a:lnTo>
                        <a:pt x="580" y="176"/>
                      </a:lnTo>
                      <a:lnTo>
                        <a:pt x="583" y="178"/>
                      </a:lnTo>
                      <a:lnTo>
                        <a:pt x="583" y="181"/>
                      </a:lnTo>
                      <a:lnTo>
                        <a:pt x="585" y="183"/>
                      </a:lnTo>
                      <a:lnTo>
                        <a:pt x="573" y="183"/>
                      </a:lnTo>
                      <a:lnTo>
                        <a:pt x="566" y="181"/>
                      </a:lnTo>
                      <a:lnTo>
                        <a:pt x="563" y="181"/>
                      </a:lnTo>
                      <a:lnTo>
                        <a:pt x="561" y="181"/>
                      </a:lnTo>
                      <a:lnTo>
                        <a:pt x="556" y="181"/>
                      </a:lnTo>
                      <a:lnTo>
                        <a:pt x="553" y="181"/>
                      </a:lnTo>
                      <a:lnTo>
                        <a:pt x="551" y="181"/>
                      </a:lnTo>
                      <a:lnTo>
                        <a:pt x="549" y="181"/>
                      </a:lnTo>
                      <a:lnTo>
                        <a:pt x="544" y="181"/>
                      </a:lnTo>
                      <a:lnTo>
                        <a:pt x="541" y="181"/>
                      </a:lnTo>
                      <a:lnTo>
                        <a:pt x="539" y="181"/>
                      </a:lnTo>
                      <a:lnTo>
                        <a:pt x="536" y="181"/>
                      </a:lnTo>
                      <a:lnTo>
                        <a:pt x="531" y="183"/>
                      </a:lnTo>
                      <a:lnTo>
                        <a:pt x="527" y="183"/>
                      </a:lnTo>
                      <a:lnTo>
                        <a:pt x="519" y="183"/>
                      </a:lnTo>
                      <a:lnTo>
                        <a:pt x="514" y="181"/>
                      </a:lnTo>
                      <a:lnTo>
                        <a:pt x="509" y="178"/>
                      </a:lnTo>
                      <a:lnTo>
                        <a:pt x="507" y="176"/>
                      </a:lnTo>
                      <a:lnTo>
                        <a:pt x="505" y="176"/>
                      </a:lnTo>
                      <a:lnTo>
                        <a:pt x="502" y="173"/>
                      </a:lnTo>
                      <a:lnTo>
                        <a:pt x="497" y="171"/>
                      </a:lnTo>
                      <a:lnTo>
                        <a:pt x="495" y="168"/>
                      </a:lnTo>
                      <a:lnTo>
                        <a:pt x="492" y="166"/>
                      </a:lnTo>
                      <a:lnTo>
                        <a:pt x="490" y="166"/>
                      </a:lnTo>
                      <a:lnTo>
                        <a:pt x="487" y="164"/>
                      </a:lnTo>
                      <a:lnTo>
                        <a:pt x="485" y="161"/>
                      </a:lnTo>
                      <a:lnTo>
                        <a:pt x="485" y="159"/>
                      </a:lnTo>
                      <a:lnTo>
                        <a:pt x="483" y="159"/>
                      </a:lnTo>
                      <a:lnTo>
                        <a:pt x="480" y="156"/>
                      </a:lnTo>
                      <a:lnTo>
                        <a:pt x="478" y="156"/>
                      </a:lnTo>
                      <a:lnTo>
                        <a:pt x="478" y="154"/>
                      </a:lnTo>
                      <a:lnTo>
                        <a:pt x="478" y="151"/>
                      </a:lnTo>
                      <a:lnTo>
                        <a:pt x="475" y="146"/>
                      </a:lnTo>
                      <a:lnTo>
                        <a:pt x="475" y="144"/>
                      </a:lnTo>
                      <a:lnTo>
                        <a:pt x="475" y="141"/>
                      </a:lnTo>
                      <a:lnTo>
                        <a:pt x="475" y="139"/>
                      </a:lnTo>
                      <a:lnTo>
                        <a:pt x="473" y="137"/>
                      </a:lnTo>
                      <a:lnTo>
                        <a:pt x="470" y="137"/>
                      </a:lnTo>
                      <a:lnTo>
                        <a:pt x="468" y="134"/>
                      </a:lnTo>
                      <a:lnTo>
                        <a:pt x="465" y="134"/>
                      </a:lnTo>
                      <a:lnTo>
                        <a:pt x="463" y="134"/>
                      </a:lnTo>
                      <a:lnTo>
                        <a:pt x="460" y="134"/>
                      </a:lnTo>
                      <a:lnTo>
                        <a:pt x="458" y="134"/>
                      </a:lnTo>
                      <a:lnTo>
                        <a:pt x="456" y="134"/>
                      </a:lnTo>
                      <a:lnTo>
                        <a:pt x="453" y="137"/>
                      </a:lnTo>
                      <a:lnTo>
                        <a:pt x="451" y="137"/>
                      </a:lnTo>
                      <a:lnTo>
                        <a:pt x="448" y="134"/>
                      </a:lnTo>
                      <a:lnTo>
                        <a:pt x="446" y="134"/>
                      </a:lnTo>
                      <a:lnTo>
                        <a:pt x="441" y="132"/>
                      </a:lnTo>
                      <a:lnTo>
                        <a:pt x="438" y="129"/>
                      </a:lnTo>
                      <a:lnTo>
                        <a:pt x="436" y="129"/>
                      </a:lnTo>
                      <a:lnTo>
                        <a:pt x="434" y="129"/>
                      </a:lnTo>
                      <a:lnTo>
                        <a:pt x="431" y="129"/>
                      </a:lnTo>
                      <a:lnTo>
                        <a:pt x="431" y="134"/>
                      </a:lnTo>
                      <a:lnTo>
                        <a:pt x="431" y="137"/>
                      </a:lnTo>
                      <a:lnTo>
                        <a:pt x="431" y="186"/>
                      </a:lnTo>
                      <a:lnTo>
                        <a:pt x="431" y="200"/>
                      </a:lnTo>
                      <a:lnTo>
                        <a:pt x="431" y="205"/>
                      </a:lnTo>
                      <a:lnTo>
                        <a:pt x="431" y="210"/>
                      </a:lnTo>
                      <a:lnTo>
                        <a:pt x="429" y="212"/>
                      </a:lnTo>
                      <a:lnTo>
                        <a:pt x="426" y="215"/>
                      </a:lnTo>
                      <a:lnTo>
                        <a:pt x="426" y="217"/>
                      </a:lnTo>
                      <a:lnTo>
                        <a:pt x="424" y="220"/>
                      </a:lnTo>
                      <a:lnTo>
                        <a:pt x="424" y="222"/>
                      </a:lnTo>
                      <a:lnTo>
                        <a:pt x="421" y="225"/>
                      </a:lnTo>
                      <a:lnTo>
                        <a:pt x="419" y="230"/>
                      </a:lnTo>
                      <a:lnTo>
                        <a:pt x="419" y="234"/>
                      </a:lnTo>
                      <a:lnTo>
                        <a:pt x="416" y="237"/>
                      </a:lnTo>
                      <a:lnTo>
                        <a:pt x="414" y="239"/>
                      </a:lnTo>
                      <a:lnTo>
                        <a:pt x="412" y="244"/>
                      </a:lnTo>
                      <a:lnTo>
                        <a:pt x="409" y="244"/>
                      </a:lnTo>
                      <a:lnTo>
                        <a:pt x="407" y="247"/>
                      </a:lnTo>
                      <a:lnTo>
                        <a:pt x="404" y="247"/>
                      </a:lnTo>
                      <a:lnTo>
                        <a:pt x="402" y="247"/>
                      </a:lnTo>
                      <a:lnTo>
                        <a:pt x="399" y="247"/>
                      </a:lnTo>
                      <a:lnTo>
                        <a:pt x="397" y="249"/>
                      </a:lnTo>
                      <a:lnTo>
                        <a:pt x="392" y="249"/>
                      </a:lnTo>
                      <a:lnTo>
                        <a:pt x="390" y="252"/>
                      </a:lnTo>
                      <a:lnTo>
                        <a:pt x="387" y="252"/>
                      </a:lnTo>
                      <a:lnTo>
                        <a:pt x="385" y="254"/>
                      </a:lnTo>
                      <a:lnTo>
                        <a:pt x="382" y="254"/>
                      </a:lnTo>
                      <a:lnTo>
                        <a:pt x="380" y="257"/>
                      </a:lnTo>
                      <a:lnTo>
                        <a:pt x="377" y="257"/>
                      </a:lnTo>
                      <a:lnTo>
                        <a:pt x="375" y="259"/>
                      </a:lnTo>
                      <a:lnTo>
                        <a:pt x="372" y="259"/>
                      </a:lnTo>
                      <a:lnTo>
                        <a:pt x="367" y="264"/>
                      </a:lnTo>
                      <a:lnTo>
                        <a:pt x="365" y="266"/>
                      </a:lnTo>
                      <a:lnTo>
                        <a:pt x="363" y="266"/>
                      </a:lnTo>
                      <a:lnTo>
                        <a:pt x="360" y="266"/>
                      </a:lnTo>
                      <a:lnTo>
                        <a:pt x="358" y="266"/>
                      </a:lnTo>
                      <a:lnTo>
                        <a:pt x="355" y="266"/>
                      </a:lnTo>
                      <a:lnTo>
                        <a:pt x="353" y="266"/>
                      </a:lnTo>
                      <a:lnTo>
                        <a:pt x="350" y="266"/>
                      </a:lnTo>
                      <a:lnTo>
                        <a:pt x="348" y="266"/>
                      </a:lnTo>
                      <a:lnTo>
                        <a:pt x="345" y="266"/>
                      </a:lnTo>
                      <a:lnTo>
                        <a:pt x="345" y="269"/>
                      </a:lnTo>
                      <a:lnTo>
                        <a:pt x="343" y="269"/>
                      </a:lnTo>
                      <a:lnTo>
                        <a:pt x="341" y="269"/>
                      </a:lnTo>
                      <a:lnTo>
                        <a:pt x="338" y="271"/>
                      </a:lnTo>
                      <a:lnTo>
                        <a:pt x="336" y="271"/>
                      </a:lnTo>
                      <a:lnTo>
                        <a:pt x="331" y="271"/>
                      </a:lnTo>
                      <a:lnTo>
                        <a:pt x="328" y="274"/>
                      </a:lnTo>
                      <a:lnTo>
                        <a:pt x="326" y="274"/>
                      </a:lnTo>
                      <a:lnTo>
                        <a:pt x="323" y="274"/>
                      </a:lnTo>
                      <a:lnTo>
                        <a:pt x="321" y="274"/>
                      </a:lnTo>
                      <a:lnTo>
                        <a:pt x="319" y="271"/>
                      </a:lnTo>
                      <a:lnTo>
                        <a:pt x="316" y="271"/>
                      </a:lnTo>
                      <a:lnTo>
                        <a:pt x="314" y="271"/>
                      </a:lnTo>
                      <a:lnTo>
                        <a:pt x="314" y="269"/>
                      </a:lnTo>
                      <a:lnTo>
                        <a:pt x="306" y="271"/>
                      </a:lnTo>
                      <a:lnTo>
                        <a:pt x="304" y="271"/>
                      </a:lnTo>
                      <a:lnTo>
                        <a:pt x="301" y="271"/>
                      </a:lnTo>
                      <a:lnTo>
                        <a:pt x="297" y="271"/>
                      </a:lnTo>
                      <a:lnTo>
                        <a:pt x="294" y="271"/>
                      </a:lnTo>
                      <a:lnTo>
                        <a:pt x="292" y="271"/>
                      </a:lnTo>
                      <a:lnTo>
                        <a:pt x="292" y="274"/>
                      </a:lnTo>
                      <a:lnTo>
                        <a:pt x="289" y="274"/>
                      </a:lnTo>
                      <a:lnTo>
                        <a:pt x="284" y="274"/>
                      </a:lnTo>
                      <a:lnTo>
                        <a:pt x="282" y="274"/>
                      </a:lnTo>
                      <a:lnTo>
                        <a:pt x="282" y="276"/>
                      </a:lnTo>
                      <a:lnTo>
                        <a:pt x="279" y="276"/>
                      </a:lnTo>
                      <a:lnTo>
                        <a:pt x="277" y="279"/>
                      </a:lnTo>
                      <a:lnTo>
                        <a:pt x="277" y="281"/>
                      </a:lnTo>
                      <a:lnTo>
                        <a:pt x="274" y="281"/>
                      </a:lnTo>
                      <a:lnTo>
                        <a:pt x="274" y="283"/>
                      </a:lnTo>
                      <a:lnTo>
                        <a:pt x="272" y="283"/>
                      </a:lnTo>
                      <a:lnTo>
                        <a:pt x="270" y="281"/>
                      </a:lnTo>
                      <a:lnTo>
                        <a:pt x="265" y="281"/>
                      </a:lnTo>
                      <a:lnTo>
                        <a:pt x="262" y="281"/>
                      </a:lnTo>
                      <a:lnTo>
                        <a:pt x="260" y="281"/>
                      </a:lnTo>
                      <a:lnTo>
                        <a:pt x="250" y="281"/>
                      </a:lnTo>
                      <a:lnTo>
                        <a:pt x="248" y="281"/>
                      </a:lnTo>
                      <a:lnTo>
                        <a:pt x="245" y="281"/>
                      </a:lnTo>
                      <a:lnTo>
                        <a:pt x="243" y="281"/>
                      </a:lnTo>
                      <a:lnTo>
                        <a:pt x="233" y="281"/>
                      </a:lnTo>
                      <a:lnTo>
                        <a:pt x="230" y="281"/>
                      </a:lnTo>
                      <a:lnTo>
                        <a:pt x="226" y="281"/>
                      </a:lnTo>
                      <a:lnTo>
                        <a:pt x="223" y="281"/>
                      </a:lnTo>
                      <a:lnTo>
                        <a:pt x="221" y="279"/>
                      </a:lnTo>
                      <a:lnTo>
                        <a:pt x="218" y="279"/>
                      </a:lnTo>
                      <a:lnTo>
                        <a:pt x="216" y="279"/>
                      </a:lnTo>
                      <a:lnTo>
                        <a:pt x="213" y="279"/>
                      </a:lnTo>
                      <a:lnTo>
                        <a:pt x="211" y="279"/>
                      </a:lnTo>
                      <a:lnTo>
                        <a:pt x="211" y="276"/>
                      </a:lnTo>
                      <a:lnTo>
                        <a:pt x="208" y="276"/>
                      </a:lnTo>
                      <a:lnTo>
                        <a:pt x="206" y="276"/>
                      </a:lnTo>
                      <a:lnTo>
                        <a:pt x="204" y="276"/>
                      </a:lnTo>
                      <a:lnTo>
                        <a:pt x="201" y="276"/>
                      </a:lnTo>
                      <a:lnTo>
                        <a:pt x="196" y="274"/>
                      </a:lnTo>
                      <a:lnTo>
                        <a:pt x="194" y="274"/>
                      </a:lnTo>
                      <a:lnTo>
                        <a:pt x="191" y="274"/>
                      </a:lnTo>
                      <a:lnTo>
                        <a:pt x="191" y="271"/>
                      </a:lnTo>
                      <a:lnTo>
                        <a:pt x="189" y="271"/>
                      </a:lnTo>
                      <a:lnTo>
                        <a:pt x="189" y="269"/>
                      </a:lnTo>
                      <a:lnTo>
                        <a:pt x="186" y="269"/>
                      </a:lnTo>
                      <a:lnTo>
                        <a:pt x="184" y="269"/>
                      </a:lnTo>
                      <a:lnTo>
                        <a:pt x="181" y="269"/>
                      </a:lnTo>
                      <a:lnTo>
                        <a:pt x="179" y="269"/>
                      </a:lnTo>
                      <a:lnTo>
                        <a:pt x="177" y="269"/>
                      </a:lnTo>
                      <a:lnTo>
                        <a:pt x="174" y="269"/>
                      </a:lnTo>
                      <a:lnTo>
                        <a:pt x="172" y="269"/>
                      </a:lnTo>
                      <a:lnTo>
                        <a:pt x="169" y="271"/>
                      </a:lnTo>
                      <a:lnTo>
                        <a:pt x="162" y="274"/>
                      </a:lnTo>
                      <a:lnTo>
                        <a:pt x="162" y="276"/>
                      </a:lnTo>
                      <a:lnTo>
                        <a:pt x="159" y="276"/>
                      </a:lnTo>
                      <a:lnTo>
                        <a:pt x="157" y="276"/>
                      </a:lnTo>
                      <a:lnTo>
                        <a:pt x="152" y="276"/>
                      </a:lnTo>
                      <a:lnTo>
                        <a:pt x="147" y="276"/>
                      </a:lnTo>
                      <a:lnTo>
                        <a:pt x="145" y="276"/>
                      </a:lnTo>
                      <a:lnTo>
                        <a:pt x="142" y="274"/>
                      </a:lnTo>
                      <a:lnTo>
                        <a:pt x="137" y="274"/>
                      </a:lnTo>
                      <a:lnTo>
                        <a:pt x="133" y="274"/>
                      </a:lnTo>
                      <a:lnTo>
                        <a:pt x="130" y="274"/>
                      </a:lnTo>
                      <a:lnTo>
                        <a:pt x="128" y="274"/>
                      </a:lnTo>
                      <a:lnTo>
                        <a:pt x="125" y="274"/>
                      </a:lnTo>
                      <a:lnTo>
                        <a:pt x="123" y="274"/>
                      </a:lnTo>
                      <a:lnTo>
                        <a:pt x="120" y="274"/>
                      </a:lnTo>
                      <a:lnTo>
                        <a:pt x="118" y="274"/>
                      </a:lnTo>
                      <a:lnTo>
                        <a:pt x="115" y="271"/>
                      </a:lnTo>
                      <a:lnTo>
                        <a:pt x="113" y="269"/>
                      </a:lnTo>
                      <a:lnTo>
                        <a:pt x="113" y="266"/>
                      </a:lnTo>
                      <a:lnTo>
                        <a:pt x="113" y="264"/>
                      </a:lnTo>
                      <a:lnTo>
                        <a:pt x="111" y="264"/>
                      </a:lnTo>
                      <a:lnTo>
                        <a:pt x="108" y="264"/>
                      </a:lnTo>
                      <a:lnTo>
                        <a:pt x="108" y="261"/>
                      </a:lnTo>
                      <a:lnTo>
                        <a:pt x="106" y="261"/>
                      </a:lnTo>
                      <a:lnTo>
                        <a:pt x="103" y="261"/>
                      </a:lnTo>
                      <a:lnTo>
                        <a:pt x="103" y="259"/>
                      </a:lnTo>
                      <a:lnTo>
                        <a:pt x="101" y="257"/>
                      </a:lnTo>
                      <a:lnTo>
                        <a:pt x="101" y="252"/>
                      </a:lnTo>
                      <a:lnTo>
                        <a:pt x="98" y="252"/>
                      </a:lnTo>
                      <a:lnTo>
                        <a:pt x="98" y="249"/>
                      </a:lnTo>
                      <a:lnTo>
                        <a:pt x="96" y="247"/>
                      </a:lnTo>
                      <a:lnTo>
                        <a:pt x="93" y="244"/>
                      </a:lnTo>
                      <a:lnTo>
                        <a:pt x="91" y="244"/>
                      </a:lnTo>
                      <a:lnTo>
                        <a:pt x="88" y="244"/>
                      </a:lnTo>
                      <a:lnTo>
                        <a:pt x="86" y="242"/>
                      </a:lnTo>
                      <a:lnTo>
                        <a:pt x="86" y="239"/>
                      </a:lnTo>
                      <a:lnTo>
                        <a:pt x="84" y="239"/>
                      </a:lnTo>
                      <a:lnTo>
                        <a:pt x="81" y="234"/>
                      </a:lnTo>
                      <a:lnTo>
                        <a:pt x="79" y="234"/>
                      </a:lnTo>
                      <a:lnTo>
                        <a:pt x="79" y="232"/>
                      </a:lnTo>
                      <a:lnTo>
                        <a:pt x="76" y="230"/>
                      </a:lnTo>
                      <a:lnTo>
                        <a:pt x="74" y="227"/>
                      </a:lnTo>
                      <a:lnTo>
                        <a:pt x="74" y="225"/>
                      </a:lnTo>
                      <a:lnTo>
                        <a:pt x="74" y="222"/>
                      </a:lnTo>
                      <a:lnTo>
                        <a:pt x="74" y="217"/>
                      </a:lnTo>
                      <a:lnTo>
                        <a:pt x="74" y="215"/>
                      </a:lnTo>
                      <a:lnTo>
                        <a:pt x="71" y="212"/>
                      </a:lnTo>
                      <a:lnTo>
                        <a:pt x="69" y="212"/>
                      </a:lnTo>
                      <a:lnTo>
                        <a:pt x="69" y="210"/>
                      </a:lnTo>
                      <a:lnTo>
                        <a:pt x="66" y="210"/>
                      </a:lnTo>
                      <a:lnTo>
                        <a:pt x="64" y="210"/>
                      </a:lnTo>
                      <a:lnTo>
                        <a:pt x="62" y="212"/>
                      </a:lnTo>
                      <a:lnTo>
                        <a:pt x="59" y="212"/>
                      </a:lnTo>
                      <a:lnTo>
                        <a:pt x="57" y="215"/>
                      </a:lnTo>
                      <a:lnTo>
                        <a:pt x="54" y="215"/>
                      </a:lnTo>
                      <a:lnTo>
                        <a:pt x="52" y="215"/>
                      </a:lnTo>
                      <a:lnTo>
                        <a:pt x="49" y="215"/>
                      </a:lnTo>
                      <a:lnTo>
                        <a:pt x="47" y="215"/>
                      </a:lnTo>
                      <a:lnTo>
                        <a:pt x="44" y="212"/>
                      </a:lnTo>
                      <a:lnTo>
                        <a:pt x="42" y="212"/>
                      </a:lnTo>
                      <a:lnTo>
                        <a:pt x="40" y="212"/>
                      </a:lnTo>
                      <a:lnTo>
                        <a:pt x="37" y="212"/>
                      </a:lnTo>
                      <a:lnTo>
                        <a:pt x="35" y="212"/>
                      </a:lnTo>
                      <a:lnTo>
                        <a:pt x="32" y="212"/>
                      </a:lnTo>
                      <a:lnTo>
                        <a:pt x="32" y="210"/>
                      </a:lnTo>
                      <a:lnTo>
                        <a:pt x="30" y="210"/>
                      </a:lnTo>
                      <a:lnTo>
                        <a:pt x="30" y="208"/>
                      </a:lnTo>
                      <a:lnTo>
                        <a:pt x="27" y="205"/>
                      </a:lnTo>
                      <a:lnTo>
                        <a:pt x="25" y="205"/>
                      </a:lnTo>
                      <a:lnTo>
                        <a:pt x="22" y="203"/>
                      </a:lnTo>
                      <a:lnTo>
                        <a:pt x="20" y="200"/>
                      </a:lnTo>
                      <a:lnTo>
                        <a:pt x="18" y="200"/>
                      </a:lnTo>
                      <a:lnTo>
                        <a:pt x="15" y="200"/>
                      </a:lnTo>
                      <a:lnTo>
                        <a:pt x="13" y="200"/>
                      </a:lnTo>
                      <a:lnTo>
                        <a:pt x="10" y="200"/>
                      </a:lnTo>
                      <a:lnTo>
                        <a:pt x="8" y="200"/>
                      </a:lnTo>
                      <a:lnTo>
                        <a:pt x="5" y="200"/>
                      </a:lnTo>
                      <a:lnTo>
                        <a:pt x="3" y="200"/>
                      </a:lnTo>
                      <a:lnTo>
                        <a:pt x="0" y="200"/>
                      </a:lnTo>
                      <a:lnTo>
                        <a:pt x="0" y="198"/>
                      </a:lnTo>
                      <a:lnTo>
                        <a:pt x="0" y="195"/>
                      </a:lnTo>
                      <a:lnTo>
                        <a:pt x="0" y="193"/>
                      </a:lnTo>
                      <a:lnTo>
                        <a:pt x="0" y="190"/>
                      </a:lnTo>
                      <a:lnTo>
                        <a:pt x="3" y="188"/>
                      </a:lnTo>
                      <a:lnTo>
                        <a:pt x="3" y="186"/>
                      </a:lnTo>
                      <a:lnTo>
                        <a:pt x="3" y="183"/>
                      </a:lnTo>
                      <a:lnTo>
                        <a:pt x="5" y="183"/>
                      </a:lnTo>
                      <a:lnTo>
                        <a:pt x="5" y="181"/>
                      </a:lnTo>
                      <a:lnTo>
                        <a:pt x="8" y="181"/>
                      </a:lnTo>
                      <a:lnTo>
                        <a:pt x="8" y="178"/>
                      </a:lnTo>
                      <a:lnTo>
                        <a:pt x="10" y="178"/>
                      </a:lnTo>
                      <a:lnTo>
                        <a:pt x="13" y="178"/>
                      </a:lnTo>
                      <a:lnTo>
                        <a:pt x="13" y="176"/>
                      </a:lnTo>
                      <a:lnTo>
                        <a:pt x="15" y="176"/>
                      </a:lnTo>
                      <a:lnTo>
                        <a:pt x="18" y="173"/>
                      </a:lnTo>
                      <a:lnTo>
                        <a:pt x="20" y="171"/>
                      </a:lnTo>
                      <a:lnTo>
                        <a:pt x="22" y="168"/>
                      </a:lnTo>
                      <a:lnTo>
                        <a:pt x="25" y="166"/>
                      </a:lnTo>
                      <a:lnTo>
                        <a:pt x="27" y="166"/>
                      </a:lnTo>
                      <a:lnTo>
                        <a:pt x="30" y="166"/>
                      </a:lnTo>
                      <a:lnTo>
                        <a:pt x="32" y="166"/>
                      </a:lnTo>
                      <a:lnTo>
                        <a:pt x="35" y="166"/>
                      </a:lnTo>
                      <a:lnTo>
                        <a:pt x="37" y="166"/>
                      </a:lnTo>
                      <a:lnTo>
                        <a:pt x="37" y="164"/>
                      </a:lnTo>
                      <a:lnTo>
                        <a:pt x="37" y="161"/>
                      </a:lnTo>
                      <a:lnTo>
                        <a:pt x="40" y="161"/>
                      </a:lnTo>
                      <a:lnTo>
                        <a:pt x="40" y="159"/>
                      </a:lnTo>
                      <a:lnTo>
                        <a:pt x="40" y="156"/>
                      </a:lnTo>
                      <a:lnTo>
                        <a:pt x="40" y="154"/>
                      </a:lnTo>
                      <a:lnTo>
                        <a:pt x="37" y="154"/>
                      </a:lnTo>
                      <a:lnTo>
                        <a:pt x="37" y="151"/>
                      </a:lnTo>
                      <a:lnTo>
                        <a:pt x="37" y="149"/>
                      </a:lnTo>
                      <a:lnTo>
                        <a:pt x="40" y="151"/>
                      </a:lnTo>
                      <a:lnTo>
                        <a:pt x="42" y="151"/>
                      </a:lnTo>
                      <a:lnTo>
                        <a:pt x="44" y="151"/>
                      </a:lnTo>
                      <a:lnTo>
                        <a:pt x="47" y="154"/>
                      </a:lnTo>
                      <a:lnTo>
                        <a:pt x="52" y="156"/>
                      </a:lnTo>
                      <a:lnTo>
                        <a:pt x="54" y="159"/>
                      </a:lnTo>
                      <a:lnTo>
                        <a:pt x="57" y="161"/>
                      </a:lnTo>
                      <a:lnTo>
                        <a:pt x="59" y="164"/>
                      </a:lnTo>
                      <a:lnTo>
                        <a:pt x="62" y="164"/>
                      </a:lnTo>
                      <a:lnTo>
                        <a:pt x="64" y="166"/>
                      </a:lnTo>
                      <a:lnTo>
                        <a:pt x="66" y="168"/>
                      </a:lnTo>
                      <a:lnTo>
                        <a:pt x="71" y="171"/>
                      </a:lnTo>
                      <a:lnTo>
                        <a:pt x="74" y="176"/>
                      </a:lnTo>
                      <a:lnTo>
                        <a:pt x="79" y="178"/>
                      </a:lnTo>
                      <a:lnTo>
                        <a:pt x="81" y="181"/>
                      </a:lnTo>
                      <a:lnTo>
                        <a:pt x="84" y="183"/>
                      </a:lnTo>
                      <a:lnTo>
                        <a:pt x="88" y="188"/>
                      </a:lnTo>
                      <a:lnTo>
                        <a:pt x="91" y="190"/>
                      </a:lnTo>
                      <a:lnTo>
                        <a:pt x="96" y="193"/>
                      </a:lnTo>
                      <a:lnTo>
                        <a:pt x="101" y="198"/>
                      </a:lnTo>
                      <a:lnTo>
                        <a:pt x="106" y="200"/>
                      </a:lnTo>
                      <a:lnTo>
                        <a:pt x="111" y="205"/>
                      </a:lnTo>
                      <a:lnTo>
                        <a:pt x="113" y="208"/>
                      </a:lnTo>
                      <a:lnTo>
                        <a:pt x="115" y="210"/>
                      </a:lnTo>
                      <a:lnTo>
                        <a:pt x="118" y="210"/>
                      </a:lnTo>
                      <a:lnTo>
                        <a:pt x="120" y="212"/>
                      </a:lnTo>
                      <a:lnTo>
                        <a:pt x="123" y="215"/>
                      </a:lnTo>
                      <a:lnTo>
                        <a:pt x="128" y="217"/>
                      </a:lnTo>
                      <a:lnTo>
                        <a:pt x="130" y="217"/>
                      </a:lnTo>
                      <a:lnTo>
                        <a:pt x="130" y="220"/>
                      </a:lnTo>
                      <a:lnTo>
                        <a:pt x="135" y="220"/>
                      </a:lnTo>
                      <a:lnTo>
                        <a:pt x="135" y="222"/>
                      </a:lnTo>
                      <a:lnTo>
                        <a:pt x="137" y="222"/>
                      </a:lnTo>
                      <a:lnTo>
                        <a:pt x="140" y="222"/>
                      </a:lnTo>
                      <a:lnTo>
                        <a:pt x="142" y="222"/>
                      </a:lnTo>
                      <a:lnTo>
                        <a:pt x="145" y="222"/>
                      </a:lnTo>
                      <a:lnTo>
                        <a:pt x="147" y="222"/>
                      </a:lnTo>
                      <a:lnTo>
                        <a:pt x="150" y="222"/>
                      </a:lnTo>
                      <a:lnTo>
                        <a:pt x="152" y="222"/>
                      </a:lnTo>
                      <a:lnTo>
                        <a:pt x="155" y="222"/>
                      </a:lnTo>
                      <a:lnTo>
                        <a:pt x="157" y="222"/>
                      </a:lnTo>
                      <a:lnTo>
                        <a:pt x="159" y="222"/>
                      </a:lnTo>
                      <a:lnTo>
                        <a:pt x="162" y="222"/>
                      </a:lnTo>
                      <a:lnTo>
                        <a:pt x="164" y="220"/>
                      </a:lnTo>
                      <a:lnTo>
                        <a:pt x="164" y="217"/>
                      </a:lnTo>
                      <a:lnTo>
                        <a:pt x="167" y="217"/>
                      </a:lnTo>
                      <a:lnTo>
                        <a:pt x="169" y="217"/>
                      </a:lnTo>
                      <a:lnTo>
                        <a:pt x="169" y="215"/>
                      </a:lnTo>
                      <a:lnTo>
                        <a:pt x="172" y="215"/>
                      </a:lnTo>
                      <a:lnTo>
                        <a:pt x="174" y="212"/>
                      </a:lnTo>
                      <a:lnTo>
                        <a:pt x="174" y="210"/>
                      </a:lnTo>
                      <a:lnTo>
                        <a:pt x="177" y="205"/>
                      </a:lnTo>
                      <a:lnTo>
                        <a:pt x="177" y="203"/>
                      </a:lnTo>
                      <a:lnTo>
                        <a:pt x="179" y="203"/>
                      </a:lnTo>
                      <a:lnTo>
                        <a:pt x="181" y="203"/>
                      </a:lnTo>
                      <a:lnTo>
                        <a:pt x="184" y="203"/>
                      </a:lnTo>
                      <a:lnTo>
                        <a:pt x="186" y="203"/>
                      </a:lnTo>
                      <a:lnTo>
                        <a:pt x="186" y="200"/>
                      </a:lnTo>
                      <a:lnTo>
                        <a:pt x="186" y="198"/>
                      </a:lnTo>
                      <a:lnTo>
                        <a:pt x="189" y="198"/>
                      </a:lnTo>
                      <a:lnTo>
                        <a:pt x="189" y="195"/>
                      </a:lnTo>
                      <a:lnTo>
                        <a:pt x="189" y="193"/>
                      </a:lnTo>
                      <a:lnTo>
                        <a:pt x="189" y="190"/>
                      </a:lnTo>
                      <a:lnTo>
                        <a:pt x="191" y="188"/>
                      </a:lnTo>
                      <a:lnTo>
                        <a:pt x="191" y="186"/>
                      </a:lnTo>
                      <a:lnTo>
                        <a:pt x="191" y="183"/>
                      </a:lnTo>
                      <a:lnTo>
                        <a:pt x="189" y="181"/>
                      </a:lnTo>
                      <a:lnTo>
                        <a:pt x="186" y="181"/>
                      </a:lnTo>
                      <a:lnTo>
                        <a:pt x="186" y="178"/>
                      </a:lnTo>
                      <a:lnTo>
                        <a:pt x="184" y="176"/>
                      </a:lnTo>
                      <a:lnTo>
                        <a:pt x="181" y="176"/>
                      </a:lnTo>
                      <a:lnTo>
                        <a:pt x="179" y="173"/>
                      </a:lnTo>
                      <a:lnTo>
                        <a:pt x="177" y="173"/>
                      </a:lnTo>
                      <a:lnTo>
                        <a:pt x="177" y="171"/>
                      </a:lnTo>
                      <a:lnTo>
                        <a:pt x="174" y="171"/>
                      </a:lnTo>
                      <a:lnTo>
                        <a:pt x="174" y="168"/>
                      </a:lnTo>
                      <a:lnTo>
                        <a:pt x="191" y="154"/>
                      </a:lnTo>
                      <a:lnTo>
                        <a:pt x="216" y="137"/>
                      </a:lnTo>
                      <a:lnTo>
                        <a:pt x="230" y="124"/>
                      </a:lnTo>
                      <a:lnTo>
                        <a:pt x="245" y="115"/>
                      </a:lnTo>
                      <a:lnTo>
                        <a:pt x="248" y="112"/>
                      </a:lnTo>
                      <a:lnTo>
                        <a:pt x="250" y="112"/>
                      </a:lnTo>
                      <a:lnTo>
                        <a:pt x="252" y="110"/>
                      </a:lnTo>
                      <a:lnTo>
                        <a:pt x="255" y="107"/>
                      </a:lnTo>
                      <a:lnTo>
                        <a:pt x="257" y="107"/>
                      </a:lnTo>
                      <a:lnTo>
                        <a:pt x="260" y="105"/>
                      </a:lnTo>
                      <a:lnTo>
                        <a:pt x="262" y="105"/>
                      </a:lnTo>
                      <a:lnTo>
                        <a:pt x="267" y="102"/>
                      </a:lnTo>
                      <a:lnTo>
                        <a:pt x="272" y="100"/>
                      </a:lnTo>
                      <a:lnTo>
                        <a:pt x="274" y="100"/>
                      </a:lnTo>
                      <a:lnTo>
                        <a:pt x="279" y="97"/>
                      </a:lnTo>
                      <a:lnTo>
                        <a:pt x="289" y="90"/>
                      </a:lnTo>
                      <a:lnTo>
                        <a:pt x="292" y="88"/>
                      </a:lnTo>
                      <a:lnTo>
                        <a:pt x="299" y="85"/>
                      </a:lnTo>
                      <a:lnTo>
                        <a:pt x="304" y="83"/>
                      </a:lnTo>
                      <a:lnTo>
                        <a:pt x="306" y="80"/>
                      </a:lnTo>
                      <a:lnTo>
                        <a:pt x="309" y="80"/>
                      </a:lnTo>
                      <a:lnTo>
                        <a:pt x="314" y="78"/>
                      </a:lnTo>
                      <a:lnTo>
                        <a:pt x="316" y="75"/>
                      </a:lnTo>
                      <a:lnTo>
                        <a:pt x="319" y="75"/>
                      </a:lnTo>
                      <a:lnTo>
                        <a:pt x="321" y="73"/>
                      </a:lnTo>
                      <a:lnTo>
                        <a:pt x="323" y="73"/>
                      </a:lnTo>
                      <a:lnTo>
                        <a:pt x="326" y="71"/>
                      </a:lnTo>
                      <a:lnTo>
                        <a:pt x="328" y="68"/>
                      </a:lnTo>
                      <a:lnTo>
                        <a:pt x="331" y="68"/>
                      </a:lnTo>
                      <a:lnTo>
                        <a:pt x="333" y="66"/>
                      </a:lnTo>
                      <a:lnTo>
                        <a:pt x="336" y="66"/>
                      </a:lnTo>
                      <a:lnTo>
                        <a:pt x="338" y="66"/>
                      </a:lnTo>
                      <a:lnTo>
                        <a:pt x="341" y="63"/>
                      </a:lnTo>
                      <a:lnTo>
                        <a:pt x="343" y="63"/>
                      </a:lnTo>
                      <a:lnTo>
                        <a:pt x="343" y="61"/>
                      </a:lnTo>
                      <a:lnTo>
                        <a:pt x="345" y="61"/>
                      </a:lnTo>
                      <a:lnTo>
                        <a:pt x="348" y="58"/>
                      </a:lnTo>
                      <a:lnTo>
                        <a:pt x="348" y="56"/>
                      </a:lnTo>
                      <a:lnTo>
                        <a:pt x="350" y="56"/>
                      </a:lnTo>
                      <a:lnTo>
                        <a:pt x="353" y="56"/>
                      </a:lnTo>
                      <a:lnTo>
                        <a:pt x="353" y="53"/>
                      </a:lnTo>
                      <a:lnTo>
                        <a:pt x="355" y="56"/>
                      </a:lnTo>
                      <a:lnTo>
                        <a:pt x="358" y="56"/>
                      </a:lnTo>
                      <a:lnTo>
                        <a:pt x="360" y="56"/>
                      </a:lnTo>
                      <a:lnTo>
                        <a:pt x="360" y="58"/>
                      </a:lnTo>
                      <a:lnTo>
                        <a:pt x="360" y="61"/>
                      </a:lnTo>
                      <a:lnTo>
                        <a:pt x="363" y="61"/>
                      </a:lnTo>
                      <a:lnTo>
                        <a:pt x="365" y="61"/>
                      </a:lnTo>
                      <a:lnTo>
                        <a:pt x="367" y="58"/>
                      </a:lnTo>
                      <a:lnTo>
                        <a:pt x="370" y="58"/>
                      </a:lnTo>
                      <a:lnTo>
                        <a:pt x="372" y="58"/>
                      </a:lnTo>
                      <a:lnTo>
                        <a:pt x="372" y="56"/>
                      </a:lnTo>
                      <a:lnTo>
                        <a:pt x="375" y="56"/>
                      </a:lnTo>
                      <a:lnTo>
                        <a:pt x="377" y="56"/>
                      </a:lnTo>
                      <a:lnTo>
                        <a:pt x="375" y="53"/>
                      </a:lnTo>
                      <a:close/>
                    </a:path>
                  </a:pathLst>
                </a:custGeom>
                <a:solidFill>
                  <a:srgbClr val="669900">
                    <a:alpha val="25000"/>
                  </a:srgbClr>
                </a:solidFill>
                <a:ln w="3175">
                  <a:noFill/>
                  <a:prstDash val="solid"/>
                  <a:round/>
                  <a:headEnd/>
                  <a:tailEnd/>
                </a:ln>
              </p:spPr>
              <p:txBody>
                <a:bodyPr/>
                <a:lstStyle/>
                <a:p>
                  <a:endParaRPr lang="es-SV"/>
                </a:p>
              </p:txBody>
            </p:sp>
            <p:sp>
              <p:nvSpPr>
                <p:cNvPr id="149849" name="Freeform 2393"/>
                <p:cNvSpPr>
                  <a:spLocks/>
                </p:cNvSpPr>
                <p:nvPr/>
              </p:nvSpPr>
              <p:spPr bwMode="auto">
                <a:xfrm>
                  <a:off x="2633" y="1293"/>
                  <a:ext cx="428" cy="426"/>
                </a:xfrm>
                <a:custGeom>
                  <a:avLst/>
                  <a:gdLst/>
                  <a:ahLst/>
                  <a:cxnLst>
                    <a:cxn ang="0">
                      <a:pos x="347" y="238"/>
                    </a:cxn>
                    <a:cxn ang="0">
                      <a:pos x="328" y="243"/>
                    </a:cxn>
                    <a:cxn ang="0">
                      <a:pos x="308" y="245"/>
                    </a:cxn>
                    <a:cxn ang="0">
                      <a:pos x="303" y="265"/>
                    </a:cxn>
                    <a:cxn ang="0">
                      <a:pos x="308" y="291"/>
                    </a:cxn>
                    <a:cxn ang="0">
                      <a:pos x="306" y="309"/>
                    </a:cxn>
                    <a:cxn ang="0">
                      <a:pos x="284" y="316"/>
                    </a:cxn>
                    <a:cxn ang="0">
                      <a:pos x="254" y="314"/>
                    </a:cxn>
                    <a:cxn ang="0">
                      <a:pos x="232" y="318"/>
                    </a:cxn>
                    <a:cxn ang="0">
                      <a:pos x="213" y="331"/>
                    </a:cxn>
                    <a:cxn ang="0">
                      <a:pos x="198" y="338"/>
                    </a:cxn>
                    <a:cxn ang="0">
                      <a:pos x="191" y="355"/>
                    </a:cxn>
                    <a:cxn ang="0">
                      <a:pos x="176" y="362"/>
                    </a:cxn>
                    <a:cxn ang="0">
                      <a:pos x="161" y="360"/>
                    </a:cxn>
                    <a:cxn ang="0">
                      <a:pos x="144" y="345"/>
                    </a:cxn>
                    <a:cxn ang="0">
                      <a:pos x="130" y="331"/>
                    </a:cxn>
                    <a:cxn ang="0">
                      <a:pos x="113" y="318"/>
                    </a:cxn>
                    <a:cxn ang="0">
                      <a:pos x="93" y="314"/>
                    </a:cxn>
                    <a:cxn ang="0">
                      <a:pos x="73" y="326"/>
                    </a:cxn>
                    <a:cxn ang="0">
                      <a:pos x="59" y="340"/>
                    </a:cxn>
                    <a:cxn ang="0">
                      <a:pos x="76" y="350"/>
                    </a:cxn>
                    <a:cxn ang="0">
                      <a:pos x="86" y="367"/>
                    </a:cxn>
                    <a:cxn ang="0">
                      <a:pos x="100" y="382"/>
                    </a:cxn>
                    <a:cxn ang="0">
                      <a:pos x="113" y="399"/>
                    </a:cxn>
                    <a:cxn ang="0">
                      <a:pos x="117" y="421"/>
                    </a:cxn>
                    <a:cxn ang="0">
                      <a:pos x="24" y="399"/>
                    </a:cxn>
                    <a:cxn ang="0">
                      <a:pos x="29" y="380"/>
                    </a:cxn>
                    <a:cxn ang="0">
                      <a:pos x="22" y="355"/>
                    </a:cxn>
                    <a:cxn ang="0">
                      <a:pos x="17" y="336"/>
                    </a:cxn>
                    <a:cxn ang="0">
                      <a:pos x="27" y="309"/>
                    </a:cxn>
                    <a:cxn ang="0">
                      <a:pos x="29" y="291"/>
                    </a:cxn>
                    <a:cxn ang="0">
                      <a:pos x="20" y="279"/>
                    </a:cxn>
                    <a:cxn ang="0">
                      <a:pos x="10" y="255"/>
                    </a:cxn>
                    <a:cxn ang="0">
                      <a:pos x="2" y="233"/>
                    </a:cxn>
                    <a:cxn ang="0">
                      <a:pos x="27" y="230"/>
                    </a:cxn>
                    <a:cxn ang="0">
                      <a:pos x="51" y="211"/>
                    </a:cxn>
                    <a:cxn ang="0">
                      <a:pos x="56" y="196"/>
                    </a:cxn>
                    <a:cxn ang="0">
                      <a:pos x="61" y="184"/>
                    </a:cxn>
                    <a:cxn ang="0">
                      <a:pos x="71" y="164"/>
                    </a:cxn>
                    <a:cxn ang="0">
                      <a:pos x="76" y="145"/>
                    </a:cxn>
                    <a:cxn ang="0">
                      <a:pos x="100" y="142"/>
                    </a:cxn>
                    <a:cxn ang="0">
                      <a:pos x="125" y="142"/>
                    </a:cxn>
                    <a:cxn ang="0">
                      <a:pos x="147" y="137"/>
                    </a:cxn>
                    <a:cxn ang="0">
                      <a:pos x="171" y="128"/>
                    </a:cxn>
                    <a:cxn ang="0">
                      <a:pos x="196" y="118"/>
                    </a:cxn>
                    <a:cxn ang="0">
                      <a:pos x="215" y="96"/>
                    </a:cxn>
                    <a:cxn ang="0">
                      <a:pos x="225" y="57"/>
                    </a:cxn>
                    <a:cxn ang="0">
                      <a:pos x="242" y="5"/>
                    </a:cxn>
                    <a:cxn ang="0">
                      <a:pos x="264" y="8"/>
                    </a:cxn>
                    <a:cxn ang="0">
                      <a:pos x="274" y="27"/>
                    </a:cxn>
                    <a:cxn ang="0">
                      <a:pos x="296" y="44"/>
                    </a:cxn>
                    <a:cxn ang="0">
                      <a:pos x="333" y="52"/>
                    </a:cxn>
                    <a:cxn ang="0">
                      <a:pos x="360" y="52"/>
                    </a:cxn>
                    <a:cxn ang="0">
                      <a:pos x="387" y="66"/>
                    </a:cxn>
                    <a:cxn ang="0">
                      <a:pos x="404" y="103"/>
                    </a:cxn>
                    <a:cxn ang="0">
                      <a:pos x="421" y="123"/>
                    </a:cxn>
                    <a:cxn ang="0">
                      <a:pos x="426" y="145"/>
                    </a:cxn>
                    <a:cxn ang="0">
                      <a:pos x="406" y="184"/>
                    </a:cxn>
                    <a:cxn ang="0">
                      <a:pos x="384" y="221"/>
                    </a:cxn>
                  </a:cxnLst>
                  <a:rect l="0" t="0" r="r" b="b"/>
                  <a:pathLst>
                    <a:path w="428" h="426">
                      <a:moveTo>
                        <a:pt x="367" y="240"/>
                      </a:moveTo>
                      <a:lnTo>
                        <a:pt x="362" y="238"/>
                      </a:lnTo>
                      <a:lnTo>
                        <a:pt x="362" y="235"/>
                      </a:lnTo>
                      <a:lnTo>
                        <a:pt x="360" y="235"/>
                      </a:lnTo>
                      <a:lnTo>
                        <a:pt x="357" y="235"/>
                      </a:lnTo>
                      <a:lnTo>
                        <a:pt x="352" y="235"/>
                      </a:lnTo>
                      <a:lnTo>
                        <a:pt x="350" y="235"/>
                      </a:lnTo>
                      <a:lnTo>
                        <a:pt x="347" y="235"/>
                      </a:lnTo>
                      <a:lnTo>
                        <a:pt x="347" y="238"/>
                      </a:lnTo>
                      <a:lnTo>
                        <a:pt x="345" y="238"/>
                      </a:lnTo>
                      <a:lnTo>
                        <a:pt x="345" y="240"/>
                      </a:lnTo>
                      <a:lnTo>
                        <a:pt x="343" y="240"/>
                      </a:lnTo>
                      <a:lnTo>
                        <a:pt x="340" y="243"/>
                      </a:lnTo>
                      <a:lnTo>
                        <a:pt x="338" y="243"/>
                      </a:lnTo>
                      <a:lnTo>
                        <a:pt x="335" y="243"/>
                      </a:lnTo>
                      <a:lnTo>
                        <a:pt x="333" y="243"/>
                      </a:lnTo>
                      <a:lnTo>
                        <a:pt x="330" y="243"/>
                      </a:lnTo>
                      <a:lnTo>
                        <a:pt x="328" y="243"/>
                      </a:lnTo>
                      <a:lnTo>
                        <a:pt x="325" y="243"/>
                      </a:lnTo>
                      <a:lnTo>
                        <a:pt x="323" y="243"/>
                      </a:lnTo>
                      <a:lnTo>
                        <a:pt x="321" y="245"/>
                      </a:lnTo>
                      <a:lnTo>
                        <a:pt x="318" y="245"/>
                      </a:lnTo>
                      <a:lnTo>
                        <a:pt x="316" y="243"/>
                      </a:lnTo>
                      <a:lnTo>
                        <a:pt x="313" y="243"/>
                      </a:lnTo>
                      <a:lnTo>
                        <a:pt x="311" y="243"/>
                      </a:lnTo>
                      <a:lnTo>
                        <a:pt x="311" y="245"/>
                      </a:lnTo>
                      <a:lnTo>
                        <a:pt x="308" y="245"/>
                      </a:lnTo>
                      <a:lnTo>
                        <a:pt x="308" y="247"/>
                      </a:lnTo>
                      <a:lnTo>
                        <a:pt x="306" y="250"/>
                      </a:lnTo>
                      <a:lnTo>
                        <a:pt x="306" y="252"/>
                      </a:lnTo>
                      <a:lnTo>
                        <a:pt x="306" y="255"/>
                      </a:lnTo>
                      <a:lnTo>
                        <a:pt x="303" y="255"/>
                      </a:lnTo>
                      <a:lnTo>
                        <a:pt x="303" y="257"/>
                      </a:lnTo>
                      <a:lnTo>
                        <a:pt x="303" y="260"/>
                      </a:lnTo>
                      <a:lnTo>
                        <a:pt x="303" y="262"/>
                      </a:lnTo>
                      <a:lnTo>
                        <a:pt x="303" y="265"/>
                      </a:lnTo>
                      <a:lnTo>
                        <a:pt x="303" y="267"/>
                      </a:lnTo>
                      <a:lnTo>
                        <a:pt x="303" y="272"/>
                      </a:lnTo>
                      <a:lnTo>
                        <a:pt x="306" y="274"/>
                      </a:lnTo>
                      <a:lnTo>
                        <a:pt x="306" y="277"/>
                      </a:lnTo>
                      <a:lnTo>
                        <a:pt x="306" y="279"/>
                      </a:lnTo>
                      <a:lnTo>
                        <a:pt x="308" y="282"/>
                      </a:lnTo>
                      <a:lnTo>
                        <a:pt x="308" y="284"/>
                      </a:lnTo>
                      <a:lnTo>
                        <a:pt x="308" y="289"/>
                      </a:lnTo>
                      <a:lnTo>
                        <a:pt x="308" y="291"/>
                      </a:lnTo>
                      <a:lnTo>
                        <a:pt x="311" y="294"/>
                      </a:lnTo>
                      <a:lnTo>
                        <a:pt x="311" y="296"/>
                      </a:lnTo>
                      <a:lnTo>
                        <a:pt x="311" y="299"/>
                      </a:lnTo>
                      <a:lnTo>
                        <a:pt x="311" y="301"/>
                      </a:lnTo>
                      <a:lnTo>
                        <a:pt x="313" y="304"/>
                      </a:lnTo>
                      <a:lnTo>
                        <a:pt x="313" y="309"/>
                      </a:lnTo>
                      <a:lnTo>
                        <a:pt x="311" y="309"/>
                      </a:lnTo>
                      <a:lnTo>
                        <a:pt x="308" y="309"/>
                      </a:lnTo>
                      <a:lnTo>
                        <a:pt x="306" y="309"/>
                      </a:lnTo>
                      <a:lnTo>
                        <a:pt x="303" y="309"/>
                      </a:lnTo>
                      <a:lnTo>
                        <a:pt x="301" y="309"/>
                      </a:lnTo>
                      <a:lnTo>
                        <a:pt x="299" y="309"/>
                      </a:lnTo>
                      <a:lnTo>
                        <a:pt x="296" y="311"/>
                      </a:lnTo>
                      <a:lnTo>
                        <a:pt x="291" y="311"/>
                      </a:lnTo>
                      <a:lnTo>
                        <a:pt x="291" y="314"/>
                      </a:lnTo>
                      <a:lnTo>
                        <a:pt x="289" y="314"/>
                      </a:lnTo>
                      <a:lnTo>
                        <a:pt x="286" y="316"/>
                      </a:lnTo>
                      <a:lnTo>
                        <a:pt x="284" y="316"/>
                      </a:lnTo>
                      <a:lnTo>
                        <a:pt x="281" y="316"/>
                      </a:lnTo>
                      <a:lnTo>
                        <a:pt x="279" y="314"/>
                      </a:lnTo>
                      <a:lnTo>
                        <a:pt x="277" y="314"/>
                      </a:lnTo>
                      <a:lnTo>
                        <a:pt x="274" y="314"/>
                      </a:lnTo>
                      <a:lnTo>
                        <a:pt x="272" y="314"/>
                      </a:lnTo>
                      <a:lnTo>
                        <a:pt x="264" y="314"/>
                      </a:lnTo>
                      <a:lnTo>
                        <a:pt x="262" y="314"/>
                      </a:lnTo>
                      <a:lnTo>
                        <a:pt x="259" y="314"/>
                      </a:lnTo>
                      <a:lnTo>
                        <a:pt x="254" y="314"/>
                      </a:lnTo>
                      <a:lnTo>
                        <a:pt x="252" y="316"/>
                      </a:lnTo>
                      <a:lnTo>
                        <a:pt x="250" y="316"/>
                      </a:lnTo>
                      <a:lnTo>
                        <a:pt x="247" y="318"/>
                      </a:lnTo>
                      <a:lnTo>
                        <a:pt x="245" y="318"/>
                      </a:lnTo>
                      <a:lnTo>
                        <a:pt x="242" y="318"/>
                      </a:lnTo>
                      <a:lnTo>
                        <a:pt x="240" y="318"/>
                      </a:lnTo>
                      <a:lnTo>
                        <a:pt x="237" y="318"/>
                      </a:lnTo>
                      <a:lnTo>
                        <a:pt x="235" y="318"/>
                      </a:lnTo>
                      <a:lnTo>
                        <a:pt x="232" y="318"/>
                      </a:lnTo>
                      <a:lnTo>
                        <a:pt x="230" y="318"/>
                      </a:lnTo>
                      <a:lnTo>
                        <a:pt x="228" y="318"/>
                      </a:lnTo>
                      <a:lnTo>
                        <a:pt x="225" y="321"/>
                      </a:lnTo>
                      <a:lnTo>
                        <a:pt x="225" y="323"/>
                      </a:lnTo>
                      <a:lnTo>
                        <a:pt x="223" y="323"/>
                      </a:lnTo>
                      <a:lnTo>
                        <a:pt x="218" y="328"/>
                      </a:lnTo>
                      <a:lnTo>
                        <a:pt x="218" y="331"/>
                      </a:lnTo>
                      <a:lnTo>
                        <a:pt x="215" y="331"/>
                      </a:lnTo>
                      <a:lnTo>
                        <a:pt x="213" y="331"/>
                      </a:lnTo>
                      <a:lnTo>
                        <a:pt x="210" y="331"/>
                      </a:lnTo>
                      <a:lnTo>
                        <a:pt x="208" y="331"/>
                      </a:lnTo>
                      <a:lnTo>
                        <a:pt x="206" y="331"/>
                      </a:lnTo>
                      <a:lnTo>
                        <a:pt x="206" y="333"/>
                      </a:lnTo>
                      <a:lnTo>
                        <a:pt x="203" y="333"/>
                      </a:lnTo>
                      <a:lnTo>
                        <a:pt x="201" y="333"/>
                      </a:lnTo>
                      <a:lnTo>
                        <a:pt x="201" y="336"/>
                      </a:lnTo>
                      <a:lnTo>
                        <a:pt x="198" y="336"/>
                      </a:lnTo>
                      <a:lnTo>
                        <a:pt x="198" y="338"/>
                      </a:lnTo>
                      <a:lnTo>
                        <a:pt x="198" y="340"/>
                      </a:lnTo>
                      <a:lnTo>
                        <a:pt x="198" y="343"/>
                      </a:lnTo>
                      <a:lnTo>
                        <a:pt x="198" y="345"/>
                      </a:lnTo>
                      <a:lnTo>
                        <a:pt x="198" y="348"/>
                      </a:lnTo>
                      <a:lnTo>
                        <a:pt x="196" y="348"/>
                      </a:lnTo>
                      <a:lnTo>
                        <a:pt x="196" y="350"/>
                      </a:lnTo>
                      <a:lnTo>
                        <a:pt x="193" y="353"/>
                      </a:lnTo>
                      <a:lnTo>
                        <a:pt x="193" y="355"/>
                      </a:lnTo>
                      <a:lnTo>
                        <a:pt x="191" y="355"/>
                      </a:lnTo>
                      <a:lnTo>
                        <a:pt x="188" y="355"/>
                      </a:lnTo>
                      <a:lnTo>
                        <a:pt x="188" y="353"/>
                      </a:lnTo>
                      <a:lnTo>
                        <a:pt x="186" y="353"/>
                      </a:lnTo>
                      <a:lnTo>
                        <a:pt x="184" y="355"/>
                      </a:lnTo>
                      <a:lnTo>
                        <a:pt x="181" y="355"/>
                      </a:lnTo>
                      <a:lnTo>
                        <a:pt x="181" y="358"/>
                      </a:lnTo>
                      <a:lnTo>
                        <a:pt x="179" y="360"/>
                      </a:lnTo>
                      <a:lnTo>
                        <a:pt x="176" y="360"/>
                      </a:lnTo>
                      <a:lnTo>
                        <a:pt x="176" y="362"/>
                      </a:lnTo>
                      <a:lnTo>
                        <a:pt x="176" y="365"/>
                      </a:lnTo>
                      <a:lnTo>
                        <a:pt x="174" y="367"/>
                      </a:lnTo>
                      <a:lnTo>
                        <a:pt x="174" y="370"/>
                      </a:lnTo>
                      <a:lnTo>
                        <a:pt x="171" y="370"/>
                      </a:lnTo>
                      <a:lnTo>
                        <a:pt x="169" y="367"/>
                      </a:lnTo>
                      <a:lnTo>
                        <a:pt x="166" y="365"/>
                      </a:lnTo>
                      <a:lnTo>
                        <a:pt x="166" y="362"/>
                      </a:lnTo>
                      <a:lnTo>
                        <a:pt x="164" y="360"/>
                      </a:lnTo>
                      <a:lnTo>
                        <a:pt x="161" y="360"/>
                      </a:lnTo>
                      <a:lnTo>
                        <a:pt x="159" y="360"/>
                      </a:lnTo>
                      <a:lnTo>
                        <a:pt x="157" y="360"/>
                      </a:lnTo>
                      <a:lnTo>
                        <a:pt x="154" y="358"/>
                      </a:lnTo>
                      <a:lnTo>
                        <a:pt x="152" y="355"/>
                      </a:lnTo>
                      <a:lnTo>
                        <a:pt x="149" y="353"/>
                      </a:lnTo>
                      <a:lnTo>
                        <a:pt x="149" y="350"/>
                      </a:lnTo>
                      <a:lnTo>
                        <a:pt x="149" y="348"/>
                      </a:lnTo>
                      <a:lnTo>
                        <a:pt x="147" y="345"/>
                      </a:lnTo>
                      <a:lnTo>
                        <a:pt x="144" y="345"/>
                      </a:lnTo>
                      <a:lnTo>
                        <a:pt x="144" y="343"/>
                      </a:lnTo>
                      <a:lnTo>
                        <a:pt x="142" y="343"/>
                      </a:lnTo>
                      <a:lnTo>
                        <a:pt x="139" y="343"/>
                      </a:lnTo>
                      <a:lnTo>
                        <a:pt x="137" y="340"/>
                      </a:lnTo>
                      <a:lnTo>
                        <a:pt x="135" y="338"/>
                      </a:lnTo>
                      <a:lnTo>
                        <a:pt x="132" y="338"/>
                      </a:lnTo>
                      <a:lnTo>
                        <a:pt x="132" y="336"/>
                      </a:lnTo>
                      <a:lnTo>
                        <a:pt x="130" y="333"/>
                      </a:lnTo>
                      <a:lnTo>
                        <a:pt x="130" y="331"/>
                      </a:lnTo>
                      <a:lnTo>
                        <a:pt x="127" y="328"/>
                      </a:lnTo>
                      <a:lnTo>
                        <a:pt x="125" y="326"/>
                      </a:lnTo>
                      <a:lnTo>
                        <a:pt x="122" y="323"/>
                      </a:lnTo>
                      <a:lnTo>
                        <a:pt x="120" y="323"/>
                      </a:lnTo>
                      <a:lnTo>
                        <a:pt x="117" y="323"/>
                      </a:lnTo>
                      <a:lnTo>
                        <a:pt x="115" y="323"/>
                      </a:lnTo>
                      <a:lnTo>
                        <a:pt x="115" y="321"/>
                      </a:lnTo>
                      <a:lnTo>
                        <a:pt x="113" y="321"/>
                      </a:lnTo>
                      <a:lnTo>
                        <a:pt x="113" y="318"/>
                      </a:lnTo>
                      <a:lnTo>
                        <a:pt x="110" y="316"/>
                      </a:lnTo>
                      <a:lnTo>
                        <a:pt x="108" y="314"/>
                      </a:lnTo>
                      <a:lnTo>
                        <a:pt x="105" y="314"/>
                      </a:lnTo>
                      <a:lnTo>
                        <a:pt x="105" y="311"/>
                      </a:lnTo>
                      <a:lnTo>
                        <a:pt x="103" y="311"/>
                      </a:lnTo>
                      <a:lnTo>
                        <a:pt x="100" y="314"/>
                      </a:lnTo>
                      <a:lnTo>
                        <a:pt x="98" y="314"/>
                      </a:lnTo>
                      <a:lnTo>
                        <a:pt x="95" y="314"/>
                      </a:lnTo>
                      <a:lnTo>
                        <a:pt x="93" y="314"/>
                      </a:lnTo>
                      <a:lnTo>
                        <a:pt x="91" y="316"/>
                      </a:lnTo>
                      <a:lnTo>
                        <a:pt x="88" y="316"/>
                      </a:lnTo>
                      <a:lnTo>
                        <a:pt x="86" y="316"/>
                      </a:lnTo>
                      <a:lnTo>
                        <a:pt x="86" y="318"/>
                      </a:lnTo>
                      <a:lnTo>
                        <a:pt x="83" y="318"/>
                      </a:lnTo>
                      <a:lnTo>
                        <a:pt x="81" y="323"/>
                      </a:lnTo>
                      <a:lnTo>
                        <a:pt x="78" y="323"/>
                      </a:lnTo>
                      <a:lnTo>
                        <a:pt x="76" y="323"/>
                      </a:lnTo>
                      <a:lnTo>
                        <a:pt x="73" y="326"/>
                      </a:lnTo>
                      <a:lnTo>
                        <a:pt x="71" y="328"/>
                      </a:lnTo>
                      <a:lnTo>
                        <a:pt x="68" y="328"/>
                      </a:lnTo>
                      <a:lnTo>
                        <a:pt x="66" y="331"/>
                      </a:lnTo>
                      <a:lnTo>
                        <a:pt x="64" y="331"/>
                      </a:lnTo>
                      <a:lnTo>
                        <a:pt x="64" y="333"/>
                      </a:lnTo>
                      <a:lnTo>
                        <a:pt x="61" y="333"/>
                      </a:lnTo>
                      <a:lnTo>
                        <a:pt x="59" y="336"/>
                      </a:lnTo>
                      <a:lnTo>
                        <a:pt x="59" y="338"/>
                      </a:lnTo>
                      <a:lnTo>
                        <a:pt x="59" y="340"/>
                      </a:lnTo>
                      <a:lnTo>
                        <a:pt x="59" y="343"/>
                      </a:lnTo>
                      <a:lnTo>
                        <a:pt x="61" y="343"/>
                      </a:lnTo>
                      <a:lnTo>
                        <a:pt x="61" y="345"/>
                      </a:lnTo>
                      <a:lnTo>
                        <a:pt x="64" y="345"/>
                      </a:lnTo>
                      <a:lnTo>
                        <a:pt x="66" y="345"/>
                      </a:lnTo>
                      <a:lnTo>
                        <a:pt x="68" y="345"/>
                      </a:lnTo>
                      <a:lnTo>
                        <a:pt x="71" y="348"/>
                      </a:lnTo>
                      <a:lnTo>
                        <a:pt x="73" y="350"/>
                      </a:lnTo>
                      <a:lnTo>
                        <a:pt x="76" y="350"/>
                      </a:lnTo>
                      <a:lnTo>
                        <a:pt x="76" y="353"/>
                      </a:lnTo>
                      <a:lnTo>
                        <a:pt x="78" y="355"/>
                      </a:lnTo>
                      <a:lnTo>
                        <a:pt x="78" y="358"/>
                      </a:lnTo>
                      <a:lnTo>
                        <a:pt x="78" y="360"/>
                      </a:lnTo>
                      <a:lnTo>
                        <a:pt x="78" y="362"/>
                      </a:lnTo>
                      <a:lnTo>
                        <a:pt x="81" y="362"/>
                      </a:lnTo>
                      <a:lnTo>
                        <a:pt x="83" y="362"/>
                      </a:lnTo>
                      <a:lnTo>
                        <a:pt x="86" y="365"/>
                      </a:lnTo>
                      <a:lnTo>
                        <a:pt x="86" y="367"/>
                      </a:lnTo>
                      <a:lnTo>
                        <a:pt x="88" y="370"/>
                      </a:lnTo>
                      <a:lnTo>
                        <a:pt x="91" y="370"/>
                      </a:lnTo>
                      <a:lnTo>
                        <a:pt x="91" y="372"/>
                      </a:lnTo>
                      <a:lnTo>
                        <a:pt x="93" y="375"/>
                      </a:lnTo>
                      <a:lnTo>
                        <a:pt x="93" y="377"/>
                      </a:lnTo>
                      <a:lnTo>
                        <a:pt x="95" y="380"/>
                      </a:lnTo>
                      <a:lnTo>
                        <a:pt x="98" y="380"/>
                      </a:lnTo>
                      <a:lnTo>
                        <a:pt x="98" y="382"/>
                      </a:lnTo>
                      <a:lnTo>
                        <a:pt x="100" y="382"/>
                      </a:lnTo>
                      <a:lnTo>
                        <a:pt x="103" y="385"/>
                      </a:lnTo>
                      <a:lnTo>
                        <a:pt x="103" y="387"/>
                      </a:lnTo>
                      <a:lnTo>
                        <a:pt x="105" y="387"/>
                      </a:lnTo>
                      <a:lnTo>
                        <a:pt x="105" y="389"/>
                      </a:lnTo>
                      <a:lnTo>
                        <a:pt x="108" y="389"/>
                      </a:lnTo>
                      <a:lnTo>
                        <a:pt x="108" y="392"/>
                      </a:lnTo>
                      <a:lnTo>
                        <a:pt x="110" y="394"/>
                      </a:lnTo>
                      <a:lnTo>
                        <a:pt x="110" y="397"/>
                      </a:lnTo>
                      <a:lnTo>
                        <a:pt x="113" y="399"/>
                      </a:lnTo>
                      <a:lnTo>
                        <a:pt x="113" y="402"/>
                      </a:lnTo>
                      <a:lnTo>
                        <a:pt x="115" y="404"/>
                      </a:lnTo>
                      <a:lnTo>
                        <a:pt x="115" y="407"/>
                      </a:lnTo>
                      <a:lnTo>
                        <a:pt x="115" y="409"/>
                      </a:lnTo>
                      <a:lnTo>
                        <a:pt x="117" y="411"/>
                      </a:lnTo>
                      <a:lnTo>
                        <a:pt x="117" y="414"/>
                      </a:lnTo>
                      <a:lnTo>
                        <a:pt x="117" y="416"/>
                      </a:lnTo>
                      <a:lnTo>
                        <a:pt x="117" y="419"/>
                      </a:lnTo>
                      <a:lnTo>
                        <a:pt x="117" y="421"/>
                      </a:lnTo>
                      <a:lnTo>
                        <a:pt x="117" y="424"/>
                      </a:lnTo>
                      <a:lnTo>
                        <a:pt x="117" y="426"/>
                      </a:lnTo>
                      <a:lnTo>
                        <a:pt x="105" y="426"/>
                      </a:lnTo>
                      <a:lnTo>
                        <a:pt x="103" y="426"/>
                      </a:lnTo>
                      <a:lnTo>
                        <a:pt x="88" y="426"/>
                      </a:lnTo>
                      <a:lnTo>
                        <a:pt x="44" y="426"/>
                      </a:lnTo>
                      <a:lnTo>
                        <a:pt x="22" y="411"/>
                      </a:lnTo>
                      <a:lnTo>
                        <a:pt x="24" y="402"/>
                      </a:lnTo>
                      <a:lnTo>
                        <a:pt x="24" y="399"/>
                      </a:lnTo>
                      <a:lnTo>
                        <a:pt x="27" y="397"/>
                      </a:lnTo>
                      <a:lnTo>
                        <a:pt x="29" y="397"/>
                      </a:lnTo>
                      <a:lnTo>
                        <a:pt x="32" y="394"/>
                      </a:lnTo>
                      <a:lnTo>
                        <a:pt x="32" y="392"/>
                      </a:lnTo>
                      <a:lnTo>
                        <a:pt x="32" y="389"/>
                      </a:lnTo>
                      <a:lnTo>
                        <a:pt x="29" y="387"/>
                      </a:lnTo>
                      <a:lnTo>
                        <a:pt x="29" y="385"/>
                      </a:lnTo>
                      <a:lnTo>
                        <a:pt x="29" y="382"/>
                      </a:lnTo>
                      <a:lnTo>
                        <a:pt x="29" y="380"/>
                      </a:lnTo>
                      <a:lnTo>
                        <a:pt x="27" y="380"/>
                      </a:lnTo>
                      <a:lnTo>
                        <a:pt x="27" y="377"/>
                      </a:lnTo>
                      <a:lnTo>
                        <a:pt x="27" y="375"/>
                      </a:lnTo>
                      <a:lnTo>
                        <a:pt x="27" y="367"/>
                      </a:lnTo>
                      <a:lnTo>
                        <a:pt x="27" y="365"/>
                      </a:lnTo>
                      <a:lnTo>
                        <a:pt x="27" y="362"/>
                      </a:lnTo>
                      <a:lnTo>
                        <a:pt x="24" y="362"/>
                      </a:lnTo>
                      <a:lnTo>
                        <a:pt x="24" y="358"/>
                      </a:lnTo>
                      <a:lnTo>
                        <a:pt x="22" y="355"/>
                      </a:lnTo>
                      <a:lnTo>
                        <a:pt x="22" y="353"/>
                      </a:lnTo>
                      <a:lnTo>
                        <a:pt x="20" y="353"/>
                      </a:lnTo>
                      <a:lnTo>
                        <a:pt x="20" y="350"/>
                      </a:lnTo>
                      <a:lnTo>
                        <a:pt x="20" y="348"/>
                      </a:lnTo>
                      <a:lnTo>
                        <a:pt x="22" y="345"/>
                      </a:lnTo>
                      <a:lnTo>
                        <a:pt x="20" y="343"/>
                      </a:lnTo>
                      <a:lnTo>
                        <a:pt x="20" y="340"/>
                      </a:lnTo>
                      <a:lnTo>
                        <a:pt x="20" y="338"/>
                      </a:lnTo>
                      <a:lnTo>
                        <a:pt x="17" y="336"/>
                      </a:lnTo>
                      <a:lnTo>
                        <a:pt x="17" y="333"/>
                      </a:lnTo>
                      <a:lnTo>
                        <a:pt x="17" y="328"/>
                      </a:lnTo>
                      <a:lnTo>
                        <a:pt x="20" y="326"/>
                      </a:lnTo>
                      <a:lnTo>
                        <a:pt x="22" y="323"/>
                      </a:lnTo>
                      <a:lnTo>
                        <a:pt x="24" y="321"/>
                      </a:lnTo>
                      <a:lnTo>
                        <a:pt x="24" y="316"/>
                      </a:lnTo>
                      <a:lnTo>
                        <a:pt x="24" y="314"/>
                      </a:lnTo>
                      <a:lnTo>
                        <a:pt x="24" y="311"/>
                      </a:lnTo>
                      <a:lnTo>
                        <a:pt x="27" y="309"/>
                      </a:lnTo>
                      <a:lnTo>
                        <a:pt x="29" y="309"/>
                      </a:lnTo>
                      <a:lnTo>
                        <a:pt x="29" y="306"/>
                      </a:lnTo>
                      <a:lnTo>
                        <a:pt x="32" y="306"/>
                      </a:lnTo>
                      <a:lnTo>
                        <a:pt x="32" y="304"/>
                      </a:lnTo>
                      <a:lnTo>
                        <a:pt x="32" y="301"/>
                      </a:lnTo>
                      <a:lnTo>
                        <a:pt x="32" y="299"/>
                      </a:lnTo>
                      <a:lnTo>
                        <a:pt x="32" y="296"/>
                      </a:lnTo>
                      <a:lnTo>
                        <a:pt x="29" y="294"/>
                      </a:lnTo>
                      <a:lnTo>
                        <a:pt x="29" y="291"/>
                      </a:lnTo>
                      <a:lnTo>
                        <a:pt x="29" y="289"/>
                      </a:lnTo>
                      <a:lnTo>
                        <a:pt x="27" y="287"/>
                      </a:lnTo>
                      <a:lnTo>
                        <a:pt x="27" y="284"/>
                      </a:lnTo>
                      <a:lnTo>
                        <a:pt x="24" y="284"/>
                      </a:lnTo>
                      <a:lnTo>
                        <a:pt x="22" y="284"/>
                      </a:lnTo>
                      <a:lnTo>
                        <a:pt x="22" y="282"/>
                      </a:lnTo>
                      <a:lnTo>
                        <a:pt x="24" y="282"/>
                      </a:lnTo>
                      <a:lnTo>
                        <a:pt x="22" y="279"/>
                      </a:lnTo>
                      <a:lnTo>
                        <a:pt x="20" y="279"/>
                      </a:lnTo>
                      <a:lnTo>
                        <a:pt x="20" y="277"/>
                      </a:lnTo>
                      <a:lnTo>
                        <a:pt x="17" y="274"/>
                      </a:lnTo>
                      <a:lnTo>
                        <a:pt x="17" y="272"/>
                      </a:lnTo>
                      <a:lnTo>
                        <a:pt x="15" y="269"/>
                      </a:lnTo>
                      <a:lnTo>
                        <a:pt x="15" y="267"/>
                      </a:lnTo>
                      <a:lnTo>
                        <a:pt x="15" y="265"/>
                      </a:lnTo>
                      <a:lnTo>
                        <a:pt x="12" y="260"/>
                      </a:lnTo>
                      <a:lnTo>
                        <a:pt x="12" y="257"/>
                      </a:lnTo>
                      <a:lnTo>
                        <a:pt x="10" y="255"/>
                      </a:lnTo>
                      <a:lnTo>
                        <a:pt x="10" y="252"/>
                      </a:lnTo>
                      <a:lnTo>
                        <a:pt x="7" y="252"/>
                      </a:lnTo>
                      <a:lnTo>
                        <a:pt x="5" y="250"/>
                      </a:lnTo>
                      <a:lnTo>
                        <a:pt x="2" y="245"/>
                      </a:lnTo>
                      <a:lnTo>
                        <a:pt x="2" y="243"/>
                      </a:lnTo>
                      <a:lnTo>
                        <a:pt x="2" y="240"/>
                      </a:lnTo>
                      <a:lnTo>
                        <a:pt x="0" y="240"/>
                      </a:lnTo>
                      <a:lnTo>
                        <a:pt x="0" y="235"/>
                      </a:lnTo>
                      <a:lnTo>
                        <a:pt x="2" y="233"/>
                      </a:lnTo>
                      <a:lnTo>
                        <a:pt x="5" y="233"/>
                      </a:lnTo>
                      <a:lnTo>
                        <a:pt x="7" y="233"/>
                      </a:lnTo>
                      <a:lnTo>
                        <a:pt x="10" y="233"/>
                      </a:lnTo>
                      <a:lnTo>
                        <a:pt x="12" y="233"/>
                      </a:lnTo>
                      <a:lnTo>
                        <a:pt x="15" y="233"/>
                      </a:lnTo>
                      <a:lnTo>
                        <a:pt x="17" y="233"/>
                      </a:lnTo>
                      <a:lnTo>
                        <a:pt x="20" y="233"/>
                      </a:lnTo>
                      <a:lnTo>
                        <a:pt x="24" y="233"/>
                      </a:lnTo>
                      <a:lnTo>
                        <a:pt x="27" y="230"/>
                      </a:lnTo>
                      <a:lnTo>
                        <a:pt x="29" y="228"/>
                      </a:lnTo>
                      <a:lnTo>
                        <a:pt x="34" y="223"/>
                      </a:lnTo>
                      <a:lnTo>
                        <a:pt x="34" y="221"/>
                      </a:lnTo>
                      <a:lnTo>
                        <a:pt x="39" y="218"/>
                      </a:lnTo>
                      <a:lnTo>
                        <a:pt x="42" y="216"/>
                      </a:lnTo>
                      <a:lnTo>
                        <a:pt x="44" y="213"/>
                      </a:lnTo>
                      <a:lnTo>
                        <a:pt x="46" y="213"/>
                      </a:lnTo>
                      <a:lnTo>
                        <a:pt x="49" y="211"/>
                      </a:lnTo>
                      <a:lnTo>
                        <a:pt x="51" y="211"/>
                      </a:lnTo>
                      <a:lnTo>
                        <a:pt x="54" y="211"/>
                      </a:lnTo>
                      <a:lnTo>
                        <a:pt x="56" y="208"/>
                      </a:lnTo>
                      <a:lnTo>
                        <a:pt x="56" y="206"/>
                      </a:lnTo>
                      <a:lnTo>
                        <a:pt x="56" y="203"/>
                      </a:lnTo>
                      <a:lnTo>
                        <a:pt x="54" y="201"/>
                      </a:lnTo>
                      <a:lnTo>
                        <a:pt x="51" y="201"/>
                      </a:lnTo>
                      <a:lnTo>
                        <a:pt x="51" y="198"/>
                      </a:lnTo>
                      <a:lnTo>
                        <a:pt x="54" y="198"/>
                      </a:lnTo>
                      <a:lnTo>
                        <a:pt x="56" y="196"/>
                      </a:lnTo>
                      <a:lnTo>
                        <a:pt x="54" y="194"/>
                      </a:lnTo>
                      <a:lnTo>
                        <a:pt x="56" y="194"/>
                      </a:lnTo>
                      <a:lnTo>
                        <a:pt x="56" y="191"/>
                      </a:lnTo>
                      <a:lnTo>
                        <a:pt x="59" y="191"/>
                      </a:lnTo>
                      <a:lnTo>
                        <a:pt x="61" y="191"/>
                      </a:lnTo>
                      <a:lnTo>
                        <a:pt x="64" y="191"/>
                      </a:lnTo>
                      <a:lnTo>
                        <a:pt x="64" y="189"/>
                      </a:lnTo>
                      <a:lnTo>
                        <a:pt x="64" y="186"/>
                      </a:lnTo>
                      <a:lnTo>
                        <a:pt x="61" y="184"/>
                      </a:lnTo>
                      <a:lnTo>
                        <a:pt x="64" y="181"/>
                      </a:lnTo>
                      <a:lnTo>
                        <a:pt x="66" y="179"/>
                      </a:lnTo>
                      <a:lnTo>
                        <a:pt x="66" y="176"/>
                      </a:lnTo>
                      <a:lnTo>
                        <a:pt x="68" y="174"/>
                      </a:lnTo>
                      <a:lnTo>
                        <a:pt x="68" y="172"/>
                      </a:lnTo>
                      <a:lnTo>
                        <a:pt x="71" y="169"/>
                      </a:lnTo>
                      <a:lnTo>
                        <a:pt x="73" y="169"/>
                      </a:lnTo>
                      <a:lnTo>
                        <a:pt x="71" y="167"/>
                      </a:lnTo>
                      <a:lnTo>
                        <a:pt x="71" y="164"/>
                      </a:lnTo>
                      <a:lnTo>
                        <a:pt x="68" y="159"/>
                      </a:lnTo>
                      <a:lnTo>
                        <a:pt x="68" y="157"/>
                      </a:lnTo>
                      <a:lnTo>
                        <a:pt x="68" y="154"/>
                      </a:lnTo>
                      <a:lnTo>
                        <a:pt x="68" y="152"/>
                      </a:lnTo>
                      <a:lnTo>
                        <a:pt x="71" y="152"/>
                      </a:lnTo>
                      <a:lnTo>
                        <a:pt x="71" y="150"/>
                      </a:lnTo>
                      <a:lnTo>
                        <a:pt x="73" y="147"/>
                      </a:lnTo>
                      <a:lnTo>
                        <a:pt x="76" y="147"/>
                      </a:lnTo>
                      <a:lnTo>
                        <a:pt x="76" y="145"/>
                      </a:lnTo>
                      <a:lnTo>
                        <a:pt x="78" y="145"/>
                      </a:lnTo>
                      <a:lnTo>
                        <a:pt x="83" y="145"/>
                      </a:lnTo>
                      <a:lnTo>
                        <a:pt x="86" y="145"/>
                      </a:lnTo>
                      <a:lnTo>
                        <a:pt x="86" y="142"/>
                      </a:lnTo>
                      <a:lnTo>
                        <a:pt x="88" y="142"/>
                      </a:lnTo>
                      <a:lnTo>
                        <a:pt x="91" y="142"/>
                      </a:lnTo>
                      <a:lnTo>
                        <a:pt x="95" y="142"/>
                      </a:lnTo>
                      <a:lnTo>
                        <a:pt x="98" y="142"/>
                      </a:lnTo>
                      <a:lnTo>
                        <a:pt x="100" y="142"/>
                      </a:lnTo>
                      <a:lnTo>
                        <a:pt x="108" y="140"/>
                      </a:lnTo>
                      <a:lnTo>
                        <a:pt x="108" y="142"/>
                      </a:lnTo>
                      <a:lnTo>
                        <a:pt x="110" y="142"/>
                      </a:lnTo>
                      <a:lnTo>
                        <a:pt x="113" y="142"/>
                      </a:lnTo>
                      <a:lnTo>
                        <a:pt x="115" y="145"/>
                      </a:lnTo>
                      <a:lnTo>
                        <a:pt x="117" y="145"/>
                      </a:lnTo>
                      <a:lnTo>
                        <a:pt x="120" y="145"/>
                      </a:lnTo>
                      <a:lnTo>
                        <a:pt x="122" y="145"/>
                      </a:lnTo>
                      <a:lnTo>
                        <a:pt x="125" y="142"/>
                      </a:lnTo>
                      <a:lnTo>
                        <a:pt x="130" y="142"/>
                      </a:lnTo>
                      <a:lnTo>
                        <a:pt x="132" y="142"/>
                      </a:lnTo>
                      <a:lnTo>
                        <a:pt x="135" y="140"/>
                      </a:lnTo>
                      <a:lnTo>
                        <a:pt x="137" y="140"/>
                      </a:lnTo>
                      <a:lnTo>
                        <a:pt x="139" y="140"/>
                      </a:lnTo>
                      <a:lnTo>
                        <a:pt x="139" y="137"/>
                      </a:lnTo>
                      <a:lnTo>
                        <a:pt x="142" y="137"/>
                      </a:lnTo>
                      <a:lnTo>
                        <a:pt x="144" y="137"/>
                      </a:lnTo>
                      <a:lnTo>
                        <a:pt x="147" y="137"/>
                      </a:lnTo>
                      <a:lnTo>
                        <a:pt x="149" y="137"/>
                      </a:lnTo>
                      <a:lnTo>
                        <a:pt x="152" y="137"/>
                      </a:lnTo>
                      <a:lnTo>
                        <a:pt x="154" y="137"/>
                      </a:lnTo>
                      <a:lnTo>
                        <a:pt x="157" y="137"/>
                      </a:lnTo>
                      <a:lnTo>
                        <a:pt x="159" y="137"/>
                      </a:lnTo>
                      <a:lnTo>
                        <a:pt x="161" y="135"/>
                      </a:lnTo>
                      <a:lnTo>
                        <a:pt x="166" y="130"/>
                      </a:lnTo>
                      <a:lnTo>
                        <a:pt x="169" y="130"/>
                      </a:lnTo>
                      <a:lnTo>
                        <a:pt x="171" y="128"/>
                      </a:lnTo>
                      <a:lnTo>
                        <a:pt x="174" y="128"/>
                      </a:lnTo>
                      <a:lnTo>
                        <a:pt x="176" y="125"/>
                      </a:lnTo>
                      <a:lnTo>
                        <a:pt x="179" y="125"/>
                      </a:lnTo>
                      <a:lnTo>
                        <a:pt x="181" y="123"/>
                      </a:lnTo>
                      <a:lnTo>
                        <a:pt x="184" y="123"/>
                      </a:lnTo>
                      <a:lnTo>
                        <a:pt x="186" y="120"/>
                      </a:lnTo>
                      <a:lnTo>
                        <a:pt x="191" y="120"/>
                      </a:lnTo>
                      <a:lnTo>
                        <a:pt x="193" y="118"/>
                      </a:lnTo>
                      <a:lnTo>
                        <a:pt x="196" y="118"/>
                      </a:lnTo>
                      <a:lnTo>
                        <a:pt x="198" y="118"/>
                      </a:lnTo>
                      <a:lnTo>
                        <a:pt x="201" y="118"/>
                      </a:lnTo>
                      <a:lnTo>
                        <a:pt x="203" y="115"/>
                      </a:lnTo>
                      <a:lnTo>
                        <a:pt x="206" y="115"/>
                      </a:lnTo>
                      <a:lnTo>
                        <a:pt x="208" y="110"/>
                      </a:lnTo>
                      <a:lnTo>
                        <a:pt x="210" y="108"/>
                      </a:lnTo>
                      <a:lnTo>
                        <a:pt x="213" y="105"/>
                      </a:lnTo>
                      <a:lnTo>
                        <a:pt x="213" y="101"/>
                      </a:lnTo>
                      <a:lnTo>
                        <a:pt x="215" y="96"/>
                      </a:lnTo>
                      <a:lnTo>
                        <a:pt x="218" y="93"/>
                      </a:lnTo>
                      <a:lnTo>
                        <a:pt x="218" y="91"/>
                      </a:lnTo>
                      <a:lnTo>
                        <a:pt x="220" y="88"/>
                      </a:lnTo>
                      <a:lnTo>
                        <a:pt x="220" y="86"/>
                      </a:lnTo>
                      <a:lnTo>
                        <a:pt x="223" y="83"/>
                      </a:lnTo>
                      <a:lnTo>
                        <a:pt x="225" y="81"/>
                      </a:lnTo>
                      <a:lnTo>
                        <a:pt x="225" y="76"/>
                      </a:lnTo>
                      <a:lnTo>
                        <a:pt x="225" y="71"/>
                      </a:lnTo>
                      <a:lnTo>
                        <a:pt x="225" y="57"/>
                      </a:lnTo>
                      <a:lnTo>
                        <a:pt x="225" y="8"/>
                      </a:lnTo>
                      <a:lnTo>
                        <a:pt x="225" y="5"/>
                      </a:lnTo>
                      <a:lnTo>
                        <a:pt x="225" y="0"/>
                      </a:lnTo>
                      <a:lnTo>
                        <a:pt x="228" y="0"/>
                      </a:lnTo>
                      <a:lnTo>
                        <a:pt x="230" y="0"/>
                      </a:lnTo>
                      <a:lnTo>
                        <a:pt x="232" y="0"/>
                      </a:lnTo>
                      <a:lnTo>
                        <a:pt x="235" y="3"/>
                      </a:lnTo>
                      <a:lnTo>
                        <a:pt x="240" y="5"/>
                      </a:lnTo>
                      <a:lnTo>
                        <a:pt x="242" y="5"/>
                      </a:lnTo>
                      <a:lnTo>
                        <a:pt x="245" y="8"/>
                      </a:lnTo>
                      <a:lnTo>
                        <a:pt x="247" y="8"/>
                      </a:lnTo>
                      <a:lnTo>
                        <a:pt x="250" y="5"/>
                      </a:lnTo>
                      <a:lnTo>
                        <a:pt x="252" y="5"/>
                      </a:lnTo>
                      <a:lnTo>
                        <a:pt x="254" y="5"/>
                      </a:lnTo>
                      <a:lnTo>
                        <a:pt x="257" y="5"/>
                      </a:lnTo>
                      <a:lnTo>
                        <a:pt x="259" y="5"/>
                      </a:lnTo>
                      <a:lnTo>
                        <a:pt x="262" y="5"/>
                      </a:lnTo>
                      <a:lnTo>
                        <a:pt x="264" y="8"/>
                      </a:lnTo>
                      <a:lnTo>
                        <a:pt x="267" y="8"/>
                      </a:lnTo>
                      <a:lnTo>
                        <a:pt x="269" y="10"/>
                      </a:lnTo>
                      <a:lnTo>
                        <a:pt x="269" y="12"/>
                      </a:lnTo>
                      <a:lnTo>
                        <a:pt x="269" y="15"/>
                      </a:lnTo>
                      <a:lnTo>
                        <a:pt x="269" y="17"/>
                      </a:lnTo>
                      <a:lnTo>
                        <a:pt x="272" y="22"/>
                      </a:lnTo>
                      <a:lnTo>
                        <a:pt x="272" y="25"/>
                      </a:lnTo>
                      <a:lnTo>
                        <a:pt x="272" y="27"/>
                      </a:lnTo>
                      <a:lnTo>
                        <a:pt x="274" y="27"/>
                      </a:lnTo>
                      <a:lnTo>
                        <a:pt x="277" y="30"/>
                      </a:lnTo>
                      <a:lnTo>
                        <a:pt x="279" y="30"/>
                      </a:lnTo>
                      <a:lnTo>
                        <a:pt x="279" y="32"/>
                      </a:lnTo>
                      <a:lnTo>
                        <a:pt x="281" y="35"/>
                      </a:lnTo>
                      <a:lnTo>
                        <a:pt x="284" y="37"/>
                      </a:lnTo>
                      <a:lnTo>
                        <a:pt x="286" y="37"/>
                      </a:lnTo>
                      <a:lnTo>
                        <a:pt x="289" y="39"/>
                      </a:lnTo>
                      <a:lnTo>
                        <a:pt x="291" y="42"/>
                      </a:lnTo>
                      <a:lnTo>
                        <a:pt x="296" y="44"/>
                      </a:lnTo>
                      <a:lnTo>
                        <a:pt x="299" y="47"/>
                      </a:lnTo>
                      <a:lnTo>
                        <a:pt x="301" y="47"/>
                      </a:lnTo>
                      <a:lnTo>
                        <a:pt x="303" y="49"/>
                      </a:lnTo>
                      <a:lnTo>
                        <a:pt x="308" y="52"/>
                      </a:lnTo>
                      <a:lnTo>
                        <a:pt x="313" y="54"/>
                      </a:lnTo>
                      <a:lnTo>
                        <a:pt x="321" y="54"/>
                      </a:lnTo>
                      <a:lnTo>
                        <a:pt x="325" y="54"/>
                      </a:lnTo>
                      <a:lnTo>
                        <a:pt x="330" y="52"/>
                      </a:lnTo>
                      <a:lnTo>
                        <a:pt x="333" y="52"/>
                      </a:lnTo>
                      <a:lnTo>
                        <a:pt x="335" y="52"/>
                      </a:lnTo>
                      <a:lnTo>
                        <a:pt x="338" y="52"/>
                      </a:lnTo>
                      <a:lnTo>
                        <a:pt x="343" y="52"/>
                      </a:lnTo>
                      <a:lnTo>
                        <a:pt x="345" y="52"/>
                      </a:lnTo>
                      <a:lnTo>
                        <a:pt x="347" y="52"/>
                      </a:lnTo>
                      <a:lnTo>
                        <a:pt x="350" y="52"/>
                      </a:lnTo>
                      <a:lnTo>
                        <a:pt x="355" y="52"/>
                      </a:lnTo>
                      <a:lnTo>
                        <a:pt x="357" y="52"/>
                      </a:lnTo>
                      <a:lnTo>
                        <a:pt x="360" y="52"/>
                      </a:lnTo>
                      <a:lnTo>
                        <a:pt x="367" y="54"/>
                      </a:lnTo>
                      <a:lnTo>
                        <a:pt x="379" y="54"/>
                      </a:lnTo>
                      <a:lnTo>
                        <a:pt x="377" y="52"/>
                      </a:lnTo>
                      <a:lnTo>
                        <a:pt x="382" y="54"/>
                      </a:lnTo>
                      <a:lnTo>
                        <a:pt x="382" y="57"/>
                      </a:lnTo>
                      <a:lnTo>
                        <a:pt x="384" y="59"/>
                      </a:lnTo>
                      <a:lnTo>
                        <a:pt x="384" y="61"/>
                      </a:lnTo>
                      <a:lnTo>
                        <a:pt x="387" y="64"/>
                      </a:lnTo>
                      <a:lnTo>
                        <a:pt x="387" y="66"/>
                      </a:lnTo>
                      <a:lnTo>
                        <a:pt x="389" y="71"/>
                      </a:lnTo>
                      <a:lnTo>
                        <a:pt x="389" y="74"/>
                      </a:lnTo>
                      <a:lnTo>
                        <a:pt x="392" y="79"/>
                      </a:lnTo>
                      <a:lnTo>
                        <a:pt x="396" y="83"/>
                      </a:lnTo>
                      <a:lnTo>
                        <a:pt x="399" y="91"/>
                      </a:lnTo>
                      <a:lnTo>
                        <a:pt x="399" y="96"/>
                      </a:lnTo>
                      <a:lnTo>
                        <a:pt x="401" y="98"/>
                      </a:lnTo>
                      <a:lnTo>
                        <a:pt x="401" y="101"/>
                      </a:lnTo>
                      <a:lnTo>
                        <a:pt x="404" y="103"/>
                      </a:lnTo>
                      <a:lnTo>
                        <a:pt x="406" y="105"/>
                      </a:lnTo>
                      <a:lnTo>
                        <a:pt x="406" y="108"/>
                      </a:lnTo>
                      <a:lnTo>
                        <a:pt x="409" y="108"/>
                      </a:lnTo>
                      <a:lnTo>
                        <a:pt x="411" y="110"/>
                      </a:lnTo>
                      <a:lnTo>
                        <a:pt x="414" y="113"/>
                      </a:lnTo>
                      <a:lnTo>
                        <a:pt x="414" y="115"/>
                      </a:lnTo>
                      <a:lnTo>
                        <a:pt x="416" y="118"/>
                      </a:lnTo>
                      <a:lnTo>
                        <a:pt x="418" y="120"/>
                      </a:lnTo>
                      <a:lnTo>
                        <a:pt x="421" y="123"/>
                      </a:lnTo>
                      <a:lnTo>
                        <a:pt x="423" y="125"/>
                      </a:lnTo>
                      <a:lnTo>
                        <a:pt x="426" y="128"/>
                      </a:lnTo>
                      <a:lnTo>
                        <a:pt x="426" y="130"/>
                      </a:lnTo>
                      <a:lnTo>
                        <a:pt x="426" y="132"/>
                      </a:lnTo>
                      <a:lnTo>
                        <a:pt x="428" y="132"/>
                      </a:lnTo>
                      <a:lnTo>
                        <a:pt x="428" y="135"/>
                      </a:lnTo>
                      <a:lnTo>
                        <a:pt x="428" y="137"/>
                      </a:lnTo>
                      <a:lnTo>
                        <a:pt x="428" y="140"/>
                      </a:lnTo>
                      <a:lnTo>
                        <a:pt x="426" y="145"/>
                      </a:lnTo>
                      <a:lnTo>
                        <a:pt x="426" y="154"/>
                      </a:lnTo>
                      <a:lnTo>
                        <a:pt x="426" y="159"/>
                      </a:lnTo>
                      <a:lnTo>
                        <a:pt x="423" y="162"/>
                      </a:lnTo>
                      <a:lnTo>
                        <a:pt x="421" y="164"/>
                      </a:lnTo>
                      <a:lnTo>
                        <a:pt x="418" y="167"/>
                      </a:lnTo>
                      <a:lnTo>
                        <a:pt x="418" y="169"/>
                      </a:lnTo>
                      <a:lnTo>
                        <a:pt x="414" y="174"/>
                      </a:lnTo>
                      <a:lnTo>
                        <a:pt x="409" y="179"/>
                      </a:lnTo>
                      <a:lnTo>
                        <a:pt x="406" y="184"/>
                      </a:lnTo>
                      <a:lnTo>
                        <a:pt x="404" y="186"/>
                      </a:lnTo>
                      <a:lnTo>
                        <a:pt x="401" y="191"/>
                      </a:lnTo>
                      <a:lnTo>
                        <a:pt x="399" y="196"/>
                      </a:lnTo>
                      <a:lnTo>
                        <a:pt x="396" y="198"/>
                      </a:lnTo>
                      <a:lnTo>
                        <a:pt x="394" y="201"/>
                      </a:lnTo>
                      <a:lnTo>
                        <a:pt x="389" y="208"/>
                      </a:lnTo>
                      <a:lnTo>
                        <a:pt x="387" y="213"/>
                      </a:lnTo>
                      <a:lnTo>
                        <a:pt x="384" y="216"/>
                      </a:lnTo>
                      <a:lnTo>
                        <a:pt x="384" y="221"/>
                      </a:lnTo>
                      <a:lnTo>
                        <a:pt x="379" y="225"/>
                      </a:lnTo>
                      <a:lnTo>
                        <a:pt x="377" y="228"/>
                      </a:lnTo>
                      <a:lnTo>
                        <a:pt x="374" y="230"/>
                      </a:lnTo>
                      <a:lnTo>
                        <a:pt x="372" y="235"/>
                      </a:lnTo>
                      <a:lnTo>
                        <a:pt x="367" y="240"/>
                      </a:lnTo>
                      <a:close/>
                    </a:path>
                  </a:pathLst>
                </a:custGeom>
                <a:solidFill>
                  <a:srgbClr val="669900">
                    <a:alpha val="25000"/>
                  </a:srgbClr>
                </a:solidFill>
                <a:ln w="3175">
                  <a:noFill/>
                  <a:prstDash val="solid"/>
                  <a:round/>
                  <a:headEnd/>
                  <a:tailEnd/>
                </a:ln>
              </p:spPr>
              <p:txBody>
                <a:bodyPr/>
                <a:lstStyle/>
                <a:p>
                  <a:endParaRPr lang="es-SV"/>
                </a:p>
              </p:txBody>
            </p:sp>
            <p:sp>
              <p:nvSpPr>
                <p:cNvPr id="149850" name="Freeform 2394"/>
                <p:cNvSpPr>
                  <a:spLocks/>
                </p:cNvSpPr>
                <p:nvPr/>
              </p:nvSpPr>
              <p:spPr bwMode="auto">
                <a:xfrm>
                  <a:off x="2410" y="1330"/>
                  <a:ext cx="296" cy="374"/>
                </a:xfrm>
                <a:custGeom>
                  <a:avLst/>
                  <a:gdLst/>
                  <a:ahLst/>
                  <a:cxnLst>
                    <a:cxn ang="0">
                      <a:pos x="108" y="135"/>
                    </a:cxn>
                    <a:cxn ang="0">
                      <a:pos x="5" y="86"/>
                    </a:cxn>
                    <a:cxn ang="0">
                      <a:pos x="8" y="73"/>
                    </a:cxn>
                    <a:cxn ang="0">
                      <a:pos x="5" y="59"/>
                    </a:cxn>
                    <a:cxn ang="0">
                      <a:pos x="5" y="49"/>
                    </a:cxn>
                    <a:cxn ang="0">
                      <a:pos x="0" y="39"/>
                    </a:cxn>
                    <a:cxn ang="0">
                      <a:pos x="5" y="29"/>
                    </a:cxn>
                    <a:cxn ang="0">
                      <a:pos x="13" y="15"/>
                    </a:cxn>
                    <a:cxn ang="0">
                      <a:pos x="20" y="7"/>
                    </a:cxn>
                    <a:cxn ang="0">
                      <a:pos x="32" y="0"/>
                    </a:cxn>
                    <a:cxn ang="0">
                      <a:pos x="37" y="5"/>
                    </a:cxn>
                    <a:cxn ang="0">
                      <a:pos x="25" y="12"/>
                    </a:cxn>
                    <a:cxn ang="0">
                      <a:pos x="20" y="22"/>
                    </a:cxn>
                    <a:cxn ang="0">
                      <a:pos x="20" y="34"/>
                    </a:cxn>
                    <a:cxn ang="0">
                      <a:pos x="35" y="34"/>
                    </a:cxn>
                    <a:cxn ang="0">
                      <a:pos x="47" y="44"/>
                    </a:cxn>
                    <a:cxn ang="0">
                      <a:pos x="59" y="46"/>
                    </a:cxn>
                    <a:cxn ang="0">
                      <a:pos x="74" y="49"/>
                    </a:cxn>
                    <a:cxn ang="0">
                      <a:pos x="86" y="46"/>
                    </a:cxn>
                    <a:cxn ang="0">
                      <a:pos x="91" y="61"/>
                    </a:cxn>
                    <a:cxn ang="0">
                      <a:pos x="103" y="73"/>
                    </a:cxn>
                    <a:cxn ang="0">
                      <a:pos x="115" y="83"/>
                    </a:cxn>
                    <a:cxn ang="0">
                      <a:pos x="123" y="95"/>
                    </a:cxn>
                    <a:cxn ang="0">
                      <a:pos x="130" y="103"/>
                    </a:cxn>
                    <a:cxn ang="0">
                      <a:pos x="145" y="108"/>
                    </a:cxn>
                    <a:cxn ang="0">
                      <a:pos x="164" y="110"/>
                    </a:cxn>
                    <a:cxn ang="0">
                      <a:pos x="186" y="105"/>
                    </a:cxn>
                    <a:cxn ang="0">
                      <a:pos x="201" y="103"/>
                    </a:cxn>
                    <a:cxn ang="0">
                      <a:pos x="211" y="108"/>
                    </a:cxn>
                    <a:cxn ang="0">
                      <a:pos x="228" y="110"/>
                    </a:cxn>
                    <a:cxn ang="0">
                      <a:pos x="240" y="115"/>
                    </a:cxn>
                    <a:cxn ang="0">
                      <a:pos x="265" y="115"/>
                    </a:cxn>
                    <a:cxn ang="0">
                      <a:pos x="289" y="117"/>
                    </a:cxn>
                    <a:cxn ang="0">
                      <a:pos x="296" y="132"/>
                    </a:cxn>
                    <a:cxn ang="0">
                      <a:pos x="287" y="144"/>
                    </a:cxn>
                    <a:cxn ang="0">
                      <a:pos x="282" y="154"/>
                    </a:cxn>
                    <a:cxn ang="0">
                      <a:pos x="274" y="161"/>
                    </a:cxn>
                    <a:cxn ang="0">
                      <a:pos x="277" y="174"/>
                    </a:cxn>
                    <a:cxn ang="0">
                      <a:pos x="262" y="181"/>
                    </a:cxn>
                    <a:cxn ang="0">
                      <a:pos x="243" y="196"/>
                    </a:cxn>
                    <a:cxn ang="0">
                      <a:pos x="228" y="196"/>
                    </a:cxn>
                    <a:cxn ang="0">
                      <a:pos x="225" y="208"/>
                    </a:cxn>
                    <a:cxn ang="0">
                      <a:pos x="235" y="223"/>
                    </a:cxn>
                    <a:cxn ang="0">
                      <a:pos x="243" y="240"/>
                    </a:cxn>
                    <a:cxn ang="0">
                      <a:pos x="247" y="247"/>
                    </a:cxn>
                    <a:cxn ang="0">
                      <a:pos x="255" y="259"/>
                    </a:cxn>
                    <a:cxn ang="0">
                      <a:pos x="252" y="272"/>
                    </a:cxn>
                    <a:cxn ang="0">
                      <a:pos x="245" y="286"/>
                    </a:cxn>
                    <a:cxn ang="0">
                      <a:pos x="243" y="303"/>
                    </a:cxn>
                    <a:cxn ang="0">
                      <a:pos x="245" y="316"/>
                    </a:cxn>
                    <a:cxn ang="0">
                      <a:pos x="250" y="330"/>
                    </a:cxn>
                    <a:cxn ang="0">
                      <a:pos x="252" y="348"/>
                    </a:cxn>
                    <a:cxn ang="0">
                      <a:pos x="250" y="360"/>
                    </a:cxn>
                    <a:cxn ang="0">
                      <a:pos x="218" y="357"/>
                    </a:cxn>
                  </a:cxnLst>
                  <a:rect l="0" t="0" r="r" b="b"/>
                  <a:pathLst>
                    <a:path w="296" h="374">
                      <a:moveTo>
                        <a:pt x="118" y="235"/>
                      </a:moveTo>
                      <a:lnTo>
                        <a:pt x="115" y="232"/>
                      </a:lnTo>
                      <a:lnTo>
                        <a:pt x="108" y="220"/>
                      </a:lnTo>
                      <a:lnTo>
                        <a:pt x="123" y="198"/>
                      </a:lnTo>
                      <a:lnTo>
                        <a:pt x="118" y="157"/>
                      </a:lnTo>
                      <a:lnTo>
                        <a:pt x="108" y="135"/>
                      </a:lnTo>
                      <a:lnTo>
                        <a:pt x="81" y="117"/>
                      </a:lnTo>
                      <a:lnTo>
                        <a:pt x="61" y="115"/>
                      </a:lnTo>
                      <a:lnTo>
                        <a:pt x="8" y="91"/>
                      </a:lnTo>
                      <a:lnTo>
                        <a:pt x="3" y="88"/>
                      </a:lnTo>
                      <a:lnTo>
                        <a:pt x="5" y="88"/>
                      </a:lnTo>
                      <a:lnTo>
                        <a:pt x="5" y="86"/>
                      </a:lnTo>
                      <a:lnTo>
                        <a:pt x="8" y="86"/>
                      </a:lnTo>
                      <a:lnTo>
                        <a:pt x="8" y="83"/>
                      </a:lnTo>
                      <a:lnTo>
                        <a:pt x="8" y="81"/>
                      </a:lnTo>
                      <a:lnTo>
                        <a:pt x="8" y="78"/>
                      </a:lnTo>
                      <a:lnTo>
                        <a:pt x="8" y="76"/>
                      </a:lnTo>
                      <a:lnTo>
                        <a:pt x="8" y="73"/>
                      </a:lnTo>
                      <a:lnTo>
                        <a:pt x="5" y="73"/>
                      </a:lnTo>
                      <a:lnTo>
                        <a:pt x="5" y="71"/>
                      </a:lnTo>
                      <a:lnTo>
                        <a:pt x="5" y="68"/>
                      </a:lnTo>
                      <a:lnTo>
                        <a:pt x="5" y="64"/>
                      </a:lnTo>
                      <a:lnTo>
                        <a:pt x="5" y="61"/>
                      </a:lnTo>
                      <a:lnTo>
                        <a:pt x="5" y="59"/>
                      </a:lnTo>
                      <a:lnTo>
                        <a:pt x="3" y="59"/>
                      </a:lnTo>
                      <a:lnTo>
                        <a:pt x="3" y="56"/>
                      </a:lnTo>
                      <a:lnTo>
                        <a:pt x="5" y="56"/>
                      </a:lnTo>
                      <a:lnTo>
                        <a:pt x="5" y="54"/>
                      </a:lnTo>
                      <a:lnTo>
                        <a:pt x="5" y="51"/>
                      </a:lnTo>
                      <a:lnTo>
                        <a:pt x="5" y="49"/>
                      </a:lnTo>
                      <a:lnTo>
                        <a:pt x="5" y="46"/>
                      </a:lnTo>
                      <a:lnTo>
                        <a:pt x="3" y="46"/>
                      </a:lnTo>
                      <a:lnTo>
                        <a:pt x="3" y="44"/>
                      </a:lnTo>
                      <a:lnTo>
                        <a:pt x="3" y="42"/>
                      </a:lnTo>
                      <a:lnTo>
                        <a:pt x="3" y="39"/>
                      </a:lnTo>
                      <a:lnTo>
                        <a:pt x="0" y="39"/>
                      </a:lnTo>
                      <a:lnTo>
                        <a:pt x="0" y="37"/>
                      </a:lnTo>
                      <a:lnTo>
                        <a:pt x="0" y="34"/>
                      </a:lnTo>
                      <a:lnTo>
                        <a:pt x="0" y="32"/>
                      </a:lnTo>
                      <a:lnTo>
                        <a:pt x="0" y="29"/>
                      </a:lnTo>
                      <a:lnTo>
                        <a:pt x="3" y="29"/>
                      </a:lnTo>
                      <a:lnTo>
                        <a:pt x="5" y="29"/>
                      </a:lnTo>
                      <a:lnTo>
                        <a:pt x="8" y="27"/>
                      </a:lnTo>
                      <a:lnTo>
                        <a:pt x="5" y="24"/>
                      </a:lnTo>
                      <a:lnTo>
                        <a:pt x="5" y="22"/>
                      </a:lnTo>
                      <a:lnTo>
                        <a:pt x="8" y="17"/>
                      </a:lnTo>
                      <a:lnTo>
                        <a:pt x="10" y="15"/>
                      </a:lnTo>
                      <a:lnTo>
                        <a:pt x="13" y="15"/>
                      </a:lnTo>
                      <a:lnTo>
                        <a:pt x="15" y="15"/>
                      </a:lnTo>
                      <a:lnTo>
                        <a:pt x="15" y="12"/>
                      </a:lnTo>
                      <a:lnTo>
                        <a:pt x="17" y="12"/>
                      </a:lnTo>
                      <a:lnTo>
                        <a:pt x="20" y="12"/>
                      </a:lnTo>
                      <a:lnTo>
                        <a:pt x="20" y="10"/>
                      </a:lnTo>
                      <a:lnTo>
                        <a:pt x="20" y="7"/>
                      </a:lnTo>
                      <a:lnTo>
                        <a:pt x="20" y="5"/>
                      </a:lnTo>
                      <a:lnTo>
                        <a:pt x="22" y="5"/>
                      </a:lnTo>
                      <a:lnTo>
                        <a:pt x="25" y="2"/>
                      </a:lnTo>
                      <a:lnTo>
                        <a:pt x="27" y="2"/>
                      </a:lnTo>
                      <a:lnTo>
                        <a:pt x="30" y="0"/>
                      </a:lnTo>
                      <a:lnTo>
                        <a:pt x="32" y="0"/>
                      </a:lnTo>
                      <a:lnTo>
                        <a:pt x="35" y="0"/>
                      </a:lnTo>
                      <a:lnTo>
                        <a:pt x="37" y="0"/>
                      </a:lnTo>
                      <a:lnTo>
                        <a:pt x="39" y="0"/>
                      </a:lnTo>
                      <a:lnTo>
                        <a:pt x="42" y="0"/>
                      </a:lnTo>
                      <a:lnTo>
                        <a:pt x="39" y="2"/>
                      </a:lnTo>
                      <a:lnTo>
                        <a:pt x="37" y="5"/>
                      </a:lnTo>
                      <a:lnTo>
                        <a:pt x="35" y="7"/>
                      </a:lnTo>
                      <a:lnTo>
                        <a:pt x="32" y="10"/>
                      </a:lnTo>
                      <a:lnTo>
                        <a:pt x="30" y="10"/>
                      </a:lnTo>
                      <a:lnTo>
                        <a:pt x="30" y="12"/>
                      </a:lnTo>
                      <a:lnTo>
                        <a:pt x="27" y="12"/>
                      </a:lnTo>
                      <a:lnTo>
                        <a:pt x="25" y="12"/>
                      </a:lnTo>
                      <a:lnTo>
                        <a:pt x="25" y="15"/>
                      </a:lnTo>
                      <a:lnTo>
                        <a:pt x="22" y="15"/>
                      </a:lnTo>
                      <a:lnTo>
                        <a:pt x="22" y="17"/>
                      </a:lnTo>
                      <a:lnTo>
                        <a:pt x="20" y="17"/>
                      </a:lnTo>
                      <a:lnTo>
                        <a:pt x="20" y="20"/>
                      </a:lnTo>
                      <a:lnTo>
                        <a:pt x="20" y="22"/>
                      </a:lnTo>
                      <a:lnTo>
                        <a:pt x="17" y="24"/>
                      </a:lnTo>
                      <a:lnTo>
                        <a:pt x="17" y="27"/>
                      </a:lnTo>
                      <a:lnTo>
                        <a:pt x="17" y="29"/>
                      </a:lnTo>
                      <a:lnTo>
                        <a:pt x="17" y="32"/>
                      </a:lnTo>
                      <a:lnTo>
                        <a:pt x="17" y="34"/>
                      </a:lnTo>
                      <a:lnTo>
                        <a:pt x="20" y="34"/>
                      </a:lnTo>
                      <a:lnTo>
                        <a:pt x="22" y="34"/>
                      </a:lnTo>
                      <a:lnTo>
                        <a:pt x="25" y="34"/>
                      </a:lnTo>
                      <a:lnTo>
                        <a:pt x="27" y="34"/>
                      </a:lnTo>
                      <a:lnTo>
                        <a:pt x="30" y="34"/>
                      </a:lnTo>
                      <a:lnTo>
                        <a:pt x="32" y="34"/>
                      </a:lnTo>
                      <a:lnTo>
                        <a:pt x="35" y="34"/>
                      </a:lnTo>
                      <a:lnTo>
                        <a:pt x="37" y="34"/>
                      </a:lnTo>
                      <a:lnTo>
                        <a:pt x="39" y="37"/>
                      </a:lnTo>
                      <a:lnTo>
                        <a:pt x="42" y="39"/>
                      </a:lnTo>
                      <a:lnTo>
                        <a:pt x="44" y="39"/>
                      </a:lnTo>
                      <a:lnTo>
                        <a:pt x="47" y="42"/>
                      </a:lnTo>
                      <a:lnTo>
                        <a:pt x="47" y="44"/>
                      </a:lnTo>
                      <a:lnTo>
                        <a:pt x="49" y="44"/>
                      </a:lnTo>
                      <a:lnTo>
                        <a:pt x="49" y="46"/>
                      </a:lnTo>
                      <a:lnTo>
                        <a:pt x="52" y="46"/>
                      </a:lnTo>
                      <a:lnTo>
                        <a:pt x="54" y="46"/>
                      </a:lnTo>
                      <a:lnTo>
                        <a:pt x="57" y="46"/>
                      </a:lnTo>
                      <a:lnTo>
                        <a:pt x="59" y="46"/>
                      </a:lnTo>
                      <a:lnTo>
                        <a:pt x="61" y="46"/>
                      </a:lnTo>
                      <a:lnTo>
                        <a:pt x="64" y="49"/>
                      </a:lnTo>
                      <a:lnTo>
                        <a:pt x="66" y="49"/>
                      </a:lnTo>
                      <a:lnTo>
                        <a:pt x="69" y="49"/>
                      </a:lnTo>
                      <a:lnTo>
                        <a:pt x="71" y="49"/>
                      </a:lnTo>
                      <a:lnTo>
                        <a:pt x="74" y="49"/>
                      </a:lnTo>
                      <a:lnTo>
                        <a:pt x="76" y="46"/>
                      </a:lnTo>
                      <a:lnTo>
                        <a:pt x="79" y="46"/>
                      </a:lnTo>
                      <a:lnTo>
                        <a:pt x="81" y="44"/>
                      </a:lnTo>
                      <a:lnTo>
                        <a:pt x="83" y="44"/>
                      </a:lnTo>
                      <a:lnTo>
                        <a:pt x="86" y="44"/>
                      </a:lnTo>
                      <a:lnTo>
                        <a:pt x="86" y="46"/>
                      </a:lnTo>
                      <a:lnTo>
                        <a:pt x="88" y="46"/>
                      </a:lnTo>
                      <a:lnTo>
                        <a:pt x="91" y="49"/>
                      </a:lnTo>
                      <a:lnTo>
                        <a:pt x="91" y="51"/>
                      </a:lnTo>
                      <a:lnTo>
                        <a:pt x="91" y="56"/>
                      </a:lnTo>
                      <a:lnTo>
                        <a:pt x="91" y="59"/>
                      </a:lnTo>
                      <a:lnTo>
                        <a:pt x="91" y="61"/>
                      </a:lnTo>
                      <a:lnTo>
                        <a:pt x="93" y="64"/>
                      </a:lnTo>
                      <a:lnTo>
                        <a:pt x="96" y="66"/>
                      </a:lnTo>
                      <a:lnTo>
                        <a:pt x="96" y="68"/>
                      </a:lnTo>
                      <a:lnTo>
                        <a:pt x="98" y="68"/>
                      </a:lnTo>
                      <a:lnTo>
                        <a:pt x="101" y="73"/>
                      </a:lnTo>
                      <a:lnTo>
                        <a:pt x="103" y="73"/>
                      </a:lnTo>
                      <a:lnTo>
                        <a:pt x="103" y="76"/>
                      </a:lnTo>
                      <a:lnTo>
                        <a:pt x="105" y="78"/>
                      </a:lnTo>
                      <a:lnTo>
                        <a:pt x="108" y="78"/>
                      </a:lnTo>
                      <a:lnTo>
                        <a:pt x="110" y="78"/>
                      </a:lnTo>
                      <a:lnTo>
                        <a:pt x="113" y="81"/>
                      </a:lnTo>
                      <a:lnTo>
                        <a:pt x="115" y="83"/>
                      </a:lnTo>
                      <a:lnTo>
                        <a:pt x="115" y="86"/>
                      </a:lnTo>
                      <a:lnTo>
                        <a:pt x="118" y="86"/>
                      </a:lnTo>
                      <a:lnTo>
                        <a:pt x="118" y="91"/>
                      </a:lnTo>
                      <a:lnTo>
                        <a:pt x="120" y="93"/>
                      </a:lnTo>
                      <a:lnTo>
                        <a:pt x="120" y="95"/>
                      </a:lnTo>
                      <a:lnTo>
                        <a:pt x="123" y="95"/>
                      </a:lnTo>
                      <a:lnTo>
                        <a:pt x="125" y="95"/>
                      </a:lnTo>
                      <a:lnTo>
                        <a:pt x="125" y="98"/>
                      </a:lnTo>
                      <a:lnTo>
                        <a:pt x="128" y="98"/>
                      </a:lnTo>
                      <a:lnTo>
                        <a:pt x="130" y="98"/>
                      </a:lnTo>
                      <a:lnTo>
                        <a:pt x="130" y="100"/>
                      </a:lnTo>
                      <a:lnTo>
                        <a:pt x="130" y="103"/>
                      </a:lnTo>
                      <a:lnTo>
                        <a:pt x="132" y="105"/>
                      </a:lnTo>
                      <a:lnTo>
                        <a:pt x="135" y="108"/>
                      </a:lnTo>
                      <a:lnTo>
                        <a:pt x="137" y="108"/>
                      </a:lnTo>
                      <a:lnTo>
                        <a:pt x="140" y="108"/>
                      </a:lnTo>
                      <a:lnTo>
                        <a:pt x="142" y="108"/>
                      </a:lnTo>
                      <a:lnTo>
                        <a:pt x="145" y="108"/>
                      </a:lnTo>
                      <a:lnTo>
                        <a:pt x="147" y="108"/>
                      </a:lnTo>
                      <a:lnTo>
                        <a:pt x="150" y="108"/>
                      </a:lnTo>
                      <a:lnTo>
                        <a:pt x="154" y="108"/>
                      </a:lnTo>
                      <a:lnTo>
                        <a:pt x="159" y="108"/>
                      </a:lnTo>
                      <a:lnTo>
                        <a:pt x="162" y="110"/>
                      </a:lnTo>
                      <a:lnTo>
                        <a:pt x="164" y="110"/>
                      </a:lnTo>
                      <a:lnTo>
                        <a:pt x="169" y="110"/>
                      </a:lnTo>
                      <a:lnTo>
                        <a:pt x="174" y="110"/>
                      </a:lnTo>
                      <a:lnTo>
                        <a:pt x="176" y="110"/>
                      </a:lnTo>
                      <a:lnTo>
                        <a:pt x="179" y="110"/>
                      </a:lnTo>
                      <a:lnTo>
                        <a:pt x="179" y="108"/>
                      </a:lnTo>
                      <a:lnTo>
                        <a:pt x="186" y="105"/>
                      </a:lnTo>
                      <a:lnTo>
                        <a:pt x="189" y="103"/>
                      </a:lnTo>
                      <a:lnTo>
                        <a:pt x="191" y="103"/>
                      </a:lnTo>
                      <a:lnTo>
                        <a:pt x="194" y="103"/>
                      </a:lnTo>
                      <a:lnTo>
                        <a:pt x="196" y="103"/>
                      </a:lnTo>
                      <a:lnTo>
                        <a:pt x="198" y="103"/>
                      </a:lnTo>
                      <a:lnTo>
                        <a:pt x="201" y="103"/>
                      </a:lnTo>
                      <a:lnTo>
                        <a:pt x="203" y="103"/>
                      </a:lnTo>
                      <a:lnTo>
                        <a:pt x="206" y="103"/>
                      </a:lnTo>
                      <a:lnTo>
                        <a:pt x="206" y="105"/>
                      </a:lnTo>
                      <a:lnTo>
                        <a:pt x="208" y="105"/>
                      </a:lnTo>
                      <a:lnTo>
                        <a:pt x="208" y="108"/>
                      </a:lnTo>
                      <a:lnTo>
                        <a:pt x="211" y="108"/>
                      </a:lnTo>
                      <a:lnTo>
                        <a:pt x="213" y="108"/>
                      </a:lnTo>
                      <a:lnTo>
                        <a:pt x="218" y="110"/>
                      </a:lnTo>
                      <a:lnTo>
                        <a:pt x="221" y="110"/>
                      </a:lnTo>
                      <a:lnTo>
                        <a:pt x="223" y="110"/>
                      </a:lnTo>
                      <a:lnTo>
                        <a:pt x="225" y="110"/>
                      </a:lnTo>
                      <a:lnTo>
                        <a:pt x="228" y="110"/>
                      </a:lnTo>
                      <a:lnTo>
                        <a:pt x="228" y="113"/>
                      </a:lnTo>
                      <a:lnTo>
                        <a:pt x="230" y="113"/>
                      </a:lnTo>
                      <a:lnTo>
                        <a:pt x="233" y="113"/>
                      </a:lnTo>
                      <a:lnTo>
                        <a:pt x="235" y="113"/>
                      </a:lnTo>
                      <a:lnTo>
                        <a:pt x="238" y="113"/>
                      </a:lnTo>
                      <a:lnTo>
                        <a:pt x="240" y="115"/>
                      </a:lnTo>
                      <a:lnTo>
                        <a:pt x="243" y="115"/>
                      </a:lnTo>
                      <a:lnTo>
                        <a:pt x="247" y="115"/>
                      </a:lnTo>
                      <a:lnTo>
                        <a:pt x="250" y="115"/>
                      </a:lnTo>
                      <a:lnTo>
                        <a:pt x="260" y="115"/>
                      </a:lnTo>
                      <a:lnTo>
                        <a:pt x="262" y="115"/>
                      </a:lnTo>
                      <a:lnTo>
                        <a:pt x="265" y="115"/>
                      </a:lnTo>
                      <a:lnTo>
                        <a:pt x="267" y="115"/>
                      </a:lnTo>
                      <a:lnTo>
                        <a:pt x="277" y="115"/>
                      </a:lnTo>
                      <a:lnTo>
                        <a:pt x="279" y="115"/>
                      </a:lnTo>
                      <a:lnTo>
                        <a:pt x="282" y="115"/>
                      </a:lnTo>
                      <a:lnTo>
                        <a:pt x="287" y="115"/>
                      </a:lnTo>
                      <a:lnTo>
                        <a:pt x="289" y="117"/>
                      </a:lnTo>
                      <a:lnTo>
                        <a:pt x="291" y="117"/>
                      </a:lnTo>
                      <a:lnTo>
                        <a:pt x="291" y="120"/>
                      </a:lnTo>
                      <a:lnTo>
                        <a:pt x="291" y="122"/>
                      </a:lnTo>
                      <a:lnTo>
                        <a:pt x="294" y="127"/>
                      </a:lnTo>
                      <a:lnTo>
                        <a:pt x="294" y="130"/>
                      </a:lnTo>
                      <a:lnTo>
                        <a:pt x="296" y="132"/>
                      </a:lnTo>
                      <a:lnTo>
                        <a:pt x="294" y="132"/>
                      </a:lnTo>
                      <a:lnTo>
                        <a:pt x="291" y="135"/>
                      </a:lnTo>
                      <a:lnTo>
                        <a:pt x="291" y="137"/>
                      </a:lnTo>
                      <a:lnTo>
                        <a:pt x="289" y="139"/>
                      </a:lnTo>
                      <a:lnTo>
                        <a:pt x="289" y="142"/>
                      </a:lnTo>
                      <a:lnTo>
                        <a:pt x="287" y="144"/>
                      </a:lnTo>
                      <a:lnTo>
                        <a:pt x="284" y="147"/>
                      </a:lnTo>
                      <a:lnTo>
                        <a:pt x="287" y="149"/>
                      </a:lnTo>
                      <a:lnTo>
                        <a:pt x="287" y="152"/>
                      </a:lnTo>
                      <a:lnTo>
                        <a:pt x="287" y="154"/>
                      </a:lnTo>
                      <a:lnTo>
                        <a:pt x="284" y="154"/>
                      </a:lnTo>
                      <a:lnTo>
                        <a:pt x="282" y="154"/>
                      </a:lnTo>
                      <a:lnTo>
                        <a:pt x="279" y="154"/>
                      </a:lnTo>
                      <a:lnTo>
                        <a:pt x="279" y="157"/>
                      </a:lnTo>
                      <a:lnTo>
                        <a:pt x="277" y="157"/>
                      </a:lnTo>
                      <a:lnTo>
                        <a:pt x="279" y="159"/>
                      </a:lnTo>
                      <a:lnTo>
                        <a:pt x="277" y="161"/>
                      </a:lnTo>
                      <a:lnTo>
                        <a:pt x="274" y="161"/>
                      </a:lnTo>
                      <a:lnTo>
                        <a:pt x="274" y="164"/>
                      </a:lnTo>
                      <a:lnTo>
                        <a:pt x="277" y="164"/>
                      </a:lnTo>
                      <a:lnTo>
                        <a:pt x="279" y="166"/>
                      </a:lnTo>
                      <a:lnTo>
                        <a:pt x="279" y="169"/>
                      </a:lnTo>
                      <a:lnTo>
                        <a:pt x="279" y="171"/>
                      </a:lnTo>
                      <a:lnTo>
                        <a:pt x="277" y="174"/>
                      </a:lnTo>
                      <a:lnTo>
                        <a:pt x="274" y="174"/>
                      </a:lnTo>
                      <a:lnTo>
                        <a:pt x="272" y="174"/>
                      </a:lnTo>
                      <a:lnTo>
                        <a:pt x="269" y="176"/>
                      </a:lnTo>
                      <a:lnTo>
                        <a:pt x="267" y="176"/>
                      </a:lnTo>
                      <a:lnTo>
                        <a:pt x="265" y="179"/>
                      </a:lnTo>
                      <a:lnTo>
                        <a:pt x="262" y="181"/>
                      </a:lnTo>
                      <a:lnTo>
                        <a:pt x="257" y="184"/>
                      </a:lnTo>
                      <a:lnTo>
                        <a:pt x="257" y="186"/>
                      </a:lnTo>
                      <a:lnTo>
                        <a:pt x="252" y="191"/>
                      </a:lnTo>
                      <a:lnTo>
                        <a:pt x="250" y="193"/>
                      </a:lnTo>
                      <a:lnTo>
                        <a:pt x="247" y="196"/>
                      </a:lnTo>
                      <a:lnTo>
                        <a:pt x="243" y="196"/>
                      </a:lnTo>
                      <a:lnTo>
                        <a:pt x="240" y="196"/>
                      </a:lnTo>
                      <a:lnTo>
                        <a:pt x="238" y="196"/>
                      </a:lnTo>
                      <a:lnTo>
                        <a:pt x="235" y="196"/>
                      </a:lnTo>
                      <a:lnTo>
                        <a:pt x="233" y="196"/>
                      </a:lnTo>
                      <a:lnTo>
                        <a:pt x="230" y="196"/>
                      </a:lnTo>
                      <a:lnTo>
                        <a:pt x="228" y="196"/>
                      </a:lnTo>
                      <a:lnTo>
                        <a:pt x="225" y="196"/>
                      </a:lnTo>
                      <a:lnTo>
                        <a:pt x="223" y="198"/>
                      </a:lnTo>
                      <a:lnTo>
                        <a:pt x="223" y="203"/>
                      </a:lnTo>
                      <a:lnTo>
                        <a:pt x="225" y="203"/>
                      </a:lnTo>
                      <a:lnTo>
                        <a:pt x="225" y="206"/>
                      </a:lnTo>
                      <a:lnTo>
                        <a:pt x="225" y="208"/>
                      </a:lnTo>
                      <a:lnTo>
                        <a:pt x="228" y="213"/>
                      </a:lnTo>
                      <a:lnTo>
                        <a:pt x="230" y="215"/>
                      </a:lnTo>
                      <a:lnTo>
                        <a:pt x="233" y="215"/>
                      </a:lnTo>
                      <a:lnTo>
                        <a:pt x="233" y="218"/>
                      </a:lnTo>
                      <a:lnTo>
                        <a:pt x="235" y="220"/>
                      </a:lnTo>
                      <a:lnTo>
                        <a:pt x="235" y="223"/>
                      </a:lnTo>
                      <a:lnTo>
                        <a:pt x="238" y="228"/>
                      </a:lnTo>
                      <a:lnTo>
                        <a:pt x="238" y="230"/>
                      </a:lnTo>
                      <a:lnTo>
                        <a:pt x="238" y="232"/>
                      </a:lnTo>
                      <a:lnTo>
                        <a:pt x="240" y="235"/>
                      </a:lnTo>
                      <a:lnTo>
                        <a:pt x="240" y="237"/>
                      </a:lnTo>
                      <a:lnTo>
                        <a:pt x="243" y="240"/>
                      </a:lnTo>
                      <a:lnTo>
                        <a:pt x="243" y="242"/>
                      </a:lnTo>
                      <a:lnTo>
                        <a:pt x="245" y="242"/>
                      </a:lnTo>
                      <a:lnTo>
                        <a:pt x="247" y="245"/>
                      </a:lnTo>
                      <a:lnTo>
                        <a:pt x="245" y="245"/>
                      </a:lnTo>
                      <a:lnTo>
                        <a:pt x="245" y="247"/>
                      </a:lnTo>
                      <a:lnTo>
                        <a:pt x="247" y="247"/>
                      </a:lnTo>
                      <a:lnTo>
                        <a:pt x="250" y="247"/>
                      </a:lnTo>
                      <a:lnTo>
                        <a:pt x="250" y="250"/>
                      </a:lnTo>
                      <a:lnTo>
                        <a:pt x="252" y="252"/>
                      </a:lnTo>
                      <a:lnTo>
                        <a:pt x="252" y="254"/>
                      </a:lnTo>
                      <a:lnTo>
                        <a:pt x="252" y="257"/>
                      </a:lnTo>
                      <a:lnTo>
                        <a:pt x="255" y="259"/>
                      </a:lnTo>
                      <a:lnTo>
                        <a:pt x="255" y="262"/>
                      </a:lnTo>
                      <a:lnTo>
                        <a:pt x="255" y="264"/>
                      </a:lnTo>
                      <a:lnTo>
                        <a:pt x="255" y="267"/>
                      </a:lnTo>
                      <a:lnTo>
                        <a:pt x="255" y="269"/>
                      </a:lnTo>
                      <a:lnTo>
                        <a:pt x="252" y="269"/>
                      </a:lnTo>
                      <a:lnTo>
                        <a:pt x="252" y="272"/>
                      </a:lnTo>
                      <a:lnTo>
                        <a:pt x="250" y="272"/>
                      </a:lnTo>
                      <a:lnTo>
                        <a:pt x="247" y="274"/>
                      </a:lnTo>
                      <a:lnTo>
                        <a:pt x="247" y="277"/>
                      </a:lnTo>
                      <a:lnTo>
                        <a:pt x="247" y="279"/>
                      </a:lnTo>
                      <a:lnTo>
                        <a:pt x="247" y="284"/>
                      </a:lnTo>
                      <a:lnTo>
                        <a:pt x="245" y="286"/>
                      </a:lnTo>
                      <a:lnTo>
                        <a:pt x="243" y="289"/>
                      </a:lnTo>
                      <a:lnTo>
                        <a:pt x="240" y="291"/>
                      </a:lnTo>
                      <a:lnTo>
                        <a:pt x="240" y="296"/>
                      </a:lnTo>
                      <a:lnTo>
                        <a:pt x="240" y="299"/>
                      </a:lnTo>
                      <a:lnTo>
                        <a:pt x="243" y="301"/>
                      </a:lnTo>
                      <a:lnTo>
                        <a:pt x="243" y="303"/>
                      </a:lnTo>
                      <a:lnTo>
                        <a:pt x="243" y="306"/>
                      </a:lnTo>
                      <a:lnTo>
                        <a:pt x="245" y="308"/>
                      </a:lnTo>
                      <a:lnTo>
                        <a:pt x="243" y="311"/>
                      </a:lnTo>
                      <a:lnTo>
                        <a:pt x="243" y="313"/>
                      </a:lnTo>
                      <a:lnTo>
                        <a:pt x="243" y="316"/>
                      </a:lnTo>
                      <a:lnTo>
                        <a:pt x="245" y="316"/>
                      </a:lnTo>
                      <a:lnTo>
                        <a:pt x="245" y="318"/>
                      </a:lnTo>
                      <a:lnTo>
                        <a:pt x="247" y="321"/>
                      </a:lnTo>
                      <a:lnTo>
                        <a:pt x="247" y="325"/>
                      </a:lnTo>
                      <a:lnTo>
                        <a:pt x="250" y="325"/>
                      </a:lnTo>
                      <a:lnTo>
                        <a:pt x="250" y="328"/>
                      </a:lnTo>
                      <a:lnTo>
                        <a:pt x="250" y="330"/>
                      </a:lnTo>
                      <a:lnTo>
                        <a:pt x="250" y="338"/>
                      </a:lnTo>
                      <a:lnTo>
                        <a:pt x="250" y="340"/>
                      </a:lnTo>
                      <a:lnTo>
                        <a:pt x="250" y="343"/>
                      </a:lnTo>
                      <a:lnTo>
                        <a:pt x="252" y="343"/>
                      </a:lnTo>
                      <a:lnTo>
                        <a:pt x="252" y="345"/>
                      </a:lnTo>
                      <a:lnTo>
                        <a:pt x="252" y="348"/>
                      </a:lnTo>
                      <a:lnTo>
                        <a:pt x="252" y="350"/>
                      </a:lnTo>
                      <a:lnTo>
                        <a:pt x="255" y="352"/>
                      </a:lnTo>
                      <a:lnTo>
                        <a:pt x="255" y="355"/>
                      </a:lnTo>
                      <a:lnTo>
                        <a:pt x="255" y="357"/>
                      </a:lnTo>
                      <a:lnTo>
                        <a:pt x="252" y="360"/>
                      </a:lnTo>
                      <a:lnTo>
                        <a:pt x="250" y="360"/>
                      </a:lnTo>
                      <a:lnTo>
                        <a:pt x="247" y="362"/>
                      </a:lnTo>
                      <a:lnTo>
                        <a:pt x="247" y="365"/>
                      </a:lnTo>
                      <a:lnTo>
                        <a:pt x="245" y="374"/>
                      </a:lnTo>
                      <a:lnTo>
                        <a:pt x="245" y="372"/>
                      </a:lnTo>
                      <a:lnTo>
                        <a:pt x="225" y="370"/>
                      </a:lnTo>
                      <a:lnTo>
                        <a:pt x="218" y="357"/>
                      </a:lnTo>
                      <a:lnTo>
                        <a:pt x="228" y="348"/>
                      </a:lnTo>
                      <a:lnTo>
                        <a:pt x="228" y="343"/>
                      </a:lnTo>
                      <a:lnTo>
                        <a:pt x="194" y="286"/>
                      </a:lnTo>
                      <a:lnTo>
                        <a:pt x="118" y="235"/>
                      </a:lnTo>
                      <a:close/>
                    </a:path>
                  </a:pathLst>
                </a:custGeom>
                <a:solidFill>
                  <a:srgbClr val="669900">
                    <a:alpha val="25000"/>
                  </a:srgbClr>
                </a:solidFill>
                <a:ln w="3175">
                  <a:noFill/>
                  <a:prstDash val="solid"/>
                  <a:round/>
                  <a:headEnd/>
                  <a:tailEnd/>
                </a:ln>
              </p:spPr>
              <p:txBody>
                <a:bodyPr/>
                <a:lstStyle/>
                <a:p>
                  <a:endParaRPr lang="es-SV"/>
                </a:p>
              </p:txBody>
            </p:sp>
            <p:sp>
              <p:nvSpPr>
                <p:cNvPr id="149851" name="Freeform 2395"/>
                <p:cNvSpPr>
                  <a:spLocks/>
                </p:cNvSpPr>
                <p:nvPr/>
              </p:nvSpPr>
              <p:spPr bwMode="auto">
                <a:xfrm>
                  <a:off x="3531" y="1386"/>
                  <a:ext cx="499" cy="534"/>
                </a:xfrm>
                <a:custGeom>
                  <a:avLst/>
                  <a:gdLst/>
                  <a:ahLst/>
                  <a:cxnLst>
                    <a:cxn ang="0">
                      <a:pos x="96" y="336"/>
                    </a:cxn>
                    <a:cxn ang="0">
                      <a:pos x="76" y="314"/>
                    </a:cxn>
                    <a:cxn ang="0">
                      <a:pos x="71" y="292"/>
                    </a:cxn>
                    <a:cxn ang="0">
                      <a:pos x="69" y="260"/>
                    </a:cxn>
                    <a:cxn ang="0">
                      <a:pos x="59" y="233"/>
                    </a:cxn>
                    <a:cxn ang="0">
                      <a:pos x="47" y="213"/>
                    </a:cxn>
                    <a:cxn ang="0">
                      <a:pos x="29" y="196"/>
                    </a:cxn>
                    <a:cxn ang="0">
                      <a:pos x="7" y="191"/>
                    </a:cxn>
                    <a:cxn ang="0">
                      <a:pos x="12" y="174"/>
                    </a:cxn>
                    <a:cxn ang="0">
                      <a:pos x="34" y="157"/>
                    </a:cxn>
                    <a:cxn ang="0">
                      <a:pos x="64" y="162"/>
                    </a:cxn>
                    <a:cxn ang="0">
                      <a:pos x="96" y="154"/>
                    </a:cxn>
                    <a:cxn ang="0">
                      <a:pos x="118" y="157"/>
                    </a:cxn>
                    <a:cxn ang="0">
                      <a:pos x="137" y="145"/>
                    </a:cxn>
                    <a:cxn ang="0">
                      <a:pos x="154" y="103"/>
                    </a:cxn>
                    <a:cxn ang="0">
                      <a:pos x="169" y="64"/>
                    </a:cxn>
                    <a:cxn ang="0">
                      <a:pos x="189" y="49"/>
                    </a:cxn>
                    <a:cxn ang="0">
                      <a:pos x="206" y="35"/>
                    </a:cxn>
                    <a:cxn ang="0">
                      <a:pos x="225" y="22"/>
                    </a:cxn>
                    <a:cxn ang="0">
                      <a:pos x="247" y="10"/>
                    </a:cxn>
                    <a:cxn ang="0">
                      <a:pos x="269" y="0"/>
                    </a:cxn>
                    <a:cxn ang="0">
                      <a:pos x="294" y="8"/>
                    </a:cxn>
                    <a:cxn ang="0">
                      <a:pos x="301" y="37"/>
                    </a:cxn>
                    <a:cxn ang="0">
                      <a:pos x="311" y="71"/>
                    </a:cxn>
                    <a:cxn ang="0">
                      <a:pos x="321" y="113"/>
                    </a:cxn>
                    <a:cxn ang="0">
                      <a:pos x="328" y="159"/>
                    </a:cxn>
                    <a:cxn ang="0">
                      <a:pos x="326" y="196"/>
                    </a:cxn>
                    <a:cxn ang="0">
                      <a:pos x="306" y="225"/>
                    </a:cxn>
                    <a:cxn ang="0">
                      <a:pos x="299" y="247"/>
                    </a:cxn>
                    <a:cxn ang="0">
                      <a:pos x="316" y="267"/>
                    </a:cxn>
                    <a:cxn ang="0">
                      <a:pos x="340" y="274"/>
                    </a:cxn>
                    <a:cxn ang="0">
                      <a:pos x="355" y="292"/>
                    </a:cxn>
                    <a:cxn ang="0">
                      <a:pos x="375" y="294"/>
                    </a:cxn>
                    <a:cxn ang="0">
                      <a:pos x="394" y="301"/>
                    </a:cxn>
                    <a:cxn ang="0">
                      <a:pos x="416" y="296"/>
                    </a:cxn>
                    <a:cxn ang="0">
                      <a:pos x="433" y="299"/>
                    </a:cxn>
                    <a:cxn ang="0">
                      <a:pos x="460" y="304"/>
                    </a:cxn>
                    <a:cxn ang="0">
                      <a:pos x="482" y="311"/>
                    </a:cxn>
                    <a:cxn ang="0">
                      <a:pos x="499" y="318"/>
                    </a:cxn>
                    <a:cxn ang="0">
                      <a:pos x="458" y="345"/>
                    </a:cxn>
                    <a:cxn ang="0">
                      <a:pos x="428" y="377"/>
                    </a:cxn>
                    <a:cxn ang="0">
                      <a:pos x="401" y="397"/>
                    </a:cxn>
                    <a:cxn ang="0">
                      <a:pos x="372" y="399"/>
                    </a:cxn>
                    <a:cxn ang="0">
                      <a:pos x="353" y="411"/>
                    </a:cxn>
                    <a:cxn ang="0">
                      <a:pos x="333" y="424"/>
                    </a:cxn>
                    <a:cxn ang="0">
                      <a:pos x="318" y="455"/>
                    </a:cxn>
                    <a:cxn ang="0">
                      <a:pos x="294" y="473"/>
                    </a:cxn>
                    <a:cxn ang="0">
                      <a:pos x="277" y="485"/>
                    </a:cxn>
                    <a:cxn ang="0">
                      <a:pos x="274" y="509"/>
                    </a:cxn>
                    <a:cxn ang="0">
                      <a:pos x="250" y="514"/>
                    </a:cxn>
                    <a:cxn ang="0">
                      <a:pos x="223" y="519"/>
                    </a:cxn>
                    <a:cxn ang="0">
                      <a:pos x="189" y="512"/>
                    </a:cxn>
                    <a:cxn ang="0">
                      <a:pos x="179" y="534"/>
                    </a:cxn>
                    <a:cxn ang="0">
                      <a:pos x="179" y="502"/>
                    </a:cxn>
                    <a:cxn ang="0">
                      <a:pos x="167" y="478"/>
                    </a:cxn>
                    <a:cxn ang="0">
                      <a:pos x="149" y="470"/>
                    </a:cxn>
                    <a:cxn ang="0">
                      <a:pos x="127" y="451"/>
                    </a:cxn>
                    <a:cxn ang="0">
                      <a:pos x="105" y="431"/>
                    </a:cxn>
                    <a:cxn ang="0">
                      <a:pos x="78" y="414"/>
                    </a:cxn>
                    <a:cxn ang="0">
                      <a:pos x="71" y="382"/>
                    </a:cxn>
                  </a:cxnLst>
                  <a:rect l="0" t="0" r="r" b="b"/>
                  <a:pathLst>
                    <a:path w="499" h="534">
                      <a:moveTo>
                        <a:pt x="71" y="350"/>
                      </a:moveTo>
                      <a:lnTo>
                        <a:pt x="71" y="348"/>
                      </a:lnTo>
                      <a:lnTo>
                        <a:pt x="78" y="345"/>
                      </a:lnTo>
                      <a:lnTo>
                        <a:pt x="88" y="343"/>
                      </a:lnTo>
                      <a:lnTo>
                        <a:pt x="91" y="340"/>
                      </a:lnTo>
                      <a:lnTo>
                        <a:pt x="93" y="340"/>
                      </a:lnTo>
                      <a:lnTo>
                        <a:pt x="96" y="340"/>
                      </a:lnTo>
                      <a:lnTo>
                        <a:pt x="98" y="340"/>
                      </a:lnTo>
                      <a:lnTo>
                        <a:pt x="98" y="338"/>
                      </a:lnTo>
                      <a:lnTo>
                        <a:pt x="96" y="336"/>
                      </a:lnTo>
                      <a:lnTo>
                        <a:pt x="93" y="333"/>
                      </a:lnTo>
                      <a:lnTo>
                        <a:pt x="91" y="331"/>
                      </a:lnTo>
                      <a:lnTo>
                        <a:pt x="88" y="328"/>
                      </a:lnTo>
                      <a:lnTo>
                        <a:pt x="88" y="326"/>
                      </a:lnTo>
                      <a:lnTo>
                        <a:pt x="86" y="323"/>
                      </a:lnTo>
                      <a:lnTo>
                        <a:pt x="83" y="323"/>
                      </a:lnTo>
                      <a:lnTo>
                        <a:pt x="83" y="321"/>
                      </a:lnTo>
                      <a:lnTo>
                        <a:pt x="81" y="321"/>
                      </a:lnTo>
                      <a:lnTo>
                        <a:pt x="78" y="318"/>
                      </a:lnTo>
                      <a:lnTo>
                        <a:pt x="76" y="314"/>
                      </a:lnTo>
                      <a:lnTo>
                        <a:pt x="76" y="311"/>
                      </a:lnTo>
                      <a:lnTo>
                        <a:pt x="74" y="309"/>
                      </a:lnTo>
                      <a:lnTo>
                        <a:pt x="74" y="306"/>
                      </a:lnTo>
                      <a:lnTo>
                        <a:pt x="71" y="304"/>
                      </a:lnTo>
                      <a:lnTo>
                        <a:pt x="71" y="301"/>
                      </a:lnTo>
                      <a:lnTo>
                        <a:pt x="71" y="299"/>
                      </a:lnTo>
                      <a:lnTo>
                        <a:pt x="69" y="299"/>
                      </a:lnTo>
                      <a:lnTo>
                        <a:pt x="69" y="296"/>
                      </a:lnTo>
                      <a:lnTo>
                        <a:pt x="71" y="294"/>
                      </a:lnTo>
                      <a:lnTo>
                        <a:pt x="71" y="292"/>
                      </a:lnTo>
                      <a:lnTo>
                        <a:pt x="71" y="289"/>
                      </a:lnTo>
                      <a:lnTo>
                        <a:pt x="71" y="287"/>
                      </a:lnTo>
                      <a:lnTo>
                        <a:pt x="71" y="279"/>
                      </a:lnTo>
                      <a:lnTo>
                        <a:pt x="71" y="277"/>
                      </a:lnTo>
                      <a:lnTo>
                        <a:pt x="71" y="272"/>
                      </a:lnTo>
                      <a:lnTo>
                        <a:pt x="71" y="269"/>
                      </a:lnTo>
                      <a:lnTo>
                        <a:pt x="71" y="267"/>
                      </a:lnTo>
                      <a:lnTo>
                        <a:pt x="71" y="265"/>
                      </a:lnTo>
                      <a:lnTo>
                        <a:pt x="71" y="262"/>
                      </a:lnTo>
                      <a:lnTo>
                        <a:pt x="69" y="260"/>
                      </a:lnTo>
                      <a:lnTo>
                        <a:pt x="69" y="257"/>
                      </a:lnTo>
                      <a:lnTo>
                        <a:pt x="66" y="255"/>
                      </a:lnTo>
                      <a:lnTo>
                        <a:pt x="64" y="252"/>
                      </a:lnTo>
                      <a:lnTo>
                        <a:pt x="64" y="247"/>
                      </a:lnTo>
                      <a:lnTo>
                        <a:pt x="61" y="245"/>
                      </a:lnTo>
                      <a:lnTo>
                        <a:pt x="61" y="243"/>
                      </a:lnTo>
                      <a:lnTo>
                        <a:pt x="61" y="240"/>
                      </a:lnTo>
                      <a:lnTo>
                        <a:pt x="61" y="238"/>
                      </a:lnTo>
                      <a:lnTo>
                        <a:pt x="61" y="235"/>
                      </a:lnTo>
                      <a:lnTo>
                        <a:pt x="59" y="233"/>
                      </a:lnTo>
                      <a:lnTo>
                        <a:pt x="59" y="230"/>
                      </a:lnTo>
                      <a:lnTo>
                        <a:pt x="59" y="228"/>
                      </a:lnTo>
                      <a:lnTo>
                        <a:pt x="56" y="228"/>
                      </a:lnTo>
                      <a:lnTo>
                        <a:pt x="56" y="225"/>
                      </a:lnTo>
                      <a:lnTo>
                        <a:pt x="54" y="223"/>
                      </a:lnTo>
                      <a:lnTo>
                        <a:pt x="52" y="223"/>
                      </a:lnTo>
                      <a:lnTo>
                        <a:pt x="49" y="221"/>
                      </a:lnTo>
                      <a:lnTo>
                        <a:pt x="49" y="218"/>
                      </a:lnTo>
                      <a:lnTo>
                        <a:pt x="47" y="216"/>
                      </a:lnTo>
                      <a:lnTo>
                        <a:pt x="47" y="213"/>
                      </a:lnTo>
                      <a:lnTo>
                        <a:pt x="44" y="211"/>
                      </a:lnTo>
                      <a:lnTo>
                        <a:pt x="44" y="208"/>
                      </a:lnTo>
                      <a:lnTo>
                        <a:pt x="42" y="208"/>
                      </a:lnTo>
                      <a:lnTo>
                        <a:pt x="39" y="208"/>
                      </a:lnTo>
                      <a:lnTo>
                        <a:pt x="39" y="206"/>
                      </a:lnTo>
                      <a:lnTo>
                        <a:pt x="37" y="203"/>
                      </a:lnTo>
                      <a:lnTo>
                        <a:pt x="34" y="203"/>
                      </a:lnTo>
                      <a:lnTo>
                        <a:pt x="32" y="201"/>
                      </a:lnTo>
                      <a:lnTo>
                        <a:pt x="32" y="198"/>
                      </a:lnTo>
                      <a:lnTo>
                        <a:pt x="29" y="196"/>
                      </a:lnTo>
                      <a:lnTo>
                        <a:pt x="27" y="196"/>
                      </a:lnTo>
                      <a:lnTo>
                        <a:pt x="25" y="194"/>
                      </a:lnTo>
                      <a:lnTo>
                        <a:pt x="25" y="191"/>
                      </a:lnTo>
                      <a:lnTo>
                        <a:pt x="22" y="191"/>
                      </a:lnTo>
                      <a:lnTo>
                        <a:pt x="20" y="189"/>
                      </a:lnTo>
                      <a:lnTo>
                        <a:pt x="17" y="191"/>
                      </a:lnTo>
                      <a:lnTo>
                        <a:pt x="15" y="191"/>
                      </a:lnTo>
                      <a:lnTo>
                        <a:pt x="12" y="191"/>
                      </a:lnTo>
                      <a:lnTo>
                        <a:pt x="10" y="191"/>
                      </a:lnTo>
                      <a:lnTo>
                        <a:pt x="7" y="191"/>
                      </a:lnTo>
                      <a:lnTo>
                        <a:pt x="5" y="189"/>
                      </a:lnTo>
                      <a:lnTo>
                        <a:pt x="3" y="189"/>
                      </a:lnTo>
                      <a:lnTo>
                        <a:pt x="3" y="186"/>
                      </a:lnTo>
                      <a:lnTo>
                        <a:pt x="0" y="184"/>
                      </a:lnTo>
                      <a:lnTo>
                        <a:pt x="3" y="184"/>
                      </a:lnTo>
                      <a:lnTo>
                        <a:pt x="5" y="184"/>
                      </a:lnTo>
                      <a:lnTo>
                        <a:pt x="7" y="181"/>
                      </a:lnTo>
                      <a:lnTo>
                        <a:pt x="10" y="179"/>
                      </a:lnTo>
                      <a:lnTo>
                        <a:pt x="12" y="176"/>
                      </a:lnTo>
                      <a:lnTo>
                        <a:pt x="12" y="174"/>
                      </a:lnTo>
                      <a:lnTo>
                        <a:pt x="15" y="174"/>
                      </a:lnTo>
                      <a:lnTo>
                        <a:pt x="17" y="172"/>
                      </a:lnTo>
                      <a:lnTo>
                        <a:pt x="20" y="172"/>
                      </a:lnTo>
                      <a:lnTo>
                        <a:pt x="22" y="172"/>
                      </a:lnTo>
                      <a:lnTo>
                        <a:pt x="22" y="169"/>
                      </a:lnTo>
                      <a:lnTo>
                        <a:pt x="25" y="167"/>
                      </a:lnTo>
                      <a:lnTo>
                        <a:pt x="27" y="164"/>
                      </a:lnTo>
                      <a:lnTo>
                        <a:pt x="29" y="162"/>
                      </a:lnTo>
                      <a:lnTo>
                        <a:pt x="32" y="159"/>
                      </a:lnTo>
                      <a:lnTo>
                        <a:pt x="34" y="157"/>
                      </a:lnTo>
                      <a:lnTo>
                        <a:pt x="39" y="157"/>
                      </a:lnTo>
                      <a:lnTo>
                        <a:pt x="42" y="154"/>
                      </a:lnTo>
                      <a:lnTo>
                        <a:pt x="44" y="154"/>
                      </a:lnTo>
                      <a:lnTo>
                        <a:pt x="47" y="157"/>
                      </a:lnTo>
                      <a:lnTo>
                        <a:pt x="49" y="157"/>
                      </a:lnTo>
                      <a:lnTo>
                        <a:pt x="54" y="159"/>
                      </a:lnTo>
                      <a:lnTo>
                        <a:pt x="56" y="162"/>
                      </a:lnTo>
                      <a:lnTo>
                        <a:pt x="59" y="162"/>
                      </a:lnTo>
                      <a:lnTo>
                        <a:pt x="61" y="162"/>
                      </a:lnTo>
                      <a:lnTo>
                        <a:pt x="64" y="162"/>
                      </a:lnTo>
                      <a:lnTo>
                        <a:pt x="66" y="162"/>
                      </a:lnTo>
                      <a:lnTo>
                        <a:pt x="71" y="162"/>
                      </a:lnTo>
                      <a:lnTo>
                        <a:pt x="76" y="162"/>
                      </a:lnTo>
                      <a:lnTo>
                        <a:pt x="78" y="159"/>
                      </a:lnTo>
                      <a:lnTo>
                        <a:pt x="83" y="159"/>
                      </a:lnTo>
                      <a:lnTo>
                        <a:pt x="86" y="159"/>
                      </a:lnTo>
                      <a:lnTo>
                        <a:pt x="91" y="157"/>
                      </a:lnTo>
                      <a:lnTo>
                        <a:pt x="91" y="154"/>
                      </a:lnTo>
                      <a:lnTo>
                        <a:pt x="93" y="154"/>
                      </a:lnTo>
                      <a:lnTo>
                        <a:pt x="96" y="154"/>
                      </a:lnTo>
                      <a:lnTo>
                        <a:pt x="98" y="152"/>
                      </a:lnTo>
                      <a:lnTo>
                        <a:pt x="100" y="150"/>
                      </a:lnTo>
                      <a:lnTo>
                        <a:pt x="103" y="147"/>
                      </a:lnTo>
                      <a:lnTo>
                        <a:pt x="105" y="147"/>
                      </a:lnTo>
                      <a:lnTo>
                        <a:pt x="108" y="147"/>
                      </a:lnTo>
                      <a:lnTo>
                        <a:pt x="110" y="147"/>
                      </a:lnTo>
                      <a:lnTo>
                        <a:pt x="113" y="150"/>
                      </a:lnTo>
                      <a:lnTo>
                        <a:pt x="115" y="152"/>
                      </a:lnTo>
                      <a:lnTo>
                        <a:pt x="115" y="154"/>
                      </a:lnTo>
                      <a:lnTo>
                        <a:pt x="118" y="157"/>
                      </a:lnTo>
                      <a:lnTo>
                        <a:pt x="120" y="159"/>
                      </a:lnTo>
                      <a:lnTo>
                        <a:pt x="125" y="157"/>
                      </a:lnTo>
                      <a:lnTo>
                        <a:pt x="127" y="157"/>
                      </a:lnTo>
                      <a:lnTo>
                        <a:pt x="130" y="157"/>
                      </a:lnTo>
                      <a:lnTo>
                        <a:pt x="132" y="154"/>
                      </a:lnTo>
                      <a:lnTo>
                        <a:pt x="135" y="154"/>
                      </a:lnTo>
                      <a:lnTo>
                        <a:pt x="135" y="152"/>
                      </a:lnTo>
                      <a:lnTo>
                        <a:pt x="135" y="150"/>
                      </a:lnTo>
                      <a:lnTo>
                        <a:pt x="135" y="147"/>
                      </a:lnTo>
                      <a:lnTo>
                        <a:pt x="137" y="145"/>
                      </a:lnTo>
                      <a:lnTo>
                        <a:pt x="137" y="142"/>
                      </a:lnTo>
                      <a:lnTo>
                        <a:pt x="140" y="140"/>
                      </a:lnTo>
                      <a:lnTo>
                        <a:pt x="142" y="132"/>
                      </a:lnTo>
                      <a:lnTo>
                        <a:pt x="145" y="130"/>
                      </a:lnTo>
                      <a:lnTo>
                        <a:pt x="145" y="125"/>
                      </a:lnTo>
                      <a:lnTo>
                        <a:pt x="147" y="120"/>
                      </a:lnTo>
                      <a:lnTo>
                        <a:pt x="149" y="115"/>
                      </a:lnTo>
                      <a:lnTo>
                        <a:pt x="149" y="110"/>
                      </a:lnTo>
                      <a:lnTo>
                        <a:pt x="152" y="108"/>
                      </a:lnTo>
                      <a:lnTo>
                        <a:pt x="154" y="103"/>
                      </a:lnTo>
                      <a:lnTo>
                        <a:pt x="154" y="101"/>
                      </a:lnTo>
                      <a:lnTo>
                        <a:pt x="157" y="96"/>
                      </a:lnTo>
                      <a:lnTo>
                        <a:pt x="159" y="91"/>
                      </a:lnTo>
                      <a:lnTo>
                        <a:pt x="162" y="86"/>
                      </a:lnTo>
                      <a:lnTo>
                        <a:pt x="162" y="81"/>
                      </a:lnTo>
                      <a:lnTo>
                        <a:pt x="164" y="79"/>
                      </a:lnTo>
                      <a:lnTo>
                        <a:pt x="167" y="74"/>
                      </a:lnTo>
                      <a:lnTo>
                        <a:pt x="167" y="69"/>
                      </a:lnTo>
                      <a:lnTo>
                        <a:pt x="169" y="66"/>
                      </a:lnTo>
                      <a:lnTo>
                        <a:pt x="169" y="64"/>
                      </a:lnTo>
                      <a:lnTo>
                        <a:pt x="171" y="61"/>
                      </a:lnTo>
                      <a:lnTo>
                        <a:pt x="171" y="59"/>
                      </a:lnTo>
                      <a:lnTo>
                        <a:pt x="171" y="57"/>
                      </a:lnTo>
                      <a:lnTo>
                        <a:pt x="174" y="57"/>
                      </a:lnTo>
                      <a:lnTo>
                        <a:pt x="179" y="57"/>
                      </a:lnTo>
                      <a:lnTo>
                        <a:pt x="181" y="57"/>
                      </a:lnTo>
                      <a:lnTo>
                        <a:pt x="184" y="54"/>
                      </a:lnTo>
                      <a:lnTo>
                        <a:pt x="184" y="52"/>
                      </a:lnTo>
                      <a:lnTo>
                        <a:pt x="186" y="52"/>
                      </a:lnTo>
                      <a:lnTo>
                        <a:pt x="189" y="49"/>
                      </a:lnTo>
                      <a:lnTo>
                        <a:pt x="189" y="47"/>
                      </a:lnTo>
                      <a:lnTo>
                        <a:pt x="191" y="44"/>
                      </a:lnTo>
                      <a:lnTo>
                        <a:pt x="193" y="42"/>
                      </a:lnTo>
                      <a:lnTo>
                        <a:pt x="196" y="42"/>
                      </a:lnTo>
                      <a:lnTo>
                        <a:pt x="198" y="42"/>
                      </a:lnTo>
                      <a:lnTo>
                        <a:pt x="201" y="42"/>
                      </a:lnTo>
                      <a:lnTo>
                        <a:pt x="203" y="39"/>
                      </a:lnTo>
                      <a:lnTo>
                        <a:pt x="206" y="39"/>
                      </a:lnTo>
                      <a:lnTo>
                        <a:pt x="206" y="37"/>
                      </a:lnTo>
                      <a:lnTo>
                        <a:pt x="206" y="35"/>
                      </a:lnTo>
                      <a:lnTo>
                        <a:pt x="206" y="32"/>
                      </a:lnTo>
                      <a:lnTo>
                        <a:pt x="213" y="32"/>
                      </a:lnTo>
                      <a:lnTo>
                        <a:pt x="215" y="32"/>
                      </a:lnTo>
                      <a:lnTo>
                        <a:pt x="218" y="32"/>
                      </a:lnTo>
                      <a:lnTo>
                        <a:pt x="218" y="30"/>
                      </a:lnTo>
                      <a:lnTo>
                        <a:pt x="220" y="30"/>
                      </a:lnTo>
                      <a:lnTo>
                        <a:pt x="220" y="27"/>
                      </a:lnTo>
                      <a:lnTo>
                        <a:pt x="223" y="25"/>
                      </a:lnTo>
                      <a:lnTo>
                        <a:pt x="223" y="22"/>
                      </a:lnTo>
                      <a:lnTo>
                        <a:pt x="225" y="22"/>
                      </a:lnTo>
                      <a:lnTo>
                        <a:pt x="228" y="22"/>
                      </a:lnTo>
                      <a:lnTo>
                        <a:pt x="230" y="22"/>
                      </a:lnTo>
                      <a:lnTo>
                        <a:pt x="233" y="22"/>
                      </a:lnTo>
                      <a:lnTo>
                        <a:pt x="235" y="22"/>
                      </a:lnTo>
                      <a:lnTo>
                        <a:pt x="238" y="22"/>
                      </a:lnTo>
                      <a:lnTo>
                        <a:pt x="238" y="20"/>
                      </a:lnTo>
                      <a:lnTo>
                        <a:pt x="240" y="20"/>
                      </a:lnTo>
                      <a:lnTo>
                        <a:pt x="242" y="15"/>
                      </a:lnTo>
                      <a:lnTo>
                        <a:pt x="242" y="12"/>
                      </a:lnTo>
                      <a:lnTo>
                        <a:pt x="247" y="10"/>
                      </a:lnTo>
                      <a:lnTo>
                        <a:pt x="247" y="8"/>
                      </a:lnTo>
                      <a:lnTo>
                        <a:pt x="250" y="8"/>
                      </a:lnTo>
                      <a:lnTo>
                        <a:pt x="252" y="5"/>
                      </a:lnTo>
                      <a:lnTo>
                        <a:pt x="255" y="3"/>
                      </a:lnTo>
                      <a:lnTo>
                        <a:pt x="257" y="0"/>
                      </a:lnTo>
                      <a:lnTo>
                        <a:pt x="260" y="0"/>
                      </a:lnTo>
                      <a:lnTo>
                        <a:pt x="262" y="0"/>
                      </a:lnTo>
                      <a:lnTo>
                        <a:pt x="264" y="0"/>
                      </a:lnTo>
                      <a:lnTo>
                        <a:pt x="267" y="0"/>
                      </a:lnTo>
                      <a:lnTo>
                        <a:pt x="269" y="0"/>
                      </a:lnTo>
                      <a:lnTo>
                        <a:pt x="272" y="0"/>
                      </a:lnTo>
                      <a:lnTo>
                        <a:pt x="274" y="0"/>
                      </a:lnTo>
                      <a:lnTo>
                        <a:pt x="277" y="0"/>
                      </a:lnTo>
                      <a:lnTo>
                        <a:pt x="279" y="0"/>
                      </a:lnTo>
                      <a:lnTo>
                        <a:pt x="282" y="0"/>
                      </a:lnTo>
                      <a:lnTo>
                        <a:pt x="284" y="3"/>
                      </a:lnTo>
                      <a:lnTo>
                        <a:pt x="286" y="3"/>
                      </a:lnTo>
                      <a:lnTo>
                        <a:pt x="289" y="5"/>
                      </a:lnTo>
                      <a:lnTo>
                        <a:pt x="291" y="5"/>
                      </a:lnTo>
                      <a:lnTo>
                        <a:pt x="294" y="8"/>
                      </a:lnTo>
                      <a:lnTo>
                        <a:pt x="294" y="10"/>
                      </a:lnTo>
                      <a:lnTo>
                        <a:pt x="296" y="12"/>
                      </a:lnTo>
                      <a:lnTo>
                        <a:pt x="296" y="15"/>
                      </a:lnTo>
                      <a:lnTo>
                        <a:pt x="296" y="17"/>
                      </a:lnTo>
                      <a:lnTo>
                        <a:pt x="296" y="22"/>
                      </a:lnTo>
                      <a:lnTo>
                        <a:pt x="299" y="25"/>
                      </a:lnTo>
                      <a:lnTo>
                        <a:pt x="299" y="27"/>
                      </a:lnTo>
                      <a:lnTo>
                        <a:pt x="299" y="30"/>
                      </a:lnTo>
                      <a:lnTo>
                        <a:pt x="299" y="35"/>
                      </a:lnTo>
                      <a:lnTo>
                        <a:pt x="301" y="37"/>
                      </a:lnTo>
                      <a:lnTo>
                        <a:pt x="301" y="39"/>
                      </a:lnTo>
                      <a:lnTo>
                        <a:pt x="304" y="44"/>
                      </a:lnTo>
                      <a:lnTo>
                        <a:pt x="304" y="47"/>
                      </a:lnTo>
                      <a:lnTo>
                        <a:pt x="304" y="49"/>
                      </a:lnTo>
                      <a:lnTo>
                        <a:pt x="306" y="57"/>
                      </a:lnTo>
                      <a:lnTo>
                        <a:pt x="308" y="59"/>
                      </a:lnTo>
                      <a:lnTo>
                        <a:pt x="308" y="61"/>
                      </a:lnTo>
                      <a:lnTo>
                        <a:pt x="308" y="64"/>
                      </a:lnTo>
                      <a:lnTo>
                        <a:pt x="311" y="69"/>
                      </a:lnTo>
                      <a:lnTo>
                        <a:pt x="311" y="71"/>
                      </a:lnTo>
                      <a:lnTo>
                        <a:pt x="313" y="76"/>
                      </a:lnTo>
                      <a:lnTo>
                        <a:pt x="313" y="79"/>
                      </a:lnTo>
                      <a:lnTo>
                        <a:pt x="316" y="83"/>
                      </a:lnTo>
                      <a:lnTo>
                        <a:pt x="316" y="91"/>
                      </a:lnTo>
                      <a:lnTo>
                        <a:pt x="316" y="96"/>
                      </a:lnTo>
                      <a:lnTo>
                        <a:pt x="318" y="98"/>
                      </a:lnTo>
                      <a:lnTo>
                        <a:pt x="318" y="101"/>
                      </a:lnTo>
                      <a:lnTo>
                        <a:pt x="318" y="105"/>
                      </a:lnTo>
                      <a:lnTo>
                        <a:pt x="321" y="108"/>
                      </a:lnTo>
                      <a:lnTo>
                        <a:pt x="321" y="113"/>
                      </a:lnTo>
                      <a:lnTo>
                        <a:pt x="321" y="118"/>
                      </a:lnTo>
                      <a:lnTo>
                        <a:pt x="321" y="123"/>
                      </a:lnTo>
                      <a:lnTo>
                        <a:pt x="321" y="128"/>
                      </a:lnTo>
                      <a:lnTo>
                        <a:pt x="323" y="130"/>
                      </a:lnTo>
                      <a:lnTo>
                        <a:pt x="323" y="132"/>
                      </a:lnTo>
                      <a:lnTo>
                        <a:pt x="323" y="137"/>
                      </a:lnTo>
                      <a:lnTo>
                        <a:pt x="326" y="147"/>
                      </a:lnTo>
                      <a:lnTo>
                        <a:pt x="326" y="152"/>
                      </a:lnTo>
                      <a:lnTo>
                        <a:pt x="326" y="157"/>
                      </a:lnTo>
                      <a:lnTo>
                        <a:pt x="328" y="159"/>
                      </a:lnTo>
                      <a:lnTo>
                        <a:pt x="328" y="164"/>
                      </a:lnTo>
                      <a:lnTo>
                        <a:pt x="328" y="167"/>
                      </a:lnTo>
                      <a:lnTo>
                        <a:pt x="328" y="172"/>
                      </a:lnTo>
                      <a:lnTo>
                        <a:pt x="328" y="174"/>
                      </a:lnTo>
                      <a:lnTo>
                        <a:pt x="331" y="179"/>
                      </a:lnTo>
                      <a:lnTo>
                        <a:pt x="331" y="181"/>
                      </a:lnTo>
                      <a:lnTo>
                        <a:pt x="331" y="189"/>
                      </a:lnTo>
                      <a:lnTo>
                        <a:pt x="328" y="191"/>
                      </a:lnTo>
                      <a:lnTo>
                        <a:pt x="326" y="194"/>
                      </a:lnTo>
                      <a:lnTo>
                        <a:pt x="326" y="196"/>
                      </a:lnTo>
                      <a:lnTo>
                        <a:pt x="323" y="201"/>
                      </a:lnTo>
                      <a:lnTo>
                        <a:pt x="321" y="201"/>
                      </a:lnTo>
                      <a:lnTo>
                        <a:pt x="318" y="206"/>
                      </a:lnTo>
                      <a:lnTo>
                        <a:pt x="318" y="208"/>
                      </a:lnTo>
                      <a:lnTo>
                        <a:pt x="316" y="211"/>
                      </a:lnTo>
                      <a:lnTo>
                        <a:pt x="316" y="213"/>
                      </a:lnTo>
                      <a:lnTo>
                        <a:pt x="313" y="216"/>
                      </a:lnTo>
                      <a:lnTo>
                        <a:pt x="311" y="218"/>
                      </a:lnTo>
                      <a:lnTo>
                        <a:pt x="308" y="223"/>
                      </a:lnTo>
                      <a:lnTo>
                        <a:pt x="306" y="225"/>
                      </a:lnTo>
                      <a:lnTo>
                        <a:pt x="304" y="228"/>
                      </a:lnTo>
                      <a:lnTo>
                        <a:pt x="304" y="230"/>
                      </a:lnTo>
                      <a:lnTo>
                        <a:pt x="301" y="230"/>
                      </a:lnTo>
                      <a:lnTo>
                        <a:pt x="301" y="233"/>
                      </a:lnTo>
                      <a:lnTo>
                        <a:pt x="299" y="235"/>
                      </a:lnTo>
                      <a:lnTo>
                        <a:pt x="299" y="238"/>
                      </a:lnTo>
                      <a:lnTo>
                        <a:pt x="299" y="240"/>
                      </a:lnTo>
                      <a:lnTo>
                        <a:pt x="299" y="243"/>
                      </a:lnTo>
                      <a:lnTo>
                        <a:pt x="299" y="245"/>
                      </a:lnTo>
                      <a:lnTo>
                        <a:pt x="299" y="247"/>
                      </a:lnTo>
                      <a:lnTo>
                        <a:pt x="301" y="250"/>
                      </a:lnTo>
                      <a:lnTo>
                        <a:pt x="301" y="252"/>
                      </a:lnTo>
                      <a:lnTo>
                        <a:pt x="301" y="255"/>
                      </a:lnTo>
                      <a:lnTo>
                        <a:pt x="304" y="257"/>
                      </a:lnTo>
                      <a:lnTo>
                        <a:pt x="304" y="260"/>
                      </a:lnTo>
                      <a:lnTo>
                        <a:pt x="304" y="262"/>
                      </a:lnTo>
                      <a:lnTo>
                        <a:pt x="306" y="262"/>
                      </a:lnTo>
                      <a:lnTo>
                        <a:pt x="308" y="265"/>
                      </a:lnTo>
                      <a:lnTo>
                        <a:pt x="313" y="265"/>
                      </a:lnTo>
                      <a:lnTo>
                        <a:pt x="316" y="267"/>
                      </a:lnTo>
                      <a:lnTo>
                        <a:pt x="318" y="269"/>
                      </a:lnTo>
                      <a:lnTo>
                        <a:pt x="321" y="272"/>
                      </a:lnTo>
                      <a:lnTo>
                        <a:pt x="323" y="272"/>
                      </a:lnTo>
                      <a:lnTo>
                        <a:pt x="326" y="274"/>
                      </a:lnTo>
                      <a:lnTo>
                        <a:pt x="328" y="274"/>
                      </a:lnTo>
                      <a:lnTo>
                        <a:pt x="331" y="274"/>
                      </a:lnTo>
                      <a:lnTo>
                        <a:pt x="333" y="274"/>
                      </a:lnTo>
                      <a:lnTo>
                        <a:pt x="335" y="274"/>
                      </a:lnTo>
                      <a:lnTo>
                        <a:pt x="338" y="274"/>
                      </a:lnTo>
                      <a:lnTo>
                        <a:pt x="340" y="274"/>
                      </a:lnTo>
                      <a:lnTo>
                        <a:pt x="340" y="277"/>
                      </a:lnTo>
                      <a:lnTo>
                        <a:pt x="340" y="279"/>
                      </a:lnTo>
                      <a:lnTo>
                        <a:pt x="343" y="279"/>
                      </a:lnTo>
                      <a:lnTo>
                        <a:pt x="345" y="282"/>
                      </a:lnTo>
                      <a:lnTo>
                        <a:pt x="345" y="284"/>
                      </a:lnTo>
                      <a:lnTo>
                        <a:pt x="348" y="284"/>
                      </a:lnTo>
                      <a:lnTo>
                        <a:pt x="350" y="284"/>
                      </a:lnTo>
                      <a:lnTo>
                        <a:pt x="353" y="287"/>
                      </a:lnTo>
                      <a:lnTo>
                        <a:pt x="355" y="289"/>
                      </a:lnTo>
                      <a:lnTo>
                        <a:pt x="355" y="292"/>
                      </a:lnTo>
                      <a:lnTo>
                        <a:pt x="357" y="292"/>
                      </a:lnTo>
                      <a:lnTo>
                        <a:pt x="357" y="289"/>
                      </a:lnTo>
                      <a:lnTo>
                        <a:pt x="360" y="289"/>
                      </a:lnTo>
                      <a:lnTo>
                        <a:pt x="362" y="292"/>
                      </a:lnTo>
                      <a:lnTo>
                        <a:pt x="365" y="292"/>
                      </a:lnTo>
                      <a:lnTo>
                        <a:pt x="367" y="292"/>
                      </a:lnTo>
                      <a:lnTo>
                        <a:pt x="370" y="292"/>
                      </a:lnTo>
                      <a:lnTo>
                        <a:pt x="372" y="292"/>
                      </a:lnTo>
                      <a:lnTo>
                        <a:pt x="372" y="294"/>
                      </a:lnTo>
                      <a:lnTo>
                        <a:pt x="375" y="294"/>
                      </a:lnTo>
                      <a:lnTo>
                        <a:pt x="375" y="296"/>
                      </a:lnTo>
                      <a:lnTo>
                        <a:pt x="377" y="299"/>
                      </a:lnTo>
                      <a:lnTo>
                        <a:pt x="379" y="299"/>
                      </a:lnTo>
                      <a:lnTo>
                        <a:pt x="382" y="301"/>
                      </a:lnTo>
                      <a:lnTo>
                        <a:pt x="384" y="301"/>
                      </a:lnTo>
                      <a:lnTo>
                        <a:pt x="387" y="301"/>
                      </a:lnTo>
                      <a:lnTo>
                        <a:pt x="387" y="304"/>
                      </a:lnTo>
                      <a:lnTo>
                        <a:pt x="389" y="304"/>
                      </a:lnTo>
                      <a:lnTo>
                        <a:pt x="392" y="301"/>
                      </a:lnTo>
                      <a:lnTo>
                        <a:pt x="394" y="301"/>
                      </a:lnTo>
                      <a:lnTo>
                        <a:pt x="397" y="301"/>
                      </a:lnTo>
                      <a:lnTo>
                        <a:pt x="399" y="299"/>
                      </a:lnTo>
                      <a:lnTo>
                        <a:pt x="401" y="299"/>
                      </a:lnTo>
                      <a:lnTo>
                        <a:pt x="404" y="299"/>
                      </a:lnTo>
                      <a:lnTo>
                        <a:pt x="406" y="299"/>
                      </a:lnTo>
                      <a:lnTo>
                        <a:pt x="409" y="299"/>
                      </a:lnTo>
                      <a:lnTo>
                        <a:pt x="411" y="299"/>
                      </a:lnTo>
                      <a:lnTo>
                        <a:pt x="414" y="299"/>
                      </a:lnTo>
                      <a:lnTo>
                        <a:pt x="414" y="296"/>
                      </a:lnTo>
                      <a:lnTo>
                        <a:pt x="416" y="296"/>
                      </a:lnTo>
                      <a:lnTo>
                        <a:pt x="416" y="299"/>
                      </a:lnTo>
                      <a:lnTo>
                        <a:pt x="419" y="299"/>
                      </a:lnTo>
                      <a:lnTo>
                        <a:pt x="419" y="301"/>
                      </a:lnTo>
                      <a:lnTo>
                        <a:pt x="421" y="301"/>
                      </a:lnTo>
                      <a:lnTo>
                        <a:pt x="424" y="301"/>
                      </a:lnTo>
                      <a:lnTo>
                        <a:pt x="424" y="299"/>
                      </a:lnTo>
                      <a:lnTo>
                        <a:pt x="426" y="299"/>
                      </a:lnTo>
                      <a:lnTo>
                        <a:pt x="428" y="299"/>
                      </a:lnTo>
                      <a:lnTo>
                        <a:pt x="431" y="299"/>
                      </a:lnTo>
                      <a:lnTo>
                        <a:pt x="433" y="299"/>
                      </a:lnTo>
                      <a:lnTo>
                        <a:pt x="436" y="301"/>
                      </a:lnTo>
                      <a:lnTo>
                        <a:pt x="441" y="301"/>
                      </a:lnTo>
                      <a:lnTo>
                        <a:pt x="443" y="301"/>
                      </a:lnTo>
                      <a:lnTo>
                        <a:pt x="446" y="301"/>
                      </a:lnTo>
                      <a:lnTo>
                        <a:pt x="448" y="301"/>
                      </a:lnTo>
                      <a:lnTo>
                        <a:pt x="450" y="301"/>
                      </a:lnTo>
                      <a:lnTo>
                        <a:pt x="453" y="304"/>
                      </a:lnTo>
                      <a:lnTo>
                        <a:pt x="455" y="304"/>
                      </a:lnTo>
                      <a:lnTo>
                        <a:pt x="458" y="304"/>
                      </a:lnTo>
                      <a:lnTo>
                        <a:pt x="460" y="304"/>
                      </a:lnTo>
                      <a:lnTo>
                        <a:pt x="460" y="306"/>
                      </a:lnTo>
                      <a:lnTo>
                        <a:pt x="463" y="306"/>
                      </a:lnTo>
                      <a:lnTo>
                        <a:pt x="465" y="306"/>
                      </a:lnTo>
                      <a:lnTo>
                        <a:pt x="470" y="306"/>
                      </a:lnTo>
                      <a:lnTo>
                        <a:pt x="472" y="306"/>
                      </a:lnTo>
                      <a:lnTo>
                        <a:pt x="475" y="309"/>
                      </a:lnTo>
                      <a:lnTo>
                        <a:pt x="477" y="309"/>
                      </a:lnTo>
                      <a:lnTo>
                        <a:pt x="480" y="309"/>
                      </a:lnTo>
                      <a:lnTo>
                        <a:pt x="482" y="309"/>
                      </a:lnTo>
                      <a:lnTo>
                        <a:pt x="482" y="311"/>
                      </a:lnTo>
                      <a:lnTo>
                        <a:pt x="485" y="311"/>
                      </a:lnTo>
                      <a:lnTo>
                        <a:pt x="487" y="311"/>
                      </a:lnTo>
                      <a:lnTo>
                        <a:pt x="490" y="309"/>
                      </a:lnTo>
                      <a:lnTo>
                        <a:pt x="492" y="309"/>
                      </a:lnTo>
                      <a:lnTo>
                        <a:pt x="494" y="309"/>
                      </a:lnTo>
                      <a:lnTo>
                        <a:pt x="497" y="309"/>
                      </a:lnTo>
                      <a:lnTo>
                        <a:pt x="497" y="311"/>
                      </a:lnTo>
                      <a:lnTo>
                        <a:pt x="497" y="314"/>
                      </a:lnTo>
                      <a:lnTo>
                        <a:pt x="497" y="316"/>
                      </a:lnTo>
                      <a:lnTo>
                        <a:pt x="499" y="318"/>
                      </a:lnTo>
                      <a:lnTo>
                        <a:pt x="499" y="321"/>
                      </a:lnTo>
                      <a:lnTo>
                        <a:pt x="492" y="321"/>
                      </a:lnTo>
                      <a:lnTo>
                        <a:pt x="482" y="326"/>
                      </a:lnTo>
                      <a:lnTo>
                        <a:pt x="470" y="328"/>
                      </a:lnTo>
                      <a:lnTo>
                        <a:pt x="463" y="331"/>
                      </a:lnTo>
                      <a:lnTo>
                        <a:pt x="463" y="336"/>
                      </a:lnTo>
                      <a:lnTo>
                        <a:pt x="463" y="338"/>
                      </a:lnTo>
                      <a:lnTo>
                        <a:pt x="463" y="340"/>
                      </a:lnTo>
                      <a:lnTo>
                        <a:pt x="458" y="343"/>
                      </a:lnTo>
                      <a:lnTo>
                        <a:pt x="458" y="345"/>
                      </a:lnTo>
                      <a:lnTo>
                        <a:pt x="455" y="348"/>
                      </a:lnTo>
                      <a:lnTo>
                        <a:pt x="453" y="350"/>
                      </a:lnTo>
                      <a:lnTo>
                        <a:pt x="448" y="353"/>
                      </a:lnTo>
                      <a:lnTo>
                        <a:pt x="446" y="358"/>
                      </a:lnTo>
                      <a:lnTo>
                        <a:pt x="443" y="360"/>
                      </a:lnTo>
                      <a:lnTo>
                        <a:pt x="441" y="362"/>
                      </a:lnTo>
                      <a:lnTo>
                        <a:pt x="438" y="365"/>
                      </a:lnTo>
                      <a:lnTo>
                        <a:pt x="433" y="370"/>
                      </a:lnTo>
                      <a:lnTo>
                        <a:pt x="431" y="375"/>
                      </a:lnTo>
                      <a:lnTo>
                        <a:pt x="428" y="377"/>
                      </a:lnTo>
                      <a:lnTo>
                        <a:pt x="426" y="380"/>
                      </a:lnTo>
                      <a:lnTo>
                        <a:pt x="421" y="382"/>
                      </a:lnTo>
                      <a:lnTo>
                        <a:pt x="419" y="385"/>
                      </a:lnTo>
                      <a:lnTo>
                        <a:pt x="416" y="387"/>
                      </a:lnTo>
                      <a:lnTo>
                        <a:pt x="416" y="389"/>
                      </a:lnTo>
                      <a:lnTo>
                        <a:pt x="414" y="392"/>
                      </a:lnTo>
                      <a:lnTo>
                        <a:pt x="411" y="397"/>
                      </a:lnTo>
                      <a:lnTo>
                        <a:pt x="409" y="397"/>
                      </a:lnTo>
                      <a:lnTo>
                        <a:pt x="406" y="397"/>
                      </a:lnTo>
                      <a:lnTo>
                        <a:pt x="401" y="397"/>
                      </a:lnTo>
                      <a:lnTo>
                        <a:pt x="399" y="399"/>
                      </a:lnTo>
                      <a:lnTo>
                        <a:pt x="397" y="399"/>
                      </a:lnTo>
                      <a:lnTo>
                        <a:pt x="392" y="399"/>
                      </a:lnTo>
                      <a:lnTo>
                        <a:pt x="389" y="399"/>
                      </a:lnTo>
                      <a:lnTo>
                        <a:pt x="387" y="399"/>
                      </a:lnTo>
                      <a:lnTo>
                        <a:pt x="382" y="402"/>
                      </a:lnTo>
                      <a:lnTo>
                        <a:pt x="379" y="402"/>
                      </a:lnTo>
                      <a:lnTo>
                        <a:pt x="375" y="402"/>
                      </a:lnTo>
                      <a:lnTo>
                        <a:pt x="372" y="402"/>
                      </a:lnTo>
                      <a:lnTo>
                        <a:pt x="372" y="399"/>
                      </a:lnTo>
                      <a:lnTo>
                        <a:pt x="370" y="399"/>
                      </a:lnTo>
                      <a:lnTo>
                        <a:pt x="367" y="399"/>
                      </a:lnTo>
                      <a:lnTo>
                        <a:pt x="365" y="402"/>
                      </a:lnTo>
                      <a:lnTo>
                        <a:pt x="365" y="404"/>
                      </a:lnTo>
                      <a:lnTo>
                        <a:pt x="365" y="407"/>
                      </a:lnTo>
                      <a:lnTo>
                        <a:pt x="362" y="409"/>
                      </a:lnTo>
                      <a:lnTo>
                        <a:pt x="360" y="409"/>
                      </a:lnTo>
                      <a:lnTo>
                        <a:pt x="357" y="411"/>
                      </a:lnTo>
                      <a:lnTo>
                        <a:pt x="355" y="411"/>
                      </a:lnTo>
                      <a:lnTo>
                        <a:pt x="353" y="411"/>
                      </a:lnTo>
                      <a:lnTo>
                        <a:pt x="350" y="411"/>
                      </a:lnTo>
                      <a:lnTo>
                        <a:pt x="350" y="414"/>
                      </a:lnTo>
                      <a:lnTo>
                        <a:pt x="348" y="414"/>
                      </a:lnTo>
                      <a:lnTo>
                        <a:pt x="345" y="416"/>
                      </a:lnTo>
                      <a:lnTo>
                        <a:pt x="343" y="419"/>
                      </a:lnTo>
                      <a:lnTo>
                        <a:pt x="340" y="419"/>
                      </a:lnTo>
                      <a:lnTo>
                        <a:pt x="340" y="421"/>
                      </a:lnTo>
                      <a:lnTo>
                        <a:pt x="338" y="421"/>
                      </a:lnTo>
                      <a:lnTo>
                        <a:pt x="335" y="421"/>
                      </a:lnTo>
                      <a:lnTo>
                        <a:pt x="333" y="424"/>
                      </a:lnTo>
                      <a:lnTo>
                        <a:pt x="331" y="426"/>
                      </a:lnTo>
                      <a:lnTo>
                        <a:pt x="331" y="429"/>
                      </a:lnTo>
                      <a:lnTo>
                        <a:pt x="328" y="433"/>
                      </a:lnTo>
                      <a:lnTo>
                        <a:pt x="328" y="436"/>
                      </a:lnTo>
                      <a:lnTo>
                        <a:pt x="326" y="438"/>
                      </a:lnTo>
                      <a:lnTo>
                        <a:pt x="326" y="443"/>
                      </a:lnTo>
                      <a:lnTo>
                        <a:pt x="326" y="446"/>
                      </a:lnTo>
                      <a:lnTo>
                        <a:pt x="323" y="448"/>
                      </a:lnTo>
                      <a:lnTo>
                        <a:pt x="321" y="453"/>
                      </a:lnTo>
                      <a:lnTo>
                        <a:pt x="318" y="455"/>
                      </a:lnTo>
                      <a:lnTo>
                        <a:pt x="313" y="458"/>
                      </a:lnTo>
                      <a:lnTo>
                        <a:pt x="311" y="463"/>
                      </a:lnTo>
                      <a:lnTo>
                        <a:pt x="308" y="463"/>
                      </a:lnTo>
                      <a:lnTo>
                        <a:pt x="306" y="465"/>
                      </a:lnTo>
                      <a:lnTo>
                        <a:pt x="304" y="465"/>
                      </a:lnTo>
                      <a:lnTo>
                        <a:pt x="301" y="468"/>
                      </a:lnTo>
                      <a:lnTo>
                        <a:pt x="301" y="470"/>
                      </a:lnTo>
                      <a:lnTo>
                        <a:pt x="299" y="470"/>
                      </a:lnTo>
                      <a:lnTo>
                        <a:pt x="296" y="473"/>
                      </a:lnTo>
                      <a:lnTo>
                        <a:pt x="294" y="473"/>
                      </a:lnTo>
                      <a:lnTo>
                        <a:pt x="291" y="473"/>
                      </a:lnTo>
                      <a:lnTo>
                        <a:pt x="289" y="475"/>
                      </a:lnTo>
                      <a:lnTo>
                        <a:pt x="286" y="475"/>
                      </a:lnTo>
                      <a:lnTo>
                        <a:pt x="284" y="478"/>
                      </a:lnTo>
                      <a:lnTo>
                        <a:pt x="284" y="480"/>
                      </a:lnTo>
                      <a:lnTo>
                        <a:pt x="284" y="482"/>
                      </a:lnTo>
                      <a:lnTo>
                        <a:pt x="282" y="482"/>
                      </a:lnTo>
                      <a:lnTo>
                        <a:pt x="279" y="480"/>
                      </a:lnTo>
                      <a:lnTo>
                        <a:pt x="277" y="482"/>
                      </a:lnTo>
                      <a:lnTo>
                        <a:pt x="277" y="485"/>
                      </a:lnTo>
                      <a:lnTo>
                        <a:pt x="279" y="487"/>
                      </a:lnTo>
                      <a:lnTo>
                        <a:pt x="279" y="490"/>
                      </a:lnTo>
                      <a:lnTo>
                        <a:pt x="279" y="492"/>
                      </a:lnTo>
                      <a:lnTo>
                        <a:pt x="279" y="495"/>
                      </a:lnTo>
                      <a:lnTo>
                        <a:pt x="277" y="497"/>
                      </a:lnTo>
                      <a:lnTo>
                        <a:pt x="274" y="502"/>
                      </a:lnTo>
                      <a:lnTo>
                        <a:pt x="274" y="504"/>
                      </a:lnTo>
                      <a:lnTo>
                        <a:pt x="277" y="507"/>
                      </a:lnTo>
                      <a:lnTo>
                        <a:pt x="277" y="509"/>
                      </a:lnTo>
                      <a:lnTo>
                        <a:pt x="274" y="509"/>
                      </a:lnTo>
                      <a:lnTo>
                        <a:pt x="272" y="512"/>
                      </a:lnTo>
                      <a:lnTo>
                        <a:pt x="267" y="512"/>
                      </a:lnTo>
                      <a:lnTo>
                        <a:pt x="262" y="509"/>
                      </a:lnTo>
                      <a:lnTo>
                        <a:pt x="262" y="512"/>
                      </a:lnTo>
                      <a:lnTo>
                        <a:pt x="260" y="512"/>
                      </a:lnTo>
                      <a:lnTo>
                        <a:pt x="260" y="514"/>
                      </a:lnTo>
                      <a:lnTo>
                        <a:pt x="257" y="514"/>
                      </a:lnTo>
                      <a:lnTo>
                        <a:pt x="255" y="514"/>
                      </a:lnTo>
                      <a:lnTo>
                        <a:pt x="252" y="514"/>
                      </a:lnTo>
                      <a:lnTo>
                        <a:pt x="250" y="514"/>
                      </a:lnTo>
                      <a:lnTo>
                        <a:pt x="247" y="514"/>
                      </a:lnTo>
                      <a:lnTo>
                        <a:pt x="245" y="514"/>
                      </a:lnTo>
                      <a:lnTo>
                        <a:pt x="242" y="514"/>
                      </a:lnTo>
                      <a:lnTo>
                        <a:pt x="240" y="514"/>
                      </a:lnTo>
                      <a:lnTo>
                        <a:pt x="238" y="514"/>
                      </a:lnTo>
                      <a:lnTo>
                        <a:pt x="238" y="517"/>
                      </a:lnTo>
                      <a:lnTo>
                        <a:pt x="233" y="517"/>
                      </a:lnTo>
                      <a:lnTo>
                        <a:pt x="230" y="519"/>
                      </a:lnTo>
                      <a:lnTo>
                        <a:pt x="225" y="519"/>
                      </a:lnTo>
                      <a:lnTo>
                        <a:pt x="223" y="519"/>
                      </a:lnTo>
                      <a:lnTo>
                        <a:pt x="218" y="517"/>
                      </a:lnTo>
                      <a:lnTo>
                        <a:pt x="215" y="514"/>
                      </a:lnTo>
                      <a:lnTo>
                        <a:pt x="211" y="514"/>
                      </a:lnTo>
                      <a:lnTo>
                        <a:pt x="211" y="512"/>
                      </a:lnTo>
                      <a:lnTo>
                        <a:pt x="208" y="512"/>
                      </a:lnTo>
                      <a:lnTo>
                        <a:pt x="203" y="509"/>
                      </a:lnTo>
                      <a:lnTo>
                        <a:pt x="196" y="509"/>
                      </a:lnTo>
                      <a:lnTo>
                        <a:pt x="193" y="509"/>
                      </a:lnTo>
                      <a:lnTo>
                        <a:pt x="191" y="512"/>
                      </a:lnTo>
                      <a:lnTo>
                        <a:pt x="189" y="512"/>
                      </a:lnTo>
                      <a:lnTo>
                        <a:pt x="189" y="514"/>
                      </a:lnTo>
                      <a:lnTo>
                        <a:pt x="186" y="514"/>
                      </a:lnTo>
                      <a:lnTo>
                        <a:pt x="186" y="517"/>
                      </a:lnTo>
                      <a:lnTo>
                        <a:pt x="186" y="519"/>
                      </a:lnTo>
                      <a:lnTo>
                        <a:pt x="186" y="522"/>
                      </a:lnTo>
                      <a:lnTo>
                        <a:pt x="186" y="526"/>
                      </a:lnTo>
                      <a:lnTo>
                        <a:pt x="186" y="529"/>
                      </a:lnTo>
                      <a:lnTo>
                        <a:pt x="181" y="531"/>
                      </a:lnTo>
                      <a:lnTo>
                        <a:pt x="181" y="534"/>
                      </a:lnTo>
                      <a:lnTo>
                        <a:pt x="179" y="534"/>
                      </a:lnTo>
                      <a:lnTo>
                        <a:pt x="176" y="534"/>
                      </a:lnTo>
                      <a:lnTo>
                        <a:pt x="176" y="531"/>
                      </a:lnTo>
                      <a:lnTo>
                        <a:pt x="179" y="526"/>
                      </a:lnTo>
                      <a:lnTo>
                        <a:pt x="179" y="522"/>
                      </a:lnTo>
                      <a:lnTo>
                        <a:pt x="179" y="519"/>
                      </a:lnTo>
                      <a:lnTo>
                        <a:pt x="179" y="517"/>
                      </a:lnTo>
                      <a:lnTo>
                        <a:pt x="179" y="514"/>
                      </a:lnTo>
                      <a:lnTo>
                        <a:pt x="179" y="507"/>
                      </a:lnTo>
                      <a:lnTo>
                        <a:pt x="179" y="504"/>
                      </a:lnTo>
                      <a:lnTo>
                        <a:pt x="179" y="502"/>
                      </a:lnTo>
                      <a:lnTo>
                        <a:pt x="176" y="497"/>
                      </a:lnTo>
                      <a:lnTo>
                        <a:pt x="176" y="492"/>
                      </a:lnTo>
                      <a:lnTo>
                        <a:pt x="174" y="487"/>
                      </a:lnTo>
                      <a:lnTo>
                        <a:pt x="174" y="485"/>
                      </a:lnTo>
                      <a:lnTo>
                        <a:pt x="174" y="482"/>
                      </a:lnTo>
                      <a:lnTo>
                        <a:pt x="174" y="480"/>
                      </a:lnTo>
                      <a:lnTo>
                        <a:pt x="171" y="480"/>
                      </a:lnTo>
                      <a:lnTo>
                        <a:pt x="171" y="478"/>
                      </a:lnTo>
                      <a:lnTo>
                        <a:pt x="169" y="478"/>
                      </a:lnTo>
                      <a:lnTo>
                        <a:pt x="167" y="478"/>
                      </a:lnTo>
                      <a:lnTo>
                        <a:pt x="164" y="478"/>
                      </a:lnTo>
                      <a:lnTo>
                        <a:pt x="162" y="478"/>
                      </a:lnTo>
                      <a:lnTo>
                        <a:pt x="159" y="480"/>
                      </a:lnTo>
                      <a:lnTo>
                        <a:pt x="157" y="480"/>
                      </a:lnTo>
                      <a:lnTo>
                        <a:pt x="154" y="480"/>
                      </a:lnTo>
                      <a:lnTo>
                        <a:pt x="154" y="478"/>
                      </a:lnTo>
                      <a:lnTo>
                        <a:pt x="152" y="478"/>
                      </a:lnTo>
                      <a:lnTo>
                        <a:pt x="152" y="475"/>
                      </a:lnTo>
                      <a:lnTo>
                        <a:pt x="152" y="473"/>
                      </a:lnTo>
                      <a:lnTo>
                        <a:pt x="149" y="470"/>
                      </a:lnTo>
                      <a:lnTo>
                        <a:pt x="149" y="468"/>
                      </a:lnTo>
                      <a:lnTo>
                        <a:pt x="147" y="465"/>
                      </a:lnTo>
                      <a:lnTo>
                        <a:pt x="147" y="463"/>
                      </a:lnTo>
                      <a:lnTo>
                        <a:pt x="145" y="460"/>
                      </a:lnTo>
                      <a:lnTo>
                        <a:pt x="145" y="458"/>
                      </a:lnTo>
                      <a:lnTo>
                        <a:pt x="142" y="458"/>
                      </a:lnTo>
                      <a:lnTo>
                        <a:pt x="140" y="455"/>
                      </a:lnTo>
                      <a:lnTo>
                        <a:pt x="135" y="455"/>
                      </a:lnTo>
                      <a:lnTo>
                        <a:pt x="132" y="453"/>
                      </a:lnTo>
                      <a:lnTo>
                        <a:pt x="127" y="451"/>
                      </a:lnTo>
                      <a:lnTo>
                        <a:pt x="125" y="448"/>
                      </a:lnTo>
                      <a:lnTo>
                        <a:pt x="120" y="446"/>
                      </a:lnTo>
                      <a:lnTo>
                        <a:pt x="118" y="443"/>
                      </a:lnTo>
                      <a:lnTo>
                        <a:pt x="115" y="443"/>
                      </a:lnTo>
                      <a:lnTo>
                        <a:pt x="110" y="441"/>
                      </a:lnTo>
                      <a:lnTo>
                        <a:pt x="110" y="438"/>
                      </a:lnTo>
                      <a:lnTo>
                        <a:pt x="110" y="436"/>
                      </a:lnTo>
                      <a:lnTo>
                        <a:pt x="108" y="436"/>
                      </a:lnTo>
                      <a:lnTo>
                        <a:pt x="108" y="433"/>
                      </a:lnTo>
                      <a:lnTo>
                        <a:pt x="105" y="431"/>
                      </a:lnTo>
                      <a:lnTo>
                        <a:pt x="100" y="431"/>
                      </a:lnTo>
                      <a:lnTo>
                        <a:pt x="98" y="429"/>
                      </a:lnTo>
                      <a:lnTo>
                        <a:pt x="96" y="426"/>
                      </a:lnTo>
                      <a:lnTo>
                        <a:pt x="93" y="424"/>
                      </a:lnTo>
                      <a:lnTo>
                        <a:pt x="86" y="421"/>
                      </a:lnTo>
                      <a:lnTo>
                        <a:pt x="83" y="421"/>
                      </a:lnTo>
                      <a:lnTo>
                        <a:pt x="81" y="419"/>
                      </a:lnTo>
                      <a:lnTo>
                        <a:pt x="81" y="416"/>
                      </a:lnTo>
                      <a:lnTo>
                        <a:pt x="78" y="416"/>
                      </a:lnTo>
                      <a:lnTo>
                        <a:pt x="78" y="414"/>
                      </a:lnTo>
                      <a:lnTo>
                        <a:pt x="76" y="411"/>
                      </a:lnTo>
                      <a:lnTo>
                        <a:pt x="76" y="409"/>
                      </a:lnTo>
                      <a:lnTo>
                        <a:pt x="74" y="404"/>
                      </a:lnTo>
                      <a:lnTo>
                        <a:pt x="71" y="402"/>
                      </a:lnTo>
                      <a:lnTo>
                        <a:pt x="71" y="399"/>
                      </a:lnTo>
                      <a:lnTo>
                        <a:pt x="69" y="394"/>
                      </a:lnTo>
                      <a:lnTo>
                        <a:pt x="71" y="389"/>
                      </a:lnTo>
                      <a:lnTo>
                        <a:pt x="71" y="387"/>
                      </a:lnTo>
                      <a:lnTo>
                        <a:pt x="71" y="385"/>
                      </a:lnTo>
                      <a:lnTo>
                        <a:pt x="71" y="382"/>
                      </a:lnTo>
                      <a:lnTo>
                        <a:pt x="71" y="370"/>
                      </a:lnTo>
                      <a:lnTo>
                        <a:pt x="71" y="365"/>
                      </a:lnTo>
                      <a:lnTo>
                        <a:pt x="71" y="362"/>
                      </a:lnTo>
                      <a:lnTo>
                        <a:pt x="71" y="360"/>
                      </a:lnTo>
                      <a:lnTo>
                        <a:pt x="71" y="353"/>
                      </a:lnTo>
                      <a:lnTo>
                        <a:pt x="71" y="350"/>
                      </a:lnTo>
                      <a:close/>
                    </a:path>
                  </a:pathLst>
                </a:custGeom>
                <a:solidFill>
                  <a:srgbClr val="669900">
                    <a:alpha val="25000"/>
                  </a:srgbClr>
                </a:solidFill>
                <a:ln w="3175">
                  <a:noFill/>
                  <a:prstDash val="solid"/>
                  <a:round/>
                  <a:headEnd/>
                  <a:tailEnd/>
                </a:ln>
              </p:spPr>
              <p:txBody>
                <a:bodyPr/>
                <a:lstStyle/>
                <a:p>
                  <a:endParaRPr lang="es-SV"/>
                </a:p>
              </p:txBody>
            </p:sp>
            <p:sp>
              <p:nvSpPr>
                <p:cNvPr id="149852" name="Freeform 2396"/>
                <p:cNvSpPr>
                  <a:spLocks/>
                </p:cNvSpPr>
                <p:nvPr/>
              </p:nvSpPr>
              <p:spPr bwMode="auto">
                <a:xfrm>
                  <a:off x="3245" y="1457"/>
                  <a:ext cx="384" cy="431"/>
                </a:xfrm>
                <a:custGeom>
                  <a:avLst/>
                  <a:gdLst/>
                  <a:ahLst/>
                  <a:cxnLst>
                    <a:cxn ang="0">
                      <a:pos x="19" y="299"/>
                    </a:cxn>
                    <a:cxn ang="0">
                      <a:pos x="14" y="282"/>
                    </a:cxn>
                    <a:cxn ang="0">
                      <a:pos x="7" y="269"/>
                    </a:cxn>
                    <a:cxn ang="0">
                      <a:pos x="12" y="255"/>
                    </a:cxn>
                    <a:cxn ang="0">
                      <a:pos x="14" y="235"/>
                    </a:cxn>
                    <a:cxn ang="0">
                      <a:pos x="5" y="218"/>
                    </a:cxn>
                    <a:cxn ang="0">
                      <a:pos x="5" y="198"/>
                    </a:cxn>
                    <a:cxn ang="0">
                      <a:pos x="12" y="184"/>
                    </a:cxn>
                    <a:cxn ang="0">
                      <a:pos x="22" y="169"/>
                    </a:cxn>
                    <a:cxn ang="0">
                      <a:pos x="27" y="150"/>
                    </a:cxn>
                    <a:cxn ang="0">
                      <a:pos x="41" y="140"/>
                    </a:cxn>
                    <a:cxn ang="0">
                      <a:pos x="59" y="140"/>
                    </a:cxn>
                    <a:cxn ang="0">
                      <a:pos x="68" y="132"/>
                    </a:cxn>
                    <a:cxn ang="0">
                      <a:pos x="73" y="115"/>
                    </a:cxn>
                    <a:cxn ang="0">
                      <a:pos x="85" y="101"/>
                    </a:cxn>
                    <a:cxn ang="0">
                      <a:pos x="95" y="83"/>
                    </a:cxn>
                    <a:cxn ang="0">
                      <a:pos x="105" y="71"/>
                    </a:cxn>
                    <a:cxn ang="0">
                      <a:pos x="90" y="52"/>
                    </a:cxn>
                    <a:cxn ang="0">
                      <a:pos x="100" y="39"/>
                    </a:cxn>
                    <a:cxn ang="0">
                      <a:pos x="112" y="25"/>
                    </a:cxn>
                    <a:cxn ang="0">
                      <a:pos x="115" y="3"/>
                    </a:cxn>
                    <a:cxn ang="0">
                      <a:pos x="132" y="5"/>
                    </a:cxn>
                    <a:cxn ang="0">
                      <a:pos x="147" y="12"/>
                    </a:cxn>
                    <a:cxn ang="0">
                      <a:pos x="161" y="27"/>
                    </a:cxn>
                    <a:cxn ang="0">
                      <a:pos x="166" y="39"/>
                    </a:cxn>
                    <a:cxn ang="0">
                      <a:pos x="171" y="54"/>
                    </a:cxn>
                    <a:cxn ang="0">
                      <a:pos x="178" y="61"/>
                    </a:cxn>
                    <a:cxn ang="0">
                      <a:pos x="200" y="59"/>
                    </a:cxn>
                    <a:cxn ang="0">
                      <a:pos x="227" y="69"/>
                    </a:cxn>
                    <a:cxn ang="0">
                      <a:pos x="249" y="79"/>
                    </a:cxn>
                    <a:cxn ang="0">
                      <a:pos x="269" y="91"/>
                    </a:cxn>
                    <a:cxn ang="0">
                      <a:pos x="281" y="108"/>
                    </a:cxn>
                    <a:cxn ang="0">
                      <a:pos x="301" y="120"/>
                    </a:cxn>
                    <a:cxn ang="0">
                      <a:pos x="318" y="130"/>
                    </a:cxn>
                    <a:cxn ang="0">
                      <a:pos x="333" y="145"/>
                    </a:cxn>
                    <a:cxn ang="0">
                      <a:pos x="345" y="162"/>
                    </a:cxn>
                    <a:cxn ang="0">
                      <a:pos x="355" y="186"/>
                    </a:cxn>
                    <a:cxn ang="0">
                      <a:pos x="357" y="216"/>
                    </a:cxn>
                    <a:cxn ang="0">
                      <a:pos x="360" y="235"/>
                    </a:cxn>
                    <a:cxn ang="0">
                      <a:pos x="374" y="255"/>
                    </a:cxn>
                    <a:cxn ang="0">
                      <a:pos x="377" y="269"/>
                    </a:cxn>
                    <a:cxn ang="0">
                      <a:pos x="345" y="291"/>
                    </a:cxn>
                    <a:cxn ang="0">
                      <a:pos x="320" y="306"/>
                    </a:cxn>
                    <a:cxn ang="0">
                      <a:pos x="306" y="328"/>
                    </a:cxn>
                    <a:cxn ang="0">
                      <a:pos x="284" y="350"/>
                    </a:cxn>
                    <a:cxn ang="0">
                      <a:pos x="262" y="355"/>
                    </a:cxn>
                    <a:cxn ang="0">
                      <a:pos x="242" y="372"/>
                    </a:cxn>
                    <a:cxn ang="0">
                      <a:pos x="225" y="384"/>
                    </a:cxn>
                    <a:cxn ang="0">
                      <a:pos x="208" y="404"/>
                    </a:cxn>
                    <a:cxn ang="0">
                      <a:pos x="178" y="409"/>
                    </a:cxn>
                    <a:cxn ang="0">
                      <a:pos x="147" y="402"/>
                    </a:cxn>
                    <a:cxn ang="0">
                      <a:pos x="122" y="397"/>
                    </a:cxn>
                    <a:cxn ang="0">
                      <a:pos x="107" y="411"/>
                    </a:cxn>
                    <a:cxn ang="0">
                      <a:pos x="93" y="421"/>
                    </a:cxn>
                    <a:cxn ang="0">
                      <a:pos x="76" y="429"/>
                    </a:cxn>
                    <a:cxn ang="0">
                      <a:pos x="68" y="409"/>
                    </a:cxn>
                    <a:cxn ang="0">
                      <a:pos x="61" y="389"/>
                    </a:cxn>
                    <a:cxn ang="0">
                      <a:pos x="54" y="372"/>
                    </a:cxn>
                    <a:cxn ang="0">
                      <a:pos x="56" y="367"/>
                    </a:cxn>
                    <a:cxn ang="0">
                      <a:pos x="44" y="353"/>
                    </a:cxn>
                    <a:cxn ang="0">
                      <a:pos x="34" y="343"/>
                    </a:cxn>
                    <a:cxn ang="0">
                      <a:pos x="37" y="321"/>
                    </a:cxn>
                    <a:cxn ang="0">
                      <a:pos x="22" y="316"/>
                    </a:cxn>
                  </a:cxnLst>
                  <a:rect l="0" t="0" r="r" b="b"/>
                  <a:pathLst>
                    <a:path w="384" h="431">
                      <a:moveTo>
                        <a:pt x="17" y="311"/>
                      </a:moveTo>
                      <a:lnTo>
                        <a:pt x="17" y="309"/>
                      </a:lnTo>
                      <a:lnTo>
                        <a:pt x="19" y="309"/>
                      </a:lnTo>
                      <a:lnTo>
                        <a:pt x="19" y="306"/>
                      </a:lnTo>
                      <a:lnTo>
                        <a:pt x="22" y="306"/>
                      </a:lnTo>
                      <a:lnTo>
                        <a:pt x="24" y="304"/>
                      </a:lnTo>
                      <a:lnTo>
                        <a:pt x="22" y="301"/>
                      </a:lnTo>
                      <a:lnTo>
                        <a:pt x="22" y="299"/>
                      </a:lnTo>
                      <a:lnTo>
                        <a:pt x="19" y="299"/>
                      </a:lnTo>
                      <a:lnTo>
                        <a:pt x="19" y="296"/>
                      </a:lnTo>
                      <a:lnTo>
                        <a:pt x="19" y="294"/>
                      </a:lnTo>
                      <a:lnTo>
                        <a:pt x="19" y="291"/>
                      </a:lnTo>
                      <a:lnTo>
                        <a:pt x="22" y="289"/>
                      </a:lnTo>
                      <a:lnTo>
                        <a:pt x="22" y="287"/>
                      </a:lnTo>
                      <a:lnTo>
                        <a:pt x="22" y="284"/>
                      </a:lnTo>
                      <a:lnTo>
                        <a:pt x="19" y="282"/>
                      </a:lnTo>
                      <a:lnTo>
                        <a:pt x="17" y="282"/>
                      </a:lnTo>
                      <a:lnTo>
                        <a:pt x="14" y="282"/>
                      </a:lnTo>
                      <a:lnTo>
                        <a:pt x="14" y="284"/>
                      </a:lnTo>
                      <a:lnTo>
                        <a:pt x="12" y="284"/>
                      </a:lnTo>
                      <a:lnTo>
                        <a:pt x="12" y="282"/>
                      </a:lnTo>
                      <a:lnTo>
                        <a:pt x="12" y="279"/>
                      </a:lnTo>
                      <a:lnTo>
                        <a:pt x="12" y="277"/>
                      </a:lnTo>
                      <a:lnTo>
                        <a:pt x="10" y="274"/>
                      </a:lnTo>
                      <a:lnTo>
                        <a:pt x="10" y="272"/>
                      </a:lnTo>
                      <a:lnTo>
                        <a:pt x="10" y="269"/>
                      </a:lnTo>
                      <a:lnTo>
                        <a:pt x="7" y="269"/>
                      </a:lnTo>
                      <a:lnTo>
                        <a:pt x="7" y="267"/>
                      </a:lnTo>
                      <a:lnTo>
                        <a:pt x="10" y="267"/>
                      </a:lnTo>
                      <a:lnTo>
                        <a:pt x="17" y="267"/>
                      </a:lnTo>
                      <a:lnTo>
                        <a:pt x="19" y="265"/>
                      </a:lnTo>
                      <a:lnTo>
                        <a:pt x="17" y="265"/>
                      </a:lnTo>
                      <a:lnTo>
                        <a:pt x="17" y="262"/>
                      </a:lnTo>
                      <a:lnTo>
                        <a:pt x="14" y="260"/>
                      </a:lnTo>
                      <a:lnTo>
                        <a:pt x="12" y="257"/>
                      </a:lnTo>
                      <a:lnTo>
                        <a:pt x="12" y="255"/>
                      </a:lnTo>
                      <a:lnTo>
                        <a:pt x="12" y="252"/>
                      </a:lnTo>
                      <a:lnTo>
                        <a:pt x="12" y="250"/>
                      </a:lnTo>
                      <a:lnTo>
                        <a:pt x="12" y="247"/>
                      </a:lnTo>
                      <a:lnTo>
                        <a:pt x="12" y="245"/>
                      </a:lnTo>
                      <a:lnTo>
                        <a:pt x="14" y="245"/>
                      </a:lnTo>
                      <a:lnTo>
                        <a:pt x="14" y="243"/>
                      </a:lnTo>
                      <a:lnTo>
                        <a:pt x="14" y="240"/>
                      </a:lnTo>
                      <a:lnTo>
                        <a:pt x="14" y="238"/>
                      </a:lnTo>
                      <a:lnTo>
                        <a:pt x="14" y="235"/>
                      </a:lnTo>
                      <a:lnTo>
                        <a:pt x="12" y="235"/>
                      </a:lnTo>
                      <a:lnTo>
                        <a:pt x="10" y="235"/>
                      </a:lnTo>
                      <a:lnTo>
                        <a:pt x="10" y="233"/>
                      </a:lnTo>
                      <a:lnTo>
                        <a:pt x="10" y="230"/>
                      </a:lnTo>
                      <a:lnTo>
                        <a:pt x="10" y="228"/>
                      </a:lnTo>
                      <a:lnTo>
                        <a:pt x="10" y="225"/>
                      </a:lnTo>
                      <a:lnTo>
                        <a:pt x="7" y="223"/>
                      </a:lnTo>
                      <a:lnTo>
                        <a:pt x="7" y="221"/>
                      </a:lnTo>
                      <a:lnTo>
                        <a:pt x="5" y="218"/>
                      </a:lnTo>
                      <a:lnTo>
                        <a:pt x="2" y="216"/>
                      </a:lnTo>
                      <a:lnTo>
                        <a:pt x="2" y="213"/>
                      </a:lnTo>
                      <a:lnTo>
                        <a:pt x="0" y="211"/>
                      </a:lnTo>
                      <a:lnTo>
                        <a:pt x="0" y="206"/>
                      </a:lnTo>
                      <a:lnTo>
                        <a:pt x="2" y="206"/>
                      </a:lnTo>
                      <a:lnTo>
                        <a:pt x="2" y="203"/>
                      </a:lnTo>
                      <a:lnTo>
                        <a:pt x="2" y="201"/>
                      </a:lnTo>
                      <a:lnTo>
                        <a:pt x="5" y="201"/>
                      </a:lnTo>
                      <a:lnTo>
                        <a:pt x="5" y="198"/>
                      </a:lnTo>
                      <a:lnTo>
                        <a:pt x="2" y="198"/>
                      </a:lnTo>
                      <a:lnTo>
                        <a:pt x="2" y="196"/>
                      </a:lnTo>
                      <a:lnTo>
                        <a:pt x="2" y="194"/>
                      </a:lnTo>
                      <a:lnTo>
                        <a:pt x="5" y="194"/>
                      </a:lnTo>
                      <a:lnTo>
                        <a:pt x="10" y="194"/>
                      </a:lnTo>
                      <a:lnTo>
                        <a:pt x="10" y="191"/>
                      </a:lnTo>
                      <a:lnTo>
                        <a:pt x="12" y="189"/>
                      </a:lnTo>
                      <a:lnTo>
                        <a:pt x="12" y="186"/>
                      </a:lnTo>
                      <a:lnTo>
                        <a:pt x="12" y="184"/>
                      </a:lnTo>
                      <a:lnTo>
                        <a:pt x="12" y="181"/>
                      </a:lnTo>
                      <a:lnTo>
                        <a:pt x="10" y="181"/>
                      </a:lnTo>
                      <a:lnTo>
                        <a:pt x="10" y="179"/>
                      </a:lnTo>
                      <a:lnTo>
                        <a:pt x="10" y="176"/>
                      </a:lnTo>
                      <a:lnTo>
                        <a:pt x="12" y="172"/>
                      </a:lnTo>
                      <a:lnTo>
                        <a:pt x="14" y="172"/>
                      </a:lnTo>
                      <a:lnTo>
                        <a:pt x="17" y="172"/>
                      </a:lnTo>
                      <a:lnTo>
                        <a:pt x="19" y="172"/>
                      </a:lnTo>
                      <a:lnTo>
                        <a:pt x="22" y="169"/>
                      </a:lnTo>
                      <a:lnTo>
                        <a:pt x="19" y="167"/>
                      </a:lnTo>
                      <a:lnTo>
                        <a:pt x="22" y="164"/>
                      </a:lnTo>
                      <a:lnTo>
                        <a:pt x="22" y="162"/>
                      </a:lnTo>
                      <a:lnTo>
                        <a:pt x="22" y="159"/>
                      </a:lnTo>
                      <a:lnTo>
                        <a:pt x="22" y="157"/>
                      </a:lnTo>
                      <a:lnTo>
                        <a:pt x="24" y="154"/>
                      </a:lnTo>
                      <a:lnTo>
                        <a:pt x="24" y="152"/>
                      </a:lnTo>
                      <a:lnTo>
                        <a:pt x="27" y="152"/>
                      </a:lnTo>
                      <a:lnTo>
                        <a:pt x="27" y="150"/>
                      </a:lnTo>
                      <a:lnTo>
                        <a:pt x="27" y="147"/>
                      </a:lnTo>
                      <a:lnTo>
                        <a:pt x="29" y="147"/>
                      </a:lnTo>
                      <a:lnTo>
                        <a:pt x="29" y="145"/>
                      </a:lnTo>
                      <a:lnTo>
                        <a:pt x="32" y="145"/>
                      </a:lnTo>
                      <a:lnTo>
                        <a:pt x="34" y="145"/>
                      </a:lnTo>
                      <a:lnTo>
                        <a:pt x="37" y="142"/>
                      </a:lnTo>
                      <a:lnTo>
                        <a:pt x="39" y="142"/>
                      </a:lnTo>
                      <a:lnTo>
                        <a:pt x="39" y="140"/>
                      </a:lnTo>
                      <a:lnTo>
                        <a:pt x="41" y="140"/>
                      </a:lnTo>
                      <a:lnTo>
                        <a:pt x="44" y="142"/>
                      </a:lnTo>
                      <a:lnTo>
                        <a:pt x="46" y="145"/>
                      </a:lnTo>
                      <a:lnTo>
                        <a:pt x="49" y="145"/>
                      </a:lnTo>
                      <a:lnTo>
                        <a:pt x="51" y="145"/>
                      </a:lnTo>
                      <a:lnTo>
                        <a:pt x="54" y="142"/>
                      </a:lnTo>
                      <a:lnTo>
                        <a:pt x="54" y="140"/>
                      </a:lnTo>
                      <a:lnTo>
                        <a:pt x="54" y="137"/>
                      </a:lnTo>
                      <a:lnTo>
                        <a:pt x="56" y="137"/>
                      </a:lnTo>
                      <a:lnTo>
                        <a:pt x="59" y="140"/>
                      </a:lnTo>
                      <a:lnTo>
                        <a:pt x="61" y="140"/>
                      </a:lnTo>
                      <a:lnTo>
                        <a:pt x="63" y="140"/>
                      </a:lnTo>
                      <a:lnTo>
                        <a:pt x="63" y="137"/>
                      </a:lnTo>
                      <a:lnTo>
                        <a:pt x="61" y="137"/>
                      </a:lnTo>
                      <a:lnTo>
                        <a:pt x="61" y="135"/>
                      </a:lnTo>
                      <a:lnTo>
                        <a:pt x="63" y="135"/>
                      </a:lnTo>
                      <a:lnTo>
                        <a:pt x="66" y="135"/>
                      </a:lnTo>
                      <a:lnTo>
                        <a:pt x="68" y="135"/>
                      </a:lnTo>
                      <a:lnTo>
                        <a:pt x="68" y="132"/>
                      </a:lnTo>
                      <a:lnTo>
                        <a:pt x="68" y="130"/>
                      </a:lnTo>
                      <a:lnTo>
                        <a:pt x="68" y="127"/>
                      </a:lnTo>
                      <a:lnTo>
                        <a:pt x="66" y="125"/>
                      </a:lnTo>
                      <a:lnTo>
                        <a:pt x="66" y="123"/>
                      </a:lnTo>
                      <a:lnTo>
                        <a:pt x="68" y="123"/>
                      </a:lnTo>
                      <a:lnTo>
                        <a:pt x="71" y="120"/>
                      </a:lnTo>
                      <a:lnTo>
                        <a:pt x="71" y="118"/>
                      </a:lnTo>
                      <a:lnTo>
                        <a:pt x="71" y="115"/>
                      </a:lnTo>
                      <a:lnTo>
                        <a:pt x="73" y="115"/>
                      </a:lnTo>
                      <a:lnTo>
                        <a:pt x="76" y="115"/>
                      </a:lnTo>
                      <a:lnTo>
                        <a:pt x="78" y="115"/>
                      </a:lnTo>
                      <a:lnTo>
                        <a:pt x="78" y="113"/>
                      </a:lnTo>
                      <a:lnTo>
                        <a:pt x="78" y="110"/>
                      </a:lnTo>
                      <a:lnTo>
                        <a:pt x="81" y="108"/>
                      </a:lnTo>
                      <a:lnTo>
                        <a:pt x="83" y="105"/>
                      </a:lnTo>
                      <a:lnTo>
                        <a:pt x="85" y="105"/>
                      </a:lnTo>
                      <a:lnTo>
                        <a:pt x="85" y="103"/>
                      </a:lnTo>
                      <a:lnTo>
                        <a:pt x="85" y="101"/>
                      </a:lnTo>
                      <a:lnTo>
                        <a:pt x="88" y="98"/>
                      </a:lnTo>
                      <a:lnTo>
                        <a:pt x="88" y="96"/>
                      </a:lnTo>
                      <a:lnTo>
                        <a:pt x="90" y="96"/>
                      </a:lnTo>
                      <a:lnTo>
                        <a:pt x="93" y="96"/>
                      </a:lnTo>
                      <a:lnTo>
                        <a:pt x="95" y="93"/>
                      </a:lnTo>
                      <a:lnTo>
                        <a:pt x="98" y="91"/>
                      </a:lnTo>
                      <a:lnTo>
                        <a:pt x="98" y="88"/>
                      </a:lnTo>
                      <a:lnTo>
                        <a:pt x="95" y="86"/>
                      </a:lnTo>
                      <a:lnTo>
                        <a:pt x="95" y="83"/>
                      </a:lnTo>
                      <a:lnTo>
                        <a:pt x="98" y="83"/>
                      </a:lnTo>
                      <a:lnTo>
                        <a:pt x="100" y="83"/>
                      </a:lnTo>
                      <a:lnTo>
                        <a:pt x="100" y="86"/>
                      </a:lnTo>
                      <a:lnTo>
                        <a:pt x="103" y="86"/>
                      </a:lnTo>
                      <a:lnTo>
                        <a:pt x="103" y="83"/>
                      </a:lnTo>
                      <a:lnTo>
                        <a:pt x="103" y="81"/>
                      </a:lnTo>
                      <a:lnTo>
                        <a:pt x="103" y="76"/>
                      </a:lnTo>
                      <a:lnTo>
                        <a:pt x="105" y="74"/>
                      </a:lnTo>
                      <a:lnTo>
                        <a:pt x="105" y="71"/>
                      </a:lnTo>
                      <a:lnTo>
                        <a:pt x="103" y="69"/>
                      </a:lnTo>
                      <a:lnTo>
                        <a:pt x="103" y="66"/>
                      </a:lnTo>
                      <a:lnTo>
                        <a:pt x="100" y="64"/>
                      </a:lnTo>
                      <a:lnTo>
                        <a:pt x="98" y="61"/>
                      </a:lnTo>
                      <a:lnTo>
                        <a:pt x="95" y="59"/>
                      </a:lnTo>
                      <a:lnTo>
                        <a:pt x="95" y="57"/>
                      </a:lnTo>
                      <a:lnTo>
                        <a:pt x="95" y="54"/>
                      </a:lnTo>
                      <a:lnTo>
                        <a:pt x="93" y="54"/>
                      </a:lnTo>
                      <a:lnTo>
                        <a:pt x="90" y="52"/>
                      </a:lnTo>
                      <a:lnTo>
                        <a:pt x="90" y="49"/>
                      </a:lnTo>
                      <a:lnTo>
                        <a:pt x="90" y="47"/>
                      </a:lnTo>
                      <a:lnTo>
                        <a:pt x="90" y="44"/>
                      </a:lnTo>
                      <a:lnTo>
                        <a:pt x="90" y="42"/>
                      </a:lnTo>
                      <a:lnTo>
                        <a:pt x="93" y="42"/>
                      </a:lnTo>
                      <a:lnTo>
                        <a:pt x="93" y="39"/>
                      </a:lnTo>
                      <a:lnTo>
                        <a:pt x="95" y="39"/>
                      </a:lnTo>
                      <a:lnTo>
                        <a:pt x="98" y="39"/>
                      </a:lnTo>
                      <a:lnTo>
                        <a:pt x="100" y="39"/>
                      </a:lnTo>
                      <a:lnTo>
                        <a:pt x="100" y="37"/>
                      </a:lnTo>
                      <a:lnTo>
                        <a:pt x="103" y="34"/>
                      </a:lnTo>
                      <a:lnTo>
                        <a:pt x="103" y="32"/>
                      </a:lnTo>
                      <a:lnTo>
                        <a:pt x="105" y="32"/>
                      </a:lnTo>
                      <a:lnTo>
                        <a:pt x="107" y="30"/>
                      </a:lnTo>
                      <a:lnTo>
                        <a:pt x="107" y="27"/>
                      </a:lnTo>
                      <a:lnTo>
                        <a:pt x="110" y="27"/>
                      </a:lnTo>
                      <a:lnTo>
                        <a:pt x="110" y="25"/>
                      </a:lnTo>
                      <a:lnTo>
                        <a:pt x="112" y="25"/>
                      </a:lnTo>
                      <a:lnTo>
                        <a:pt x="112" y="20"/>
                      </a:lnTo>
                      <a:lnTo>
                        <a:pt x="112" y="17"/>
                      </a:lnTo>
                      <a:lnTo>
                        <a:pt x="112" y="15"/>
                      </a:lnTo>
                      <a:lnTo>
                        <a:pt x="112" y="12"/>
                      </a:lnTo>
                      <a:lnTo>
                        <a:pt x="112" y="10"/>
                      </a:lnTo>
                      <a:lnTo>
                        <a:pt x="112" y="8"/>
                      </a:lnTo>
                      <a:lnTo>
                        <a:pt x="112" y="5"/>
                      </a:lnTo>
                      <a:lnTo>
                        <a:pt x="112" y="3"/>
                      </a:lnTo>
                      <a:lnTo>
                        <a:pt x="115" y="3"/>
                      </a:lnTo>
                      <a:lnTo>
                        <a:pt x="115" y="0"/>
                      </a:lnTo>
                      <a:lnTo>
                        <a:pt x="120" y="0"/>
                      </a:lnTo>
                      <a:lnTo>
                        <a:pt x="122" y="0"/>
                      </a:lnTo>
                      <a:lnTo>
                        <a:pt x="125" y="0"/>
                      </a:lnTo>
                      <a:lnTo>
                        <a:pt x="125" y="3"/>
                      </a:lnTo>
                      <a:lnTo>
                        <a:pt x="127" y="3"/>
                      </a:lnTo>
                      <a:lnTo>
                        <a:pt x="127" y="5"/>
                      </a:lnTo>
                      <a:lnTo>
                        <a:pt x="129" y="5"/>
                      </a:lnTo>
                      <a:lnTo>
                        <a:pt x="132" y="5"/>
                      </a:lnTo>
                      <a:lnTo>
                        <a:pt x="134" y="0"/>
                      </a:lnTo>
                      <a:lnTo>
                        <a:pt x="137" y="0"/>
                      </a:lnTo>
                      <a:lnTo>
                        <a:pt x="139" y="0"/>
                      </a:lnTo>
                      <a:lnTo>
                        <a:pt x="142" y="0"/>
                      </a:lnTo>
                      <a:lnTo>
                        <a:pt x="144" y="0"/>
                      </a:lnTo>
                      <a:lnTo>
                        <a:pt x="147" y="3"/>
                      </a:lnTo>
                      <a:lnTo>
                        <a:pt x="147" y="5"/>
                      </a:lnTo>
                      <a:lnTo>
                        <a:pt x="147" y="10"/>
                      </a:lnTo>
                      <a:lnTo>
                        <a:pt x="147" y="12"/>
                      </a:lnTo>
                      <a:lnTo>
                        <a:pt x="149" y="12"/>
                      </a:lnTo>
                      <a:lnTo>
                        <a:pt x="149" y="15"/>
                      </a:lnTo>
                      <a:lnTo>
                        <a:pt x="149" y="17"/>
                      </a:lnTo>
                      <a:lnTo>
                        <a:pt x="149" y="20"/>
                      </a:lnTo>
                      <a:lnTo>
                        <a:pt x="149" y="22"/>
                      </a:lnTo>
                      <a:lnTo>
                        <a:pt x="152" y="25"/>
                      </a:lnTo>
                      <a:lnTo>
                        <a:pt x="154" y="25"/>
                      </a:lnTo>
                      <a:lnTo>
                        <a:pt x="156" y="27"/>
                      </a:lnTo>
                      <a:lnTo>
                        <a:pt x="161" y="27"/>
                      </a:lnTo>
                      <a:lnTo>
                        <a:pt x="164" y="30"/>
                      </a:lnTo>
                      <a:lnTo>
                        <a:pt x="166" y="30"/>
                      </a:lnTo>
                      <a:lnTo>
                        <a:pt x="169" y="30"/>
                      </a:lnTo>
                      <a:lnTo>
                        <a:pt x="169" y="32"/>
                      </a:lnTo>
                      <a:lnTo>
                        <a:pt x="169" y="34"/>
                      </a:lnTo>
                      <a:lnTo>
                        <a:pt x="166" y="34"/>
                      </a:lnTo>
                      <a:lnTo>
                        <a:pt x="166" y="37"/>
                      </a:lnTo>
                      <a:lnTo>
                        <a:pt x="169" y="37"/>
                      </a:lnTo>
                      <a:lnTo>
                        <a:pt x="166" y="39"/>
                      </a:lnTo>
                      <a:lnTo>
                        <a:pt x="169" y="42"/>
                      </a:lnTo>
                      <a:lnTo>
                        <a:pt x="171" y="42"/>
                      </a:lnTo>
                      <a:lnTo>
                        <a:pt x="174" y="42"/>
                      </a:lnTo>
                      <a:lnTo>
                        <a:pt x="174" y="44"/>
                      </a:lnTo>
                      <a:lnTo>
                        <a:pt x="171" y="44"/>
                      </a:lnTo>
                      <a:lnTo>
                        <a:pt x="171" y="47"/>
                      </a:lnTo>
                      <a:lnTo>
                        <a:pt x="174" y="49"/>
                      </a:lnTo>
                      <a:lnTo>
                        <a:pt x="171" y="52"/>
                      </a:lnTo>
                      <a:lnTo>
                        <a:pt x="171" y="54"/>
                      </a:lnTo>
                      <a:lnTo>
                        <a:pt x="174" y="57"/>
                      </a:lnTo>
                      <a:lnTo>
                        <a:pt x="174" y="59"/>
                      </a:lnTo>
                      <a:lnTo>
                        <a:pt x="171" y="59"/>
                      </a:lnTo>
                      <a:lnTo>
                        <a:pt x="169" y="59"/>
                      </a:lnTo>
                      <a:lnTo>
                        <a:pt x="171" y="59"/>
                      </a:lnTo>
                      <a:lnTo>
                        <a:pt x="171" y="61"/>
                      </a:lnTo>
                      <a:lnTo>
                        <a:pt x="174" y="61"/>
                      </a:lnTo>
                      <a:lnTo>
                        <a:pt x="176" y="61"/>
                      </a:lnTo>
                      <a:lnTo>
                        <a:pt x="178" y="61"/>
                      </a:lnTo>
                      <a:lnTo>
                        <a:pt x="181" y="61"/>
                      </a:lnTo>
                      <a:lnTo>
                        <a:pt x="183" y="61"/>
                      </a:lnTo>
                      <a:lnTo>
                        <a:pt x="186" y="61"/>
                      </a:lnTo>
                      <a:lnTo>
                        <a:pt x="188" y="61"/>
                      </a:lnTo>
                      <a:lnTo>
                        <a:pt x="191" y="61"/>
                      </a:lnTo>
                      <a:lnTo>
                        <a:pt x="193" y="61"/>
                      </a:lnTo>
                      <a:lnTo>
                        <a:pt x="196" y="61"/>
                      </a:lnTo>
                      <a:lnTo>
                        <a:pt x="198" y="59"/>
                      </a:lnTo>
                      <a:lnTo>
                        <a:pt x="200" y="59"/>
                      </a:lnTo>
                      <a:lnTo>
                        <a:pt x="203" y="59"/>
                      </a:lnTo>
                      <a:lnTo>
                        <a:pt x="205" y="61"/>
                      </a:lnTo>
                      <a:lnTo>
                        <a:pt x="208" y="61"/>
                      </a:lnTo>
                      <a:lnTo>
                        <a:pt x="210" y="64"/>
                      </a:lnTo>
                      <a:lnTo>
                        <a:pt x="213" y="66"/>
                      </a:lnTo>
                      <a:lnTo>
                        <a:pt x="215" y="69"/>
                      </a:lnTo>
                      <a:lnTo>
                        <a:pt x="220" y="69"/>
                      </a:lnTo>
                      <a:lnTo>
                        <a:pt x="225" y="69"/>
                      </a:lnTo>
                      <a:lnTo>
                        <a:pt x="227" y="69"/>
                      </a:lnTo>
                      <a:lnTo>
                        <a:pt x="230" y="69"/>
                      </a:lnTo>
                      <a:lnTo>
                        <a:pt x="232" y="69"/>
                      </a:lnTo>
                      <a:lnTo>
                        <a:pt x="235" y="71"/>
                      </a:lnTo>
                      <a:lnTo>
                        <a:pt x="237" y="74"/>
                      </a:lnTo>
                      <a:lnTo>
                        <a:pt x="240" y="76"/>
                      </a:lnTo>
                      <a:lnTo>
                        <a:pt x="242" y="76"/>
                      </a:lnTo>
                      <a:lnTo>
                        <a:pt x="245" y="76"/>
                      </a:lnTo>
                      <a:lnTo>
                        <a:pt x="247" y="79"/>
                      </a:lnTo>
                      <a:lnTo>
                        <a:pt x="249" y="79"/>
                      </a:lnTo>
                      <a:lnTo>
                        <a:pt x="249" y="81"/>
                      </a:lnTo>
                      <a:lnTo>
                        <a:pt x="252" y="81"/>
                      </a:lnTo>
                      <a:lnTo>
                        <a:pt x="254" y="83"/>
                      </a:lnTo>
                      <a:lnTo>
                        <a:pt x="254" y="86"/>
                      </a:lnTo>
                      <a:lnTo>
                        <a:pt x="254" y="88"/>
                      </a:lnTo>
                      <a:lnTo>
                        <a:pt x="257" y="91"/>
                      </a:lnTo>
                      <a:lnTo>
                        <a:pt x="262" y="91"/>
                      </a:lnTo>
                      <a:lnTo>
                        <a:pt x="264" y="91"/>
                      </a:lnTo>
                      <a:lnTo>
                        <a:pt x="269" y="91"/>
                      </a:lnTo>
                      <a:lnTo>
                        <a:pt x="271" y="91"/>
                      </a:lnTo>
                      <a:lnTo>
                        <a:pt x="274" y="91"/>
                      </a:lnTo>
                      <a:lnTo>
                        <a:pt x="276" y="93"/>
                      </a:lnTo>
                      <a:lnTo>
                        <a:pt x="276" y="96"/>
                      </a:lnTo>
                      <a:lnTo>
                        <a:pt x="279" y="101"/>
                      </a:lnTo>
                      <a:lnTo>
                        <a:pt x="279" y="103"/>
                      </a:lnTo>
                      <a:lnTo>
                        <a:pt x="279" y="105"/>
                      </a:lnTo>
                      <a:lnTo>
                        <a:pt x="279" y="108"/>
                      </a:lnTo>
                      <a:lnTo>
                        <a:pt x="281" y="108"/>
                      </a:lnTo>
                      <a:lnTo>
                        <a:pt x="284" y="110"/>
                      </a:lnTo>
                      <a:lnTo>
                        <a:pt x="286" y="113"/>
                      </a:lnTo>
                      <a:lnTo>
                        <a:pt x="289" y="115"/>
                      </a:lnTo>
                      <a:lnTo>
                        <a:pt x="289" y="118"/>
                      </a:lnTo>
                      <a:lnTo>
                        <a:pt x="291" y="118"/>
                      </a:lnTo>
                      <a:lnTo>
                        <a:pt x="293" y="120"/>
                      </a:lnTo>
                      <a:lnTo>
                        <a:pt x="296" y="120"/>
                      </a:lnTo>
                      <a:lnTo>
                        <a:pt x="298" y="120"/>
                      </a:lnTo>
                      <a:lnTo>
                        <a:pt x="301" y="120"/>
                      </a:lnTo>
                      <a:lnTo>
                        <a:pt x="303" y="120"/>
                      </a:lnTo>
                      <a:lnTo>
                        <a:pt x="306" y="118"/>
                      </a:lnTo>
                      <a:lnTo>
                        <a:pt x="308" y="120"/>
                      </a:lnTo>
                      <a:lnTo>
                        <a:pt x="311" y="120"/>
                      </a:lnTo>
                      <a:lnTo>
                        <a:pt x="311" y="123"/>
                      </a:lnTo>
                      <a:lnTo>
                        <a:pt x="313" y="125"/>
                      </a:lnTo>
                      <a:lnTo>
                        <a:pt x="315" y="125"/>
                      </a:lnTo>
                      <a:lnTo>
                        <a:pt x="318" y="127"/>
                      </a:lnTo>
                      <a:lnTo>
                        <a:pt x="318" y="130"/>
                      </a:lnTo>
                      <a:lnTo>
                        <a:pt x="320" y="132"/>
                      </a:lnTo>
                      <a:lnTo>
                        <a:pt x="323" y="132"/>
                      </a:lnTo>
                      <a:lnTo>
                        <a:pt x="325" y="135"/>
                      </a:lnTo>
                      <a:lnTo>
                        <a:pt x="325" y="137"/>
                      </a:lnTo>
                      <a:lnTo>
                        <a:pt x="328" y="137"/>
                      </a:lnTo>
                      <a:lnTo>
                        <a:pt x="330" y="137"/>
                      </a:lnTo>
                      <a:lnTo>
                        <a:pt x="330" y="140"/>
                      </a:lnTo>
                      <a:lnTo>
                        <a:pt x="333" y="142"/>
                      </a:lnTo>
                      <a:lnTo>
                        <a:pt x="333" y="145"/>
                      </a:lnTo>
                      <a:lnTo>
                        <a:pt x="335" y="147"/>
                      </a:lnTo>
                      <a:lnTo>
                        <a:pt x="335" y="150"/>
                      </a:lnTo>
                      <a:lnTo>
                        <a:pt x="338" y="152"/>
                      </a:lnTo>
                      <a:lnTo>
                        <a:pt x="340" y="152"/>
                      </a:lnTo>
                      <a:lnTo>
                        <a:pt x="342" y="154"/>
                      </a:lnTo>
                      <a:lnTo>
                        <a:pt x="342" y="157"/>
                      </a:lnTo>
                      <a:lnTo>
                        <a:pt x="345" y="157"/>
                      </a:lnTo>
                      <a:lnTo>
                        <a:pt x="345" y="159"/>
                      </a:lnTo>
                      <a:lnTo>
                        <a:pt x="345" y="162"/>
                      </a:lnTo>
                      <a:lnTo>
                        <a:pt x="347" y="164"/>
                      </a:lnTo>
                      <a:lnTo>
                        <a:pt x="347" y="167"/>
                      </a:lnTo>
                      <a:lnTo>
                        <a:pt x="347" y="169"/>
                      </a:lnTo>
                      <a:lnTo>
                        <a:pt x="347" y="172"/>
                      </a:lnTo>
                      <a:lnTo>
                        <a:pt x="347" y="174"/>
                      </a:lnTo>
                      <a:lnTo>
                        <a:pt x="350" y="176"/>
                      </a:lnTo>
                      <a:lnTo>
                        <a:pt x="350" y="181"/>
                      </a:lnTo>
                      <a:lnTo>
                        <a:pt x="352" y="184"/>
                      </a:lnTo>
                      <a:lnTo>
                        <a:pt x="355" y="186"/>
                      </a:lnTo>
                      <a:lnTo>
                        <a:pt x="355" y="189"/>
                      </a:lnTo>
                      <a:lnTo>
                        <a:pt x="357" y="191"/>
                      </a:lnTo>
                      <a:lnTo>
                        <a:pt x="357" y="194"/>
                      </a:lnTo>
                      <a:lnTo>
                        <a:pt x="357" y="196"/>
                      </a:lnTo>
                      <a:lnTo>
                        <a:pt x="357" y="198"/>
                      </a:lnTo>
                      <a:lnTo>
                        <a:pt x="357" y="201"/>
                      </a:lnTo>
                      <a:lnTo>
                        <a:pt x="357" y="206"/>
                      </a:lnTo>
                      <a:lnTo>
                        <a:pt x="357" y="208"/>
                      </a:lnTo>
                      <a:lnTo>
                        <a:pt x="357" y="216"/>
                      </a:lnTo>
                      <a:lnTo>
                        <a:pt x="357" y="218"/>
                      </a:lnTo>
                      <a:lnTo>
                        <a:pt x="357" y="221"/>
                      </a:lnTo>
                      <a:lnTo>
                        <a:pt x="357" y="223"/>
                      </a:lnTo>
                      <a:lnTo>
                        <a:pt x="355" y="225"/>
                      </a:lnTo>
                      <a:lnTo>
                        <a:pt x="355" y="228"/>
                      </a:lnTo>
                      <a:lnTo>
                        <a:pt x="357" y="228"/>
                      </a:lnTo>
                      <a:lnTo>
                        <a:pt x="357" y="230"/>
                      </a:lnTo>
                      <a:lnTo>
                        <a:pt x="357" y="233"/>
                      </a:lnTo>
                      <a:lnTo>
                        <a:pt x="360" y="235"/>
                      </a:lnTo>
                      <a:lnTo>
                        <a:pt x="360" y="238"/>
                      </a:lnTo>
                      <a:lnTo>
                        <a:pt x="362" y="240"/>
                      </a:lnTo>
                      <a:lnTo>
                        <a:pt x="362" y="243"/>
                      </a:lnTo>
                      <a:lnTo>
                        <a:pt x="364" y="247"/>
                      </a:lnTo>
                      <a:lnTo>
                        <a:pt x="367" y="250"/>
                      </a:lnTo>
                      <a:lnTo>
                        <a:pt x="369" y="250"/>
                      </a:lnTo>
                      <a:lnTo>
                        <a:pt x="369" y="252"/>
                      </a:lnTo>
                      <a:lnTo>
                        <a:pt x="372" y="252"/>
                      </a:lnTo>
                      <a:lnTo>
                        <a:pt x="374" y="255"/>
                      </a:lnTo>
                      <a:lnTo>
                        <a:pt x="374" y="257"/>
                      </a:lnTo>
                      <a:lnTo>
                        <a:pt x="377" y="260"/>
                      </a:lnTo>
                      <a:lnTo>
                        <a:pt x="379" y="262"/>
                      </a:lnTo>
                      <a:lnTo>
                        <a:pt x="382" y="265"/>
                      </a:lnTo>
                      <a:lnTo>
                        <a:pt x="384" y="267"/>
                      </a:lnTo>
                      <a:lnTo>
                        <a:pt x="384" y="269"/>
                      </a:lnTo>
                      <a:lnTo>
                        <a:pt x="382" y="269"/>
                      </a:lnTo>
                      <a:lnTo>
                        <a:pt x="379" y="269"/>
                      </a:lnTo>
                      <a:lnTo>
                        <a:pt x="377" y="269"/>
                      </a:lnTo>
                      <a:lnTo>
                        <a:pt x="374" y="272"/>
                      </a:lnTo>
                      <a:lnTo>
                        <a:pt x="364" y="274"/>
                      </a:lnTo>
                      <a:lnTo>
                        <a:pt x="357" y="277"/>
                      </a:lnTo>
                      <a:lnTo>
                        <a:pt x="357" y="279"/>
                      </a:lnTo>
                      <a:lnTo>
                        <a:pt x="355" y="279"/>
                      </a:lnTo>
                      <a:lnTo>
                        <a:pt x="352" y="282"/>
                      </a:lnTo>
                      <a:lnTo>
                        <a:pt x="350" y="284"/>
                      </a:lnTo>
                      <a:lnTo>
                        <a:pt x="350" y="287"/>
                      </a:lnTo>
                      <a:lnTo>
                        <a:pt x="345" y="291"/>
                      </a:lnTo>
                      <a:lnTo>
                        <a:pt x="340" y="294"/>
                      </a:lnTo>
                      <a:lnTo>
                        <a:pt x="338" y="294"/>
                      </a:lnTo>
                      <a:lnTo>
                        <a:pt x="338" y="296"/>
                      </a:lnTo>
                      <a:lnTo>
                        <a:pt x="330" y="301"/>
                      </a:lnTo>
                      <a:lnTo>
                        <a:pt x="330" y="304"/>
                      </a:lnTo>
                      <a:lnTo>
                        <a:pt x="328" y="306"/>
                      </a:lnTo>
                      <a:lnTo>
                        <a:pt x="325" y="306"/>
                      </a:lnTo>
                      <a:lnTo>
                        <a:pt x="323" y="306"/>
                      </a:lnTo>
                      <a:lnTo>
                        <a:pt x="320" y="306"/>
                      </a:lnTo>
                      <a:lnTo>
                        <a:pt x="313" y="309"/>
                      </a:lnTo>
                      <a:lnTo>
                        <a:pt x="301" y="309"/>
                      </a:lnTo>
                      <a:lnTo>
                        <a:pt x="301" y="311"/>
                      </a:lnTo>
                      <a:lnTo>
                        <a:pt x="303" y="314"/>
                      </a:lnTo>
                      <a:lnTo>
                        <a:pt x="303" y="316"/>
                      </a:lnTo>
                      <a:lnTo>
                        <a:pt x="306" y="318"/>
                      </a:lnTo>
                      <a:lnTo>
                        <a:pt x="306" y="321"/>
                      </a:lnTo>
                      <a:lnTo>
                        <a:pt x="306" y="323"/>
                      </a:lnTo>
                      <a:lnTo>
                        <a:pt x="306" y="328"/>
                      </a:lnTo>
                      <a:lnTo>
                        <a:pt x="306" y="331"/>
                      </a:lnTo>
                      <a:lnTo>
                        <a:pt x="303" y="338"/>
                      </a:lnTo>
                      <a:lnTo>
                        <a:pt x="303" y="343"/>
                      </a:lnTo>
                      <a:lnTo>
                        <a:pt x="301" y="348"/>
                      </a:lnTo>
                      <a:lnTo>
                        <a:pt x="296" y="348"/>
                      </a:lnTo>
                      <a:lnTo>
                        <a:pt x="293" y="348"/>
                      </a:lnTo>
                      <a:lnTo>
                        <a:pt x="291" y="348"/>
                      </a:lnTo>
                      <a:lnTo>
                        <a:pt x="286" y="348"/>
                      </a:lnTo>
                      <a:lnTo>
                        <a:pt x="284" y="350"/>
                      </a:lnTo>
                      <a:lnTo>
                        <a:pt x="281" y="350"/>
                      </a:lnTo>
                      <a:lnTo>
                        <a:pt x="279" y="350"/>
                      </a:lnTo>
                      <a:lnTo>
                        <a:pt x="276" y="350"/>
                      </a:lnTo>
                      <a:lnTo>
                        <a:pt x="271" y="350"/>
                      </a:lnTo>
                      <a:lnTo>
                        <a:pt x="269" y="350"/>
                      </a:lnTo>
                      <a:lnTo>
                        <a:pt x="267" y="350"/>
                      </a:lnTo>
                      <a:lnTo>
                        <a:pt x="264" y="353"/>
                      </a:lnTo>
                      <a:lnTo>
                        <a:pt x="262" y="353"/>
                      </a:lnTo>
                      <a:lnTo>
                        <a:pt x="262" y="355"/>
                      </a:lnTo>
                      <a:lnTo>
                        <a:pt x="259" y="355"/>
                      </a:lnTo>
                      <a:lnTo>
                        <a:pt x="259" y="358"/>
                      </a:lnTo>
                      <a:lnTo>
                        <a:pt x="257" y="360"/>
                      </a:lnTo>
                      <a:lnTo>
                        <a:pt x="254" y="362"/>
                      </a:lnTo>
                      <a:lnTo>
                        <a:pt x="252" y="365"/>
                      </a:lnTo>
                      <a:lnTo>
                        <a:pt x="247" y="365"/>
                      </a:lnTo>
                      <a:lnTo>
                        <a:pt x="245" y="367"/>
                      </a:lnTo>
                      <a:lnTo>
                        <a:pt x="245" y="370"/>
                      </a:lnTo>
                      <a:lnTo>
                        <a:pt x="242" y="372"/>
                      </a:lnTo>
                      <a:lnTo>
                        <a:pt x="242" y="375"/>
                      </a:lnTo>
                      <a:lnTo>
                        <a:pt x="240" y="377"/>
                      </a:lnTo>
                      <a:lnTo>
                        <a:pt x="240" y="380"/>
                      </a:lnTo>
                      <a:lnTo>
                        <a:pt x="237" y="380"/>
                      </a:lnTo>
                      <a:lnTo>
                        <a:pt x="235" y="380"/>
                      </a:lnTo>
                      <a:lnTo>
                        <a:pt x="232" y="382"/>
                      </a:lnTo>
                      <a:lnTo>
                        <a:pt x="230" y="382"/>
                      </a:lnTo>
                      <a:lnTo>
                        <a:pt x="227" y="384"/>
                      </a:lnTo>
                      <a:lnTo>
                        <a:pt x="225" y="384"/>
                      </a:lnTo>
                      <a:lnTo>
                        <a:pt x="222" y="387"/>
                      </a:lnTo>
                      <a:lnTo>
                        <a:pt x="220" y="389"/>
                      </a:lnTo>
                      <a:lnTo>
                        <a:pt x="218" y="392"/>
                      </a:lnTo>
                      <a:lnTo>
                        <a:pt x="215" y="394"/>
                      </a:lnTo>
                      <a:lnTo>
                        <a:pt x="213" y="394"/>
                      </a:lnTo>
                      <a:lnTo>
                        <a:pt x="210" y="397"/>
                      </a:lnTo>
                      <a:lnTo>
                        <a:pt x="210" y="399"/>
                      </a:lnTo>
                      <a:lnTo>
                        <a:pt x="210" y="402"/>
                      </a:lnTo>
                      <a:lnTo>
                        <a:pt x="208" y="404"/>
                      </a:lnTo>
                      <a:lnTo>
                        <a:pt x="205" y="407"/>
                      </a:lnTo>
                      <a:lnTo>
                        <a:pt x="200" y="409"/>
                      </a:lnTo>
                      <a:lnTo>
                        <a:pt x="200" y="411"/>
                      </a:lnTo>
                      <a:lnTo>
                        <a:pt x="198" y="411"/>
                      </a:lnTo>
                      <a:lnTo>
                        <a:pt x="196" y="411"/>
                      </a:lnTo>
                      <a:lnTo>
                        <a:pt x="191" y="411"/>
                      </a:lnTo>
                      <a:lnTo>
                        <a:pt x="186" y="411"/>
                      </a:lnTo>
                      <a:lnTo>
                        <a:pt x="181" y="411"/>
                      </a:lnTo>
                      <a:lnTo>
                        <a:pt x="178" y="409"/>
                      </a:lnTo>
                      <a:lnTo>
                        <a:pt x="174" y="407"/>
                      </a:lnTo>
                      <a:lnTo>
                        <a:pt x="169" y="407"/>
                      </a:lnTo>
                      <a:lnTo>
                        <a:pt x="166" y="404"/>
                      </a:lnTo>
                      <a:lnTo>
                        <a:pt x="164" y="402"/>
                      </a:lnTo>
                      <a:lnTo>
                        <a:pt x="161" y="402"/>
                      </a:lnTo>
                      <a:lnTo>
                        <a:pt x="159" y="402"/>
                      </a:lnTo>
                      <a:lnTo>
                        <a:pt x="154" y="402"/>
                      </a:lnTo>
                      <a:lnTo>
                        <a:pt x="149" y="402"/>
                      </a:lnTo>
                      <a:lnTo>
                        <a:pt x="147" y="402"/>
                      </a:lnTo>
                      <a:lnTo>
                        <a:pt x="144" y="402"/>
                      </a:lnTo>
                      <a:lnTo>
                        <a:pt x="142" y="402"/>
                      </a:lnTo>
                      <a:lnTo>
                        <a:pt x="139" y="402"/>
                      </a:lnTo>
                      <a:lnTo>
                        <a:pt x="139" y="399"/>
                      </a:lnTo>
                      <a:lnTo>
                        <a:pt x="137" y="399"/>
                      </a:lnTo>
                      <a:lnTo>
                        <a:pt x="129" y="399"/>
                      </a:lnTo>
                      <a:lnTo>
                        <a:pt x="127" y="397"/>
                      </a:lnTo>
                      <a:lnTo>
                        <a:pt x="125" y="397"/>
                      </a:lnTo>
                      <a:lnTo>
                        <a:pt x="122" y="397"/>
                      </a:lnTo>
                      <a:lnTo>
                        <a:pt x="122" y="399"/>
                      </a:lnTo>
                      <a:lnTo>
                        <a:pt x="120" y="399"/>
                      </a:lnTo>
                      <a:lnTo>
                        <a:pt x="117" y="402"/>
                      </a:lnTo>
                      <a:lnTo>
                        <a:pt x="115" y="404"/>
                      </a:lnTo>
                      <a:lnTo>
                        <a:pt x="112" y="404"/>
                      </a:lnTo>
                      <a:lnTo>
                        <a:pt x="112" y="407"/>
                      </a:lnTo>
                      <a:lnTo>
                        <a:pt x="110" y="409"/>
                      </a:lnTo>
                      <a:lnTo>
                        <a:pt x="110" y="411"/>
                      </a:lnTo>
                      <a:lnTo>
                        <a:pt x="107" y="411"/>
                      </a:lnTo>
                      <a:lnTo>
                        <a:pt x="105" y="414"/>
                      </a:lnTo>
                      <a:lnTo>
                        <a:pt x="105" y="416"/>
                      </a:lnTo>
                      <a:lnTo>
                        <a:pt x="103" y="419"/>
                      </a:lnTo>
                      <a:lnTo>
                        <a:pt x="103" y="421"/>
                      </a:lnTo>
                      <a:lnTo>
                        <a:pt x="100" y="421"/>
                      </a:lnTo>
                      <a:lnTo>
                        <a:pt x="100" y="424"/>
                      </a:lnTo>
                      <a:lnTo>
                        <a:pt x="98" y="421"/>
                      </a:lnTo>
                      <a:lnTo>
                        <a:pt x="95" y="421"/>
                      </a:lnTo>
                      <a:lnTo>
                        <a:pt x="93" y="421"/>
                      </a:lnTo>
                      <a:lnTo>
                        <a:pt x="90" y="421"/>
                      </a:lnTo>
                      <a:lnTo>
                        <a:pt x="88" y="421"/>
                      </a:lnTo>
                      <a:lnTo>
                        <a:pt x="88" y="424"/>
                      </a:lnTo>
                      <a:lnTo>
                        <a:pt x="85" y="424"/>
                      </a:lnTo>
                      <a:lnTo>
                        <a:pt x="83" y="426"/>
                      </a:lnTo>
                      <a:lnTo>
                        <a:pt x="81" y="426"/>
                      </a:lnTo>
                      <a:lnTo>
                        <a:pt x="78" y="429"/>
                      </a:lnTo>
                      <a:lnTo>
                        <a:pt x="76" y="431"/>
                      </a:lnTo>
                      <a:lnTo>
                        <a:pt x="76" y="429"/>
                      </a:lnTo>
                      <a:lnTo>
                        <a:pt x="78" y="426"/>
                      </a:lnTo>
                      <a:lnTo>
                        <a:pt x="78" y="424"/>
                      </a:lnTo>
                      <a:lnTo>
                        <a:pt x="78" y="419"/>
                      </a:lnTo>
                      <a:lnTo>
                        <a:pt x="76" y="419"/>
                      </a:lnTo>
                      <a:lnTo>
                        <a:pt x="76" y="416"/>
                      </a:lnTo>
                      <a:lnTo>
                        <a:pt x="73" y="416"/>
                      </a:lnTo>
                      <a:lnTo>
                        <a:pt x="73" y="414"/>
                      </a:lnTo>
                      <a:lnTo>
                        <a:pt x="71" y="411"/>
                      </a:lnTo>
                      <a:lnTo>
                        <a:pt x="68" y="409"/>
                      </a:lnTo>
                      <a:lnTo>
                        <a:pt x="68" y="407"/>
                      </a:lnTo>
                      <a:lnTo>
                        <a:pt x="68" y="404"/>
                      </a:lnTo>
                      <a:lnTo>
                        <a:pt x="68" y="402"/>
                      </a:lnTo>
                      <a:lnTo>
                        <a:pt x="68" y="399"/>
                      </a:lnTo>
                      <a:lnTo>
                        <a:pt x="66" y="397"/>
                      </a:lnTo>
                      <a:lnTo>
                        <a:pt x="66" y="394"/>
                      </a:lnTo>
                      <a:lnTo>
                        <a:pt x="63" y="394"/>
                      </a:lnTo>
                      <a:lnTo>
                        <a:pt x="63" y="392"/>
                      </a:lnTo>
                      <a:lnTo>
                        <a:pt x="61" y="389"/>
                      </a:lnTo>
                      <a:lnTo>
                        <a:pt x="59" y="387"/>
                      </a:lnTo>
                      <a:lnTo>
                        <a:pt x="56" y="384"/>
                      </a:lnTo>
                      <a:lnTo>
                        <a:pt x="56" y="382"/>
                      </a:lnTo>
                      <a:lnTo>
                        <a:pt x="54" y="382"/>
                      </a:lnTo>
                      <a:lnTo>
                        <a:pt x="54" y="380"/>
                      </a:lnTo>
                      <a:lnTo>
                        <a:pt x="56" y="377"/>
                      </a:lnTo>
                      <a:lnTo>
                        <a:pt x="54" y="377"/>
                      </a:lnTo>
                      <a:lnTo>
                        <a:pt x="54" y="375"/>
                      </a:lnTo>
                      <a:lnTo>
                        <a:pt x="54" y="372"/>
                      </a:lnTo>
                      <a:lnTo>
                        <a:pt x="56" y="372"/>
                      </a:lnTo>
                      <a:lnTo>
                        <a:pt x="59" y="372"/>
                      </a:lnTo>
                      <a:lnTo>
                        <a:pt x="61" y="372"/>
                      </a:lnTo>
                      <a:lnTo>
                        <a:pt x="61" y="370"/>
                      </a:lnTo>
                      <a:lnTo>
                        <a:pt x="63" y="370"/>
                      </a:lnTo>
                      <a:lnTo>
                        <a:pt x="63" y="367"/>
                      </a:lnTo>
                      <a:lnTo>
                        <a:pt x="61" y="367"/>
                      </a:lnTo>
                      <a:lnTo>
                        <a:pt x="59" y="367"/>
                      </a:lnTo>
                      <a:lnTo>
                        <a:pt x="56" y="367"/>
                      </a:lnTo>
                      <a:lnTo>
                        <a:pt x="54" y="367"/>
                      </a:lnTo>
                      <a:lnTo>
                        <a:pt x="54" y="365"/>
                      </a:lnTo>
                      <a:lnTo>
                        <a:pt x="54" y="362"/>
                      </a:lnTo>
                      <a:lnTo>
                        <a:pt x="51" y="360"/>
                      </a:lnTo>
                      <a:lnTo>
                        <a:pt x="49" y="360"/>
                      </a:lnTo>
                      <a:lnTo>
                        <a:pt x="49" y="358"/>
                      </a:lnTo>
                      <a:lnTo>
                        <a:pt x="46" y="358"/>
                      </a:lnTo>
                      <a:lnTo>
                        <a:pt x="46" y="355"/>
                      </a:lnTo>
                      <a:lnTo>
                        <a:pt x="44" y="353"/>
                      </a:lnTo>
                      <a:lnTo>
                        <a:pt x="41" y="353"/>
                      </a:lnTo>
                      <a:lnTo>
                        <a:pt x="41" y="350"/>
                      </a:lnTo>
                      <a:lnTo>
                        <a:pt x="39" y="350"/>
                      </a:lnTo>
                      <a:lnTo>
                        <a:pt x="37" y="350"/>
                      </a:lnTo>
                      <a:lnTo>
                        <a:pt x="34" y="350"/>
                      </a:lnTo>
                      <a:lnTo>
                        <a:pt x="34" y="348"/>
                      </a:lnTo>
                      <a:lnTo>
                        <a:pt x="32" y="348"/>
                      </a:lnTo>
                      <a:lnTo>
                        <a:pt x="34" y="345"/>
                      </a:lnTo>
                      <a:lnTo>
                        <a:pt x="34" y="343"/>
                      </a:lnTo>
                      <a:lnTo>
                        <a:pt x="37" y="340"/>
                      </a:lnTo>
                      <a:lnTo>
                        <a:pt x="37" y="338"/>
                      </a:lnTo>
                      <a:lnTo>
                        <a:pt x="37" y="336"/>
                      </a:lnTo>
                      <a:lnTo>
                        <a:pt x="37" y="333"/>
                      </a:lnTo>
                      <a:lnTo>
                        <a:pt x="37" y="331"/>
                      </a:lnTo>
                      <a:lnTo>
                        <a:pt x="37" y="328"/>
                      </a:lnTo>
                      <a:lnTo>
                        <a:pt x="39" y="326"/>
                      </a:lnTo>
                      <a:lnTo>
                        <a:pt x="39" y="323"/>
                      </a:lnTo>
                      <a:lnTo>
                        <a:pt x="37" y="321"/>
                      </a:lnTo>
                      <a:lnTo>
                        <a:pt x="37" y="318"/>
                      </a:lnTo>
                      <a:lnTo>
                        <a:pt x="34" y="318"/>
                      </a:lnTo>
                      <a:lnTo>
                        <a:pt x="32" y="321"/>
                      </a:lnTo>
                      <a:lnTo>
                        <a:pt x="29" y="321"/>
                      </a:lnTo>
                      <a:lnTo>
                        <a:pt x="27" y="321"/>
                      </a:lnTo>
                      <a:lnTo>
                        <a:pt x="27" y="318"/>
                      </a:lnTo>
                      <a:lnTo>
                        <a:pt x="24" y="318"/>
                      </a:lnTo>
                      <a:lnTo>
                        <a:pt x="24" y="316"/>
                      </a:lnTo>
                      <a:lnTo>
                        <a:pt x="22" y="316"/>
                      </a:lnTo>
                      <a:lnTo>
                        <a:pt x="22" y="314"/>
                      </a:lnTo>
                      <a:lnTo>
                        <a:pt x="19" y="314"/>
                      </a:lnTo>
                      <a:lnTo>
                        <a:pt x="17" y="311"/>
                      </a:lnTo>
                      <a:close/>
                    </a:path>
                  </a:pathLst>
                </a:custGeom>
                <a:solidFill>
                  <a:srgbClr val="669900">
                    <a:alpha val="25000"/>
                  </a:srgbClr>
                </a:solidFill>
                <a:ln w="3175">
                  <a:noFill/>
                  <a:prstDash val="solid"/>
                  <a:round/>
                  <a:headEnd/>
                  <a:tailEnd/>
                </a:ln>
              </p:spPr>
              <p:txBody>
                <a:bodyPr/>
                <a:lstStyle/>
                <a:p>
                  <a:endParaRPr lang="es-SV"/>
                </a:p>
              </p:txBody>
            </p:sp>
            <p:sp>
              <p:nvSpPr>
                <p:cNvPr id="149853" name="Freeform 2397"/>
                <p:cNvSpPr>
                  <a:spLocks/>
                </p:cNvSpPr>
                <p:nvPr/>
              </p:nvSpPr>
              <p:spPr bwMode="auto">
                <a:xfrm>
                  <a:off x="4273" y="1489"/>
                  <a:ext cx="350" cy="352"/>
                </a:xfrm>
                <a:custGeom>
                  <a:avLst/>
                  <a:gdLst/>
                  <a:ahLst/>
                  <a:cxnLst>
                    <a:cxn ang="0">
                      <a:pos x="337" y="162"/>
                    </a:cxn>
                    <a:cxn ang="0">
                      <a:pos x="328" y="171"/>
                    </a:cxn>
                    <a:cxn ang="0">
                      <a:pos x="318" y="184"/>
                    </a:cxn>
                    <a:cxn ang="0">
                      <a:pos x="298" y="196"/>
                    </a:cxn>
                    <a:cxn ang="0">
                      <a:pos x="281" y="208"/>
                    </a:cxn>
                    <a:cxn ang="0">
                      <a:pos x="266" y="223"/>
                    </a:cxn>
                    <a:cxn ang="0">
                      <a:pos x="252" y="233"/>
                    </a:cxn>
                    <a:cxn ang="0">
                      <a:pos x="239" y="240"/>
                    </a:cxn>
                    <a:cxn ang="0">
                      <a:pos x="237" y="257"/>
                    </a:cxn>
                    <a:cxn ang="0">
                      <a:pos x="237" y="272"/>
                    </a:cxn>
                    <a:cxn ang="0">
                      <a:pos x="232" y="286"/>
                    </a:cxn>
                    <a:cxn ang="0">
                      <a:pos x="222" y="291"/>
                    </a:cxn>
                    <a:cxn ang="0">
                      <a:pos x="217" y="304"/>
                    </a:cxn>
                    <a:cxn ang="0">
                      <a:pos x="213" y="313"/>
                    </a:cxn>
                    <a:cxn ang="0">
                      <a:pos x="208" y="326"/>
                    </a:cxn>
                    <a:cxn ang="0">
                      <a:pos x="195" y="330"/>
                    </a:cxn>
                    <a:cxn ang="0">
                      <a:pos x="183" y="333"/>
                    </a:cxn>
                    <a:cxn ang="0">
                      <a:pos x="178" y="340"/>
                    </a:cxn>
                    <a:cxn ang="0">
                      <a:pos x="169" y="345"/>
                    </a:cxn>
                    <a:cxn ang="0">
                      <a:pos x="159" y="348"/>
                    </a:cxn>
                    <a:cxn ang="0">
                      <a:pos x="146" y="350"/>
                    </a:cxn>
                    <a:cxn ang="0">
                      <a:pos x="137" y="348"/>
                    </a:cxn>
                    <a:cxn ang="0">
                      <a:pos x="129" y="335"/>
                    </a:cxn>
                    <a:cxn ang="0">
                      <a:pos x="115" y="323"/>
                    </a:cxn>
                    <a:cxn ang="0">
                      <a:pos x="112" y="311"/>
                    </a:cxn>
                    <a:cxn ang="0">
                      <a:pos x="112" y="296"/>
                    </a:cxn>
                    <a:cxn ang="0">
                      <a:pos x="112" y="279"/>
                    </a:cxn>
                    <a:cxn ang="0">
                      <a:pos x="122" y="269"/>
                    </a:cxn>
                    <a:cxn ang="0">
                      <a:pos x="129" y="259"/>
                    </a:cxn>
                    <a:cxn ang="0">
                      <a:pos x="134" y="247"/>
                    </a:cxn>
                    <a:cxn ang="0">
                      <a:pos x="137" y="235"/>
                    </a:cxn>
                    <a:cxn ang="0">
                      <a:pos x="127" y="225"/>
                    </a:cxn>
                    <a:cxn ang="0">
                      <a:pos x="122" y="213"/>
                    </a:cxn>
                    <a:cxn ang="0">
                      <a:pos x="122" y="184"/>
                    </a:cxn>
                    <a:cxn ang="0">
                      <a:pos x="122" y="169"/>
                    </a:cxn>
                    <a:cxn ang="0">
                      <a:pos x="115" y="159"/>
                    </a:cxn>
                    <a:cxn ang="0">
                      <a:pos x="102" y="149"/>
                    </a:cxn>
                    <a:cxn ang="0">
                      <a:pos x="93" y="140"/>
                    </a:cxn>
                    <a:cxn ang="0">
                      <a:pos x="83" y="125"/>
                    </a:cxn>
                    <a:cxn ang="0">
                      <a:pos x="71" y="115"/>
                    </a:cxn>
                    <a:cxn ang="0">
                      <a:pos x="17" y="0"/>
                    </a:cxn>
                    <a:cxn ang="0">
                      <a:pos x="31" y="7"/>
                    </a:cxn>
                    <a:cxn ang="0">
                      <a:pos x="44" y="7"/>
                    </a:cxn>
                    <a:cxn ang="0">
                      <a:pos x="61" y="12"/>
                    </a:cxn>
                    <a:cxn ang="0">
                      <a:pos x="78" y="17"/>
                    </a:cxn>
                    <a:cxn ang="0">
                      <a:pos x="95" y="22"/>
                    </a:cxn>
                    <a:cxn ang="0">
                      <a:pos x="117" y="22"/>
                    </a:cxn>
                    <a:cxn ang="0">
                      <a:pos x="151" y="17"/>
                    </a:cxn>
                    <a:cxn ang="0">
                      <a:pos x="171" y="10"/>
                    </a:cxn>
                    <a:cxn ang="0">
                      <a:pos x="193" y="17"/>
                    </a:cxn>
                    <a:cxn ang="0">
                      <a:pos x="215" y="27"/>
                    </a:cxn>
                    <a:cxn ang="0">
                      <a:pos x="232" y="39"/>
                    </a:cxn>
                    <a:cxn ang="0">
                      <a:pos x="252" y="51"/>
                    </a:cxn>
                    <a:cxn ang="0">
                      <a:pos x="269" y="61"/>
                    </a:cxn>
                    <a:cxn ang="0">
                      <a:pos x="279" y="71"/>
                    </a:cxn>
                    <a:cxn ang="0">
                      <a:pos x="288" y="81"/>
                    </a:cxn>
                    <a:cxn ang="0">
                      <a:pos x="301" y="88"/>
                    </a:cxn>
                    <a:cxn ang="0">
                      <a:pos x="313" y="100"/>
                    </a:cxn>
                    <a:cxn ang="0">
                      <a:pos x="320" y="110"/>
                    </a:cxn>
                    <a:cxn ang="0">
                      <a:pos x="318" y="122"/>
                    </a:cxn>
                    <a:cxn ang="0">
                      <a:pos x="328" y="132"/>
                    </a:cxn>
                    <a:cxn ang="0">
                      <a:pos x="340" y="140"/>
                    </a:cxn>
                    <a:cxn ang="0">
                      <a:pos x="350" y="152"/>
                    </a:cxn>
                  </a:cxnLst>
                  <a:rect l="0" t="0" r="r" b="b"/>
                  <a:pathLst>
                    <a:path w="350" h="352">
                      <a:moveTo>
                        <a:pt x="350" y="157"/>
                      </a:moveTo>
                      <a:lnTo>
                        <a:pt x="347" y="157"/>
                      </a:lnTo>
                      <a:lnTo>
                        <a:pt x="345" y="159"/>
                      </a:lnTo>
                      <a:lnTo>
                        <a:pt x="342" y="159"/>
                      </a:lnTo>
                      <a:lnTo>
                        <a:pt x="340" y="162"/>
                      </a:lnTo>
                      <a:lnTo>
                        <a:pt x="337" y="162"/>
                      </a:lnTo>
                      <a:lnTo>
                        <a:pt x="335" y="164"/>
                      </a:lnTo>
                      <a:lnTo>
                        <a:pt x="332" y="164"/>
                      </a:lnTo>
                      <a:lnTo>
                        <a:pt x="332" y="166"/>
                      </a:lnTo>
                      <a:lnTo>
                        <a:pt x="330" y="166"/>
                      </a:lnTo>
                      <a:lnTo>
                        <a:pt x="330" y="169"/>
                      </a:lnTo>
                      <a:lnTo>
                        <a:pt x="328" y="171"/>
                      </a:lnTo>
                      <a:lnTo>
                        <a:pt x="325" y="174"/>
                      </a:lnTo>
                      <a:lnTo>
                        <a:pt x="325" y="176"/>
                      </a:lnTo>
                      <a:lnTo>
                        <a:pt x="323" y="176"/>
                      </a:lnTo>
                      <a:lnTo>
                        <a:pt x="323" y="179"/>
                      </a:lnTo>
                      <a:lnTo>
                        <a:pt x="320" y="181"/>
                      </a:lnTo>
                      <a:lnTo>
                        <a:pt x="318" y="184"/>
                      </a:lnTo>
                      <a:lnTo>
                        <a:pt x="313" y="186"/>
                      </a:lnTo>
                      <a:lnTo>
                        <a:pt x="310" y="189"/>
                      </a:lnTo>
                      <a:lnTo>
                        <a:pt x="308" y="191"/>
                      </a:lnTo>
                      <a:lnTo>
                        <a:pt x="306" y="191"/>
                      </a:lnTo>
                      <a:lnTo>
                        <a:pt x="303" y="193"/>
                      </a:lnTo>
                      <a:lnTo>
                        <a:pt x="298" y="196"/>
                      </a:lnTo>
                      <a:lnTo>
                        <a:pt x="296" y="198"/>
                      </a:lnTo>
                      <a:lnTo>
                        <a:pt x="293" y="201"/>
                      </a:lnTo>
                      <a:lnTo>
                        <a:pt x="291" y="201"/>
                      </a:lnTo>
                      <a:lnTo>
                        <a:pt x="288" y="203"/>
                      </a:lnTo>
                      <a:lnTo>
                        <a:pt x="284" y="208"/>
                      </a:lnTo>
                      <a:lnTo>
                        <a:pt x="281" y="208"/>
                      </a:lnTo>
                      <a:lnTo>
                        <a:pt x="279" y="211"/>
                      </a:lnTo>
                      <a:lnTo>
                        <a:pt x="274" y="213"/>
                      </a:lnTo>
                      <a:lnTo>
                        <a:pt x="271" y="215"/>
                      </a:lnTo>
                      <a:lnTo>
                        <a:pt x="271" y="218"/>
                      </a:lnTo>
                      <a:lnTo>
                        <a:pt x="269" y="220"/>
                      </a:lnTo>
                      <a:lnTo>
                        <a:pt x="266" y="223"/>
                      </a:lnTo>
                      <a:lnTo>
                        <a:pt x="264" y="225"/>
                      </a:lnTo>
                      <a:lnTo>
                        <a:pt x="262" y="225"/>
                      </a:lnTo>
                      <a:lnTo>
                        <a:pt x="259" y="228"/>
                      </a:lnTo>
                      <a:lnTo>
                        <a:pt x="257" y="230"/>
                      </a:lnTo>
                      <a:lnTo>
                        <a:pt x="254" y="230"/>
                      </a:lnTo>
                      <a:lnTo>
                        <a:pt x="252" y="233"/>
                      </a:lnTo>
                      <a:lnTo>
                        <a:pt x="252" y="235"/>
                      </a:lnTo>
                      <a:lnTo>
                        <a:pt x="249" y="235"/>
                      </a:lnTo>
                      <a:lnTo>
                        <a:pt x="247" y="237"/>
                      </a:lnTo>
                      <a:lnTo>
                        <a:pt x="244" y="237"/>
                      </a:lnTo>
                      <a:lnTo>
                        <a:pt x="242" y="237"/>
                      </a:lnTo>
                      <a:lnTo>
                        <a:pt x="239" y="240"/>
                      </a:lnTo>
                      <a:lnTo>
                        <a:pt x="237" y="242"/>
                      </a:lnTo>
                      <a:lnTo>
                        <a:pt x="237" y="245"/>
                      </a:lnTo>
                      <a:lnTo>
                        <a:pt x="237" y="247"/>
                      </a:lnTo>
                      <a:lnTo>
                        <a:pt x="237" y="252"/>
                      </a:lnTo>
                      <a:lnTo>
                        <a:pt x="237" y="255"/>
                      </a:lnTo>
                      <a:lnTo>
                        <a:pt x="237" y="257"/>
                      </a:lnTo>
                      <a:lnTo>
                        <a:pt x="237" y="259"/>
                      </a:lnTo>
                      <a:lnTo>
                        <a:pt x="237" y="262"/>
                      </a:lnTo>
                      <a:lnTo>
                        <a:pt x="237" y="264"/>
                      </a:lnTo>
                      <a:lnTo>
                        <a:pt x="237" y="267"/>
                      </a:lnTo>
                      <a:lnTo>
                        <a:pt x="237" y="269"/>
                      </a:lnTo>
                      <a:lnTo>
                        <a:pt x="237" y="272"/>
                      </a:lnTo>
                      <a:lnTo>
                        <a:pt x="237" y="274"/>
                      </a:lnTo>
                      <a:lnTo>
                        <a:pt x="237" y="277"/>
                      </a:lnTo>
                      <a:lnTo>
                        <a:pt x="237" y="279"/>
                      </a:lnTo>
                      <a:lnTo>
                        <a:pt x="237" y="282"/>
                      </a:lnTo>
                      <a:lnTo>
                        <a:pt x="235" y="284"/>
                      </a:lnTo>
                      <a:lnTo>
                        <a:pt x="232" y="286"/>
                      </a:lnTo>
                      <a:lnTo>
                        <a:pt x="230" y="286"/>
                      </a:lnTo>
                      <a:lnTo>
                        <a:pt x="230" y="289"/>
                      </a:lnTo>
                      <a:lnTo>
                        <a:pt x="227" y="289"/>
                      </a:lnTo>
                      <a:lnTo>
                        <a:pt x="227" y="291"/>
                      </a:lnTo>
                      <a:lnTo>
                        <a:pt x="225" y="291"/>
                      </a:lnTo>
                      <a:lnTo>
                        <a:pt x="222" y="291"/>
                      </a:lnTo>
                      <a:lnTo>
                        <a:pt x="222" y="294"/>
                      </a:lnTo>
                      <a:lnTo>
                        <a:pt x="220" y="296"/>
                      </a:lnTo>
                      <a:lnTo>
                        <a:pt x="217" y="296"/>
                      </a:lnTo>
                      <a:lnTo>
                        <a:pt x="217" y="299"/>
                      </a:lnTo>
                      <a:lnTo>
                        <a:pt x="215" y="299"/>
                      </a:lnTo>
                      <a:lnTo>
                        <a:pt x="217" y="304"/>
                      </a:lnTo>
                      <a:lnTo>
                        <a:pt x="215" y="304"/>
                      </a:lnTo>
                      <a:lnTo>
                        <a:pt x="215" y="306"/>
                      </a:lnTo>
                      <a:lnTo>
                        <a:pt x="215" y="308"/>
                      </a:lnTo>
                      <a:lnTo>
                        <a:pt x="215" y="311"/>
                      </a:lnTo>
                      <a:lnTo>
                        <a:pt x="215" y="313"/>
                      </a:lnTo>
                      <a:lnTo>
                        <a:pt x="213" y="313"/>
                      </a:lnTo>
                      <a:lnTo>
                        <a:pt x="213" y="316"/>
                      </a:lnTo>
                      <a:lnTo>
                        <a:pt x="210" y="318"/>
                      </a:lnTo>
                      <a:lnTo>
                        <a:pt x="210" y="321"/>
                      </a:lnTo>
                      <a:lnTo>
                        <a:pt x="210" y="323"/>
                      </a:lnTo>
                      <a:lnTo>
                        <a:pt x="210" y="326"/>
                      </a:lnTo>
                      <a:lnTo>
                        <a:pt x="208" y="326"/>
                      </a:lnTo>
                      <a:lnTo>
                        <a:pt x="208" y="328"/>
                      </a:lnTo>
                      <a:lnTo>
                        <a:pt x="205" y="328"/>
                      </a:lnTo>
                      <a:lnTo>
                        <a:pt x="203" y="328"/>
                      </a:lnTo>
                      <a:lnTo>
                        <a:pt x="200" y="330"/>
                      </a:lnTo>
                      <a:lnTo>
                        <a:pt x="198" y="330"/>
                      </a:lnTo>
                      <a:lnTo>
                        <a:pt x="195" y="330"/>
                      </a:lnTo>
                      <a:lnTo>
                        <a:pt x="193" y="330"/>
                      </a:lnTo>
                      <a:lnTo>
                        <a:pt x="191" y="330"/>
                      </a:lnTo>
                      <a:lnTo>
                        <a:pt x="188" y="330"/>
                      </a:lnTo>
                      <a:lnTo>
                        <a:pt x="186" y="330"/>
                      </a:lnTo>
                      <a:lnTo>
                        <a:pt x="186" y="333"/>
                      </a:lnTo>
                      <a:lnTo>
                        <a:pt x="183" y="333"/>
                      </a:lnTo>
                      <a:lnTo>
                        <a:pt x="183" y="335"/>
                      </a:lnTo>
                      <a:lnTo>
                        <a:pt x="186" y="338"/>
                      </a:lnTo>
                      <a:lnTo>
                        <a:pt x="186" y="340"/>
                      </a:lnTo>
                      <a:lnTo>
                        <a:pt x="183" y="343"/>
                      </a:lnTo>
                      <a:lnTo>
                        <a:pt x="181" y="340"/>
                      </a:lnTo>
                      <a:lnTo>
                        <a:pt x="178" y="340"/>
                      </a:lnTo>
                      <a:lnTo>
                        <a:pt x="176" y="338"/>
                      </a:lnTo>
                      <a:lnTo>
                        <a:pt x="173" y="338"/>
                      </a:lnTo>
                      <a:lnTo>
                        <a:pt x="171" y="340"/>
                      </a:lnTo>
                      <a:lnTo>
                        <a:pt x="171" y="343"/>
                      </a:lnTo>
                      <a:lnTo>
                        <a:pt x="171" y="345"/>
                      </a:lnTo>
                      <a:lnTo>
                        <a:pt x="169" y="345"/>
                      </a:lnTo>
                      <a:lnTo>
                        <a:pt x="166" y="345"/>
                      </a:lnTo>
                      <a:lnTo>
                        <a:pt x="166" y="343"/>
                      </a:lnTo>
                      <a:lnTo>
                        <a:pt x="164" y="343"/>
                      </a:lnTo>
                      <a:lnTo>
                        <a:pt x="161" y="345"/>
                      </a:lnTo>
                      <a:lnTo>
                        <a:pt x="159" y="345"/>
                      </a:lnTo>
                      <a:lnTo>
                        <a:pt x="159" y="348"/>
                      </a:lnTo>
                      <a:lnTo>
                        <a:pt x="156" y="350"/>
                      </a:lnTo>
                      <a:lnTo>
                        <a:pt x="154" y="350"/>
                      </a:lnTo>
                      <a:lnTo>
                        <a:pt x="154" y="348"/>
                      </a:lnTo>
                      <a:lnTo>
                        <a:pt x="151" y="345"/>
                      </a:lnTo>
                      <a:lnTo>
                        <a:pt x="149" y="348"/>
                      </a:lnTo>
                      <a:lnTo>
                        <a:pt x="146" y="350"/>
                      </a:lnTo>
                      <a:lnTo>
                        <a:pt x="144" y="352"/>
                      </a:lnTo>
                      <a:lnTo>
                        <a:pt x="142" y="352"/>
                      </a:lnTo>
                      <a:lnTo>
                        <a:pt x="139" y="352"/>
                      </a:lnTo>
                      <a:lnTo>
                        <a:pt x="137" y="352"/>
                      </a:lnTo>
                      <a:lnTo>
                        <a:pt x="137" y="350"/>
                      </a:lnTo>
                      <a:lnTo>
                        <a:pt x="137" y="348"/>
                      </a:lnTo>
                      <a:lnTo>
                        <a:pt x="137" y="345"/>
                      </a:lnTo>
                      <a:lnTo>
                        <a:pt x="134" y="345"/>
                      </a:lnTo>
                      <a:lnTo>
                        <a:pt x="134" y="343"/>
                      </a:lnTo>
                      <a:lnTo>
                        <a:pt x="132" y="340"/>
                      </a:lnTo>
                      <a:lnTo>
                        <a:pt x="129" y="338"/>
                      </a:lnTo>
                      <a:lnTo>
                        <a:pt x="129" y="335"/>
                      </a:lnTo>
                      <a:lnTo>
                        <a:pt x="127" y="333"/>
                      </a:lnTo>
                      <a:lnTo>
                        <a:pt x="124" y="333"/>
                      </a:lnTo>
                      <a:lnTo>
                        <a:pt x="122" y="330"/>
                      </a:lnTo>
                      <a:lnTo>
                        <a:pt x="120" y="328"/>
                      </a:lnTo>
                      <a:lnTo>
                        <a:pt x="115" y="326"/>
                      </a:lnTo>
                      <a:lnTo>
                        <a:pt x="115" y="323"/>
                      </a:lnTo>
                      <a:lnTo>
                        <a:pt x="112" y="323"/>
                      </a:lnTo>
                      <a:lnTo>
                        <a:pt x="112" y="321"/>
                      </a:lnTo>
                      <a:lnTo>
                        <a:pt x="112" y="318"/>
                      </a:lnTo>
                      <a:lnTo>
                        <a:pt x="112" y="316"/>
                      </a:lnTo>
                      <a:lnTo>
                        <a:pt x="112" y="313"/>
                      </a:lnTo>
                      <a:lnTo>
                        <a:pt x="112" y="311"/>
                      </a:lnTo>
                      <a:lnTo>
                        <a:pt x="112" y="308"/>
                      </a:lnTo>
                      <a:lnTo>
                        <a:pt x="112" y="306"/>
                      </a:lnTo>
                      <a:lnTo>
                        <a:pt x="115" y="304"/>
                      </a:lnTo>
                      <a:lnTo>
                        <a:pt x="115" y="301"/>
                      </a:lnTo>
                      <a:lnTo>
                        <a:pt x="112" y="299"/>
                      </a:lnTo>
                      <a:lnTo>
                        <a:pt x="112" y="296"/>
                      </a:lnTo>
                      <a:lnTo>
                        <a:pt x="112" y="294"/>
                      </a:lnTo>
                      <a:lnTo>
                        <a:pt x="112" y="291"/>
                      </a:lnTo>
                      <a:lnTo>
                        <a:pt x="110" y="289"/>
                      </a:lnTo>
                      <a:lnTo>
                        <a:pt x="110" y="284"/>
                      </a:lnTo>
                      <a:lnTo>
                        <a:pt x="112" y="282"/>
                      </a:lnTo>
                      <a:lnTo>
                        <a:pt x="112" y="279"/>
                      </a:lnTo>
                      <a:lnTo>
                        <a:pt x="115" y="277"/>
                      </a:lnTo>
                      <a:lnTo>
                        <a:pt x="117" y="274"/>
                      </a:lnTo>
                      <a:lnTo>
                        <a:pt x="117" y="272"/>
                      </a:lnTo>
                      <a:lnTo>
                        <a:pt x="120" y="272"/>
                      </a:lnTo>
                      <a:lnTo>
                        <a:pt x="120" y="269"/>
                      </a:lnTo>
                      <a:lnTo>
                        <a:pt x="122" y="269"/>
                      </a:lnTo>
                      <a:lnTo>
                        <a:pt x="124" y="269"/>
                      </a:lnTo>
                      <a:lnTo>
                        <a:pt x="124" y="267"/>
                      </a:lnTo>
                      <a:lnTo>
                        <a:pt x="127" y="267"/>
                      </a:lnTo>
                      <a:lnTo>
                        <a:pt x="127" y="264"/>
                      </a:lnTo>
                      <a:lnTo>
                        <a:pt x="127" y="262"/>
                      </a:lnTo>
                      <a:lnTo>
                        <a:pt x="129" y="259"/>
                      </a:lnTo>
                      <a:lnTo>
                        <a:pt x="129" y="257"/>
                      </a:lnTo>
                      <a:lnTo>
                        <a:pt x="129" y="255"/>
                      </a:lnTo>
                      <a:lnTo>
                        <a:pt x="132" y="255"/>
                      </a:lnTo>
                      <a:lnTo>
                        <a:pt x="132" y="252"/>
                      </a:lnTo>
                      <a:lnTo>
                        <a:pt x="134" y="250"/>
                      </a:lnTo>
                      <a:lnTo>
                        <a:pt x="134" y="247"/>
                      </a:lnTo>
                      <a:lnTo>
                        <a:pt x="134" y="245"/>
                      </a:lnTo>
                      <a:lnTo>
                        <a:pt x="134" y="242"/>
                      </a:lnTo>
                      <a:lnTo>
                        <a:pt x="134" y="240"/>
                      </a:lnTo>
                      <a:lnTo>
                        <a:pt x="134" y="237"/>
                      </a:lnTo>
                      <a:lnTo>
                        <a:pt x="137" y="237"/>
                      </a:lnTo>
                      <a:lnTo>
                        <a:pt x="137" y="235"/>
                      </a:lnTo>
                      <a:lnTo>
                        <a:pt x="134" y="233"/>
                      </a:lnTo>
                      <a:lnTo>
                        <a:pt x="132" y="233"/>
                      </a:lnTo>
                      <a:lnTo>
                        <a:pt x="132" y="230"/>
                      </a:lnTo>
                      <a:lnTo>
                        <a:pt x="129" y="230"/>
                      </a:lnTo>
                      <a:lnTo>
                        <a:pt x="127" y="228"/>
                      </a:lnTo>
                      <a:lnTo>
                        <a:pt x="127" y="225"/>
                      </a:lnTo>
                      <a:lnTo>
                        <a:pt x="127" y="223"/>
                      </a:lnTo>
                      <a:lnTo>
                        <a:pt x="127" y="220"/>
                      </a:lnTo>
                      <a:lnTo>
                        <a:pt x="127" y="218"/>
                      </a:lnTo>
                      <a:lnTo>
                        <a:pt x="124" y="218"/>
                      </a:lnTo>
                      <a:lnTo>
                        <a:pt x="124" y="215"/>
                      </a:lnTo>
                      <a:lnTo>
                        <a:pt x="122" y="213"/>
                      </a:lnTo>
                      <a:lnTo>
                        <a:pt x="124" y="211"/>
                      </a:lnTo>
                      <a:lnTo>
                        <a:pt x="124" y="208"/>
                      </a:lnTo>
                      <a:lnTo>
                        <a:pt x="124" y="198"/>
                      </a:lnTo>
                      <a:lnTo>
                        <a:pt x="122" y="189"/>
                      </a:lnTo>
                      <a:lnTo>
                        <a:pt x="122" y="186"/>
                      </a:lnTo>
                      <a:lnTo>
                        <a:pt x="122" y="184"/>
                      </a:lnTo>
                      <a:lnTo>
                        <a:pt x="120" y="181"/>
                      </a:lnTo>
                      <a:lnTo>
                        <a:pt x="120" y="179"/>
                      </a:lnTo>
                      <a:lnTo>
                        <a:pt x="122" y="176"/>
                      </a:lnTo>
                      <a:lnTo>
                        <a:pt x="122" y="174"/>
                      </a:lnTo>
                      <a:lnTo>
                        <a:pt x="122" y="171"/>
                      </a:lnTo>
                      <a:lnTo>
                        <a:pt x="122" y="169"/>
                      </a:lnTo>
                      <a:lnTo>
                        <a:pt x="120" y="169"/>
                      </a:lnTo>
                      <a:lnTo>
                        <a:pt x="120" y="166"/>
                      </a:lnTo>
                      <a:lnTo>
                        <a:pt x="117" y="166"/>
                      </a:lnTo>
                      <a:lnTo>
                        <a:pt x="117" y="164"/>
                      </a:lnTo>
                      <a:lnTo>
                        <a:pt x="117" y="162"/>
                      </a:lnTo>
                      <a:lnTo>
                        <a:pt x="115" y="159"/>
                      </a:lnTo>
                      <a:lnTo>
                        <a:pt x="112" y="157"/>
                      </a:lnTo>
                      <a:lnTo>
                        <a:pt x="110" y="154"/>
                      </a:lnTo>
                      <a:lnTo>
                        <a:pt x="107" y="154"/>
                      </a:lnTo>
                      <a:lnTo>
                        <a:pt x="107" y="152"/>
                      </a:lnTo>
                      <a:lnTo>
                        <a:pt x="105" y="152"/>
                      </a:lnTo>
                      <a:lnTo>
                        <a:pt x="102" y="149"/>
                      </a:lnTo>
                      <a:lnTo>
                        <a:pt x="100" y="147"/>
                      </a:lnTo>
                      <a:lnTo>
                        <a:pt x="98" y="147"/>
                      </a:lnTo>
                      <a:lnTo>
                        <a:pt x="98" y="144"/>
                      </a:lnTo>
                      <a:lnTo>
                        <a:pt x="95" y="144"/>
                      </a:lnTo>
                      <a:lnTo>
                        <a:pt x="93" y="142"/>
                      </a:lnTo>
                      <a:lnTo>
                        <a:pt x="93" y="140"/>
                      </a:lnTo>
                      <a:lnTo>
                        <a:pt x="90" y="135"/>
                      </a:lnTo>
                      <a:lnTo>
                        <a:pt x="88" y="132"/>
                      </a:lnTo>
                      <a:lnTo>
                        <a:pt x="85" y="130"/>
                      </a:lnTo>
                      <a:lnTo>
                        <a:pt x="85" y="127"/>
                      </a:lnTo>
                      <a:lnTo>
                        <a:pt x="83" y="127"/>
                      </a:lnTo>
                      <a:lnTo>
                        <a:pt x="83" y="125"/>
                      </a:lnTo>
                      <a:lnTo>
                        <a:pt x="80" y="125"/>
                      </a:lnTo>
                      <a:lnTo>
                        <a:pt x="78" y="122"/>
                      </a:lnTo>
                      <a:lnTo>
                        <a:pt x="76" y="120"/>
                      </a:lnTo>
                      <a:lnTo>
                        <a:pt x="76" y="118"/>
                      </a:lnTo>
                      <a:lnTo>
                        <a:pt x="73" y="115"/>
                      </a:lnTo>
                      <a:lnTo>
                        <a:pt x="71" y="115"/>
                      </a:lnTo>
                      <a:lnTo>
                        <a:pt x="71" y="113"/>
                      </a:lnTo>
                      <a:lnTo>
                        <a:pt x="71" y="108"/>
                      </a:lnTo>
                      <a:lnTo>
                        <a:pt x="0" y="32"/>
                      </a:lnTo>
                      <a:lnTo>
                        <a:pt x="9" y="2"/>
                      </a:lnTo>
                      <a:lnTo>
                        <a:pt x="14" y="2"/>
                      </a:lnTo>
                      <a:lnTo>
                        <a:pt x="17" y="0"/>
                      </a:lnTo>
                      <a:lnTo>
                        <a:pt x="19" y="0"/>
                      </a:lnTo>
                      <a:lnTo>
                        <a:pt x="22" y="2"/>
                      </a:lnTo>
                      <a:lnTo>
                        <a:pt x="24" y="2"/>
                      </a:lnTo>
                      <a:lnTo>
                        <a:pt x="27" y="5"/>
                      </a:lnTo>
                      <a:lnTo>
                        <a:pt x="29" y="5"/>
                      </a:lnTo>
                      <a:lnTo>
                        <a:pt x="31" y="7"/>
                      </a:lnTo>
                      <a:lnTo>
                        <a:pt x="34" y="7"/>
                      </a:lnTo>
                      <a:lnTo>
                        <a:pt x="36" y="10"/>
                      </a:lnTo>
                      <a:lnTo>
                        <a:pt x="39" y="10"/>
                      </a:lnTo>
                      <a:lnTo>
                        <a:pt x="39" y="7"/>
                      </a:lnTo>
                      <a:lnTo>
                        <a:pt x="41" y="7"/>
                      </a:lnTo>
                      <a:lnTo>
                        <a:pt x="44" y="7"/>
                      </a:lnTo>
                      <a:lnTo>
                        <a:pt x="49" y="7"/>
                      </a:lnTo>
                      <a:lnTo>
                        <a:pt x="51" y="7"/>
                      </a:lnTo>
                      <a:lnTo>
                        <a:pt x="53" y="10"/>
                      </a:lnTo>
                      <a:lnTo>
                        <a:pt x="56" y="10"/>
                      </a:lnTo>
                      <a:lnTo>
                        <a:pt x="58" y="10"/>
                      </a:lnTo>
                      <a:lnTo>
                        <a:pt x="61" y="12"/>
                      </a:lnTo>
                      <a:lnTo>
                        <a:pt x="63" y="12"/>
                      </a:lnTo>
                      <a:lnTo>
                        <a:pt x="66" y="12"/>
                      </a:lnTo>
                      <a:lnTo>
                        <a:pt x="71" y="15"/>
                      </a:lnTo>
                      <a:lnTo>
                        <a:pt x="73" y="15"/>
                      </a:lnTo>
                      <a:lnTo>
                        <a:pt x="76" y="17"/>
                      </a:lnTo>
                      <a:lnTo>
                        <a:pt x="78" y="17"/>
                      </a:lnTo>
                      <a:lnTo>
                        <a:pt x="80" y="17"/>
                      </a:lnTo>
                      <a:lnTo>
                        <a:pt x="83" y="20"/>
                      </a:lnTo>
                      <a:lnTo>
                        <a:pt x="85" y="20"/>
                      </a:lnTo>
                      <a:lnTo>
                        <a:pt x="88" y="20"/>
                      </a:lnTo>
                      <a:lnTo>
                        <a:pt x="90" y="20"/>
                      </a:lnTo>
                      <a:lnTo>
                        <a:pt x="95" y="22"/>
                      </a:lnTo>
                      <a:lnTo>
                        <a:pt x="98" y="22"/>
                      </a:lnTo>
                      <a:lnTo>
                        <a:pt x="100" y="22"/>
                      </a:lnTo>
                      <a:lnTo>
                        <a:pt x="105" y="22"/>
                      </a:lnTo>
                      <a:lnTo>
                        <a:pt x="112" y="22"/>
                      </a:lnTo>
                      <a:lnTo>
                        <a:pt x="115" y="22"/>
                      </a:lnTo>
                      <a:lnTo>
                        <a:pt x="117" y="22"/>
                      </a:lnTo>
                      <a:lnTo>
                        <a:pt x="124" y="20"/>
                      </a:lnTo>
                      <a:lnTo>
                        <a:pt x="129" y="20"/>
                      </a:lnTo>
                      <a:lnTo>
                        <a:pt x="137" y="20"/>
                      </a:lnTo>
                      <a:lnTo>
                        <a:pt x="139" y="20"/>
                      </a:lnTo>
                      <a:lnTo>
                        <a:pt x="149" y="17"/>
                      </a:lnTo>
                      <a:lnTo>
                        <a:pt x="151" y="17"/>
                      </a:lnTo>
                      <a:lnTo>
                        <a:pt x="154" y="17"/>
                      </a:lnTo>
                      <a:lnTo>
                        <a:pt x="156" y="15"/>
                      </a:lnTo>
                      <a:lnTo>
                        <a:pt x="161" y="12"/>
                      </a:lnTo>
                      <a:lnTo>
                        <a:pt x="164" y="10"/>
                      </a:lnTo>
                      <a:lnTo>
                        <a:pt x="169" y="10"/>
                      </a:lnTo>
                      <a:lnTo>
                        <a:pt x="171" y="10"/>
                      </a:lnTo>
                      <a:lnTo>
                        <a:pt x="173" y="10"/>
                      </a:lnTo>
                      <a:lnTo>
                        <a:pt x="181" y="12"/>
                      </a:lnTo>
                      <a:lnTo>
                        <a:pt x="186" y="12"/>
                      </a:lnTo>
                      <a:lnTo>
                        <a:pt x="188" y="15"/>
                      </a:lnTo>
                      <a:lnTo>
                        <a:pt x="191" y="17"/>
                      </a:lnTo>
                      <a:lnTo>
                        <a:pt x="193" y="17"/>
                      </a:lnTo>
                      <a:lnTo>
                        <a:pt x="195" y="20"/>
                      </a:lnTo>
                      <a:lnTo>
                        <a:pt x="198" y="20"/>
                      </a:lnTo>
                      <a:lnTo>
                        <a:pt x="200" y="22"/>
                      </a:lnTo>
                      <a:lnTo>
                        <a:pt x="200" y="25"/>
                      </a:lnTo>
                      <a:lnTo>
                        <a:pt x="203" y="25"/>
                      </a:lnTo>
                      <a:lnTo>
                        <a:pt x="215" y="27"/>
                      </a:lnTo>
                      <a:lnTo>
                        <a:pt x="217" y="27"/>
                      </a:lnTo>
                      <a:lnTo>
                        <a:pt x="220" y="29"/>
                      </a:lnTo>
                      <a:lnTo>
                        <a:pt x="222" y="29"/>
                      </a:lnTo>
                      <a:lnTo>
                        <a:pt x="227" y="34"/>
                      </a:lnTo>
                      <a:lnTo>
                        <a:pt x="230" y="37"/>
                      </a:lnTo>
                      <a:lnTo>
                        <a:pt x="232" y="39"/>
                      </a:lnTo>
                      <a:lnTo>
                        <a:pt x="235" y="42"/>
                      </a:lnTo>
                      <a:lnTo>
                        <a:pt x="239" y="47"/>
                      </a:lnTo>
                      <a:lnTo>
                        <a:pt x="242" y="47"/>
                      </a:lnTo>
                      <a:lnTo>
                        <a:pt x="244" y="49"/>
                      </a:lnTo>
                      <a:lnTo>
                        <a:pt x="249" y="51"/>
                      </a:lnTo>
                      <a:lnTo>
                        <a:pt x="252" y="51"/>
                      </a:lnTo>
                      <a:lnTo>
                        <a:pt x="254" y="54"/>
                      </a:lnTo>
                      <a:lnTo>
                        <a:pt x="259" y="54"/>
                      </a:lnTo>
                      <a:lnTo>
                        <a:pt x="262" y="54"/>
                      </a:lnTo>
                      <a:lnTo>
                        <a:pt x="264" y="56"/>
                      </a:lnTo>
                      <a:lnTo>
                        <a:pt x="266" y="59"/>
                      </a:lnTo>
                      <a:lnTo>
                        <a:pt x="269" y="61"/>
                      </a:lnTo>
                      <a:lnTo>
                        <a:pt x="271" y="64"/>
                      </a:lnTo>
                      <a:lnTo>
                        <a:pt x="274" y="64"/>
                      </a:lnTo>
                      <a:lnTo>
                        <a:pt x="274" y="66"/>
                      </a:lnTo>
                      <a:lnTo>
                        <a:pt x="274" y="69"/>
                      </a:lnTo>
                      <a:lnTo>
                        <a:pt x="276" y="69"/>
                      </a:lnTo>
                      <a:lnTo>
                        <a:pt x="279" y="71"/>
                      </a:lnTo>
                      <a:lnTo>
                        <a:pt x="281" y="71"/>
                      </a:lnTo>
                      <a:lnTo>
                        <a:pt x="284" y="73"/>
                      </a:lnTo>
                      <a:lnTo>
                        <a:pt x="284" y="76"/>
                      </a:lnTo>
                      <a:lnTo>
                        <a:pt x="286" y="76"/>
                      </a:lnTo>
                      <a:lnTo>
                        <a:pt x="286" y="78"/>
                      </a:lnTo>
                      <a:lnTo>
                        <a:pt x="288" y="81"/>
                      </a:lnTo>
                      <a:lnTo>
                        <a:pt x="288" y="83"/>
                      </a:lnTo>
                      <a:lnTo>
                        <a:pt x="291" y="83"/>
                      </a:lnTo>
                      <a:lnTo>
                        <a:pt x="296" y="83"/>
                      </a:lnTo>
                      <a:lnTo>
                        <a:pt x="298" y="83"/>
                      </a:lnTo>
                      <a:lnTo>
                        <a:pt x="298" y="86"/>
                      </a:lnTo>
                      <a:lnTo>
                        <a:pt x="301" y="88"/>
                      </a:lnTo>
                      <a:lnTo>
                        <a:pt x="301" y="91"/>
                      </a:lnTo>
                      <a:lnTo>
                        <a:pt x="303" y="95"/>
                      </a:lnTo>
                      <a:lnTo>
                        <a:pt x="306" y="95"/>
                      </a:lnTo>
                      <a:lnTo>
                        <a:pt x="310" y="98"/>
                      </a:lnTo>
                      <a:lnTo>
                        <a:pt x="313" y="98"/>
                      </a:lnTo>
                      <a:lnTo>
                        <a:pt x="313" y="100"/>
                      </a:lnTo>
                      <a:lnTo>
                        <a:pt x="315" y="100"/>
                      </a:lnTo>
                      <a:lnTo>
                        <a:pt x="318" y="103"/>
                      </a:lnTo>
                      <a:lnTo>
                        <a:pt x="318" y="105"/>
                      </a:lnTo>
                      <a:lnTo>
                        <a:pt x="320" y="105"/>
                      </a:lnTo>
                      <a:lnTo>
                        <a:pt x="320" y="108"/>
                      </a:lnTo>
                      <a:lnTo>
                        <a:pt x="320" y="110"/>
                      </a:lnTo>
                      <a:lnTo>
                        <a:pt x="318" y="110"/>
                      </a:lnTo>
                      <a:lnTo>
                        <a:pt x="318" y="113"/>
                      </a:lnTo>
                      <a:lnTo>
                        <a:pt x="318" y="115"/>
                      </a:lnTo>
                      <a:lnTo>
                        <a:pt x="318" y="118"/>
                      </a:lnTo>
                      <a:lnTo>
                        <a:pt x="318" y="120"/>
                      </a:lnTo>
                      <a:lnTo>
                        <a:pt x="318" y="122"/>
                      </a:lnTo>
                      <a:lnTo>
                        <a:pt x="320" y="122"/>
                      </a:lnTo>
                      <a:lnTo>
                        <a:pt x="320" y="125"/>
                      </a:lnTo>
                      <a:lnTo>
                        <a:pt x="323" y="127"/>
                      </a:lnTo>
                      <a:lnTo>
                        <a:pt x="325" y="127"/>
                      </a:lnTo>
                      <a:lnTo>
                        <a:pt x="325" y="130"/>
                      </a:lnTo>
                      <a:lnTo>
                        <a:pt x="328" y="132"/>
                      </a:lnTo>
                      <a:lnTo>
                        <a:pt x="330" y="132"/>
                      </a:lnTo>
                      <a:lnTo>
                        <a:pt x="332" y="135"/>
                      </a:lnTo>
                      <a:lnTo>
                        <a:pt x="335" y="135"/>
                      </a:lnTo>
                      <a:lnTo>
                        <a:pt x="335" y="137"/>
                      </a:lnTo>
                      <a:lnTo>
                        <a:pt x="337" y="137"/>
                      </a:lnTo>
                      <a:lnTo>
                        <a:pt x="340" y="140"/>
                      </a:lnTo>
                      <a:lnTo>
                        <a:pt x="342" y="140"/>
                      </a:lnTo>
                      <a:lnTo>
                        <a:pt x="345" y="142"/>
                      </a:lnTo>
                      <a:lnTo>
                        <a:pt x="347" y="144"/>
                      </a:lnTo>
                      <a:lnTo>
                        <a:pt x="347" y="147"/>
                      </a:lnTo>
                      <a:lnTo>
                        <a:pt x="347" y="149"/>
                      </a:lnTo>
                      <a:lnTo>
                        <a:pt x="350" y="152"/>
                      </a:lnTo>
                      <a:lnTo>
                        <a:pt x="350" y="157"/>
                      </a:lnTo>
                      <a:close/>
                    </a:path>
                  </a:pathLst>
                </a:custGeom>
                <a:solidFill>
                  <a:srgbClr val="669900">
                    <a:alpha val="25000"/>
                  </a:srgbClr>
                </a:solidFill>
                <a:ln w="3175">
                  <a:noFill/>
                  <a:prstDash val="solid"/>
                  <a:round/>
                  <a:headEnd/>
                  <a:tailEnd/>
                </a:ln>
              </p:spPr>
              <p:txBody>
                <a:bodyPr/>
                <a:lstStyle/>
                <a:p>
                  <a:endParaRPr lang="es-SV"/>
                </a:p>
              </p:txBody>
            </p:sp>
            <p:sp>
              <p:nvSpPr>
                <p:cNvPr id="149854" name="Freeform 2398"/>
                <p:cNvSpPr>
                  <a:spLocks/>
                </p:cNvSpPr>
                <p:nvPr/>
              </p:nvSpPr>
              <p:spPr bwMode="auto">
                <a:xfrm>
                  <a:off x="2692" y="1528"/>
                  <a:ext cx="450" cy="465"/>
                </a:xfrm>
                <a:custGeom>
                  <a:avLst/>
                  <a:gdLst/>
                  <a:ahLst/>
                  <a:cxnLst>
                    <a:cxn ang="0">
                      <a:pos x="58" y="191"/>
                    </a:cxn>
                    <a:cxn ang="0">
                      <a:pos x="54" y="164"/>
                    </a:cxn>
                    <a:cxn ang="0">
                      <a:pos x="39" y="145"/>
                    </a:cxn>
                    <a:cxn ang="0">
                      <a:pos x="19" y="127"/>
                    </a:cxn>
                    <a:cxn ang="0">
                      <a:pos x="2" y="110"/>
                    </a:cxn>
                    <a:cxn ang="0">
                      <a:pos x="12" y="93"/>
                    </a:cxn>
                    <a:cxn ang="0">
                      <a:pos x="36" y="79"/>
                    </a:cxn>
                    <a:cxn ang="0">
                      <a:pos x="56" y="88"/>
                    </a:cxn>
                    <a:cxn ang="0">
                      <a:pos x="78" y="105"/>
                    </a:cxn>
                    <a:cxn ang="0">
                      <a:pos x="98" y="125"/>
                    </a:cxn>
                    <a:cxn ang="0">
                      <a:pos x="117" y="127"/>
                    </a:cxn>
                    <a:cxn ang="0">
                      <a:pos x="134" y="118"/>
                    </a:cxn>
                    <a:cxn ang="0">
                      <a:pos x="144" y="98"/>
                    </a:cxn>
                    <a:cxn ang="0">
                      <a:pos x="166" y="86"/>
                    </a:cxn>
                    <a:cxn ang="0">
                      <a:pos x="193" y="81"/>
                    </a:cxn>
                    <a:cxn ang="0">
                      <a:pos x="227" y="81"/>
                    </a:cxn>
                    <a:cxn ang="0">
                      <a:pos x="254" y="74"/>
                    </a:cxn>
                    <a:cxn ang="0">
                      <a:pos x="247" y="42"/>
                    </a:cxn>
                    <a:cxn ang="0">
                      <a:pos x="247" y="15"/>
                    </a:cxn>
                    <a:cxn ang="0">
                      <a:pos x="269" y="8"/>
                    </a:cxn>
                    <a:cxn ang="0">
                      <a:pos x="291" y="0"/>
                    </a:cxn>
                    <a:cxn ang="0">
                      <a:pos x="318" y="8"/>
                    </a:cxn>
                    <a:cxn ang="0">
                      <a:pos x="342" y="25"/>
                    </a:cxn>
                    <a:cxn ang="0">
                      <a:pos x="355" y="49"/>
                    </a:cxn>
                    <a:cxn ang="0">
                      <a:pos x="352" y="66"/>
                    </a:cxn>
                    <a:cxn ang="0">
                      <a:pos x="323" y="86"/>
                    </a:cxn>
                    <a:cxn ang="0">
                      <a:pos x="301" y="98"/>
                    </a:cxn>
                    <a:cxn ang="0">
                      <a:pos x="298" y="130"/>
                    </a:cxn>
                    <a:cxn ang="0">
                      <a:pos x="284" y="152"/>
                    </a:cxn>
                    <a:cxn ang="0">
                      <a:pos x="271" y="169"/>
                    </a:cxn>
                    <a:cxn ang="0">
                      <a:pos x="298" y="181"/>
                    </a:cxn>
                    <a:cxn ang="0">
                      <a:pos x="328" y="194"/>
                    </a:cxn>
                    <a:cxn ang="0">
                      <a:pos x="347" y="216"/>
                    </a:cxn>
                    <a:cxn ang="0">
                      <a:pos x="381" y="218"/>
                    </a:cxn>
                    <a:cxn ang="0">
                      <a:pos x="408" y="225"/>
                    </a:cxn>
                    <a:cxn ang="0">
                      <a:pos x="435" y="243"/>
                    </a:cxn>
                    <a:cxn ang="0">
                      <a:pos x="445" y="260"/>
                    </a:cxn>
                    <a:cxn ang="0">
                      <a:pos x="445" y="294"/>
                    </a:cxn>
                    <a:cxn ang="0">
                      <a:pos x="443" y="331"/>
                    </a:cxn>
                    <a:cxn ang="0">
                      <a:pos x="426" y="333"/>
                    </a:cxn>
                    <a:cxn ang="0">
                      <a:pos x="421" y="265"/>
                    </a:cxn>
                    <a:cxn ang="0">
                      <a:pos x="413" y="235"/>
                    </a:cxn>
                    <a:cxn ang="0">
                      <a:pos x="406" y="257"/>
                    </a:cxn>
                    <a:cxn ang="0">
                      <a:pos x="377" y="257"/>
                    </a:cxn>
                    <a:cxn ang="0">
                      <a:pos x="367" y="269"/>
                    </a:cxn>
                    <a:cxn ang="0">
                      <a:pos x="345" y="260"/>
                    </a:cxn>
                    <a:cxn ang="0">
                      <a:pos x="323" y="267"/>
                    </a:cxn>
                    <a:cxn ang="0">
                      <a:pos x="301" y="277"/>
                    </a:cxn>
                    <a:cxn ang="0">
                      <a:pos x="284" y="282"/>
                    </a:cxn>
                    <a:cxn ang="0">
                      <a:pos x="279" y="260"/>
                    </a:cxn>
                    <a:cxn ang="0">
                      <a:pos x="271" y="245"/>
                    </a:cxn>
                    <a:cxn ang="0">
                      <a:pos x="271" y="287"/>
                    </a:cxn>
                    <a:cxn ang="0">
                      <a:pos x="291" y="345"/>
                    </a:cxn>
                    <a:cxn ang="0">
                      <a:pos x="315" y="336"/>
                    </a:cxn>
                    <a:cxn ang="0">
                      <a:pos x="340" y="343"/>
                    </a:cxn>
                    <a:cxn ang="0">
                      <a:pos x="352" y="343"/>
                    </a:cxn>
                    <a:cxn ang="0">
                      <a:pos x="355" y="377"/>
                    </a:cxn>
                    <a:cxn ang="0">
                      <a:pos x="333" y="397"/>
                    </a:cxn>
                    <a:cxn ang="0">
                      <a:pos x="340" y="424"/>
                    </a:cxn>
                    <a:cxn ang="0">
                      <a:pos x="262" y="416"/>
                    </a:cxn>
                  </a:cxnLst>
                  <a:rect l="0" t="0" r="r" b="b"/>
                  <a:pathLst>
                    <a:path w="450" h="465">
                      <a:moveTo>
                        <a:pt x="259" y="411"/>
                      </a:moveTo>
                      <a:lnTo>
                        <a:pt x="257" y="404"/>
                      </a:lnTo>
                      <a:lnTo>
                        <a:pt x="237" y="362"/>
                      </a:lnTo>
                      <a:lnTo>
                        <a:pt x="208" y="313"/>
                      </a:lnTo>
                      <a:lnTo>
                        <a:pt x="183" y="245"/>
                      </a:lnTo>
                      <a:lnTo>
                        <a:pt x="171" y="235"/>
                      </a:lnTo>
                      <a:lnTo>
                        <a:pt x="164" y="235"/>
                      </a:lnTo>
                      <a:lnTo>
                        <a:pt x="142" y="228"/>
                      </a:lnTo>
                      <a:lnTo>
                        <a:pt x="110" y="213"/>
                      </a:lnTo>
                      <a:lnTo>
                        <a:pt x="88" y="189"/>
                      </a:lnTo>
                      <a:lnTo>
                        <a:pt x="58" y="191"/>
                      </a:lnTo>
                      <a:lnTo>
                        <a:pt x="58" y="189"/>
                      </a:lnTo>
                      <a:lnTo>
                        <a:pt x="58" y="186"/>
                      </a:lnTo>
                      <a:lnTo>
                        <a:pt x="58" y="184"/>
                      </a:lnTo>
                      <a:lnTo>
                        <a:pt x="58" y="181"/>
                      </a:lnTo>
                      <a:lnTo>
                        <a:pt x="58" y="179"/>
                      </a:lnTo>
                      <a:lnTo>
                        <a:pt x="58" y="176"/>
                      </a:lnTo>
                      <a:lnTo>
                        <a:pt x="56" y="174"/>
                      </a:lnTo>
                      <a:lnTo>
                        <a:pt x="56" y="172"/>
                      </a:lnTo>
                      <a:lnTo>
                        <a:pt x="56" y="169"/>
                      </a:lnTo>
                      <a:lnTo>
                        <a:pt x="54" y="167"/>
                      </a:lnTo>
                      <a:lnTo>
                        <a:pt x="54" y="164"/>
                      </a:lnTo>
                      <a:lnTo>
                        <a:pt x="51" y="162"/>
                      </a:lnTo>
                      <a:lnTo>
                        <a:pt x="51" y="159"/>
                      </a:lnTo>
                      <a:lnTo>
                        <a:pt x="49" y="157"/>
                      </a:lnTo>
                      <a:lnTo>
                        <a:pt x="49" y="154"/>
                      </a:lnTo>
                      <a:lnTo>
                        <a:pt x="46" y="154"/>
                      </a:lnTo>
                      <a:lnTo>
                        <a:pt x="46" y="152"/>
                      </a:lnTo>
                      <a:lnTo>
                        <a:pt x="44" y="152"/>
                      </a:lnTo>
                      <a:lnTo>
                        <a:pt x="44" y="150"/>
                      </a:lnTo>
                      <a:lnTo>
                        <a:pt x="41" y="147"/>
                      </a:lnTo>
                      <a:lnTo>
                        <a:pt x="39" y="147"/>
                      </a:lnTo>
                      <a:lnTo>
                        <a:pt x="39" y="145"/>
                      </a:lnTo>
                      <a:lnTo>
                        <a:pt x="36" y="145"/>
                      </a:lnTo>
                      <a:lnTo>
                        <a:pt x="34" y="142"/>
                      </a:lnTo>
                      <a:lnTo>
                        <a:pt x="34" y="140"/>
                      </a:lnTo>
                      <a:lnTo>
                        <a:pt x="32" y="137"/>
                      </a:lnTo>
                      <a:lnTo>
                        <a:pt x="32" y="135"/>
                      </a:lnTo>
                      <a:lnTo>
                        <a:pt x="29" y="135"/>
                      </a:lnTo>
                      <a:lnTo>
                        <a:pt x="27" y="132"/>
                      </a:lnTo>
                      <a:lnTo>
                        <a:pt x="27" y="130"/>
                      </a:lnTo>
                      <a:lnTo>
                        <a:pt x="24" y="127"/>
                      </a:lnTo>
                      <a:lnTo>
                        <a:pt x="22" y="127"/>
                      </a:lnTo>
                      <a:lnTo>
                        <a:pt x="19" y="127"/>
                      </a:lnTo>
                      <a:lnTo>
                        <a:pt x="19" y="125"/>
                      </a:lnTo>
                      <a:lnTo>
                        <a:pt x="19" y="123"/>
                      </a:lnTo>
                      <a:lnTo>
                        <a:pt x="19" y="120"/>
                      </a:lnTo>
                      <a:lnTo>
                        <a:pt x="17" y="118"/>
                      </a:lnTo>
                      <a:lnTo>
                        <a:pt x="17" y="115"/>
                      </a:lnTo>
                      <a:lnTo>
                        <a:pt x="14" y="115"/>
                      </a:lnTo>
                      <a:lnTo>
                        <a:pt x="12" y="113"/>
                      </a:lnTo>
                      <a:lnTo>
                        <a:pt x="9" y="110"/>
                      </a:lnTo>
                      <a:lnTo>
                        <a:pt x="7" y="110"/>
                      </a:lnTo>
                      <a:lnTo>
                        <a:pt x="5" y="110"/>
                      </a:lnTo>
                      <a:lnTo>
                        <a:pt x="2" y="110"/>
                      </a:lnTo>
                      <a:lnTo>
                        <a:pt x="2" y="108"/>
                      </a:lnTo>
                      <a:lnTo>
                        <a:pt x="0" y="108"/>
                      </a:lnTo>
                      <a:lnTo>
                        <a:pt x="0" y="105"/>
                      </a:lnTo>
                      <a:lnTo>
                        <a:pt x="0" y="103"/>
                      </a:lnTo>
                      <a:lnTo>
                        <a:pt x="0" y="101"/>
                      </a:lnTo>
                      <a:lnTo>
                        <a:pt x="2" y="98"/>
                      </a:lnTo>
                      <a:lnTo>
                        <a:pt x="5" y="98"/>
                      </a:lnTo>
                      <a:lnTo>
                        <a:pt x="5" y="96"/>
                      </a:lnTo>
                      <a:lnTo>
                        <a:pt x="7" y="96"/>
                      </a:lnTo>
                      <a:lnTo>
                        <a:pt x="9" y="93"/>
                      </a:lnTo>
                      <a:lnTo>
                        <a:pt x="12" y="93"/>
                      </a:lnTo>
                      <a:lnTo>
                        <a:pt x="14" y="91"/>
                      </a:lnTo>
                      <a:lnTo>
                        <a:pt x="17" y="88"/>
                      </a:lnTo>
                      <a:lnTo>
                        <a:pt x="19" y="88"/>
                      </a:lnTo>
                      <a:lnTo>
                        <a:pt x="22" y="88"/>
                      </a:lnTo>
                      <a:lnTo>
                        <a:pt x="24" y="83"/>
                      </a:lnTo>
                      <a:lnTo>
                        <a:pt x="27" y="83"/>
                      </a:lnTo>
                      <a:lnTo>
                        <a:pt x="27" y="81"/>
                      </a:lnTo>
                      <a:lnTo>
                        <a:pt x="29" y="81"/>
                      </a:lnTo>
                      <a:lnTo>
                        <a:pt x="32" y="81"/>
                      </a:lnTo>
                      <a:lnTo>
                        <a:pt x="34" y="79"/>
                      </a:lnTo>
                      <a:lnTo>
                        <a:pt x="36" y="79"/>
                      </a:lnTo>
                      <a:lnTo>
                        <a:pt x="39" y="79"/>
                      </a:lnTo>
                      <a:lnTo>
                        <a:pt x="41" y="79"/>
                      </a:lnTo>
                      <a:lnTo>
                        <a:pt x="44" y="76"/>
                      </a:lnTo>
                      <a:lnTo>
                        <a:pt x="46" y="76"/>
                      </a:lnTo>
                      <a:lnTo>
                        <a:pt x="46" y="79"/>
                      </a:lnTo>
                      <a:lnTo>
                        <a:pt x="49" y="79"/>
                      </a:lnTo>
                      <a:lnTo>
                        <a:pt x="51" y="81"/>
                      </a:lnTo>
                      <a:lnTo>
                        <a:pt x="54" y="83"/>
                      </a:lnTo>
                      <a:lnTo>
                        <a:pt x="54" y="86"/>
                      </a:lnTo>
                      <a:lnTo>
                        <a:pt x="56" y="86"/>
                      </a:lnTo>
                      <a:lnTo>
                        <a:pt x="56" y="88"/>
                      </a:lnTo>
                      <a:lnTo>
                        <a:pt x="58" y="88"/>
                      </a:lnTo>
                      <a:lnTo>
                        <a:pt x="61" y="88"/>
                      </a:lnTo>
                      <a:lnTo>
                        <a:pt x="63" y="88"/>
                      </a:lnTo>
                      <a:lnTo>
                        <a:pt x="66" y="91"/>
                      </a:lnTo>
                      <a:lnTo>
                        <a:pt x="68" y="93"/>
                      </a:lnTo>
                      <a:lnTo>
                        <a:pt x="71" y="96"/>
                      </a:lnTo>
                      <a:lnTo>
                        <a:pt x="71" y="98"/>
                      </a:lnTo>
                      <a:lnTo>
                        <a:pt x="73" y="101"/>
                      </a:lnTo>
                      <a:lnTo>
                        <a:pt x="73" y="103"/>
                      </a:lnTo>
                      <a:lnTo>
                        <a:pt x="76" y="103"/>
                      </a:lnTo>
                      <a:lnTo>
                        <a:pt x="78" y="105"/>
                      </a:lnTo>
                      <a:lnTo>
                        <a:pt x="80" y="108"/>
                      </a:lnTo>
                      <a:lnTo>
                        <a:pt x="83" y="108"/>
                      </a:lnTo>
                      <a:lnTo>
                        <a:pt x="85" y="108"/>
                      </a:lnTo>
                      <a:lnTo>
                        <a:pt x="85" y="110"/>
                      </a:lnTo>
                      <a:lnTo>
                        <a:pt x="88" y="110"/>
                      </a:lnTo>
                      <a:lnTo>
                        <a:pt x="90" y="113"/>
                      </a:lnTo>
                      <a:lnTo>
                        <a:pt x="90" y="115"/>
                      </a:lnTo>
                      <a:lnTo>
                        <a:pt x="90" y="118"/>
                      </a:lnTo>
                      <a:lnTo>
                        <a:pt x="93" y="120"/>
                      </a:lnTo>
                      <a:lnTo>
                        <a:pt x="95" y="123"/>
                      </a:lnTo>
                      <a:lnTo>
                        <a:pt x="98" y="125"/>
                      </a:lnTo>
                      <a:lnTo>
                        <a:pt x="100" y="125"/>
                      </a:lnTo>
                      <a:lnTo>
                        <a:pt x="102" y="125"/>
                      </a:lnTo>
                      <a:lnTo>
                        <a:pt x="105" y="125"/>
                      </a:lnTo>
                      <a:lnTo>
                        <a:pt x="107" y="127"/>
                      </a:lnTo>
                      <a:lnTo>
                        <a:pt x="107" y="130"/>
                      </a:lnTo>
                      <a:lnTo>
                        <a:pt x="110" y="132"/>
                      </a:lnTo>
                      <a:lnTo>
                        <a:pt x="112" y="135"/>
                      </a:lnTo>
                      <a:lnTo>
                        <a:pt x="115" y="135"/>
                      </a:lnTo>
                      <a:lnTo>
                        <a:pt x="115" y="132"/>
                      </a:lnTo>
                      <a:lnTo>
                        <a:pt x="117" y="130"/>
                      </a:lnTo>
                      <a:lnTo>
                        <a:pt x="117" y="127"/>
                      </a:lnTo>
                      <a:lnTo>
                        <a:pt x="117" y="125"/>
                      </a:lnTo>
                      <a:lnTo>
                        <a:pt x="120" y="125"/>
                      </a:lnTo>
                      <a:lnTo>
                        <a:pt x="122" y="123"/>
                      </a:lnTo>
                      <a:lnTo>
                        <a:pt x="122" y="120"/>
                      </a:lnTo>
                      <a:lnTo>
                        <a:pt x="125" y="120"/>
                      </a:lnTo>
                      <a:lnTo>
                        <a:pt x="127" y="118"/>
                      </a:lnTo>
                      <a:lnTo>
                        <a:pt x="129" y="118"/>
                      </a:lnTo>
                      <a:lnTo>
                        <a:pt x="129" y="120"/>
                      </a:lnTo>
                      <a:lnTo>
                        <a:pt x="132" y="120"/>
                      </a:lnTo>
                      <a:lnTo>
                        <a:pt x="134" y="120"/>
                      </a:lnTo>
                      <a:lnTo>
                        <a:pt x="134" y="118"/>
                      </a:lnTo>
                      <a:lnTo>
                        <a:pt x="137" y="115"/>
                      </a:lnTo>
                      <a:lnTo>
                        <a:pt x="137" y="113"/>
                      </a:lnTo>
                      <a:lnTo>
                        <a:pt x="139" y="113"/>
                      </a:lnTo>
                      <a:lnTo>
                        <a:pt x="139" y="110"/>
                      </a:lnTo>
                      <a:lnTo>
                        <a:pt x="139" y="108"/>
                      </a:lnTo>
                      <a:lnTo>
                        <a:pt x="139" y="105"/>
                      </a:lnTo>
                      <a:lnTo>
                        <a:pt x="139" y="103"/>
                      </a:lnTo>
                      <a:lnTo>
                        <a:pt x="139" y="101"/>
                      </a:lnTo>
                      <a:lnTo>
                        <a:pt x="142" y="101"/>
                      </a:lnTo>
                      <a:lnTo>
                        <a:pt x="142" y="98"/>
                      </a:lnTo>
                      <a:lnTo>
                        <a:pt x="144" y="98"/>
                      </a:lnTo>
                      <a:lnTo>
                        <a:pt x="147" y="98"/>
                      </a:lnTo>
                      <a:lnTo>
                        <a:pt x="147" y="96"/>
                      </a:lnTo>
                      <a:lnTo>
                        <a:pt x="149" y="96"/>
                      </a:lnTo>
                      <a:lnTo>
                        <a:pt x="151" y="96"/>
                      </a:lnTo>
                      <a:lnTo>
                        <a:pt x="154" y="96"/>
                      </a:lnTo>
                      <a:lnTo>
                        <a:pt x="156" y="96"/>
                      </a:lnTo>
                      <a:lnTo>
                        <a:pt x="159" y="96"/>
                      </a:lnTo>
                      <a:lnTo>
                        <a:pt x="159" y="93"/>
                      </a:lnTo>
                      <a:lnTo>
                        <a:pt x="164" y="88"/>
                      </a:lnTo>
                      <a:lnTo>
                        <a:pt x="166" y="88"/>
                      </a:lnTo>
                      <a:lnTo>
                        <a:pt x="166" y="86"/>
                      </a:lnTo>
                      <a:lnTo>
                        <a:pt x="169" y="83"/>
                      </a:lnTo>
                      <a:lnTo>
                        <a:pt x="171" y="83"/>
                      </a:lnTo>
                      <a:lnTo>
                        <a:pt x="173" y="83"/>
                      </a:lnTo>
                      <a:lnTo>
                        <a:pt x="176" y="83"/>
                      </a:lnTo>
                      <a:lnTo>
                        <a:pt x="178" y="83"/>
                      </a:lnTo>
                      <a:lnTo>
                        <a:pt x="181" y="83"/>
                      </a:lnTo>
                      <a:lnTo>
                        <a:pt x="183" y="83"/>
                      </a:lnTo>
                      <a:lnTo>
                        <a:pt x="186" y="83"/>
                      </a:lnTo>
                      <a:lnTo>
                        <a:pt x="188" y="83"/>
                      </a:lnTo>
                      <a:lnTo>
                        <a:pt x="191" y="81"/>
                      </a:lnTo>
                      <a:lnTo>
                        <a:pt x="193" y="81"/>
                      </a:lnTo>
                      <a:lnTo>
                        <a:pt x="195" y="79"/>
                      </a:lnTo>
                      <a:lnTo>
                        <a:pt x="200" y="79"/>
                      </a:lnTo>
                      <a:lnTo>
                        <a:pt x="203" y="79"/>
                      </a:lnTo>
                      <a:lnTo>
                        <a:pt x="205" y="79"/>
                      </a:lnTo>
                      <a:lnTo>
                        <a:pt x="213" y="79"/>
                      </a:lnTo>
                      <a:lnTo>
                        <a:pt x="215" y="79"/>
                      </a:lnTo>
                      <a:lnTo>
                        <a:pt x="218" y="79"/>
                      </a:lnTo>
                      <a:lnTo>
                        <a:pt x="220" y="79"/>
                      </a:lnTo>
                      <a:lnTo>
                        <a:pt x="222" y="81"/>
                      </a:lnTo>
                      <a:lnTo>
                        <a:pt x="225" y="81"/>
                      </a:lnTo>
                      <a:lnTo>
                        <a:pt x="227" y="81"/>
                      </a:lnTo>
                      <a:lnTo>
                        <a:pt x="230" y="79"/>
                      </a:lnTo>
                      <a:lnTo>
                        <a:pt x="232" y="79"/>
                      </a:lnTo>
                      <a:lnTo>
                        <a:pt x="232" y="76"/>
                      </a:lnTo>
                      <a:lnTo>
                        <a:pt x="237" y="76"/>
                      </a:lnTo>
                      <a:lnTo>
                        <a:pt x="240" y="74"/>
                      </a:lnTo>
                      <a:lnTo>
                        <a:pt x="242" y="74"/>
                      </a:lnTo>
                      <a:lnTo>
                        <a:pt x="244" y="74"/>
                      </a:lnTo>
                      <a:lnTo>
                        <a:pt x="247" y="74"/>
                      </a:lnTo>
                      <a:lnTo>
                        <a:pt x="249" y="74"/>
                      </a:lnTo>
                      <a:lnTo>
                        <a:pt x="252" y="74"/>
                      </a:lnTo>
                      <a:lnTo>
                        <a:pt x="254" y="74"/>
                      </a:lnTo>
                      <a:lnTo>
                        <a:pt x="254" y="69"/>
                      </a:lnTo>
                      <a:lnTo>
                        <a:pt x="252" y="66"/>
                      </a:lnTo>
                      <a:lnTo>
                        <a:pt x="252" y="64"/>
                      </a:lnTo>
                      <a:lnTo>
                        <a:pt x="252" y="61"/>
                      </a:lnTo>
                      <a:lnTo>
                        <a:pt x="252" y="59"/>
                      </a:lnTo>
                      <a:lnTo>
                        <a:pt x="249" y="56"/>
                      </a:lnTo>
                      <a:lnTo>
                        <a:pt x="249" y="54"/>
                      </a:lnTo>
                      <a:lnTo>
                        <a:pt x="249" y="49"/>
                      </a:lnTo>
                      <a:lnTo>
                        <a:pt x="249" y="47"/>
                      </a:lnTo>
                      <a:lnTo>
                        <a:pt x="247" y="44"/>
                      </a:lnTo>
                      <a:lnTo>
                        <a:pt x="247" y="42"/>
                      </a:lnTo>
                      <a:lnTo>
                        <a:pt x="247" y="39"/>
                      </a:lnTo>
                      <a:lnTo>
                        <a:pt x="244" y="37"/>
                      </a:lnTo>
                      <a:lnTo>
                        <a:pt x="244" y="32"/>
                      </a:lnTo>
                      <a:lnTo>
                        <a:pt x="244" y="30"/>
                      </a:lnTo>
                      <a:lnTo>
                        <a:pt x="244" y="27"/>
                      </a:lnTo>
                      <a:lnTo>
                        <a:pt x="244" y="25"/>
                      </a:lnTo>
                      <a:lnTo>
                        <a:pt x="244" y="22"/>
                      </a:lnTo>
                      <a:lnTo>
                        <a:pt x="244" y="20"/>
                      </a:lnTo>
                      <a:lnTo>
                        <a:pt x="247" y="20"/>
                      </a:lnTo>
                      <a:lnTo>
                        <a:pt x="247" y="17"/>
                      </a:lnTo>
                      <a:lnTo>
                        <a:pt x="247" y="15"/>
                      </a:lnTo>
                      <a:lnTo>
                        <a:pt x="249" y="12"/>
                      </a:lnTo>
                      <a:lnTo>
                        <a:pt x="249" y="10"/>
                      </a:lnTo>
                      <a:lnTo>
                        <a:pt x="252" y="10"/>
                      </a:lnTo>
                      <a:lnTo>
                        <a:pt x="252" y="8"/>
                      </a:lnTo>
                      <a:lnTo>
                        <a:pt x="254" y="8"/>
                      </a:lnTo>
                      <a:lnTo>
                        <a:pt x="257" y="8"/>
                      </a:lnTo>
                      <a:lnTo>
                        <a:pt x="259" y="10"/>
                      </a:lnTo>
                      <a:lnTo>
                        <a:pt x="262" y="10"/>
                      </a:lnTo>
                      <a:lnTo>
                        <a:pt x="264" y="8"/>
                      </a:lnTo>
                      <a:lnTo>
                        <a:pt x="266" y="8"/>
                      </a:lnTo>
                      <a:lnTo>
                        <a:pt x="269" y="8"/>
                      </a:lnTo>
                      <a:lnTo>
                        <a:pt x="271" y="8"/>
                      </a:lnTo>
                      <a:lnTo>
                        <a:pt x="274" y="8"/>
                      </a:lnTo>
                      <a:lnTo>
                        <a:pt x="276" y="8"/>
                      </a:lnTo>
                      <a:lnTo>
                        <a:pt x="279" y="8"/>
                      </a:lnTo>
                      <a:lnTo>
                        <a:pt x="281" y="8"/>
                      </a:lnTo>
                      <a:lnTo>
                        <a:pt x="284" y="5"/>
                      </a:lnTo>
                      <a:lnTo>
                        <a:pt x="286" y="5"/>
                      </a:lnTo>
                      <a:lnTo>
                        <a:pt x="286" y="3"/>
                      </a:lnTo>
                      <a:lnTo>
                        <a:pt x="288" y="3"/>
                      </a:lnTo>
                      <a:lnTo>
                        <a:pt x="288" y="0"/>
                      </a:lnTo>
                      <a:lnTo>
                        <a:pt x="291" y="0"/>
                      </a:lnTo>
                      <a:lnTo>
                        <a:pt x="293" y="0"/>
                      </a:lnTo>
                      <a:lnTo>
                        <a:pt x="298" y="0"/>
                      </a:lnTo>
                      <a:lnTo>
                        <a:pt x="301" y="0"/>
                      </a:lnTo>
                      <a:lnTo>
                        <a:pt x="303" y="0"/>
                      </a:lnTo>
                      <a:lnTo>
                        <a:pt x="303" y="3"/>
                      </a:lnTo>
                      <a:lnTo>
                        <a:pt x="308" y="5"/>
                      </a:lnTo>
                      <a:lnTo>
                        <a:pt x="308" y="8"/>
                      </a:lnTo>
                      <a:lnTo>
                        <a:pt x="311" y="8"/>
                      </a:lnTo>
                      <a:lnTo>
                        <a:pt x="313" y="8"/>
                      </a:lnTo>
                      <a:lnTo>
                        <a:pt x="315" y="8"/>
                      </a:lnTo>
                      <a:lnTo>
                        <a:pt x="318" y="8"/>
                      </a:lnTo>
                      <a:lnTo>
                        <a:pt x="320" y="10"/>
                      </a:lnTo>
                      <a:lnTo>
                        <a:pt x="323" y="10"/>
                      </a:lnTo>
                      <a:lnTo>
                        <a:pt x="325" y="12"/>
                      </a:lnTo>
                      <a:lnTo>
                        <a:pt x="328" y="15"/>
                      </a:lnTo>
                      <a:lnTo>
                        <a:pt x="330" y="15"/>
                      </a:lnTo>
                      <a:lnTo>
                        <a:pt x="333" y="17"/>
                      </a:lnTo>
                      <a:lnTo>
                        <a:pt x="335" y="17"/>
                      </a:lnTo>
                      <a:lnTo>
                        <a:pt x="337" y="17"/>
                      </a:lnTo>
                      <a:lnTo>
                        <a:pt x="337" y="20"/>
                      </a:lnTo>
                      <a:lnTo>
                        <a:pt x="342" y="22"/>
                      </a:lnTo>
                      <a:lnTo>
                        <a:pt x="342" y="25"/>
                      </a:lnTo>
                      <a:lnTo>
                        <a:pt x="345" y="25"/>
                      </a:lnTo>
                      <a:lnTo>
                        <a:pt x="345" y="27"/>
                      </a:lnTo>
                      <a:lnTo>
                        <a:pt x="345" y="32"/>
                      </a:lnTo>
                      <a:lnTo>
                        <a:pt x="347" y="34"/>
                      </a:lnTo>
                      <a:lnTo>
                        <a:pt x="350" y="34"/>
                      </a:lnTo>
                      <a:lnTo>
                        <a:pt x="350" y="37"/>
                      </a:lnTo>
                      <a:lnTo>
                        <a:pt x="350" y="39"/>
                      </a:lnTo>
                      <a:lnTo>
                        <a:pt x="352" y="42"/>
                      </a:lnTo>
                      <a:lnTo>
                        <a:pt x="352" y="44"/>
                      </a:lnTo>
                      <a:lnTo>
                        <a:pt x="355" y="47"/>
                      </a:lnTo>
                      <a:lnTo>
                        <a:pt x="355" y="49"/>
                      </a:lnTo>
                      <a:lnTo>
                        <a:pt x="357" y="52"/>
                      </a:lnTo>
                      <a:lnTo>
                        <a:pt x="359" y="52"/>
                      </a:lnTo>
                      <a:lnTo>
                        <a:pt x="362" y="52"/>
                      </a:lnTo>
                      <a:lnTo>
                        <a:pt x="362" y="54"/>
                      </a:lnTo>
                      <a:lnTo>
                        <a:pt x="364" y="54"/>
                      </a:lnTo>
                      <a:lnTo>
                        <a:pt x="364" y="56"/>
                      </a:lnTo>
                      <a:lnTo>
                        <a:pt x="362" y="56"/>
                      </a:lnTo>
                      <a:lnTo>
                        <a:pt x="359" y="59"/>
                      </a:lnTo>
                      <a:lnTo>
                        <a:pt x="357" y="61"/>
                      </a:lnTo>
                      <a:lnTo>
                        <a:pt x="355" y="64"/>
                      </a:lnTo>
                      <a:lnTo>
                        <a:pt x="352" y="66"/>
                      </a:lnTo>
                      <a:lnTo>
                        <a:pt x="350" y="66"/>
                      </a:lnTo>
                      <a:lnTo>
                        <a:pt x="347" y="69"/>
                      </a:lnTo>
                      <a:lnTo>
                        <a:pt x="342" y="74"/>
                      </a:lnTo>
                      <a:lnTo>
                        <a:pt x="340" y="76"/>
                      </a:lnTo>
                      <a:lnTo>
                        <a:pt x="337" y="76"/>
                      </a:lnTo>
                      <a:lnTo>
                        <a:pt x="337" y="79"/>
                      </a:lnTo>
                      <a:lnTo>
                        <a:pt x="335" y="81"/>
                      </a:lnTo>
                      <a:lnTo>
                        <a:pt x="333" y="83"/>
                      </a:lnTo>
                      <a:lnTo>
                        <a:pt x="330" y="83"/>
                      </a:lnTo>
                      <a:lnTo>
                        <a:pt x="325" y="86"/>
                      </a:lnTo>
                      <a:lnTo>
                        <a:pt x="323" y="86"/>
                      </a:lnTo>
                      <a:lnTo>
                        <a:pt x="320" y="86"/>
                      </a:lnTo>
                      <a:lnTo>
                        <a:pt x="318" y="88"/>
                      </a:lnTo>
                      <a:lnTo>
                        <a:pt x="315" y="88"/>
                      </a:lnTo>
                      <a:lnTo>
                        <a:pt x="313" y="88"/>
                      </a:lnTo>
                      <a:lnTo>
                        <a:pt x="311" y="91"/>
                      </a:lnTo>
                      <a:lnTo>
                        <a:pt x="308" y="93"/>
                      </a:lnTo>
                      <a:lnTo>
                        <a:pt x="308" y="96"/>
                      </a:lnTo>
                      <a:lnTo>
                        <a:pt x="306" y="96"/>
                      </a:lnTo>
                      <a:lnTo>
                        <a:pt x="306" y="98"/>
                      </a:lnTo>
                      <a:lnTo>
                        <a:pt x="303" y="98"/>
                      </a:lnTo>
                      <a:lnTo>
                        <a:pt x="301" y="98"/>
                      </a:lnTo>
                      <a:lnTo>
                        <a:pt x="298" y="101"/>
                      </a:lnTo>
                      <a:lnTo>
                        <a:pt x="296" y="101"/>
                      </a:lnTo>
                      <a:lnTo>
                        <a:pt x="293" y="103"/>
                      </a:lnTo>
                      <a:lnTo>
                        <a:pt x="293" y="105"/>
                      </a:lnTo>
                      <a:lnTo>
                        <a:pt x="293" y="108"/>
                      </a:lnTo>
                      <a:lnTo>
                        <a:pt x="296" y="115"/>
                      </a:lnTo>
                      <a:lnTo>
                        <a:pt x="296" y="118"/>
                      </a:lnTo>
                      <a:lnTo>
                        <a:pt x="296" y="120"/>
                      </a:lnTo>
                      <a:lnTo>
                        <a:pt x="296" y="123"/>
                      </a:lnTo>
                      <a:lnTo>
                        <a:pt x="298" y="127"/>
                      </a:lnTo>
                      <a:lnTo>
                        <a:pt x="298" y="130"/>
                      </a:lnTo>
                      <a:lnTo>
                        <a:pt x="301" y="135"/>
                      </a:lnTo>
                      <a:lnTo>
                        <a:pt x="301" y="142"/>
                      </a:lnTo>
                      <a:lnTo>
                        <a:pt x="303" y="142"/>
                      </a:lnTo>
                      <a:lnTo>
                        <a:pt x="303" y="145"/>
                      </a:lnTo>
                      <a:lnTo>
                        <a:pt x="301" y="147"/>
                      </a:lnTo>
                      <a:lnTo>
                        <a:pt x="298" y="147"/>
                      </a:lnTo>
                      <a:lnTo>
                        <a:pt x="296" y="147"/>
                      </a:lnTo>
                      <a:lnTo>
                        <a:pt x="291" y="150"/>
                      </a:lnTo>
                      <a:lnTo>
                        <a:pt x="288" y="150"/>
                      </a:lnTo>
                      <a:lnTo>
                        <a:pt x="286" y="150"/>
                      </a:lnTo>
                      <a:lnTo>
                        <a:pt x="284" y="152"/>
                      </a:lnTo>
                      <a:lnTo>
                        <a:pt x="281" y="152"/>
                      </a:lnTo>
                      <a:lnTo>
                        <a:pt x="281" y="154"/>
                      </a:lnTo>
                      <a:lnTo>
                        <a:pt x="279" y="154"/>
                      </a:lnTo>
                      <a:lnTo>
                        <a:pt x="279" y="157"/>
                      </a:lnTo>
                      <a:lnTo>
                        <a:pt x="279" y="159"/>
                      </a:lnTo>
                      <a:lnTo>
                        <a:pt x="276" y="159"/>
                      </a:lnTo>
                      <a:lnTo>
                        <a:pt x="276" y="162"/>
                      </a:lnTo>
                      <a:lnTo>
                        <a:pt x="274" y="164"/>
                      </a:lnTo>
                      <a:lnTo>
                        <a:pt x="274" y="167"/>
                      </a:lnTo>
                      <a:lnTo>
                        <a:pt x="271" y="167"/>
                      </a:lnTo>
                      <a:lnTo>
                        <a:pt x="271" y="169"/>
                      </a:lnTo>
                      <a:lnTo>
                        <a:pt x="271" y="172"/>
                      </a:lnTo>
                      <a:lnTo>
                        <a:pt x="274" y="172"/>
                      </a:lnTo>
                      <a:lnTo>
                        <a:pt x="274" y="176"/>
                      </a:lnTo>
                      <a:lnTo>
                        <a:pt x="276" y="176"/>
                      </a:lnTo>
                      <a:lnTo>
                        <a:pt x="279" y="176"/>
                      </a:lnTo>
                      <a:lnTo>
                        <a:pt x="281" y="176"/>
                      </a:lnTo>
                      <a:lnTo>
                        <a:pt x="284" y="179"/>
                      </a:lnTo>
                      <a:lnTo>
                        <a:pt x="288" y="179"/>
                      </a:lnTo>
                      <a:lnTo>
                        <a:pt x="291" y="181"/>
                      </a:lnTo>
                      <a:lnTo>
                        <a:pt x="293" y="181"/>
                      </a:lnTo>
                      <a:lnTo>
                        <a:pt x="298" y="181"/>
                      </a:lnTo>
                      <a:lnTo>
                        <a:pt x="301" y="184"/>
                      </a:lnTo>
                      <a:lnTo>
                        <a:pt x="303" y="184"/>
                      </a:lnTo>
                      <a:lnTo>
                        <a:pt x="306" y="184"/>
                      </a:lnTo>
                      <a:lnTo>
                        <a:pt x="308" y="186"/>
                      </a:lnTo>
                      <a:lnTo>
                        <a:pt x="313" y="186"/>
                      </a:lnTo>
                      <a:lnTo>
                        <a:pt x="315" y="189"/>
                      </a:lnTo>
                      <a:lnTo>
                        <a:pt x="318" y="189"/>
                      </a:lnTo>
                      <a:lnTo>
                        <a:pt x="320" y="191"/>
                      </a:lnTo>
                      <a:lnTo>
                        <a:pt x="323" y="191"/>
                      </a:lnTo>
                      <a:lnTo>
                        <a:pt x="325" y="194"/>
                      </a:lnTo>
                      <a:lnTo>
                        <a:pt x="328" y="194"/>
                      </a:lnTo>
                      <a:lnTo>
                        <a:pt x="330" y="194"/>
                      </a:lnTo>
                      <a:lnTo>
                        <a:pt x="333" y="194"/>
                      </a:lnTo>
                      <a:lnTo>
                        <a:pt x="335" y="196"/>
                      </a:lnTo>
                      <a:lnTo>
                        <a:pt x="337" y="196"/>
                      </a:lnTo>
                      <a:lnTo>
                        <a:pt x="340" y="198"/>
                      </a:lnTo>
                      <a:lnTo>
                        <a:pt x="340" y="201"/>
                      </a:lnTo>
                      <a:lnTo>
                        <a:pt x="342" y="203"/>
                      </a:lnTo>
                      <a:lnTo>
                        <a:pt x="342" y="206"/>
                      </a:lnTo>
                      <a:lnTo>
                        <a:pt x="345" y="211"/>
                      </a:lnTo>
                      <a:lnTo>
                        <a:pt x="347" y="213"/>
                      </a:lnTo>
                      <a:lnTo>
                        <a:pt x="347" y="216"/>
                      </a:lnTo>
                      <a:lnTo>
                        <a:pt x="347" y="218"/>
                      </a:lnTo>
                      <a:lnTo>
                        <a:pt x="347" y="220"/>
                      </a:lnTo>
                      <a:lnTo>
                        <a:pt x="352" y="220"/>
                      </a:lnTo>
                      <a:lnTo>
                        <a:pt x="355" y="220"/>
                      </a:lnTo>
                      <a:lnTo>
                        <a:pt x="357" y="220"/>
                      </a:lnTo>
                      <a:lnTo>
                        <a:pt x="362" y="220"/>
                      </a:lnTo>
                      <a:lnTo>
                        <a:pt x="372" y="220"/>
                      </a:lnTo>
                      <a:lnTo>
                        <a:pt x="374" y="218"/>
                      </a:lnTo>
                      <a:lnTo>
                        <a:pt x="377" y="218"/>
                      </a:lnTo>
                      <a:lnTo>
                        <a:pt x="379" y="218"/>
                      </a:lnTo>
                      <a:lnTo>
                        <a:pt x="381" y="218"/>
                      </a:lnTo>
                      <a:lnTo>
                        <a:pt x="386" y="218"/>
                      </a:lnTo>
                      <a:lnTo>
                        <a:pt x="391" y="218"/>
                      </a:lnTo>
                      <a:lnTo>
                        <a:pt x="394" y="218"/>
                      </a:lnTo>
                      <a:lnTo>
                        <a:pt x="396" y="218"/>
                      </a:lnTo>
                      <a:lnTo>
                        <a:pt x="399" y="218"/>
                      </a:lnTo>
                      <a:lnTo>
                        <a:pt x="401" y="218"/>
                      </a:lnTo>
                      <a:lnTo>
                        <a:pt x="404" y="218"/>
                      </a:lnTo>
                      <a:lnTo>
                        <a:pt x="406" y="220"/>
                      </a:lnTo>
                      <a:lnTo>
                        <a:pt x="406" y="223"/>
                      </a:lnTo>
                      <a:lnTo>
                        <a:pt x="406" y="225"/>
                      </a:lnTo>
                      <a:lnTo>
                        <a:pt x="408" y="225"/>
                      </a:lnTo>
                      <a:lnTo>
                        <a:pt x="411" y="225"/>
                      </a:lnTo>
                      <a:lnTo>
                        <a:pt x="413" y="228"/>
                      </a:lnTo>
                      <a:lnTo>
                        <a:pt x="416" y="228"/>
                      </a:lnTo>
                      <a:lnTo>
                        <a:pt x="418" y="230"/>
                      </a:lnTo>
                      <a:lnTo>
                        <a:pt x="421" y="230"/>
                      </a:lnTo>
                      <a:lnTo>
                        <a:pt x="423" y="235"/>
                      </a:lnTo>
                      <a:lnTo>
                        <a:pt x="426" y="235"/>
                      </a:lnTo>
                      <a:lnTo>
                        <a:pt x="428" y="238"/>
                      </a:lnTo>
                      <a:lnTo>
                        <a:pt x="430" y="240"/>
                      </a:lnTo>
                      <a:lnTo>
                        <a:pt x="433" y="243"/>
                      </a:lnTo>
                      <a:lnTo>
                        <a:pt x="435" y="243"/>
                      </a:lnTo>
                      <a:lnTo>
                        <a:pt x="438" y="245"/>
                      </a:lnTo>
                      <a:lnTo>
                        <a:pt x="440" y="245"/>
                      </a:lnTo>
                      <a:lnTo>
                        <a:pt x="443" y="247"/>
                      </a:lnTo>
                      <a:lnTo>
                        <a:pt x="445" y="250"/>
                      </a:lnTo>
                      <a:lnTo>
                        <a:pt x="448" y="252"/>
                      </a:lnTo>
                      <a:lnTo>
                        <a:pt x="448" y="255"/>
                      </a:lnTo>
                      <a:lnTo>
                        <a:pt x="448" y="257"/>
                      </a:lnTo>
                      <a:lnTo>
                        <a:pt x="450" y="257"/>
                      </a:lnTo>
                      <a:lnTo>
                        <a:pt x="448" y="257"/>
                      </a:lnTo>
                      <a:lnTo>
                        <a:pt x="448" y="260"/>
                      </a:lnTo>
                      <a:lnTo>
                        <a:pt x="445" y="260"/>
                      </a:lnTo>
                      <a:lnTo>
                        <a:pt x="445" y="262"/>
                      </a:lnTo>
                      <a:lnTo>
                        <a:pt x="445" y="265"/>
                      </a:lnTo>
                      <a:lnTo>
                        <a:pt x="445" y="267"/>
                      </a:lnTo>
                      <a:lnTo>
                        <a:pt x="445" y="269"/>
                      </a:lnTo>
                      <a:lnTo>
                        <a:pt x="445" y="272"/>
                      </a:lnTo>
                      <a:lnTo>
                        <a:pt x="445" y="277"/>
                      </a:lnTo>
                      <a:lnTo>
                        <a:pt x="445" y="279"/>
                      </a:lnTo>
                      <a:lnTo>
                        <a:pt x="445" y="282"/>
                      </a:lnTo>
                      <a:lnTo>
                        <a:pt x="445" y="284"/>
                      </a:lnTo>
                      <a:lnTo>
                        <a:pt x="445" y="289"/>
                      </a:lnTo>
                      <a:lnTo>
                        <a:pt x="445" y="294"/>
                      </a:lnTo>
                      <a:lnTo>
                        <a:pt x="445" y="296"/>
                      </a:lnTo>
                      <a:lnTo>
                        <a:pt x="445" y="299"/>
                      </a:lnTo>
                      <a:lnTo>
                        <a:pt x="445" y="301"/>
                      </a:lnTo>
                      <a:lnTo>
                        <a:pt x="443" y="304"/>
                      </a:lnTo>
                      <a:lnTo>
                        <a:pt x="443" y="311"/>
                      </a:lnTo>
                      <a:lnTo>
                        <a:pt x="443" y="313"/>
                      </a:lnTo>
                      <a:lnTo>
                        <a:pt x="443" y="318"/>
                      </a:lnTo>
                      <a:lnTo>
                        <a:pt x="443" y="321"/>
                      </a:lnTo>
                      <a:lnTo>
                        <a:pt x="443" y="323"/>
                      </a:lnTo>
                      <a:lnTo>
                        <a:pt x="443" y="326"/>
                      </a:lnTo>
                      <a:lnTo>
                        <a:pt x="443" y="331"/>
                      </a:lnTo>
                      <a:lnTo>
                        <a:pt x="443" y="333"/>
                      </a:lnTo>
                      <a:lnTo>
                        <a:pt x="443" y="338"/>
                      </a:lnTo>
                      <a:lnTo>
                        <a:pt x="443" y="340"/>
                      </a:lnTo>
                      <a:lnTo>
                        <a:pt x="443" y="343"/>
                      </a:lnTo>
                      <a:lnTo>
                        <a:pt x="440" y="343"/>
                      </a:lnTo>
                      <a:lnTo>
                        <a:pt x="440" y="345"/>
                      </a:lnTo>
                      <a:lnTo>
                        <a:pt x="438" y="343"/>
                      </a:lnTo>
                      <a:lnTo>
                        <a:pt x="435" y="343"/>
                      </a:lnTo>
                      <a:lnTo>
                        <a:pt x="433" y="338"/>
                      </a:lnTo>
                      <a:lnTo>
                        <a:pt x="428" y="336"/>
                      </a:lnTo>
                      <a:lnTo>
                        <a:pt x="426" y="333"/>
                      </a:lnTo>
                      <a:lnTo>
                        <a:pt x="423" y="331"/>
                      </a:lnTo>
                      <a:lnTo>
                        <a:pt x="423" y="328"/>
                      </a:lnTo>
                      <a:lnTo>
                        <a:pt x="423" y="326"/>
                      </a:lnTo>
                      <a:lnTo>
                        <a:pt x="423" y="323"/>
                      </a:lnTo>
                      <a:lnTo>
                        <a:pt x="423" y="318"/>
                      </a:lnTo>
                      <a:lnTo>
                        <a:pt x="423" y="309"/>
                      </a:lnTo>
                      <a:lnTo>
                        <a:pt x="421" y="299"/>
                      </a:lnTo>
                      <a:lnTo>
                        <a:pt x="421" y="289"/>
                      </a:lnTo>
                      <a:lnTo>
                        <a:pt x="421" y="279"/>
                      </a:lnTo>
                      <a:lnTo>
                        <a:pt x="421" y="272"/>
                      </a:lnTo>
                      <a:lnTo>
                        <a:pt x="421" y="265"/>
                      </a:lnTo>
                      <a:lnTo>
                        <a:pt x="418" y="257"/>
                      </a:lnTo>
                      <a:lnTo>
                        <a:pt x="418" y="255"/>
                      </a:lnTo>
                      <a:lnTo>
                        <a:pt x="418" y="252"/>
                      </a:lnTo>
                      <a:lnTo>
                        <a:pt x="418" y="250"/>
                      </a:lnTo>
                      <a:lnTo>
                        <a:pt x="418" y="247"/>
                      </a:lnTo>
                      <a:lnTo>
                        <a:pt x="418" y="245"/>
                      </a:lnTo>
                      <a:lnTo>
                        <a:pt x="418" y="240"/>
                      </a:lnTo>
                      <a:lnTo>
                        <a:pt x="418" y="238"/>
                      </a:lnTo>
                      <a:lnTo>
                        <a:pt x="416" y="238"/>
                      </a:lnTo>
                      <a:lnTo>
                        <a:pt x="416" y="235"/>
                      </a:lnTo>
                      <a:lnTo>
                        <a:pt x="413" y="235"/>
                      </a:lnTo>
                      <a:lnTo>
                        <a:pt x="411" y="235"/>
                      </a:lnTo>
                      <a:lnTo>
                        <a:pt x="411" y="238"/>
                      </a:lnTo>
                      <a:lnTo>
                        <a:pt x="411" y="240"/>
                      </a:lnTo>
                      <a:lnTo>
                        <a:pt x="413" y="243"/>
                      </a:lnTo>
                      <a:lnTo>
                        <a:pt x="411" y="245"/>
                      </a:lnTo>
                      <a:lnTo>
                        <a:pt x="413" y="247"/>
                      </a:lnTo>
                      <a:lnTo>
                        <a:pt x="411" y="250"/>
                      </a:lnTo>
                      <a:lnTo>
                        <a:pt x="411" y="252"/>
                      </a:lnTo>
                      <a:lnTo>
                        <a:pt x="411" y="255"/>
                      </a:lnTo>
                      <a:lnTo>
                        <a:pt x="408" y="257"/>
                      </a:lnTo>
                      <a:lnTo>
                        <a:pt x="406" y="257"/>
                      </a:lnTo>
                      <a:lnTo>
                        <a:pt x="404" y="257"/>
                      </a:lnTo>
                      <a:lnTo>
                        <a:pt x="401" y="255"/>
                      </a:lnTo>
                      <a:lnTo>
                        <a:pt x="399" y="255"/>
                      </a:lnTo>
                      <a:lnTo>
                        <a:pt x="396" y="255"/>
                      </a:lnTo>
                      <a:lnTo>
                        <a:pt x="391" y="252"/>
                      </a:lnTo>
                      <a:lnTo>
                        <a:pt x="389" y="252"/>
                      </a:lnTo>
                      <a:lnTo>
                        <a:pt x="384" y="252"/>
                      </a:lnTo>
                      <a:lnTo>
                        <a:pt x="379" y="250"/>
                      </a:lnTo>
                      <a:lnTo>
                        <a:pt x="379" y="252"/>
                      </a:lnTo>
                      <a:lnTo>
                        <a:pt x="379" y="255"/>
                      </a:lnTo>
                      <a:lnTo>
                        <a:pt x="377" y="257"/>
                      </a:lnTo>
                      <a:lnTo>
                        <a:pt x="377" y="260"/>
                      </a:lnTo>
                      <a:lnTo>
                        <a:pt x="374" y="262"/>
                      </a:lnTo>
                      <a:lnTo>
                        <a:pt x="374" y="265"/>
                      </a:lnTo>
                      <a:lnTo>
                        <a:pt x="374" y="267"/>
                      </a:lnTo>
                      <a:lnTo>
                        <a:pt x="372" y="269"/>
                      </a:lnTo>
                      <a:lnTo>
                        <a:pt x="372" y="272"/>
                      </a:lnTo>
                      <a:lnTo>
                        <a:pt x="372" y="274"/>
                      </a:lnTo>
                      <a:lnTo>
                        <a:pt x="369" y="274"/>
                      </a:lnTo>
                      <a:lnTo>
                        <a:pt x="367" y="272"/>
                      </a:lnTo>
                      <a:lnTo>
                        <a:pt x="369" y="269"/>
                      </a:lnTo>
                      <a:lnTo>
                        <a:pt x="367" y="269"/>
                      </a:lnTo>
                      <a:lnTo>
                        <a:pt x="367" y="267"/>
                      </a:lnTo>
                      <a:lnTo>
                        <a:pt x="362" y="267"/>
                      </a:lnTo>
                      <a:lnTo>
                        <a:pt x="359" y="267"/>
                      </a:lnTo>
                      <a:lnTo>
                        <a:pt x="357" y="267"/>
                      </a:lnTo>
                      <a:lnTo>
                        <a:pt x="355" y="267"/>
                      </a:lnTo>
                      <a:lnTo>
                        <a:pt x="352" y="267"/>
                      </a:lnTo>
                      <a:lnTo>
                        <a:pt x="350" y="267"/>
                      </a:lnTo>
                      <a:lnTo>
                        <a:pt x="350" y="265"/>
                      </a:lnTo>
                      <a:lnTo>
                        <a:pt x="350" y="262"/>
                      </a:lnTo>
                      <a:lnTo>
                        <a:pt x="347" y="260"/>
                      </a:lnTo>
                      <a:lnTo>
                        <a:pt x="345" y="260"/>
                      </a:lnTo>
                      <a:lnTo>
                        <a:pt x="342" y="260"/>
                      </a:lnTo>
                      <a:lnTo>
                        <a:pt x="340" y="260"/>
                      </a:lnTo>
                      <a:lnTo>
                        <a:pt x="337" y="260"/>
                      </a:lnTo>
                      <a:lnTo>
                        <a:pt x="335" y="262"/>
                      </a:lnTo>
                      <a:lnTo>
                        <a:pt x="333" y="262"/>
                      </a:lnTo>
                      <a:lnTo>
                        <a:pt x="333" y="265"/>
                      </a:lnTo>
                      <a:lnTo>
                        <a:pt x="330" y="265"/>
                      </a:lnTo>
                      <a:lnTo>
                        <a:pt x="330" y="267"/>
                      </a:lnTo>
                      <a:lnTo>
                        <a:pt x="328" y="267"/>
                      </a:lnTo>
                      <a:lnTo>
                        <a:pt x="325" y="267"/>
                      </a:lnTo>
                      <a:lnTo>
                        <a:pt x="323" y="267"/>
                      </a:lnTo>
                      <a:lnTo>
                        <a:pt x="320" y="267"/>
                      </a:lnTo>
                      <a:lnTo>
                        <a:pt x="318" y="269"/>
                      </a:lnTo>
                      <a:lnTo>
                        <a:pt x="315" y="269"/>
                      </a:lnTo>
                      <a:lnTo>
                        <a:pt x="313" y="272"/>
                      </a:lnTo>
                      <a:lnTo>
                        <a:pt x="313" y="274"/>
                      </a:lnTo>
                      <a:lnTo>
                        <a:pt x="311" y="274"/>
                      </a:lnTo>
                      <a:lnTo>
                        <a:pt x="308" y="274"/>
                      </a:lnTo>
                      <a:lnTo>
                        <a:pt x="306" y="274"/>
                      </a:lnTo>
                      <a:lnTo>
                        <a:pt x="303" y="274"/>
                      </a:lnTo>
                      <a:lnTo>
                        <a:pt x="301" y="274"/>
                      </a:lnTo>
                      <a:lnTo>
                        <a:pt x="301" y="277"/>
                      </a:lnTo>
                      <a:lnTo>
                        <a:pt x="298" y="279"/>
                      </a:lnTo>
                      <a:lnTo>
                        <a:pt x="296" y="279"/>
                      </a:lnTo>
                      <a:lnTo>
                        <a:pt x="293" y="279"/>
                      </a:lnTo>
                      <a:lnTo>
                        <a:pt x="293" y="282"/>
                      </a:lnTo>
                      <a:lnTo>
                        <a:pt x="291" y="282"/>
                      </a:lnTo>
                      <a:lnTo>
                        <a:pt x="291" y="284"/>
                      </a:lnTo>
                      <a:lnTo>
                        <a:pt x="288" y="287"/>
                      </a:lnTo>
                      <a:lnTo>
                        <a:pt x="286" y="287"/>
                      </a:lnTo>
                      <a:lnTo>
                        <a:pt x="286" y="284"/>
                      </a:lnTo>
                      <a:lnTo>
                        <a:pt x="286" y="282"/>
                      </a:lnTo>
                      <a:lnTo>
                        <a:pt x="284" y="282"/>
                      </a:lnTo>
                      <a:lnTo>
                        <a:pt x="284" y="279"/>
                      </a:lnTo>
                      <a:lnTo>
                        <a:pt x="281" y="277"/>
                      </a:lnTo>
                      <a:lnTo>
                        <a:pt x="281" y="274"/>
                      </a:lnTo>
                      <a:lnTo>
                        <a:pt x="279" y="274"/>
                      </a:lnTo>
                      <a:lnTo>
                        <a:pt x="279" y="272"/>
                      </a:lnTo>
                      <a:lnTo>
                        <a:pt x="279" y="269"/>
                      </a:lnTo>
                      <a:lnTo>
                        <a:pt x="276" y="267"/>
                      </a:lnTo>
                      <a:lnTo>
                        <a:pt x="276" y="265"/>
                      </a:lnTo>
                      <a:lnTo>
                        <a:pt x="276" y="262"/>
                      </a:lnTo>
                      <a:lnTo>
                        <a:pt x="276" y="260"/>
                      </a:lnTo>
                      <a:lnTo>
                        <a:pt x="279" y="260"/>
                      </a:lnTo>
                      <a:lnTo>
                        <a:pt x="279" y="257"/>
                      </a:lnTo>
                      <a:lnTo>
                        <a:pt x="281" y="257"/>
                      </a:lnTo>
                      <a:lnTo>
                        <a:pt x="284" y="255"/>
                      </a:lnTo>
                      <a:lnTo>
                        <a:pt x="284" y="252"/>
                      </a:lnTo>
                      <a:lnTo>
                        <a:pt x="284" y="250"/>
                      </a:lnTo>
                      <a:lnTo>
                        <a:pt x="286" y="250"/>
                      </a:lnTo>
                      <a:lnTo>
                        <a:pt x="286" y="247"/>
                      </a:lnTo>
                      <a:lnTo>
                        <a:pt x="286" y="245"/>
                      </a:lnTo>
                      <a:lnTo>
                        <a:pt x="284" y="245"/>
                      </a:lnTo>
                      <a:lnTo>
                        <a:pt x="281" y="245"/>
                      </a:lnTo>
                      <a:lnTo>
                        <a:pt x="271" y="245"/>
                      </a:lnTo>
                      <a:lnTo>
                        <a:pt x="271" y="250"/>
                      </a:lnTo>
                      <a:lnTo>
                        <a:pt x="271" y="252"/>
                      </a:lnTo>
                      <a:lnTo>
                        <a:pt x="271" y="257"/>
                      </a:lnTo>
                      <a:lnTo>
                        <a:pt x="271" y="260"/>
                      </a:lnTo>
                      <a:lnTo>
                        <a:pt x="271" y="262"/>
                      </a:lnTo>
                      <a:lnTo>
                        <a:pt x="271" y="265"/>
                      </a:lnTo>
                      <a:lnTo>
                        <a:pt x="271" y="269"/>
                      </a:lnTo>
                      <a:lnTo>
                        <a:pt x="271" y="272"/>
                      </a:lnTo>
                      <a:lnTo>
                        <a:pt x="271" y="277"/>
                      </a:lnTo>
                      <a:lnTo>
                        <a:pt x="271" y="282"/>
                      </a:lnTo>
                      <a:lnTo>
                        <a:pt x="271" y="287"/>
                      </a:lnTo>
                      <a:lnTo>
                        <a:pt x="271" y="289"/>
                      </a:lnTo>
                      <a:lnTo>
                        <a:pt x="271" y="291"/>
                      </a:lnTo>
                      <a:lnTo>
                        <a:pt x="271" y="294"/>
                      </a:lnTo>
                      <a:lnTo>
                        <a:pt x="271" y="296"/>
                      </a:lnTo>
                      <a:lnTo>
                        <a:pt x="274" y="299"/>
                      </a:lnTo>
                      <a:lnTo>
                        <a:pt x="274" y="304"/>
                      </a:lnTo>
                      <a:lnTo>
                        <a:pt x="276" y="309"/>
                      </a:lnTo>
                      <a:lnTo>
                        <a:pt x="279" y="313"/>
                      </a:lnTo>
                      <a:lnTo>
                        <a:pt x="284" y="326"/>
                      </a:lnTo>
                      <a:lnTo>
                        <a:pt x="288" y="336"/>
                      </a:lnTo>
                      <a:lnTo>
                        <a:pt x="291" y="345"/>
                      </a:lnTo>
                      <a:lnTo>
                        <a:pt x="293" y="345"/>
                      </a:lnTo>
                      <a:lnTo>
                        <a:pt x="296" y="343"/>
                      </a:lnTo>
                      <a:lnTo>
                        <a:pt x="298" y="343"/>
                      </a:lnTo>
                      <a:lnTo>
                        <a:pt x="301" y="340"/>
                      </a:lnTo>
                      <a:lnTo>
                        <a:pt x="303" y="340"/>
                      </a:lnTo>
                      <a:lnTo>
                        <a:pt x="306" y="338"/>
                      </a:lnTo>
                      <a:lnTo>
                        <a:pt x="308" y="338"/>
                      </a:lnTo>
                      <a:lnTo>
                        <a:pt x="311" y="338"/>
                      </a:lnTo>
                      <a:lnTo>
                        <a:pt x="311" y="336"/>
                      </a:lnTo>
                      <a:lnTo>
                        <a:pt x="313" y="336"/>
                      </a:lnTo>
                      <a:lnTo>
                        <a:pt x="315" y="336"/>
                      </a:lnTo>
                      <a:lnTo>
                        <a:pt x="315" y="338"/>
                      </a:lnTo>
                      <a:lnTo>
                        <a:pt x="318" y="338"/>
                      </a:lnTo>
                      <a:lnTo>
                        <a:pt x="318" y="340"/>
                      </a:lnTo>
                      <a:lnTo>
                        <a:pt x="320" y="340"/>
                      </a:lnTo>
                      <a:lnTo>
                        <a:pt x="323" y="340"/>
                      </a:lnTo>
                      <a:lnTo>
                        <a:pt x="325" y="340"/>
                      </a:lnTo>
                      <a:lnTo>
                        <a:pt x="328" y="343"/>
                      </a:lnTo>
                      <a:lnTo>
                        <a:pt x="330" y="343"/>
                      </a:lnTo>
                      <a:lnTo>
                        <a:pt x="333" y="343"/>
                      </a:lnTo>
                      <a:lnTo>
                        <a:pt x="335" y="343"/>
                      </a:lnTo>
                      <a:lnTo>
                        <a:pt x="340" y="343"/>
                      </a:lnTo>
                      <a:lnTo>
                        <a:pt x="342" y="343"/>
                      </a:lnTo>
                      <a:lnTo>
                        <a:pt x="345" y="340"/>
                      </a:lnTo>
                      <a:lnTo>
                        <a:pt x="347" y="340"/>
                      </a:lnTo>
                      <a:lnTo>
                        <a:pt x="347" y="338"/>
                      </a:lnTo>
                      <a:lnTo>
                        <a:pt x="350" y="336"/>
                      </a:lnTo>
                      <a:lnTo>
                        <a:pt x="352" y="336"/>
                      </a:lnTo>
                      <a:lnTo>
                        <a:pt x="352" y="338"/>
                      </a:lnTo>
                      <a:lnTo>
                        <a:pt x="355" y="338"/>
                      </a:lnTo>
                      <a:lnTo>
                        <a:pt x="355" y="340"/>
                      </a:lnTo>
                      <a:lnTo>
                        <a:pt x="352" y="340"/>
                      </a:lnTo>
                      <a:lnTo>
                        <a:pt x="352" y="343"/>
                      </a:lnTo>
                      <a:lnTo>
                        <a:pt x="350" y="345"/>
                      </a:lnTo>
                      <a:lnTo>
                        <a:pt x="352" y="348"/>
                      </a:lnTo>
                      <a:lnTo>
                        <a:pt x="352" y="350"/>
                      </a:lnTo>
                      <a:lnTo>
                        <a:pt x="352" y="353"/>
                      </a:lnTo>
                      <a:lnTo>
                        <a:pt x="352" y="355"/>
                      </a:lnTo>
                      <a:lnTo>
                        <a:pt x="352" y="360"/>
                      </a:lnTo>
                      <a:lnTo>
                        <a:pt x="352" y="362"/>
                      </a:lnTo>
                      <a:lnTo>
                        <a:pt x="352" y="365"/>
                      </a:lnTo>
                      <a:lnTo>
                        <a:pt x="355" y="370"/>
                      </a:lnTo>
                      <a:lnTo>
                        <a:pt x="355" y="375"/>
                      </a:lnTo>
                      <a:lnTo>
                        <a:pt x="355" y="377"/>
                      </a:lnTo>
                      <a:lnTo>
                        <a:pt x="352" y="380"/>
                      </a:lnTo>
                      <a:lnTo>
                        <a:pt x="352" y="382"/>
                      </a:lnTo>
                      <a:lnTo>
                        <a:pt x="350" y="382"/>
                      </a:lnTo>
                      <a:lnTo>
                        <a:pt x="347" y="384"/>
                      </a:lnTo>
                      <a:lnTo>
                        <a:pt x="345" y="387"/>
                      </a:lnTo>
                      <a:lnTo>
                        <a:pt x="342" y="387"/>
                      </a:lnTo>
                      <a:lnTo>
                        <a:pt x="340" y="389"/>
                      </a:lnTo>
                      <a:lnTo>
                        <a:pt x="337" y="392"/>
                      </a:lnTo>
                      <a:lnTo>
                        <a:pt x="337" y="394"/>
                      </a:lnTo>
                      <a:lnTo>
                        <a:pt x="335" y="394"/>
                      </a:lnTo>
                      <a:lnTo>
                        <a:pt x="333" y="397"/>
                      </a:lnTo>
                      <a:lnTo>
                        <a:pt x="333" y="399"/>
                      </a:lnTo>
                      <a:lnTo>
                        <a:pt x="333" y="402"/>
                      </a:lnTo>
                      <a:lnTo>
                        <a:pt x="335" y="402"/>
                      </a:lnTo>
                      <a:lnTo>
                        <a:pt x="335" y="406"/>
                      </a:lnTo>
                      <a:lnTo>
                        <a:pt x="337" y="409"/>
                      </a:lnTo>
                      <a:lnTo>
                        <a:pt x="337" y="411"/>
                      </a:lnTo>
                      <a:lnTo>
                        <a:pt x="337" y="414"/>
                      </a:lnTo>
                      <a:lnTo>
                        <a:pt x="337" y="416"/>
                      </a:lnTo>
                      <a:lnTo>
                        <a:pt x="337" y="419"/>
                      </a:lnTo>
                      <a:lnTo>
                        <a:pt x="340" y="421"/>
                      </a:lnTo>
                      <a:lnTo>
                        <a:pt x="340" y="424"/>
                      </a:lnTo>
                      <a:lnTo>
                        <a:pt x="340" y="426"/>
                      </a:lnTo>
                      <a:lnTo>
                        <a:pt x="340" y="429"/>
                      </a:lnTo>
                      <a:lnTo>
                        <a:pt x="342" y="463"/>
                      </a:lnTo>
                      <a:lnTo>
                        <a:pt x="328" y="465"/>
                      </a:lnTo>
                      <a:lnTo>
                        <a:pt x="313" y="465"/>
                      </a:lnTo>
                      <a:lnTo>
                        <a:pt x="303" y="465"/>
                      </a:lnTo>
                      <a:lnTo>
                        <a:pt x="296" y="465"/>
                      </a:lnTo>
                      <a:lnTo>
                        <a:pt x="286" y="458"/>
                      </a:lnTo>
                      <a:lnTo>
                        <a:pt x="279" y="453"/>
                      </a:lnTo>
                      <a:lnTo>
                        <a:pt x="266" y="429"/>
                      </a:lnTo>
                      <a:lnTo>
                        <a:pt x="262" y="416"/>
                      </a:lnTo>
                      <a:lnTo>
                        <a:pt x="259" y="411"/>
                      </a:lnTo>
                      <a:close/>
                    </a:path>
                  </a:pathLst>
                </a:custGeom>
                <a:solidFill>
                  <a:srgbClr val="669900">
                    <a:alpha val="25000"/>
                  </a:srgbClr>
                </a:solidFill>
                <a:ln w="3175">
                  <a:noFill/>
                  <a:prstDash val="solid"/>
                  <a:round/>
                  <a:headEnd/>
                  <a:tailEnd/>
                </a:ln>
              </p:spPr>
              <p:txBody>
                <a:bodyPr/>
                <a:lstStyle/>
                <a:p>
                  <a:endParaRPr lang="es-SV"/>
                </a:p>
              </p:txBody>
            </p:sp>
            <p:sp>
              <p:nvSpPr>
                <p:cNvPr id="149855" name="Freeform 2399"/>
                <p:cNvSpPr>
                  <a:spLocks/>
                </p:cNvSpPr>
                <p:nvPr/>
              </p:nvSpPr>
              <p:spPr bwMode="auto">
                <a:xfrm>
                  <a:off x="3042" y="1572"/>
                  <a:ext cx="225" cy="137"/>
                </a:xfrm>
                <a:custGeom>
                  <a:avLst/>
                  <a:gdLst/>
                  <a:ahLst/>
                  <a:cxnLst>
                    <a:cxn ang="0">
                      <a:pos x="208" y="132"/>
                    </a:cxn>
                    <a:cxn ang="0">
                      <a:pos x="195" y="128"/>
                    </a:cxn>
                    <a:cxn ang="0">
                      <a:pos x="186" y="120"/>
                    </a:cxn>
                    <a:cxn ang="0">
                      <a:pos x="176" y="115"/>
                    </a:cxn>
                    <a:cxn ang="0">
                      <a:pos x="161" y="123"/>
                    </a:cxn>
                    <a:cxn ang="0">
                      <a:pos x="149" y="130"/>
                    </a:cxn>
                    <a:cxn ang="0">
                      <a:pos x="137" y="130"/>
                    </a:cxn>
                    <a:cxn ang="0">
                      <a:pos x="115" y="130"/>
                    </a:cxn>
                    <a:cxn ang="0">
                      <a:pos x="112" y="123"/>
                    </a:cxn>
                    <a:cxn ang="0">
                      <a:pos x="105" y="120"/>
                    </a:cxn>
                    <a:cxn ang="0">
                      <a:pos x="98" y="118"/>
                    </a:cxn>
                    <a:cxn ang="0">
                      <a:pos x="88" y="120"/>
                    </a:cxn>
                    <a:cxn ang="0">
                      <a:pos x="80" y="125"/>
                    </a:cxn>
                    <a:cxn ang="0">
                      <a:pos x="71" y="130"/>
                    </a:cxn>
                    <a:cxn ang="0">
                      <a:pos x="54" y="132"/>
                    </a:cxn>
                    <a:cxn ang="0">
                      <a:pos x="46" y="128"/>
                    </a:cxn>
                    <a:cxn ang="0">
                      <a:pos x="36" y="130"/>
                    </a:cxn>
                    <a:cxn ang="0">
                      <a:pos x="29" y="128"/>
                    </a:cxn>
                    <a:cxn ang="0">
                      <a:pos x="17" y="128"/>
                    </a:cxn>
                    <a:cxn ang="0">
                      <a:pos x="9" y="123"/>
                    </a:cxn>
                    <a:cxn ang="0">
                      <a:pos x="2" y="118"/>
                    </a:cxn>
                    <a:cxn ang="0">
                      <a:pos x="2" y="110"/>
                    </a:cxn>
                    <a:cxn ang="0">
                      <a:pos x="14" y="106"/>
                    </a:cxn>
                    <a:cxn ang="0">
                      <a:pos x="29" y="98"/>
                    </a:cxn>
                    <a:cxn ang="0">
                      <a:pos x="44" y="91"/>
                    </a:cxn>
                    <a:cxn ang="0">
                      <a:pos x="51" y="88"/>
                    </a:cxn>
                    <a:cxn ang="0">
                      <a:pos x="58" y="79"/>
                    </a:cxn>
                    <a:cxn ang="0">
                      <a:pos x="61" y="69"/>
                    </a:cxn>
                    <a:cxn ang="0">
                      <a:pos x="63" y="59"/>
                    </a:cxn>
                    <a:cxn ang="0">
                      <a:pos x="56" y="54"/>
                    </a:cxn>
                    <a:cxn ang="0">
                      <a:pos x="49" y="49"/>
                    </a:cxn>
                    <a:cxn ang="0">
                      <a:pos x="41" y="39"/>
                    </a:cxn>
                    <a:cxn ang="0">
                      <a:pos x="34" y="35"/>
                    </a:cxn>
                    <a:cxn ang="0">
                      <a:pos x="31" y="27"/>
                    </a:cxn>
                    <a:cxn ang="0">
                      <a:pos x="24" y="22"/>
                    </a:cxn>
                    <a:cxn ang="0">
                      <a:pos x="17" y="17"/>
                    </a:cxn>
                    <a:cxn ang="0">
                      <a:pos x="22" y="5"/>
                    </a:cxn>
                    <a:cxn ang="0">
                      <a:pos x="27" y="0"/>
                    </a:cxn>
                    <a:cxn ang="0">
                      <a:pos x="36" y="0"/>
                    </a:cxn>
                    <a:cxn ang="0">
                      <a:pos x="49" y="0"/>
                    </a:cxn>
                    <a:cxn ang="0">
                      <a:pos x="66" y="10"/>
                    </a:cxn>
                    <a:cxn ang="0">
                      <a:pos x="85" y="17"/>
                    </a:cxn>
                    <a:cxn ang="0">
                      <a:pos x="110" y="32"/>
                    </a:cxn>
                    <a:cxn ang="0">
                      <a:pos x="127" y="39"/>
                    </a:cxn>
                    <a:cxn ang="0">
                      <a:pos x="139" y="42"/>
                    </a:cxn>
                    <a:cxn ang="0">
                      <a:pos x="161" y="44"/>
                    </a:cxn>
                    <a:cxn ang="0">
                      <a:pos x="186" y="44"/>
                    </a:cxn>
                    <a:cxn ang="0">
                      <a:pos x="198" y="44"/>
                    </a:cxn>
                    <a:cxn ang="0">
                      <a:pos x="213" y="44"/>
                    </a:cxn>
                    <a:cxn ang="0">
                      <a:pos x="225" y="47"/>
                    </a:cxn>
                    <a:cxn ang="0">
                      <a:pos x="222" y="57"/>
                    </a:cxn>
                    <a:cxn ang="0">
                      <a:pos x="213" y="61"/>
                    </a:cxn>
                    <a:cxn ang="0">
                      <a:pos x="215" y="69"/>
                    </a:cxn>
                    <a:cxn ang="0">
                      <a:pos x="213" y="79"/>
                    </a:cxn>
                    <a:cxn ang="0">
                      <a:pos x="205" y="83"/>
                    </a:cxn>
                    <a:cxn ang="0">
                      <a:pos x="205" y="88"/>
                    </a:cxn>
                    <a:cxn ang="0">
                      <a:pos x="205" y="98"/>
                    </a:cxn>
                    <a:cxn ang="0">
                      <a:pos x="210" y="108"/>
                    </a:cxn>
                    <a:cxn ang="0">
                      <a:pos x="213" y="118"/>
                    </a:cxn>
                    <a:cxn ang="0">
                      <a:pos x="217" y="123"/>
                    </a:cxn>
                    <a:cxn ang="0">
                      <a:pos x="215" y="130"/>
                    </a:cxn>
                  </a:cxnLst>
                  <a:rect l="0" t="0" r="r" b="b"/>
                  <a:pathLst>
                    <a:path w="225" h="137">
                      <a:moveTo>
                        <a:pt x="215" y="137"/>
                      </a:moveTo>
                      <a:lnTo>
                        <a:pt x="213" y="135"/>
                      </a:lnTo>
                      <a:lnTo>
                        <a:pt x="210" y="135"/>
                      </a:lnTo>
                      <a:lnTo>
                        <a:pt x="208" y="132"/>
                      </a:lnTo>
                      <a:lnTo>
                        <a:pt x="203" y="130"/>
                      </a:lnTo>
                      <a:lnTo>
                        <a:pt x="200" y="130"/>
                      </a:lnTo>
                      <a:lnTo>
                        <a:pt x="198" y="128"/>
                      </a:lnTo>
                      <a:lnTo>
                        <a:pt x="195" y="128"/>
                      </a:lnTo>
                      <a:lnTo>
                        <a:pt x="193" y="125"/>
                      </a:lnTo>
                      <a:lnTo>
                        <a:pt x="191" y="123"/>
                      </a:lnTo>
                      <a:lnTo>
                        <a:pt x="188" y="123"/>
                      </a:lnTo>
                      <a:lnTo>
                        <a:pt x="186" y="120"/>
                      </a:lnTo>
                      <a:lnTo>
                        <a:pt x="183" y="120"/>
                      </a:lnTo>
                      <a:lnTo>
                        <a:pt x="181" y="118"/>
                      </a:lnTo>
                      <a:lnTo>
                        <a:pt x="178" y="115"/>
                      </a:lnTo>
                      <a:lnTo>
                        <a:pt x="176" y="115"/>
                      </a:lnTo>
                      <a:lnTo>
                        <a:pt x="173" y="118"/>
                      </a:lnTo>
                      <a:lnTo>
                        <a:pt x="169" y="120"/>
                      </a:lnTo>
                      <a:lnTo>
                        <a:pt x="164" y="123"/>
                      </a:lnTo>
                      <a:lnTo>
                        <a:pt x="161" y="123"/>
                      </a:lnTo>
                      <a:lnTo>
                        <a:pt x="159" y="125"/>
                      </a:lnTo>
                      <a:lnTo>
                        <a:pt x="156" y="128"/>
                      </a:lnTo>
                      <a:lnTo>
                        <a:pt x="151" y="128"/>
                      </a:lnTo>
                      <a:lnTo>
                        <a:pt x="149" y="130"/>
                      </a:lnTo>
                      <a:lnTo>
                        <a:pt x="147" y="130"/>
                      </a:lnTo>
                      <a:lnTo>
                        <a:pt x="144" y="130"/>
                      </a:lnTo>
                      <a:lnTo>
                        <a:pt x="144" y="132"/>
                      </a:lnTo>
                      <a:lnTo>
                        <a:pt x="137" y="130"/>
                      </a:lnTo>
                      <a:lnTo>
                        <a:pt x="129" y="130"/>
                      </a:lnTo>
                      <a:lnTo>
                        <a:pt x="124" y="130"/>
                      </a:lnTo>
                      <a:lnTo>
                        <a:pt x="117" y="130"/>
                      </a:lnTo>
                      <a:lnTo>
                        <a:pt x="115" y="130"/>
                      </a:lnTo>
                      <a:lnTo>
                        <a:pt x="115" y="128"/>
                      </a:lnTo>
                      <a:lnTo>
                        <a:pt x="115" y="125"/>
                      </a:lnTo>
                      <a:lnTo>
                        <a:pt x="112" y="125"/>
                      </a:lnTo>
                      <a:lnTo>
                        <a:pt x="112" y="123"/>
                      </a:lnTo>
                      <a:lnTo>
                        <a:pt x="112" y="120"/>
                      </a:lnTo>
                      <a:lnTo>
                        <a:pt x="110" y="120"/>
                      </a:lnTo>
                      <a:lnTo>
                        <a:pt x="107" y="120"/>
                      </a:lnTo>
                      <a:lnTo>
                        <a:pt x="105" y="120"/>
                      </a:lnTo>
                      <a:lnTo>
                        <a:pt x="102" y="120"/>
                      </a:lnTo>
                      <a:lnTo>
                        <a:pt x="102" y="118"/>
                      </a:lnTo>
                      <a:lnTo>
                        <a:pt x="100" y="118"/>
                      </a:lnTo>
                      <a:lnTo>
                        <a:pt x="98" y="118"/>
                      </a:lnTo>
                      <a:lnTo>
                        <a:pt x="95" y="118"/>
                      </a:lnTo>
                      <a:lnTo>
                        <a:pt x="93" y="118"/>
                      </a:lnTo>
                      <a:lnTo>
                        <a:pt x="90" y="120"/>
                      </a:lnTo>
                      <a:lnTo>
                        <a:pt x="88" y="120"/>
                      </a:lnTo>
                      <a:lnTo>
                        <a:pt x="85" y="123"/>
                      </a:lnTo>
                      <a:lnTo>
                        <a:pt x="83" y="123"/>
                      </a:lnTo>
                      <a:lnTo>
                        <a:pt x="83" y="125"/>
                      </a:lnTo>
                      <a:lnTo>
                        <a:pt x="80" y="125"/>
                      </a:lnTo>
                      <a:lnTo>
                        <a:pt x="80" y="128"/>
                      </a:lnTo>
                      <a:lnTo>
                        <a:pt x="78" y="128"/>
                      </a:lnTo>
                      <a:lnTo>
                        <a:pt x="73" y="128"/>
                      </a:lnTo>
                      <a:lnTo>
                        <a:pt x="71" y="130"/>
                      </a:lnTo>
                      <a:lnTo>
                        <a:pt x="68" y="130"/>
                      </a:lnTo>
                      <a:lnTo>
                        <a:pt x="63" y="130"/>
                      </a:lnTo>
                      <a:lnTo>
                        <a:pt x="61" y="132"/>
                      </a:lnTo>
                      <a:lnTo>
                        <a:pt x="54" y="132"/>
                      </a:lnTo>
                      <a:lnTo>
                        <a:pt x="54" y="130"/>
                      </a:lnTo>
                      <a:lnTo>
                        <a:pt x="51" y="130"/>
                      </a:lnTo>
                      <a:lnTo>
                        <a:pt x="49" y="130"/>
                      </a:lnTo>
                      <a:lnTo>
                        <a:pt x="46" y="128"/>
                      </a:lnTo>
                      <a:lnTo>
                        <a:pt x="44" y="128"/>
                      </a:lnTo>
                      <a:lnTo>
                        <a:pt x="41" y="128"/>
                      </a:lnTo>
                      <a:lnTo>
                        <a:pt x="39" y="128"/>
                      </a:lnTo>
                      <a:lnTo>
                        <a:pt x="36" y="130"/>
                      </a:lnTo>
                      <a:lnTo>
                        <a:pt x="34" y="130"/>
                      </a:lnTo>
                      <a:lnTo>
                        <a:pt x="31" y="130"/>
                      </a:lnTo>
                      <a:lnTo>
                        <a:pt x="29" y="130"/>
                      </a:lnTo>
                      <a:lnTo>
                        <a:pt x="29" y="128"/>
                      </a:lnTo>
                      <a:lnTo>
                        <a:pt x="27" y="128"/>
                      </a:lnTo>
                      <a:lnTo>
                        <a:pt x="22" y="128"/>
                      </a:lnTo>
                      <a:lnTo>
                        <a:pt x="19" y="128"/>
                      </a:lnTo>
                      <a:lnTo>
                        <a:pt x="17" y="128"/>
                      </a:lnTo>
                      <a:lnTo>
                        <a:pt x="14" y="128"/>
                      </a:lnTo>
                      <a:lnTo>
                        <a:pt x="12" y="128"/>
                      </a:lnTo>
                      <a:lnTo>
                        <a:pt x="12" y="125"/>
                      </a:lnTo>
                      <a:lnTo>
                        <a:pt x="9" y="123"/>
                      </a:lnTo>
                      <a:lnTo>
                        <a:pt x="7" y="123"/>
                      </a:lnTo>
                      <a:lnTo>
                        <a:pt x="7" y="120"/>
                      </a:lnTo>
                      <a:lnTo>
                        <a:pt x="5" y="120"/>
                      </a:lnTo>
                      <a:lnTo>
                        <a:pt x="2" y="118"/>
                      </a:lnTo>
                      <a:lnTo>
                        <a:pt x="2" y="115"/>
                      </a:lnTo>
                      <a:lnTo>
                        <a:pt x="0" y="115"/>
                      </a:lnTo>
                      <a:lnTo>
                        <a:pt x="0" y="113"/>
                      </a:lnTo>
                      <a:lnTo>
                        <a:pt x="2" y="110"/>
                      </a:lnTo>
                      <a:lnTo>
                        <a:pt x="5" y="110"/>
                      </a:lnTo>
                      <a:lnTo>
                        <a:pt x="9" y="108"/>
                      </a:lnTo>
                      <a:lnTo>
                        <a:pt x="12" y="106"/>
                      </a:lnTo>
                      <a:lnTo>
                        <a:pt x="14" y="106"/>
                      </a:lnTo>
                      <a:lnTo>
                        <a:pt x="19" y="103"/>
                      </a:lnTo>
                      <a:lnTo>
                        <a:pt x="22" y="103"/>
                      </a:lnTo>
                      <a:lnTo>
                        <a:pt x="27" y="101"/>
                      </a:lnTo>
                      <a:lnTo>
                        <a:pt x="29" y="98"/>
                      </a:lnTo>
                      <a:lnTo>
                        <a:pt x="34" y="96"/>
                      </a:lnTo>
                      <a:lnTo>
                        <a:pt x="36" y="93"/>
                      </a:lnTo>
                      <a:lnTo>
                        <a:pt x="39" y="93"/>
                      </a:lnTo>
                      <a:lnTo>
                        <a:pt x="44" y="91"/>
                      </a:lnTo>
                      <a:lnTo>
                        <a:pt x="46" y="91"/>
                      </a:lnTo>
                      <a:lnTo>
                        <a:pt x="46" y="88"/>
                      </a:lnTo>
                      <a:lnTo>
                        <a:pt x="49" y="88"/>
                      </a:lnTo>
                      <a:lnTo>
                        <a:pt x="51" y="88"/>
                      </a:lnTo>
                      <a:lnTo>
                        <a:pt x="54" y="86"/>
                      </a:lnTo>
                      <a:lnTo>
                        <a:pt x="56" y="83"/>
                      </a:lnTo>
                      <a:lnTo>
                        <a:pt x="58" y="83"/>
                      </a:lnTo>
                      <a:lnTo>
                        <a:pt x="58" y="79"/>
                      </a:lnTo>
                      <a:lnTo>
                        <a:pt x="61" y="76"/>
                      </a:lnTo>
                      <a:lnTo>
                        <a:pt x="61" y="74"/>
                      </a:lnTo>
                      <a:lnTo>
                        <a:pt x="61" y="71"/>
                      </a:lnTo>
                      <a:lnTo>
                        <a:pt x="61" y="69"/>
                      </a:lnTo>
                      <a:lnTo>
                        <a:pt x="61" y="66"/>
                      </a:lnTo>
                      <a:lnTo>
                        <a:pt x="61" y="64"/>
                      </a:lnTo>
                      <a:lnTo>
                        <a:pt x="63" y="61"/>
                      </a:lnTo>
                      <a:lnTo>
                        <a:pt x="63" y="59"/>
                      </a:lnTo>
                      <a:lnTo>
                        <a:pt x="61" y="57"/>
                      </a:lnTo>
                      <a:lnTo>
                        <a:pt x="58" y="57"/>
                      </a:lnTo>
                      <a:lnTo>
                        <a:pt x="58" y="54"/>
                      </a:lnTo>
                      <a:lnTo>
                        <a:pt x="56" y="54"/>
                      </a:lnTo>
                      <a:lnTo>
                        <a:pt x="54" y="54"/>
                      </a:lnTo>
                      <a:lnTo>
                        <a:pt x="51" y="54"/>
                      </a:lnTo>
                      <a:lnTo>
                        <a:pt x="51" y="52"/>
                      </a:lnTo>
                      <a:lnTo>
                        <a:pt x="49" y="49"/>
                      </a:lnTo>
                      <a:lnTo>
                        <a:pt x="46" y="47"/>
                      </a:lnTo>
                      <a:lnTo>
                        <a:pt x="46" y="44"/>
                      </a:lnTo>
                      <a:lnTo>
                        <a:pt x="44" y="42"/>
                      </a:lnTo>
                      <a:lnTo>
                        <a:pt x="41" y="39"/>
                      </a:lnTo>
                      <a:lnTo>
                        <a:pt x="39" y="39"/>
                      </a:lnTo>
                      <a:lnTo>
                        <a:pt x="36" y="37"/>
                      </a:lnTo>
                      <a:lnTo>
                        <a:pt x="34" y="37"/>
                      </a:lnTo>
                      <a:lnTo>
                        <a:pt x="34" y="35"/>
                      </a:lnTo>
                      <a:lnTo>
                        <a:pt x="34" y="32"/>
                      </a:lnTo>
                      <a:lnTo>
                        <a:pt x="34" y="30"/>
                      </a:lnTo>
                      <a:lnTo>
                        <a:pt x="34" y="27"/>
                      </a:lnTo>
                      <a:lnTo>
                        <a:pt x="31" y="27"/>
                      </a:lnTo>
                      <a:lnTo>
                        <a:pt x="29" y="25"/>
                      </a:lnTo>
                      <a:lnTo>
                        <a:pt x="29" y="22"/>
                      </a:lnTo>
                      <a:lnTo>
                        <a:pt x="27" y="22"/>
                      </a:lnTo>
                      <a:lnTo>
                        <a:pt x="24" y="22"/>
                      </a:lnTo>
                      <a:lnTo>
                        <a:pt x="22" y="20"/>
                      </a:lnTo>
                      <a:lnTo>
                        <a:pt x="19" y="20"/>
                      </a:lnTo>
                      <a:lnTo>
                        <a:pt x="17" y="20"/>
                      </a:lnTo>
                      <a:lnTo>
                        <a:pt x="17" y="17"/>
                      </a:lnTo>
                      <a:lnTo>
                        <a:pt x="17" y="15"/>
                      </a:lnTo>
                      <a:lnTo>
                        <a:pt x="14" y="12"/>
                      </a:lnTo>
                      <a:lnTo>
                        <a:pt x="19" y="8"/>
                      </a:lnTo>
                      <a:lnTo>
                        <a:pt x="22" y="5"/>
                      </a:lnTo>
                      <a:lnTo>
                        <a:pt x="22" y="3"/>
                      </a:lnTo>
                      <a:lnTo>
                        <a:pt x="24" y="3"/>
                      </a:lnTo>
                      <a:lnTo>
                        <a:pt x="24" y="0"/>
                      </a:lnTo>
                      <a:lnTo>
                        <a:pt x="27" y="0"/>
                      </a:lnTo>
                      <a:lnTo>
                        <a:pt x="29" y="0"/>
                      </a:lnTo>
                      <a:lnTo>
                        <a:pt x="31" y="0"/>
                      </a:lnTo>
                      <a:lnTo>
                        <a:pt x="34" y="0"/>
                      </a:lnTo>
                      <a:lnTo>
                        <a:pt x="36" y="0"/>
                      </a:lnTo>
                      <a:lnTo>
                        <a:pt x="39" y="0"/>
                      </a:lnTo>
                      <a:lnTo>
                        <a:pt x="41" y="0"/>
                      </a:lnTo>
                      <a:lnTo>
                        <a:pt x="46" y="0"/>
                      </a:lnTo>
                      <a:lnTo>
                        <a:pt x="49" y="0"/>
                      </a:lnTo>
                      <a:lnTo>
                        <a:pt x="51" y="0"/>
                      </a:lnTo>
                      <a:lnTo>
                        <a:pt x="56" y="3"/>
                      </a:lnTo>
                      <a:lnTo>
                        <a:pt x="61" y="5"/>
                      </a:lnTo>
                      <a:lnTo>
                        <a:pt x="66" y="10"/>
                      </a:lnTo>
                      <a:lnTo>
                        <a:pt x="71" y="12"/>
                      </a:lnTo>
                      <a:lnTo>
                        <a:pt x="76" y="12"/>
                      </a:lnTo>
                      <a:lnTo>
                        <a:pt x="80" y="15"/>
                      </a:lnTo>
                      <a:lnTo>
                        <a:pt x="85" y="17"/>
                      </a:lnTo>
                      <a:lnTo>
                        <a:pt x="88" y="20"/>
                      </a:lnTo>
                      <a:lnTo>
                        <a:pt x="95" y="22"/>
                      </a:lnTo>
                      <a:lnTo>
                        <a:pt x="100" y="25"/>
                      </a:lnTo>
                      <a:lnTo>
                        <a:pt x="110" y="32"/>
                      </a:lnTo>
                      <a:lnTo>
                        <a:pt x="115" y="35"/>
                      </a:lnTo>
                      <a:lnTo>
                        <a:pt x="120" y="35"/>
                      </a:lnTo>
                      <a:lnTo>
                        <a:pt x="122" y="37"/>
                      </a:lnTo>
                      <a:lnTo>
                        <a:pt x="127" y="39"/>
                      </a:lnTo>
                      <a:lnTo>
                        <a:pt x="129" y="42"/>
                      </a:lnTo>
                      <a:lnTo>
                        <a:pt x="132" y="42"/>
                      </a:lnTo>
                      <a:lnTo>
                        <a:pt x="134" y="42"/>
                      </a:lnTo>
                      <a:lnTo>
                        <a:pt x="139" y="42"/>
                      </a:lnTo>
                      <a:lnTo>
                        <a:pt x="149" y="42"/>
                      </a:lnTo>
                      <a:lnTo>
                        <a:pt x="151" y="42"/>
                      </a:lnTo>
                      <a:lnTo>
                        <a:pt x="156" y="42"/>
                      </a:lnTo>
                      <a:lnTo>
                        <a:pt x="161" y="44"/>
                      </a:lnTo>
                      <a:lnTo>
                        <a:pt x="171" y="44"/>
                      </a:lnTo>
                      <a:lnTo>
                        <a:pt x="176" y="44"/>
                      </a:lnTo>
                      <a:lnTo>
                        <a:pt x="181" y="44"/>
                      </a:lnTo>
                      <a:lnTo>
                        <a:pt x="186" y="44"/>
                      </a:lnTo>
                      <a:lnTo>
                        <a:pt x="188" y="44"/>
                      </a:lnTo>
                      <a:lnTo>
                        <a:pt x="193" y="44"/>
                      </a:lnTo>
                      <a:lnTo>
                        <a:pt x="195" y="44"/>
                      </a:lnTo>
                      <a:lnTo>
                        <a:pt x="198" y="44"/>
                      </a:lnTo>
                      <a:lnTo>
                        <a:pt x="203" y="44"/>
                      </a:lnTo>
                      <a:lnTo>
                        <a:pt x="205" y="44"/>
                      </a:lnTo>
                      <a:lnTo>
                        <a:pt x="210" y="44"/>
                      </a:lnTo>
                      <a:lnTo>
                        <a:pt x="213" y="44"/>
                      </a:lnTo>
                      <a:lnTo>
                        <a:pt x="217" y="44"/>
                      </a:lnTo>
                      <a:lnTo>
                        <a:pt x="220" y="44"/>
                      </a:lnTo>
                      <a:lnTo>
                        <a:pt x="225" y="44"/>
                      </a:lnTo>
                      <a:lnTo>
                        <a:pt x="225" y="47"/>
                      </a:lnTo>
                      <a:lnTo>
                        <a:pt x="225" y="49"/>
                      </a:lnTo>
                      <a:lnTo>
                        <a:pt x="222" y="52"/>
                      </a:lnTo>
                      <a:lnTo>
                        <a:pt x="225" y="54"/>
                      </a:lnTo>
                      <a:lnTo>
                        <a:pt x="222" y="57"/>
                      </a:lnTo>
                      <a:lnTo>
                        <a:pt x="220" y="57"/>
                      </a:lnTo>
                      <a:lnTo>
                        <a:pt x="217" y="57"/>
                      </a:lnTo>
                      <a:lnTo>
                        <a:pt x="215" y="57"/>
                      </a:lnTo>
                      <a:lnTo>
                        <a:pt x="213" y="61"/>
                      </a:lnTo>
                      <a:lnTo>
                        <a:pt x="213" y="64"/>
                      </a:lnTo>
                      <a:lnTo>
                        <a:pt x="213" y="66"/>
                      </a:lnTo>
                      <a:lnTo>
                        <a:pt x="215" y="66"/>
                      </a:lnTo>
                      <a:lnTo>
                        <a:pt x="215" y="69"/>
                      </a:lnTo>
                      <a:lnTo>
                        <a:pt x="215" y="71"/>
                      </a:lnTo>
                      <a:lnTo>
                        <a:pt x="215" y="74"/>
                      </a:lnTo>
                      <a:lnTo>
                        <a:pt x="213" y="76"/>
                      </a:lnTo>
                      <a:lnTo>
                        <a:pt x="213" y="79"/>
                      </a:lnTo>
                      <a:lnTo>
                        <a:pt x="208" y="79"/>
                      </a:lnTo>
                      <a:lnTo>
                        <a:pt x="205" y="79"/>
                      </a:lnTo>
                      <a:lnTo>
                        <a:pt x="205" y="81"/>
                      </a:lnTo>
                      <a:lnTo>
                        <a:pt x="205" y="83"/>
                      </a:lnTo>
                      <a:lnTo>
                        <a:pt x="208" y="83"/>
                      </a:lnTo>
                      <a:lnTo>
                        <a:pt x="208" y="86"/>
                      </a:lnTo>
                      <a:lnTo>
                        <a:pt x="205" y="86"/>
                      </a:lnTo>
                      <a:lnTo>
                        <a:pt x="205" y="88"/>
                      </a:lnTo>
                      <a:lnTo>
                        <a:pt x="205" y="91"/>
                      </a:lnTo>
                      <a:lnTo>
                        <a:pt x="203" y="91"/>
                      </a:lnTo>
                      <a:lnTo>
                        <a:pt x="203" y="96"/>
                      </a:lnTo>
                      <a:lnTo>
                        <a:pt x="205" y="98"/>
                      </a:lnTo>
                      <a:lnTo>
                        <a:pt x="205" y="101"/>
                      </a:lnTo>
                      <a:lnTo>
                        <a:pt x="208" y="103"/>
                      </a:lnTo>
                      <a:lnTo>
                        <a:pt x="210" y="106"/>
                      </a:lnTo>
                      <a:lnTo>
                        <a:pt x="210" y="108"/>
                      </a:lnTo>
                      <a:lnTo>
                        <a:pt x="213" y="110"/>
                      </a:lnTo>
                      <a:lnTo>
                        <a:pt x="213" y="113"/>
                      </a:lnTo>
                      <a:lnTo>
                        <a:pt x="213" y="115"/>
                      </a:lnTo>
                      <a:lnTo>
                        <a:pt x="213" y="118"/>
                      </a:lnTo>
                      <a:lnTo>
                        <a:pt x="213" y="120"/>
                      </a:lnTo>
                      <a:lnTo>
                        <a:pt x="215" y="120"/>
                      </a:lnTo>
                      <a:lnTo>
                        <a:pt x="217" y="120"/>
                      </a:lnTo>
                      <a:lnTo>
                        <a:pt x="217" y="123"/>
                      </a:lnTo>
                      <a:lnTo>
                        <a:pt x="217" y="125"/>
                      </a:lnTo>
                      <a:lnTo>
                        <a:pt x="217" y="128"/>
                      </a:lnTo>
                      <a:lnTo>
                        <a:pt x="217" y="130"/>
                      </a:lnTo>
                      <a:lnTo>
                        <a:pt x="215" y="130"/>
                      </a:lnTo>
                      <a:lnTo>
                        <a:pt x="215" y="132"/>
                      </a:lnTo>
                      <a:lnTo>
                        <a:pt x="215" y="135"/>
                      </a:lnTo>
                      <a:lnTo>
                        <a:pt x="215" y="137"/>
                      </a:lnTo>
                      <a:close/>
                    </a:path>
                  </a:pathLst>
                </a:custGeom>
                <a:solidFill>
                  <a:srgbClr val="669900">
                    <a:alpha val="25000"/>
                  </a:srgbClr>
                </a:solidFill>
                <a:ln w="3175">
                  <a:noFill/>
                  <a:prstDash val="solid"/>
                  <a:round/>
                  <a:headEnd/>
                  <a:tailEnd/>
                </a:ln>
              </p:spPr>
              <p:txBody>
                <a:bodyPr/>
                <a:lstStyle/>
                <a:p>
                  <a:endParaRPr lang="es-SV"/>
                </a:p>
              </p:txBody>
            </p:sp>
            <p:sp>
              <p:nvSpPr>
                <p:cNvPr id="149856" name="Freeform 2400"/>
                <p:cNvSpPr>
                  <a:spLocks/>
                </p:cNvSpPr>
                <p:nvPr/>
              </p:nvSpPr>
              <p:spPr bwMode="auto">
                <a:xfrm>
                  <a:off x="2963" y="1584"/>
                  <a:ext cx="306" cy="201"/>
                </a:xfrm>
                <a:custGeom>
                  <a:avLst/>
                  <a:gdLst/>
                  <a:ahLst/>
                  <a:cxnLst>
                    <a:cxn ang="0">
                      <a:pos x="101" y="8"/>
                    </a:cxn>
                    <a:cxn ang="0">
                      <a:pos x="113" y="15"/>
                    </a:cxn>
                    <a:cxn ang="0">
                      <a:pos x="118" y="27"/>
                    </a:cxn>
                    <a:cxn ang="0">
                      <a:pos x="130" y="40"/>
                    </a:cxn>
                    <a:cxn ang="0">
                      <a:pos x="140" y="45"/>
                    </a:cxn>
                    <a:cxn ang="0">
                      <a:pos x="140" y="59"/>
                    </a:cxn>
                    <a:cxn ang="0">
                      <a:pos x="133" y="74"/>
                    </a:cxn>
                    <a:cxn ang="0">
                      <a:pos x="118" y="81"/>
                    </a:cxn>
                    <a:cxn ang="0">
                      <a:pos x="98" y="91"/>
                    </a:cxn>
                    <a:cxn ang="0">
                      <a:pos x="79" y="101"/>
                    </a:cxn>
                    <a:cxn ang="0">
                      <a:pos x="86" y="111"/>
                    </a:cxn>
                    <a:cxn ang="0">
                      <a:pos x="98" y="116"/>
                    </a:cxn>
                    <a:cxn ang="0">
                      <a:pos x="113" y="118"/>
                    </a:cxn>
                    <a:cxn ang="0">
                      <a:pos x="128" y="118"/>
                    </a:cxn>
                    <a:cxn ang="0">
                      <a:pos x="147" y="118"/>
                    </a:cxn>
                    <a:cxn ang="0">
                      <a:pos x="162" y="113"/>
                    </a:cxn>
                    <a:cxn ang="0">
                      <a:pos x="174" y="106"/>
                    </a:cxn>
                    <a:cxn ang="0">
                      <a:pos x="186" y="108"/>
                    </a:cxn>
                    <a:cxn ang="0">
                      <a:pos x="194" y="116"/>
                    </a:cxn>
                    <a:cxn ang="0">
                      <a:pos x="223" y="120"/>
                    </a:cxn>
                    <a:cxn ang="0">
                      <a:pos x="238" y="113"/>
                    </a:cxn>
                    <a:cxn ang="0">
                      <a:pos x="257" y="103"/>
                    </a:cxn>
                    <a:cxn ang="0">
                      <a:pos x="272" y="113"/>
                    </a:cxn>
                    <a:cxn ang="0">
                      <a:pos x="289" y="123"/>
                    </a:cxn>
                    <a:cxn ang="0">
                      <a:pos x="299" y="135"/>
                    </a:cxn>
                    <a:cxn ang="0">
                      <a:pos x="289" y="142"/>
                    </a:cxn>
                    <a:cxn ang="0">
                      <a:pos x="294" y="155"/>
                    </a:cxn>
                    <a:cxn ang="0">
                      <a:pos x="304" y="157"/>
                    </a:cxn>
                    <a:cxn ang="0">
                      <a:pos x="301" y="172"/>
                    </a:cxn>
                    <a:cxn ang="0">
                      <a:pos x="301" y="182"/>
                    </a:cxn>
                    <a:cxn ang="0">
                      <a:pos x="292" y="179"/>
                    </a:cxn>
                    <a:cxn ang="0">
                      <a:pos x="279" y="172"/>
                    </a:cxn>
                    <a:cxn ang="0">
                      <a:pos x="262" y="167"/>
                    </a:cxn>
                    <a:cxn ang="0">
                      <a:pos x="250" y="162"/>
                    </a:cxn>
                    <a:cxn ang="0">
                      <a:pos x="243" y="179"/>
                    </a:cxn>
                    <a:cxn ang="0">
                      <a:pos x="235" y="194"/>
                    </a:cxn>
                    <a:cxn ang="0">
                      <a:pos x="228" y="201"/>
                    </a:cxn>
                    <a:cxn ang="0">
                      <a:pos x="211" y="201"/>
                    </a:cxn>
                    <a:cxn ang="0">
                      <a:pos x="191" y="201"/>
                    </a:cxn>
                    <a:cxn ang="0">
                      <a:pos x="177" y="199"/>
                    </a:cxn>
                    <a:cxn ang="0">
                      <a:pos x="164" y="187"/>
                    </a:cxn>
                    <a:cxn ang="0">
                      <a:pos x="150" y="174"/>
                    </a:cxn>
                    <a:cxn ang="0">
                      <a:pos x="135" y="169"/>
                    </a:cxn>
                    <a:cxn ang="0">
                      <a:pos x="125" y="162"/>
                    </a:cxn>
                    <a:cxn ang="0">
                      <a:pos x="106" y="162"/>
                    </a:cxn>
                    <a:cxn ang="0">
                      <a:pos x="81" y="164"/>
                    </a:cxn>
                    <a:cxn ang="0">
                      <a:pos x="71" y="150"/>
                    </a:cxn>
                    <a:cxn ang="0">
                      <a:pos x="62" y="138"/>
                    </a:cxn>
                    <a:cxn ang="0">
                      <a:pos x="47" y="133"/>
                    </a:cxn>
                    <a:cxn ang="0">
                      <a:pos x="30" y="128"/>
                    </a:cxn>
                    <a:cxn ang="0">
                      <a:pos x="10" y="120"/>
                    </a:cxn>
                    <a:cxn ang="0">
                      <a:pos x="0" y="113"/>
                    </a:cxn>
                    <a:cxn ang="0">
                      <a:pos x="8" y="103"/>
                    </a:cxn>
                    <a:cxn ang="0">
                      <a:pos x="15" y="94"/>
                    </a:cxn>
                    <a:cxn ang="0">
                      <a:pos x="32" y="89"/>
                    </a:cxn>
                    <a:cxn ang="0">
                      <a:pos x="25" y="67"/>
                    </a:cxn>
                    <a:cxn ang="0">
                      <a:pos x="22" y="47"/>
                    </a:cxn>
                    <a:cxn ang="0">
                      <a:pos x="35" y="40"/>
                    </a:cxn>
                    <a:cxn ang="0">
                      <a:pos x="47" y="32"/>
                    </a:cxn>
                    <a:cxn ang="0">
                      <a:pos x="64" y="25"/>
                    </a:cxn>
                    <a:cxn ang="0">
                      <a:pos x="79" y="10"/>
                    </a:cxn>
                    <a:cxn ang="0">
                      <a:pos x="93" y="0"/>
                    </a:cxn>
                  </a:cxnLst>
                  <a:rect l="0" t="0" r="r" b="b"/>
                  <a:pathLst>
                    <a:path w="306" h="201">
                      <a:moveTo>
                        <a:pt x="93" y="0"/>
                      </a:moveTo>
                      <a:lnTo>
                        <a:pt x="96" y="3"/>
                      </a:lnTo>
                      <a:lnTo>
                        <a:pt x="96" y="5"/>
                      </a:lnTo>
                      <a:lnTo>
                        <a:pt x="96" y="8"/>
                      </a:lnTo>
                      <a:lnTo>
                        <a:pt x="98" y="8"/>
                      </a:lnTo>
                      <a:lnTo>
                        <a:pt x="101" y="8"/>
                      </a:lnTo>
                      <a:lnTo>
                        <a:pt x="103" y="10"/>
                      </a:lnTo>
                      <a:lnTo>
                        <a:pt x="106" y="10"/>
                      </a:lnTo>
                      <a:lnTo>
                        <a:pt x="108" y="10"/>
                      </a:lnTo>
                      <a:lnTo>
                        <a:pt x="108" y="13"/>
                      </a:lnTo>
                      <a:lnTo>
                        <a:pt x="110" y="15"/>
                      </a:lnTo>
                      <a:lnTo>
                        <a:pt x="113" y="15"/>
                      </a:lnTo>
                      <a:lnTo>
                        <a:pt x="113" y="18"/>
                      </a:lnTo>
                      <a:lnTo>
                        <a:pt x="113" y="20"/>
                      </a:lnTo>
                      <a:lnTo>
                        <a:pt x="113" y="23"/>
                      </a:lnTo>
                      <a:lnTo>
                        <a:pt x="113" y="25"/>
                      </a:lnTo>
                      <a:lnTo>
                        <a:pt x="115" y="25"/>
                      </a:lnTo>
                      <a:lnTo>
                        <a:pt x="118" y="27"/>
                      </a:lnTo>
                      <a:lnTo>
                        <a:pt x="120" y="27"/>
                      </a:lnTo>
                      <a:lnTo>
                        <a:pt x="123" y="30"/>
                      </a:lnTo>
                      <a:lnTo>
                        <a:pt x="125" y="32"/>
                      </a:lnTo>
                      <a:lnTo>
                        <a:pt x="125" y="35"/>
                      </a:lnTo>
                      <a:lnTo>
                        <a:pt x="128" y="37"/>
                      </a:lnTo>
                      <a:lnTo>
                        <a:pt x="130" y="40"/>
                      </a:lnTo>
                      <a:lnTo>
                        <a:pt x="130" y="42"/>
                      </a:lnTo>
                      <a:lnTo>
                        <a:pt x="133" y="42"/>
                      </a:lnTo>
                      <a:lnTo>
                        <a:pt x="135" y="42"/>
                      </a:lnTo>
                      <a:lnTo>
                        <a:pt x="137" y="42"/>
                      </a:lnTo>
                      <a:lnTo>
                        <a:pt x="137" y="45"/>
                      </a:lnTo>
                      <a:lnTo>
                        <a:pt x="140" y="45"/>
                      </a:lnTo>
                      <a:lnTo>
                        <a:pt x="142" y="47"/>
                      </a:lnTo>
                      <a:lnTo>
                        <a:pt x="142" y="49"/>
                      </a:lnTo>
                      <a:lnTo>
                        <a:pt x="140" y="52"/>
                      </a:lnTo>
                      <a:lnTo>
                        <a:pt x="140" y="54"/>
                      </a:lnTo>
                      <a:lnTo>
                        <a:pt x="140" y="57"/>
                      </a:lnTo>
                      <a:lnTo>
                        <a:pt x="140" y="59"/>
                      </a:lnTo>
                      <a:lnTo>
                        <a:pt x="140" y="62"/>
                      </a:lnTo>
                      <a:lnTo>
                        <a:pt x="140" y="64"/>
                      </a:lnTo>
                      <a:lnTo>
                        <a:pt x="137" y="67"/>
                      </a:lnTo>
                      <a:lnTo>
                        <a:pt x="137" y="71"/>
                      </a:lnTo>
                      <a:lnTo>
                        <a:pt x="135" y="71"/>
                      </a:lnTo>
                      <a:lnTo>
                        <a:pt x="133" y="74"/>
                      </a:lnTo>
                      <a:lnTo>
                        <a:pt x="130" y="76"/>
                      </a:lnTo>
                      <a:lnTo>
                        <a:pt x="128" y="76"/>
                      </a:lnTo>
                      <a:lnTo>
                        <a:pt x="125" y="76"/>
                      </a:lnTo>
                      <a:lnTo>
                        <a:pt x="125" y="79"/>
                      </a:lnTo>
                      <a:lnTo>
                        <a:pt x="123" y="79"/>
                      </a:lnTo>
                      <a:lnTo>
                        <a:pt x="118" y="81"/>
                      </a:lnTo>
                      <a:lnTo>
                        <a:pt x="115" y="81"/>
                      </a:lnTo>
                      <a:lnTo>
                        <a:pt x="113" y="84"/>
                      </a:lnTo>
                      <a:lnTo>
                        <a:pt x="108" y="86"/>
                      </a:lnTo>
                      <a:lnTo>
                        <a:pt x="106" y="89"/>
                      </a:lnTo>
                      <a:lnTo>
                        <a:pt x="101" y="91"/>
                      </a:lnTo>
                      <a:lnTo>
                        <a:pt x="98" y="91"/>
                      </a:lnTo>
                      <a:lnTo>
                        <a:pt x="93" y="94"/>
                      </a:lnTo>
                      <a:lnTo>
                        <a:pt x="91" y="94"/>
                      </a:lnTo>
                      <a:lnTo>
                        <a:pt x="88" y="96"/>
                      </a:lnTo>
                      <a:lnTo>
                        <a:pt x="84" y="98"/>
                      </a:lnTo>
                      <a:lnTo>
                        <a:pt x="81" y="98"/>
                      </a:lnTo>
                      <a:lnTo>
                        <a:pt x="79" y="101"/>
                      </a:lnTo>
                      <a:lnTo>
                        <a:pt x="79" y="103"/>
                      </a:lnTo>
                      <a:lnTo>
                        <a:pt x="81" y="103"/>
                      </a:lnTo>
                      <a:lnTo>
                        <a:pt x="81" y="106"/>
                      </a:lnTo>
                      <a:lnTo>
                        <a:pt x="84" y="108"/>
                      </a:lnTo>
                      <a:lnTo>
                        <a:pt x="86" y="108"/>
                      </a:lnTo>
                      <a:lnTo>
                        <a:pt x="86" y="111"/>
                      </a:lnTo>
                      <a:lnTo>
                        <a:pt x="88" y="111"/>
                      </a:lnTo>
                      <a:lnTo>
                        <a:pt x="91" y="113"/>
                      </a:lnTo>
                      <a:lnTo>
                        <a:pt x="91" y="116"/>
                      </a:lnTo>
                      <a:lnTo>
                        <a:pt x="93" y="116"/>
                      </a:lnTo>
                      <a:lnTo>
                        <a:pt x="96" y="116"/>
                      </a:lnTo>
                      <a:lnTo>
                        <a:pt x="98" y="116"/>
                      </a:lnTo>
                      <a:lnTo>
                        <a:pt x="101" y="116"/>
                      </a:lnTo>
                      <a:lnTo>
                        <a:pt x="106" y="116"/>
                      </a:lnTo>
                      <a:lnTo>
                        <a:pt x="108" y="116"/>
                      </a:lnTo>
                      <a:lnTo>
                        <a:pt x="108" y="118"/>
                      </a:lnTo>
                      <a:lnTo>
                        <a:pt x="110" y="118"/>
                      </a:lnTo>
                      <a:lnTo>
                        <a:pt x="113" y="118"/>
                      </a:lnTo>
                      <a:lnTo>
                        <a:pt x="115" y="118"/>
                      </a:lnTo>
                      <a:lnTo>
                        <a:pt x="118" y="116"/>
                      </a:lnTo>
                      <a:lnTo>
                        <a:pt x="120" y="116"/>
                      </a:lnTo>
                      <a:lnTo>
                        <a:pt x="123" y="116"/>
                      </a:lnTo>
                      <a:lnTo>
                        <a:pt x="125" y="116"/>
                      </a:lnTo>
                      <a:lnTo>
                        <a:pt x="128" y="118"/>
                      </a:lnTo>
                      <a:lnTo>
                        <a:pt x="130" y="118"/>
                      </a:lnTo>
                      <a:lnTo>
                        <a:pt x="133" y="118"/>
                      </a:lnTo>
                      <a:lnTo>
                        <a:pt x="133" y="120"/>
                      </a:lnTo>
                      <a:lnTo>
                        <a:pt x="140" y="120"/>
                      </a:lnTo>
                      <a:lnTo>
                        <a:pt x="142" y="118"/>
                      </a:lnTo>
                      <a:lnTo>
                        <a:pt x="147" y="118"/>
                      </a:lnTo>
                      <a:lnTo>
                        <a:pt x="150" y="118"/>
                      </a:lnTo>
                      <a:lnTo>
                        <a:pt x="152" y="116"/>
                      </a:lnTo>
                      <a:lnTo>
                        <a:pt x="157" y="116"/>
                      </a:lnTo>
                      <a:lnTo>
                        <a:pt x="159" y="116"/>
                      </a:lnTo>
                      <a:lnTo>
                        <a:pt x="159" y="113"/>
                      </a:lnTo>
                      <a:lnTo>
                        <a:pt x="162" y="113"/>
                      </a:lnTo>
                      <a:lnTo>
                        <a:pt x="162" y="111"/>
                      </a:lnTo>
                      <a:lnTo>
                        <a:pt x="164" y="111"/>
                      </a:lnTo>
                      <a:lnTo>
                        <a:pt x="167" y="108"/>
                      </a:lnTo>
                      <a:lnTo>
                        <a:pt x="169" y="108"/>
                      </a:lnTo>
                      <a:lnTo>
                        <a:pt x="172" y="106"/>
                      </a:lnTo>
                      <a:lnTo>
                        <a:pt x="174" y="106"/>
                      </a:lnTo>
                      <a:lnTo>
                        <a:pt x="177" y="106"/>
                      </a:lnTo>
                      <a:lnTo>
                        <a:pt x="179" y="106"/>
                      </a:lnTo>
                      <a:lnTo>
                        <a:pt x="181" y="106"/>
                      </a:lnTo>
                      <a:lnTo>
                        <a:pt x="181" y="108"/>
                      </a:lnTo>
                      <a:lnTo>
                        <a:pt x="184" y="108"/>
                      </a:lnTo>
                      <a:lnTo>
                        <a:pt x="186" y="108"/>
                      </a:lnTo>
                      <a:lnTo>
                        <a:pt x="189" y="108"/>
                      </a:lnTo>
                      <a:lnTo>
                        <a:pt x="191" y="108"/>
                      </a:lnTo>
                      <a:lnTo>
                        <a:pt x="191" y="111"/>
                      </a:lnTo>
                      <a:lnTo>
                        <a:pt x="191" y="113"/>
                      </a:lnTo>
                      <a:lnTo>
                        <a:pt x="194" y="113"/>
                      </a:lnTo>
                      <a:lnTo>
                        <a:pt x="194" y="116"/>
                      </a:lnTo>
                      <a:lnTo>
                        <a:pt x="194" y="118"/>
                      </a:lnTo>
                      <a:lnTo>
                        <a:pt x="196" y="118"/>
                      </a:lnTo>
                      <a:lnTo>
                        <a:pt x="203" y="118"/>
                      </a:lnTo>
                      <a:lnTo>
                        <a:pt x="208" y="118"/>
                      </a:lnTo>
                      <a:lnTo>
                        <a:pt x="216" y="118"/>
                      </a:lnTo>
                      <a:lnTo>
                        <a:pt x="223" y="120"/>
                      </a:lnTo>
                      <a:lnTo>
                        <a:pt x="223" y="118"/>
                      </a:lnTo>
                      <a:lnTo>
                        <a:pt x="226" y="118"/>
                      </a:lnTo>
                      <a:lnTo>
                        <a:pt x="228" y="118"/>
                      </a:lnTo>
                      <a:lnTo>
                        <a:pt x="230" y="116"/>
                      </a:lnTo>
                      <a:lnTo>
                        <a:pt x="235" y="116"/>
                      </a:lnTo>
                      <a:lnTo>
                        <a:pt x="238" y="113"/>
                      </a:lnTo>
                      <a:lnTo>
                        <a:pt x="240" y="111"/>
                      </a:lnTo>
                      <a:lnTo>
                        <a:pt x="243" y="111"/>
                      </a:lnTo>
                      <a:lnTo>
                        <a:pt x="248" y="108"/>
                      </a:lnTo>
                      <a:lnTo>
                        <a:pt x="252" y="106"/>
                      </a:lnTo>
                      <a:lnTo>
                        <a:pt x="255" y="103"/>
                      </a:lnTo>
                      <a:lnTo>
                        <a:pt x="257" y="103"/>
                      </a:lnTo>
                      <a:lnTo>
                        <a:pt x="260" y="106"/>
                      </a:lnTo>
                      <a:lnTo>
                        <a:pt x="262" y="108"/>
                      </a:lnTo>
                      <a:lnTo>
                        <a:pt x="265" y="108"/>
                      </a:lnTo>
                      <a:lnTo>
                        <a:pt x="267" y="111"/>
                      </a:lnTo>
                      <a:lnTo>
                        <a:pt x="270" y="111"/>
                      </a:lnTo>
                      <a:lnTo>
                        <a:pt x="272" y="113"/>
                      </a:lnTo>
                      <a:lnTo>
                        <a:pt x="274" y="116"/>
                      </a:lnTo>
                      <a:lnTo>
                        <a:pt x="277" y="116"/>
                      </a:lnTo>
                      <a:lnTo>
                        <a:pt x="279" y="118"/>
                      </a:lnTo>
                      <a:lnTo>
                        <a:pt x="282" y="118"/>
                      </a:lnTo>
                      <a:lnTo>
                        <a:pt x="287" y="120"/>
                      </a:lnTo>
                      <a:lnTo>
                        <a:pt x="289" y="123"/>
                      </a:lnTo>
                      <a:lnTo>
                        <a:pt x="292" y="123"/>
                      </a:lnTo>
                      <a:lnTo>
                        <a:pt x="294" y="125"/>
                      </a:lnTo>
                      <a:lnTo>
                        <a:pt x="294" y="128"/>
                      </a:lnTo>
                      <a:lnTo>
                        <a:pt x="294" y="130"/>
                      </a:lnTo>
                      <a:lnTo>
                        <a:pt x="296" y="133"/>
                      </a:lnTo>
                      <a:lnTo>
                        <a:pt x="299" y="135"/>
                      </a:lnTo>
                      <a:lnTo>
                        <a:pt x="299" y="138"/>
                      </a:lnTo>
                      <a:lnTo>
                        <a:pt x="301" y="138"/>
                      </a:lnTo>
                      <a:lnTo>
                        <a:pt x="299" y="140"/>
                      </a:lnTo>
                      <a:lnTo>
                        <a:pt x="292" y="140"/>
                      </a:lnTo>
                      <a:lnTo>
                        <a:pt x="289" y="140"/>
                      </a:lnTo>
                      <a:lnTo>
                        <a:pt x="289" y="142"/>
                      </a:lnTo>
                      <a:lnTo>
                        <a:pt x="292" y="142"/>
                      </a:lnTo>
                      <a:lnTo>
                        <a:pt x="292" y="145"/>
                      </a:lnTo>
                      <a:lnTo>
                        <a:pt x="292" y="147"/>
                      </a:lnTo>
                      <a:lnTo>
                        <a:pt x="294" y="150"/>
                      </a:lnTo>
                      <a:lnTo>
                        <a:pt x="294" y="152"/>
                      </a:lnTo>
                      <a:lnTo>
                        <a:pt x="294" y="155"/>
                      </a:lnTo>
                      <a:lnTo>
                        <a:pt x="294" y="157"/>
                      </a:lnTo>
                      <a:lnTo>
                        <a:pt x="296" y="157"/>
                      </a:lnTo>
                      <a:lnTo>
                        <a:pt x="296" y="155"/>
                      </a:lnTo>
                      <a:lnTo>
                        <a:pt x="299" y="155"/>
                      </a:lnTo>
                      <a:lnTo>
                        <a:pt x="301" y="155"/>
                      </a:lnTo>
                      <a:lnTo>
                        <a:pt x="304" y="157"/>
                      </a:lnTo>
                      <a:lnTo>
                        <a:pt x="304" y="160"/>
                      </a:lnTo>
                      <a:lnTo>
                        <a:pt x="304" y="162"/>
                      </a:lnTo>
                      <a:lnTo>
                        <a:pt x="301" y="164"/>
                      </a:lnTo>
                      <a:lnTo>
                        <a:pt x="301" y="167"/>
                      </a:lnTo>
                      <a:lnTo>
                        <a:pt x="301" y="169"/>
                      </a:lnTo>
                      <a:lnTo>
                        <a:pt x="301" y="172"/>
                      </a:lnTo>
                      <a:lnTo>
                        <a:pt x="304" y="172"/>
                      </a:lnTo>
                      <a:lnTo>
                        <a:pt x="304" y="174"/>
                      </a:lnTo>
                      <a:lnTo>
                        <a:pt x="306" y="177"/>
                      </a:lnTo>
                      <a:lnTo>
                        <a:pt x="304" y="179"/>
                      </a:lnTo>
                      <a:lnTo>
                        <a:pt x="301" y="179"/>
                      </a:lnTo>
                      <a:lnTo>
                        <a:pt x="301" y="182"/>
                      </a:lnTo>
                      <a:lnTo>
                        <a:pt x="299" y="182"/>
                      </a:lnTo>
                      <a:lnTo>
                        <a:pt x="299" y="184"/>
                      </a:lnTo>
                      <a:lnTo>
                        <a:pt x="296" y="184"/>
                      </a:lnTo>
                      <a:lnTo>
                        <a:pt x="296" y="182"/>
                      </a:lnTo>
                      <a:lnTo>
                        <a:pt x="294" y="182"/>
                      </a:lnTo>
                      <a:lnTo>
                        <a:pt x="292" y="179"/>
                      </a:lnTo>
                      <a:lnTo>
                        <a:pt x="289" y="177"/>
                      </a:lnTo>
                      <a:lnTo>
                        <a:pt x="287" y="174"/>
                      </a:lnTo>
                      <a:lnTo>
                        <a:pt x="284" y="174"/>
                      </a:lnTo>
                      <a:lnTo>
                        <a:pt x="282" y="174"/>
                      </a:lnTo>
                      <a:lnTo>
                        <a:pt x="282" y="172"/>
                      </a:lnTo>
                      <a:lnTo>
                        <a:pt x="279" y="172"/>
                      </a:lnTo>
                      <a:lnTo>
                        <a:pt x="277" y="172"/>
                      </a:lnTo>
                      <a:lnTo>
                        <a:pt x="274" y="172"/>
                      </a:lnTo>
                      <a:lnTo>
                        <a:pt x="270" y="172"/>
                      </a:lnTo>
                      <a:lnTo>
                        <a:pt x="267" y="169"/>
                      </a:lnTo>
                      <a:lnTo>
                        <a:pt x="265" y="169"/>
                      </a:lnTo>
                      <a:lnTo>
                        <a:pt x="262" y="167"/>
                      </a:lnTo>
                      <a:lnTo>
                        <a:pt x="260" y="164"/>
                      </a:lnTo>
                      <a:lnTo>
                        <a:pt x="257" y="164"/>
                      </a:lnTo>
                      <a:lnTo>
                        <a:pt x="257" y="162"/>
                      </a:lnTo>
                      <a:lnTo>
                        <a:pt x="255" y="162"/>
                      </a:lnTo>
                      <a:lnTo>
                        <a:pt x="252" y="162"/>
                      </a:lnTo>
                      <a:lnTo>
                        <a:pt x="250" y="162"/>
                      </a:lnTo>
                      <a:lnTo>
                        <a:pt x="248" y="162"/>
                      </a:lnTo>
                      <a:lnTo>
                        <a:pt x="245" y="164"/>
                      </a:lnTo>
                      <a:lnTo>
                        <a:pt x="245" y="167"/>
                      </a:lnTo>
                      <a:lnTo>
                        <a:pt x="245" y="169"/>
                      </a:lnTo>
                      <a:lnTo>
                        <a:pt x="243" y="174"/>
                      </a:lnTo>
                      <a:lnTo>
                        <a:pt x="243" y="179"/>
                      </a:lnTo>
                      <a:lnTo>
                        <a:pt x="240" y="182"/>
                      </a:lnTo>
                      <a:lnTo>
                        <a:pt x="240" y="184"/>
                      </a:lnTo>
                      <a:lnTo>
                        <a:pt x="238" y="187"/>
                      </a:lnTo>
                      <a:lnTo>
                        <a:pt x="238" y="191"/>
                      </a:lnTo>
                      <a:lnTo>
                        <a:pt x="235" y="191"/>
                      </a:lnTo>
                      <a:lnTo>
                        <a:pt x="235" y="194"/>
                      </a:lnTo>
                      <a:lnTo>
                        <a:pt x="233" y="194"/>
                      </a:lnTo>
                      <a:lnTo>
                        <a:pt x="233" y="196"/>
                      </a:lnTo>
                      <a:lnTo>
                        <a:pt x="233" y="199"/>
                      </a:lnTo>
                      <a:lnTo>
                        <a:pt x="233" y="201"/>
                      </a:lnTo>
                      <a:lnTo>
                        <a:pt x="230" y="201"/>
                      </a:lnTo>
                      <a:lnTo>
                        <a:pt x="228" y="201"/>
                      </a:lnTo>
                      <a:lnTo>
                        <a:pt x="226" y="201"/>
                      </a:lnTo>
                      <a:lnTo>
                        <a:pt x="223" y="201"/>
                      </a:lnTo>
                      <a:lnTo>
                        <a:pt x="218" y="201"/>
                      </a:lnTo>
                      <a:lnTo>
                        <a:pt x="216" y="201"/>
                      </a:lnTo>
                      <a:lnTo>
                        <a:pt x="213" y="201"/>
                      </a:lnTo>
                      <a:lnTo>
                        <a:pt x="211" y="201"/>
                      </a:lnTo>
                      <a:lnTo>
                        <a:pt x="208" y="201"/>
                      </a:lnTo>
                      <a:lnTo>
                        <a:pt x="206" y="201"/>
                      </a:lnTo>
                      <a:lnTo>
                        <a:pt x="203" y="201"/>
                      </a:lnTo>
                      <a:lnTo>
                        <a:pt x="201" y="201"/>
                      </a:lnTo>
                      <a:lnTo>
                        <a:pt x="196" y="201"/>
                      </a:lnTo>
                      <a:lnTo>
                        <a:pt x="191" y="201"/>
                      </a:lnTo>
                      <a:lnTo>
                        <a:pt x="189" y="201"/>
                      </a:lnTo>
                      <a:lnTo>
                        <a:pt x="184" y="201"/>
                      </a:lnTo>
                      <a:lnTo>
                        <a:pt x="181" y="201"/>
                      </a:lnTo>
                      <a:lnTo>
                        <a:pt x="179" y="201"/>
                      </a:lnTo>
                      <a:lnTo>
                        <a:pt x="177" y="201"/>
                      </a:lnTo>
                      <a:lnTo>
                        <a:pt x="177" y="199"/>
                      </a:lnTo>
                      <a:lnTo>
                        <a:pt x="177" y="196"/>
                      </a:lnTo>
                      <a:lnTo>
                        <a:pt x="174" y="194"/>
                      </a:lnTo>
                      <a:lnTo>
                        <a:pt x="172" y="191"/>
                      </a:lnTo>
                      <a:lnTo>
                        <a:pt x="169" y="189"/>
                      </a:lnTo>
                      <a:lnTo>
                        <a:pt x="167" y="189"/>
                      </a:lnTo>
                      <a:lnTo>
                        <a:pt x="164" y="187"/>
                      </a:lnTo>
                      <a:lnTo>
                        <a:pt x="162" y="187"/>
                      </a:lnTo>
                      <a:lnTo>
                        <a:pt x="159" y="184"/>
                      </a:lnTo>
                      <a:lnTo>
                        <a:pt x="157" y="182"/>
                      </a:lnTo>
                      <a:lnTo>
                        <a:pt x="155" y="179"/>
                      </a:lnTo>
                      <a:lnTo>
                        <a:pt x="152" y="179"/>
                      </a:lnTo>
                      <a:lnTo>
                        <a:pt x="150" y="174"/>
                      </a:lnTo>
                      <a:lnTo>
                        <a:pt x="147" y="174"/>
                      </a:lnTo>
                      <a:lnTo>
                        <a:pt x="145" y="172"/>
                      </a:lnTo>
                      <a:lnTo>
                        <a:pt x="142" y="172"/>
                      </a:lnTo>
                      <a:lnTo>
                        <a:pt x="140" y="169"/>
                      </a:lnTo>
                      <a:lnTo>
                        <a:pt x="137" y="169"/>
                      </a:lnTo>
                      <a:lnTo>
                        <a:pt x="135" y="169"/>
                      </a:lnTo>
                      <a:lnTo>
                        <a:pt x="135" y="167"/>
                      </a:lnTo>
                      <a:lnTo>
                        <a:pt x="135" y="164"/>
                      </a:lnTo>
                      <a:lnTo>
                        <a:pt x="133" y="162"/>
                      </a:lnTo>
                      <a:lnTo>
                        <a:pt x="130" y="162"/>
                      </a:lnTo>
                      <a:lnTo>
                        <a:pt x="128" y="162"/>
                      </a:lnTo>
                      <a:lnTo>
                        <a:pt x="125" y="162"/>
                      </a:lnTo>
                      <a:lnTo>
                        <a:pt x="123" y="162"/>
                      </a:lnTo>
                      <a:lnTo>
                        <a:pt x="120" y="162"/>
                      </a:lnTo>
                      <a:lnTo>
                        <a:pt x="115" y="162"/>
                      </a:lnTo>
                      <a:lnTo>
                        <a:pt x="110" y="162"/>
                      </a:lnTo>
                      <a:lnTo>
                        <a:pt x="108" y="162"/>
                      </a:lnTo>
                      <a:lnTo>
                        <a:pt x="106" y="162"/>
                      </a:lnTo>
                      <a:lnTo>
                        <a:pt x="103" y="162"/>
                      </a:lnTo>
                      <a:lnTo>
                        <a:pt x="101" y="164"/>
                      </a:lnTo>
                      <a:lnTo>
                        <a:pt x="91" y="164"/>
                      </a:lnTo>
                      <a:lnTo>
                        <a:pt x="86" y="164"/>
                      </a:lnTo>
                      <a:lnTo>
                        <a:pt x="84" y="164"/>
                      </a:lnTo>
                      <a:lnTo>
                        <a:pt x="81" y="164"/>
                      </a:lnTo>
                      <a:lnTo>
                        <a:pt x="76" y="164"/>
                      </a:lnTo>
                      <a:lnTo>
                        <a:pt x="76" y="162"/>
                      </a:lnTo>
                      <a:lnTo>
                        <a:pt x="76" y="160"/>
                      </a:lnTo>
                      <a:lnTo>
                        <a:pt x="76" y="157"/>
                      </a:lnTo>
                      <a:lnTo>
                        <a:pt x="74" y="155"/>
                      </a:lnTo>
                      <a:lnTo>
                        <a:pt x="71" y="150"/>
                      </a:lnTo>
                      <a:lnTo>
                        <a:pt x="71" y="147"/>
                      </a:lnTo>
                      <a:lnTo>
                        <a:pt x="69" y="145"/>
                      </a:lnTo>
                      <a:lnTo>
                        <a:pt x="69" y="142"/>
                      </a:lnTo>
                      <a:lnTo>
                        <a:pt x="66" y="140"/>
                      </a:lnTo>
                      <a:lnTo>
                        <a:pt x="64" y="140"/>
                      </a:lnTo>
                      <a:lnTo>
                        <a:pt x="62" y="138"/>
                      </a:lnTo>
                      <a:lnTo>
                        <a:pt x="59" y="138"/>
                      </a:lnTo>
                      <a:lnTo>
                        <a:pt x="57" y="138"/>
                      </a:lnTo>
                      <a:lnTo>
                        <a:pt x="54" y="138"/>
                      </a:lnTo>
                      <a:lnTo>
                        <a:pt x="52" y="135"/>
                      </a:lnTo>
                      <a:lnTo>
                        <a:pt x="49" y="135"/>
                      </a:lnTo>
                      <a:lnTo>
                        <a:pt x="47" y="133"/>
                      </a:lnTo>
                      <a:lnTo>
                        <a:pt x="44" y="133"/>
                      </a:lnTo>
                      <a:lnTo>
                        <a:pt x="42" y="130"/>
                      </a:lnTo>
                      <a:lnTo>
                        <a:pt x="37" y="130"/>
                      </a:lnTo>
                      <a:lnTo>
                        <a:pt x="35" y="128"/>
                      </a:lnTo>
                      <a:lnTo>
                        <a:pt x="32" y="128"/>
                      </a:lnTo>
                      <a:lnTo>
                        <a:pt x="30" y="128"/>
                      </a:lnTo>
                      <a:lnTo>
                        <a:pt x="27" y="125"/>
                      </a:lnTo>
                      <a:lnTo>
                        <a:pt x="22" y="125"/>
                      </a:lnTo>
                      <a:lnTo>
                        <a:pt x="20" y="125"/>
                      </a:lnTo>
                      <a:lnTo>
                        <a:pt x="17" y="123"/>
                      </a:lnTo>
                      <a:lnTo>
                        <a:pt x="13" y="123"/>
                      </a:lnTo>
                      <a:lnTo>
                        <a:pt x="10" y="120"/>
                      </a:lnTo>
                      <a:lnTo>
                        <a:pt x="8" y="120"/>
                      </a:lnTo>
                      <a:lnTo>
                        <a:pt x="5" y="120"/>
                      </a:lnTo>
                      <a:lnTo>
                        <a:pt x="3" y="120"/>
                      </a:lnTo>
                      <a:lnTo>
                        <a:pt x="3" y="116"/>
                      </a:lnTo>
                      <a:lnTo>
                        <a:pt x="0" y="116"/>
                      </a:lnTo>
                      <a:lnTo>
                        <a:pt x="0" y="113"/>
                      </a:lnTo>
                      <a:lnTo>
                        <a:pt x="0" y="111"/>
                      </a:lnTo>
                      <a:lnTo>
                        <a:pt x="3" y="111"/>
                      </a:lnTo>
                      <a:lnTo>
                        <a:pt x="3" y="108"/>
                      </a:lnTo>
                      <a:lnTo>
                        <a:pt x="5" y="106"/>
                      </a:lnTo>
                      <a:lnTo>
                        <a:pt x="5" y="103"/>
                      </a:lnTo>
                      <a:lnTo>
                        <a:pt x="8" y="103"/>
                      </a:lnTo>
                      <a:lnTo>
                        <a:pt x="8" y="101"/>
                      </a:lnTo>
                      <a:lnTo>
                        <a:pt x="8" y="98"/>
                      </a:lnTo>
                      <a:lnTo>
                        <a:pt x="10" y="98"/>
                      </a:lnTo>
                      <a:lnTo>
                        <a:pt x="10" y="96"/>
                      </a:lnTo>
                      <a:lnTo>
                        <a:pt x="13" y="96"/>
                      </a:lnTo>
                      <a:lnTo>
                        <a:pt x="15" y="94"/>
                      </a:lnTo>
                      <a:lnTo>
                        <a:pt x="17" y="94"/>
                      </a:lnTo>
                      <a:lnTo>
                        <a:pt x="20" y="94"/>
                      </a:lnTo>
                      <a:lnTo>
                        <a:pt x="25" y="91"/>
                      </a:lnTo>
                      <a:lnTo>
                        <a:pt x="27" y="91"/>
                      </a:lnTo>
                      <a:lnTo>
                        <a:pt x="30" y="91"/>
                      </a:lnTo>
                      <a:lnTo>
                        <a:pt x="32" y="89"/>
                      </a:lnTo>
                      <a:lnTo>
                        <a:pt x="32" y="86"/>
                      </a:lnTo>
                      <a:lnTo>
                        <a:pt x="30" y="86"/>
                      </a:lnTo>
                      <a:lnTo>
                        <a:pt x="30" y="79"/>
                      </a:lnTo>
                      <a:lnTo>
                        <a:pt x="27" y="74"/>
                      </a:lnTo>
                      <a:lnTo>
                        <a:pt x="27" y="71"/>
                      </a:lnTo>
                      <a:lnTo>
                        <a:pt x="25" y="67"/>
                      </a:lnTo>
                      <a:lnTo>
                        <a:pt x="25" y="64"/>
                      </a:lnTo>
                      <a:lnTo>
                        <a:pt x="25" y="62"/>
                      </a:lnTo>
                      <a:lnTo>
                        <a:pt x="25" y="59"/>
                      </a:lnTo>
                      <a:lnTo>
                        <a:pt x="22" y="52"/>
                      </a:lnTo>
                      <a:lnTo>
                        <a:pt x="22" y="49"/>
                      </a:lnTo>
                      <a:lnTo>
                        <a:pt x="22" y="47"/>
                      </a:lnTo>
                      <a:lnTo>
                        <a:pt x="25" y="45"/>
                      </a:lnTo>
                      <a:lnTo>
                        <a:pt x="27" y="45"/>
                      </a:lnTo>
                      <a:lnTo>
                        <a:pt x="30" y="42"/>
                      </a:lnTo>
                      <a:lnTo>
                        <a:pt x="32" y="42"/>
                      </a:lnTo>
                      <a:lnTo>
                        <a:pt x="35" y="42"/>
                      </a:lnTo>
                      <a:lnTo>
                        <a:pt x="35" y="40"/>
                      </a:lnTo>
                      <a:lnTo>
                        <a:pt x="37" y="40"/>
                      </a:lnTo>
                      <a:lnTo>
                        <a:pt x="37" y="37"/>
                      </a:lnTo>
                      <a:lnTo>
                        <a:pt x="40" y="35"/>
                      </a:lnTo>
                      <a:lnTo>
                        <a:pt x="42" y="32"/>
                      </a:lnTo>
                      <a:lnTo>
                        <a:pt x="44" y="32"/>
                      </a:lnTo>
                      <a:lnTo>
                        <a:pt x="47" y="32"/>
                      </a:lnTo>
                      <a:lnTo>
                        <a:pt x="49" y="30"/>
                      </a:lnTo>
                      <a:lnTo>
                        <a:pt x="52" y="30"/>
                      </a:lnTo>
                      <a:lnTo>
                        <a:pt x="54" y="30"/>
                      </a:lnTo>
                      <a:lnTo>
                        <a:pt x="59" y="27"/>
                      </a:lnTo>
                      <a:lnTo>
                        <a:pt x="62" y="27"/>
                      </a:lnTo>
                      <a:lnTo>
                        <a:pt x="64" y="25"/>
                      </a:lnTo>
                      <a:lnTo>
                        <a:pt x="66" y="23"/>
                      </a:lnTo>
                      <a:lnTo>
                        <a:pt x="66" y="20"/>
                      </a:lnTo>
                      <a:lnTo>
                        <a:pt x="69" y="20"/>
                      </a:lnTo>
                      <a:lnTo>
                        <a:pt x="71" y="18"/>
                      </a:lnTo>
                      <a:lnTo>
                        <a:pt x="76" y="13"/>
                      </a:lnTo>
                      <a:lnTo>
                        <a:pt x="79" y="10"/>
                      </a:lnTo>
                      <a:lnTo>
                        <a:pt x="81" y="10"/>
                      </a:lnTo>
                      <a:lnTo>
                        <a:pt x="84" y="8"/>
                      </a:lnTo>
                      <a:lnTo>
                        <a:pt x="86" y="5"/>
                      </a:lnTo>
                      <a:lnTo>
                        <a:pt x="88" y="3"/>
                      </a:lnTo>
                      <a:lnTo>
                        <a:pt x="91" y="0"/>
                      </a:lnTo>
                      <a:lnTo>
                        <a:pt x="93" y="0"/>
                      </a:lnTo>
                      <a:close/>
                    </a:path>
                  </a:pathLst>
                </a:custGeom>
                <a:solidFill>
                  <a:srgbClr val="669900">
                    <a:alpha val="25000"/>
                  </a:srgbClr>
                </a:solidFill>
                <a:ln w="3175">
                  <a:noFill/>
                  <a:prstDash val="solid"/>
                  <a:round/>
                  <a:headEnd/>
                  <a:tailEnd/>
                </a:ln>
              </p:spPr>
              <p:txBody>
                <a:bodyPr/>
                <a:lstStyle/>
                <a:p>
                  <a:endParaRPr lang="es-SV"/>
                </a:p>
              </p:txBody>
            </p:sp>
            <p:sp>
              <p:nvSpPr>
                <p:cNvPr id="149857" name="Freeform 2401"/>
                <p:cNvSpPr>
                  <a:spLocks/>
                </p:cNvSpPr>
                <p:nvPr/>
              </p:nvSpPr>
              <p:spPr bwMode="auto">
                <a:xfrm>
                  <a:off x="4486" y="1638"/>
                  <a:ext cx="376" cy="571"/>
                </a:xfrm>
                <a:custGeom>
                  <a:avLst/>
                  <a:gdLst/>
                  <a:ahLst/>
                  <a:cxnLst>
                    <a:cxn ang="0">
                      <a:pos x="237" y="370"/>
                    </a:cxn>
                    <a:cxn ang="0">
                      <a:pos x="217" y="397"/>
                    </a:cxn>
                    <a:cxn ang="0">
                      <a:pos x="190" y="419"/>
                    </a:cxn>
                    <a:cxn ang="0">
                      <a:pos x="164" y="426"/>
                    </a:cxn>
                    <a:cxn ang="0">
                      <a:pos x="137" y="436"/>
                    </a:cxn>
                    <a:cxn ang="0">
                      <a:pos x="132" y="468"/>
                    </a:cxn>
                    <a:cxn ang="0">
                      <a:pos x="107" y="497"/>
                    </a:cxn>
                    <a:cxn ang="0">
                      <a:pos x="97" y="524"/>
                    </a:cxn>
                    <a:cxn ang="0">
                      <a:pos x="85" y="551"/>
                    </a:cxn>
                    <a:cxn ang="0">
                      <a:pos x="68" y="568"/>
                    </a:cxn>
                    <a:cxn ang="0">
                      <a:pos x="36" y="561"/>
                    </a:cxn>
                    <a:cxn ang="0">
                      <a:pos x="29" y="536"/>
                    </a:cxn>
                    <a:cxn ang="0">
                      <a:pos x="41" y="509"/>
                    </a:cxn>
                    <a:cxn ang="0">
                      <a:pos x="56" y="475"/>
                    </a:cxn>
                    <a:cxn ang="0">
                      <a:pos x="68" y="453"/>
                    </a:cxn>
                    <a:cxn ang="0">
                      <a:pos x="90" y="441"/>
                    </a:cxn>
                    <a:cxn ang="0">
                      <a:pos x="93" y="419"/>
                    </a:cxn>
                    <a:cxn ang="0">
                      <a:pos x="119" y="399"/>
                    </a:cxn>
                    <a:cxn ang="0">
                      <a:pos x="139" y="372"/>
                    </a:cxn>
                    <a:cxn ang="0">
                      <a:pos x="144" y="353"/>
                    </a:cxn>
                    <a:cxn ang="0">
                      <a:pos x="176" y="358"/>
                    </a:cxn>
                    <a:cxn ang="0">
                      <a:pos x="176" y="338"/>
                    </a:cxn>
                    <a:cxn ang="0">
                      <a:pos x="186" y="319"/>
                    </a:cxn>
                    <a:cxn ang="0">
                      <a:pos x="156" y="319"/>
                    </a:cxn>
                    <a:cxn ang="0">
                      <a:pos x="132" y="304"/>
                    </a:cxn>
                    <a:cxn ang="0">
                      <a:pos x="137" y="279"/>
                    </a:cxn>
                    <a:cxn ang="0">
                      <a:pos x="134" y="262"/>
                    </a:cxn>
                    <a:cxn ang="0">
                      <a:pos x="127" y="245"/>
                    </a:cxn>
                    <a:cxn ang="0">
                      <a:pos x="105" y="245"/>
                    </a:cxn>
                    <a:cxn ang="0">
                      <a:pos x="88" y="223"/>
                    </a:cxn>
                    <a:cxn ang="0">
                      <a:pos x="75" y="206"/>
                    </a:cxn>
                    <a:cxn ang="0">
                      <a:pos x="51" y="196"/>
                    </a:cxn>
                    <a:cxn ang="0">
                      <a:pos x="39" y="172"/>
                    </a:cxn>
                    <a:cxn ang="0">
                      <a:pos x="17" y="167"/>
                    </a:cxn>
                    <a:cxn ang="0">
                      <a:pos x="0" y="164"/>
                    </a:cxn>
                    <a:cxn ang="0">
                      <a:pos x="14" y="142"/>
                    </a:cxn>
                    <a:cxn ang="0">
                      <a:pos x="24" y="113"/>
                    </a:cxn>
                    <a:cxn ang="0">
                      <a:pos x="39" y="84"/>
                    </a:cxn>
                    <a:cxn ang="0">
                      <a:pos x="75" y="54"/>
                    </a:cxn>
                    <a:cxn ang="0">
                      <a:pos x="112" y="27"/>
                    </a:cxn>
                    <a:cxn ang="0">
                      <a:pos x="139" y="5"/>
                    </a:cxn>
                    <a:cxn ang="0">
                      <a:pos x="190" y="0"/>
                    </a:cxn>
                    <a:cxn ang="0">
                      <a:pos x="237" y="5"/>
                    </a:cxn>
                    <a:cxn ang="0">
                      <a:pos x="230" y="37"/>
                    </a:cxn>
                    <a:cxn ang="0">
                      <a:pos x="230" y="66"/>
                    </a:cxn>
                    <a:cxn ang="0">
                      <a:pos x="225" y="88"/>
                    </a:cxn>
                    <a:cxn ang="0">
                      <a:pos x="227" y="118"/>
                    </a:cxn>
                    <a:cxn ang="0">
                      <a:pos x="235" y="147"/>
                    </a:cxn>
                    <a:cxn ang="0">
                      <a:pos x="252" y="179"/>
                    </a:cxn>
                    <a:cxn ang="0">
                      <a:pos x="281" y="203"/>
                    </a:cxn>
                    <a:cxn ang="0">
                      <a:pos x="323" y="189"/>
                    </a:cxn>
                    <a:cxn ang="0">
                      <a:pos x="354" y="196"/>
                    </a:cxn>
                    <a:cxn ang="0">
                      <a:pos x="369" y="230"/>
                    </a:cxn>
                    <a:cxn ang="0">
                      <a:pos x="374" y="265"/>
                    </a:cxn>
                    <a:cxn ang="0">
                      <a:pos x="357" y="292"/>
                    </a:cxn>
                    <a:cxn ang="0">
                      <a:pos x="325" y="299"/>
                    </a:cxn>
                    <a:cxn ang="0">
                      <a:pos x="313" y="311"/>
                    </a:cxn>
                    <a:cxn ang="0">
                      <a:pos x="315" y="345"/>
                    </a:cxn>
                    <a:cxn ang="0">
                      <a:pos x="291" y="365"/>
                    </a:cxn>
                    <a:cxn ang="0">
                      <a:pos x="276" y="345"/>
                    </a:cxn>
                  </a:cxnLst>
                  <a:rect l="0" t="0" r="r" b="b"/>
                  <a:pathLst>
                    <a:path w="376" h="571">
                      <a:moveTo>
                        <a:pt x="266" y="358"/>
                      </a:moveTo>
                      <a:lnTo>
                        <a:pt x="264" y="358"/>
                      </a:lnTo>
                      <a:lnTo>
                        <a:pt x="261" y="358"/>
                      </a:lnTo>
                      <a:lnTo>
                        <a:pt x="259" y="358"/>
                      </a:lnTo>
                      <a:lnTo>
                        <a:pt x="257" y="358"/>
                      </a:lnTo>
                      <a:lnTo>
                        <a:pt x="254" y="360"/>
                      </a:lnTo>
                      <a:lnTo>
                        <a:pt x="252" y="360"/>
                      </a:lnTo>
                      <a:lnTo>
                        <a:pt x="252" y="363"/>
                      </a:lnTo>
                      <a:lnTo>
                        <a:pt x="249" y="363"/>
                      </a:lnTo>
                      <a:lnTo>
                        <a:pt x="249" y="365"/>
                      </a:lnTo>
                      <a:lnTo>
                        <a:pt x="247" y="365"/>
                      </a:lnTo>
                      <a:lnTo>
                        <a:pt x="242" y="367"/>
                      </a:lnTo>
                      <a:lnTo>
                        <a:pt x="239" y="367"/>
                      </a:lnTo>
                      <a:lnTo>
                        <a:pt x="237" y="370"/>
                      </a:lnTo>
                      <a:lnTo>
                        <a:pt x="237" y="372"/>
                      </a:lnTo>
                      <a:lnTo>
                        <a:pt x="235" y="375"/>
                      </a:lnTo>
                      <a:lnTo>
                        <a:pt x="235" y="377"/>
                      </a:lnTo>
                      <a:lnTo>
                        <a:pt x="232" y="377"/>
                      </a:lnTo>
                      <a:lnTo>
                        <a:pt x="230" y="377"/>
                      </a:lnTo>
                      <a:lnTo>
                        <a:pt x="230" y="380"/>
                      </a:lnTo>
                      <a:lnTo>
                        <a:pt x="227" y="382"/>
                      </a:lnTo>
                      <a:lnTo>
                        <a:pt x="227" y="385"/>
                      </a:lnTo>
                      <a:lnTo>
                        <a:pt x="227" y="389"/>
                      </a:lnTo>
                      <a:lnTo>
                        <a:pt x="227" y="392"/>
                      </a:lnTo>
                      <a:lnTo>
                        <a:pt x="225" y="394"/>
                      </a:lnTo>
                      <a:lnTo>
                        <a:pt x="222" y="394"/>
                      </a:lnTo>
                      <a:lnTo>
                        <a:pt x="220" y="394"/>
                      </a:lnTo>
                      <a:lnTo>
                        <a:pt x="217" y="397"/>
                      </a:lnTo>
                      <a:lnTo>
                        <a:pt x="215" y="397"/>
                      </a:lnTo>
                      <a:lnTo>
                        <a:pt x="212" y="399"/>
                      </a:lnTo>
                      <a:lnTo>
                        <a:pt x="212" y="402"/>
                      </a:lnTo>
                      <a:lnTo>
                        <a:pt x="210" y="402"/>
                      </a:lnTo>
                      <a:lnTo>
                        <a:pt x="208" y="404"/>
                      </a:lnTo>
                      <a:lnTo>
                        <a:pt x="205" y="404"/>
                      </a:lnTo>
                      <a:lnTo>
                        <a:pt x="203" y="407"/>
                      </a:lnTo>
                      <a:lnTo>
                        <a:pt x="203" y="409"/>
                      </a:lnTo>
                      <a:lnTo>
                        <a:pt x="200" y="409"/>
                      </a:lnTo>
                      <a:lnTo>
                        <a:pt x="198" y="412"/>
                      </a:lnTo>
                      <a:lnTo>
                        <a:pt x="198" y="414"/>
                      </a:lnTo>
                      <a:lnTo>
                        <a:pt x="193" y="416"/>
                      </a:lnTo>
                      <a:lnTo>
                        <a:pt x="193" y="419"/>
                      </a:lnTo>
                      <a:lnTo>
                        <a:pt x="190" y="419"/>
                      </a:lnTo>
                      <a:lnTo>
                        <a:pt x="190" y="421"/>
                      </a:lnTo>
                      <a:lnTo>
                        <a:pt x="188" y="424"/>
                      </a:lnTo>
                      <a:lnTo>
                        <a:pt x="188" y="426"/>
                      </a:lnTo>
                      <a:lnTo>
                        <a:pt x="186" y="426"/>
                      </a:lnTo>
                      <a:lnTo>
                        <a:pt x="186" y="429"/>
                      </a:lnTo>
                      <a:lnTo>
                        <a:pt x="183" y="429"/>
                      </a:lnTo>
                      <a:lnTo>
                        <a:pt x="181" y="429"/>
                      </a:lnTo>
                      <a:lnTo>
                        <a:pt x="178" y="429"/>
                      </a:lnTo>
                      <a:lnTo>
                        <a:pt x="176" y="429"/>
                      </a:lnTo>
                      <a:lnTo>
                        <a:pt x="173" y="429"/>
                      </a:lnTo>
                      <a:lnTo>
                        <a:pt x="171" y="429"/>
                      </a:lnTo>
                      <a:lnTo>
                        <a:pt x="168" y="429"/>
                      </a:lnTo>
                      <a:lnTo>
                        <a:pt x="166" y="426"/>
                      </a:lnTo>
                      <a:lnTo>
                        <a:pt x="164" y="426"/>
                      </a:lnTo>
                      <a:lnTo>
                        <a:pt x="161" y="426"/>
                      </a:lnTo>
                      <a:lnTo>
                        <a:pt x="161" y="424"/>
                      </a:lnTo>
                      <a:lnTo>
                        <a:pt x="159" y="424"/>
                      </a:lnTo>
                      <a:lnTo>
                        <a:pt x="156" y="424"/>
                      </a:lnTo>
                      <a:lnTo>
                        <a:pt x="156" y="426"/>
                      </a:lnTo>
                      <a:lnTo>
                        <a:pt x="154" y="426"/>
                      </a:lnTo>
                      <a:lnTo>
                        <a:pt x="151" y="429"/>
                      </a:lnTo>
                      <a:lnTo>
                        <a:pt x="149" y="429"/>
                      </a:lnTo>
                      <a:lnTo>
                        <a:pt x="146" y="429"/>
                      </a:lnTo>
                      <a:lnTo>
                        <a:pt x="144" y="429"/>
                      </a:lnTo>
                      <a:lnTo>
                        <a:pt x="142" y="431"/>
                      </a:lnTo>
                      <a:lnTo>
                        <a:pt x="139" y="434"/>
                      </a:lnTo>
                      <a:lnTo>
                        <a:pt x="137" y="434"/>
                      </a:lnTo>
                      <a:lnTo>
                        <a:pt x="137" y="436"/>
                      </a:lnTo>
                      <a:lnTo>
                        <a:pt x="137" y="438"/>
                      </a:lnTo>
                      <a:lnTo>
                        <a:pt x="137" y="441"/>
                      </a:lnTo>
                      <a:lnTo>
                        <a:pt x="137" y="443"/>
                      </a:lnTo>
                      <a:lnTo>
                        <a:pt x="137" y="446"/>
                      </a:lnTo>
                      <a:lnTo>
                        <a:pt x="137" y="448"/>
                      </a:lnTo>
                      <a:lnTo>
                        <a:pt x="134" y="448"/>
                      </a:lnTo>
                      <a:lnTo>
                        <a:pt x="134" y="451"/>
                      </a:lnTo>
                      <a:lnTo>
                        <a:pt x="134" y="453"/>
                      </a:lnTo>
                      <a:lnTo>
                        <a:pt x="134" y="456"/>
                      </a:lnTo>
                      <a:lnTo>
                        <a:pt x="134" y="458"/>
                      </a:lnTo>
                      <a:lnTo>
                        <a:pt x="134" y="460"/>
                      </a:lnTo>
                      <a:lnTo>
                        <a:pt x="134" y="463"/>
                      </a:lnTo>
                      <a:lnTo>
                        <a:pt x="132" y="465"/>
                      </a:lnTo>
                      <a:lnTo>
                        <a:pt x="132" y="468"/>
                      </a:lnTo>
                      <a:lnTo>
                        <a:pt x="132" y="470"/>
                      </a:lnTo>
                      <a:lnTo>
                        <a:pt x="129" y="473"/>
                      </a:lnTo>
                      <a:lnTo>
                        <a:pt x="127" y="473"/>
                      </a:lnTo>
                      <a:lnTo>
                        <a:pt x="124" y="475"/>
                      </a:lnTo>
                      <a:lnTo>
                        <a:pt x="122" y="478"/>
                      </a:lnTo>
                      <a:lnTo>
                        <a:pt x="119" y="478"/>
                      </a:lnTo>
                      <a:lnTo>
                        <a:pt x="117" y="480"/>
                      </a:lnTo>
                      <a:lnTo>
                        <a:pt x="115" y="482"/>
                      </a:lnTo>
                      <a:lnTo>
                        <a:pt x="112" y="485"/>
                      </a:lnTo>
                      <a:lnTo>
                        <a:pt x="110" y="487"/>
                      </a:lnTo>
                      <a:lnTo>
                        <a:pt x="110" y="492"/>
                      </a:lnTo>
                      <a:lnTo>
                        <a:pt x="110" y="495"/>
                      </a:lnTo>
                      <a:lnTo>
                        <a:pt x="110" y="497"/>
                      </a:lnTo>
                      <a:lnTo>
                        <a:pt x="107" y="497"/>
                      </a:lnTo>
                      <a:lnTo>
                        <a:pt x="107" y="500"/>
                      </a:lnTo>
                      <a:lnTo>
                        <a:pt x="107" y="502"/>
                      </a:lnTo>
                      <a:lnTo>
                        <a:pt x="107" y="505"/>
                      </a:lnTo>
                      <a:lnTo>
                        <a:pt x="107" y="507"/>
                      </a:lnTo>
                      <a:lnTo>
                        <a:pt x="105" y="507"/>
                      </a:lnTo>
                      <a:lnTo>
                        <a:pt x="102" y="509"/>
                      </a:lnTo>
                      <a:lnTo>
                        <a:pt x="100" y="509"/>
                      </a:lnTo>
                      <a:lnTo>
                        <a:pt x="100" y="512"/>
                      </a:lnTo>
                      <a:lnTo>
                        <a:pt x="100" y="514"/>
                      </a:lnTo>
                      <a:lnTo>
                        <a:pt x="100" y="517"/>
                      </a:lnTo>
                      <a:lnTo>
                        <a:pt x="97" y="517"/>
                      </a:lnTo>
                      <a:lnTo>
                        <a:pt x="97" y="519"/>
                      </a:lnTo>
                      <a:lnTo>
                        <a:pt x="97" y="522"/>
                      </a:lnTo>
                      <a:lnTo>
                        <a:pt x="97" y="524"/>
                      </a:lnTo>
                      <a:lnTo>
                        <a:pt x="100" y="524"/>
                      </a:lnTo>
                      <a:lnTo>
                        <a:pt x="100" y="527"/>
                      </a:lnTo>
                      <a:lnTo>
                        <a:pt x="100" y="529"/>
                      </a:lnTo>
                      <a:lnTo>
                        <a:pt x="97" y="531"/>
                      </a:lnTo>
                      <a:lnTo>
                        <a:pt x="95" y="531"/>
                      </a:lnTo>
                      <a:lnTo>
                        <a:pt x="95" y="534"/>
                      </a:lnTo>
                      <a:lnTo>
                        <a:pt x="93" y="534"/>
                      </a:lnTo>
                      <a:lnTo>
                        <a:pt x="93" y="536"/>
                      </a:lnTo>
                      <a:lnTo>
                        <a:pt x="90" y="536"/>
                      </a:lnTo>
                      <a:lnTo>
                        <a:pt x="90" y="539"/>
                      </a:lnTo>
                      <a:lnTo>
                        <a:pt x="88" y="541"/>
                      </a:lnTo>
                      <a:lnTo>
                        <a:pt x="88" y="546"/>
                      </a:lnTo>
                      <a:lnTo>
                        <a:pt x="88" y="549"/>
                      </a:lnTo>
                      <a:lnTo>
                        <a:pt x="85" y="551"/>
                      </a:lnTo>
                      <a:lnTo>
                        <a:pt x="88" y="553"/>
                      </a:lnTo>
                      <a:lnTo>
                        <a:pt x="88" y="556"/>
                      </a:lnTo>
                      <a:lnTo>
                        <a:pt x="90" y="558"/>
                      </a:lnTo>
                      <a:lnTo>
                        <a:pt x="90" y="561"/>
                      </a:lnTo>
                      <a:lnTo>
                        <a:pt x="88" y="561"/>
                      </a:lnTo>
                      <a:lnTo>
                        <a:pt x="88" y="563"/>
                      </a:lnTo>
                      <a:lnTo>
                        <a:pt x="88" y="566"/>
                      </a:lnTo>
                      <a:lnTo>
                        <a:pt x="85" y="568"/>
                      </a:lnTo>
                      <a:lnTo>
                        <a:pt x="85" y="571"/>
                      </a:lnTo>
                      <a:lnTo>
                        <a:pt x="83" y="571"/>
                      </a:lnTo>
                      <a:lnTo>
                        <a:pt x="80" y="571"/>
                      </a:lnTo>
                      <a:lnTo>
                        <a:pt x="78" y="571"/>
                      </a:lnTo>
                      <a:lnTo>
                        <a:pt x="71" y="568"/>
                      </a:lnTo>
                      <a:lnTo>
                        <a:pt x="68" y="568"/>
                      </a:lnTo>
                      <a:lnTo>
                        <a:pt x="66" y="568"/>
                      </a:lnTo>
                      <a:lnTo>
                        <a:pt x="63" y="568"/>
                      </a:lnTo>
                      <a:lnTo>
                        <a:pt x="61" y="568"/>
                      </a:lnTo>
                      <a:lnTo>
                        <a:pt x="58" y="568"/>
                      </a:lnTo>
                      <a:lnTo>
                        <a:pt x="56" y="568"/>
                      </a:lnTo>
                      <a:lnTo>
                        <a:pt x="53" y="568"/>
                      </a:lnTo>
                      <a:lnTo>
                        <a:pt x="51" y="568"/>
                      </a:lnTo>
                      <a:lnTo>
                        <a:pt x="49" y="568"/>
                      </a:lnTo>
                      <a:lnTo>
                        <a:pt x="46" y="568"/>
                      </a:lnTo>
                      <a:lnTo>
                        <a:pt x="46" y="566"/>
                      </a:lnTo>
                      <a:lnTo>
                        <a:pt x="44" y="563"/>
                      </a:lnTo>
                      <a:lnTo>
                        <a:pt x="41" y="563"/>
                      </a:lnTo>
                      <a:lnTo>
                        <a:pt x="39" y="561"/>
                      </a:lnTo>
                      <a:lnTo>
                        <a:pt x="36" y="561"/>
                      </a:lnTo>
                      <a:lnTo>
                        <a:pt x="36" y="558"/>
                      </a:lnTo>
                      <a:lnTo>
                        <a:pt x="34" y="558"/>
                      </a:lnTo>
                      <a:lnTo>
                        <a:pt x="31" y="556"/>
                      </a:lnTo>
                      <a:lnTo>
                        <a:pt x="29" y="556"/>
                      </a:lnTo>
                      <a:lnTo>
                        <a:pt x="26" y="553"/>
                      </a:lnTo>
                      <a:lnTo>
                        <a:pt x="24" y="553"/>
                      </a:lnTo>
                      <a:lnTo>
                        <a:pt x="24" y="551"/>
                      </a:lnTo>
                      <a:lnTo>
                        <a:pt x="26" y="551"/>
                      </a:lnTo>
                      <a:lnTo>
                        <a:pt x="26" y="549"/>
                      </a:lnTo>
                      <a:lnTo>
                        <a:pt x="26" y="546"/>
                      </a:lnTo>
                      <a:lnTo>
                        <a:pt x="29" y="544"/>
                      </a:lnTo>
                      <a:lnTo>
                        <a:pt x="29" y="541"/>
                      </a:lnTo>
                      <a:lnTo>
                        <a:pt x="29" y="539"/>
                      </a:lnTo>
                      <a:lnTo>
                        <a:pt x="29" y="536"/>
                      </a:lnTo>
                      <a:lnTo>
                        <a:pt x="29" y="534"/>
                      </a:lnTo>
                      <a:lnTo>
                        <a:pt x="29" y="531"/>
                      </a:lnTo>
                      <a:lnTo>
                        <a:pt x="29" y="529"/>
                      </a:lnTo>
                      <a:lnTo>
                        <a:pt x="29" y="527"/>
                      </a:lnTo>
                      <a:lnTo>
                        <a:pt x="31" y="527"/>
                      </a:lnTo>
                      <a:lnTo>
                        <a:pt x="34" y="527"/>
                      </a:lnTo>
                      <a:lnTo>
                        <a:pt x="34" y="524"/>
                      </a:lnTo>
                      <a:lnTo>
                        <a:pt x="34" y="522"/>
                      </a:lnTo>
                      <a:lnTo>
                        <a:pt x="36" y="522"/>
                      </a:lnTo>
                      <a:lnTo>
                        <a:pt x="39" y="519"/>
                      </a:lnTo>
                      <a:lnTo>
                        <a:pt x="41" y="517"/>
                      </a:lnTo>
                      <a:lnTo>
                        <a:pt x="41" y="514"/>
                      </a:lnTo>
                      <a:lnTo>
                        <a:pt x="41" y="512"/>
                      </a:lnTo>
                      <a:lnTo>
                        <a:pt x="41" y="509"/>
                      </a:lnTo>
                      <a:lnTo>
                        <a:pt x="41" y="507"/>
                      </a:lnTo>
                      <a:lnTo>
                        <a:pt x="44" y="505"/>
                      </a:lnTo>
                      <a:lnTo>
                        <a:pt x="41" y="502"/>
                      </a:lnTo>
                      <a:lnTo>
                        <a:pt x="41" y="500"/>
                      </a:lnTo>
                      <a:lnTo>
                        <a:pt x="41" y="497"/>
                      </a:lnTo>
                      <a:lnTo>
                        <a:pt x="41" y="495"/>
                      </a:lnTo>
                      <a:lnTo>
                        <a:pt x="41" y="492"/>
                      </a:lnTo>
                      <a:lnTo>
                        <a:pt x="44" y="490"/>
                      </a:lnTo>
                      <a:lnTo>
                        <a:pt x="44" y="487"/>
                      </a:lnTo>
                      <a:lnTo>
                        <a:pt x="49" y="485"/>
                      </a:lnTo>
                      <a:lnTo>
                        <a:pt x="51" y="482"/>
                      </a:lnTo>
                      <a:lnTo>
                        <a:pt x="51" y="480"/>
                      </a:lnTo>
                      <a:lnTo>
                        <a:pt x="53" y="478"/>
                      </a:lnTo>
                      <a:lnTo>
                        <a:pt x="56" y="475"/>
                      </a:lnTo>
                      <a:lnTo>
                        <a:pt x="58" y="473"/>
                      </a:lnTo>
                      <a:lnTo>
                        <a:pt x="58" y="468"/>
                      </a:lnTo>
                      <a:lnTo>
                        <a:pt x="58" y="465"/>
                      </a:lnTo>
                      <a:lnTo>
                        <a:pt x="58" y="463"/>
                      </a:lnTo>
                      <a:lnTo>
                        <a:pt x="58" y="460"/>
                      </a:lnTo>
                      <a:lnTo>
                        <a:pt x="58" y="458"/>
                      </a:lnTo>
                      <a:lnTo>
                        <a:pt x="58" y="456"/>
                      </a:lnTo>
                      <a:lnTo>
                        <a:pt x="58" y="453"/>
                      </a:lnTo>
                      <a:lnTo>
                        <a:pt x="61" y="453"/>
                      </a:lnTo>
                      <a:lnTo>
                        <a:pt x="61" y="451"/>
                      </a:lnTo>
                      <a:lnTo>
                        <a:pt x="63" y="451"/>
                      </a:lnTo>
                      <a:lnTo>
                        <a:pt x="66" y="451"/>
                      </a:lnTo>
                      <a:lnTo>
                        <a:pt x="68" y="451"/>
                      </a:lnTo>
                      <a:lnTo>
                        <a:pt x="68" y="453"/>
                      </a:lnTo>
                      <a:lnTo>
                        <a:pt x="71" y="453"/>
                      </a:lnTo>
                      <a:lnTo>
                        <a:pt x="73" y="453"/>
                      </a:lnTo>
                      <a:lnTo>
                        <a:pt x="78" y="453"/>
                      </a:lnTo>
                      <a:lnTo>
                        <a:pt x="80" y="453"/>
                      </a:lnTo>
                      <a:lnTo>
                        <a:pt x="80" y="451"/>
                      </a:lnTo>
                      <a:lnTo>
                        <a:pt x="83" y="451"/>
                      </a:lnTo>
                      <a:lnTo>
                        <a:pt x="85" y="451"/>
                      </a:lnTo>
                      <a:lnTo>
                        <a:pt x="88" y="451"/>
                      </a:lnTo>
                      <a:lnTo>
                        <a:pt x="90" y="451"/>
                      </a:lnTo>
                      <a:lnTo>
                        <a:pt x="90" y="448"/>
                      </a:lnTo>
                      <a:lnTo>
                        <a:pt x="90" y="446"/>
                      </a:lnTo>
                      <a:lnTo>
                        <a:pt x="88" y="446"/>
                      </a:lnTo>
                      <a:lnTo>
                        <a:pt x="90" y="443"/>
                      </a:lnTo>
                      <a:lnTo>
                        <a:pt x="90" y="441"/>
                      </a:lnTo>
                      <a:lnTo>
                        <a:pt x="93" y="441"/>
                      </a:lnTo>
                      <a:lnTo>
                        <a:pt x="93" y="438"/>
                      </a:lnTo>
                      <a:lnTo>
                        <a:pt x="93" y="436"/>
                      </a:lnTo>
                      <a:lnTo>
                        <a:pt x="93" y="434"/>
                      </a:lnTo>
                      <a:lnTo>
                        <a:pt x="93" y="431"/>
                      </a:lnTo>
                      <a:lnTo>
                        <a:pt x="93" y="429"/>
                      </a:lnTo>
                      <a:lnTo>
                        <a:pt x="90" y="426"/>
                      </a:lnTo>
                      <a:lnTo>
                        <a:pt x="90" y="424"/>
                      </a:lnTo>
                      <a:lnTo>
                        <a:pt x="88" y="424"/>
                      </a:lnTo>
                      <a:lnTo>
                        <a:pt x="85" y="421"/>
                      </a:lnTo>
                      <a:lnTo>
                        <a:pt x="88" y="421"/>
                      </a:lnTo>
                      <a:lnTo>
                        <a:pt x="88" y="419"/>
                      </a:lnTo>
                      <a:lnTo>
                        <a:pt x="90" y="419"/>
                      </a:lnTo>
                      <a:lnTo>
                        <a:pt x="93" y="419"/>
                      </a:lnTo>
                      <a:lnTo>
                        <a:pt x="93" y="416"/>
                      </a:lnTo>
                      <a:lnTo>
                        <a:pt x="95" y="414"/>
                      </a:lnTo>
                      <a:lnTo>
                        <a:pt x="95" y="412"/>
                      </a:lnTo>
                      <a:lnTo>
                        <a:pt x="95" y="409"/>
                      </a:lnTo>
                      <a:lnTo>
                        <a:pt x="97" y="409"/>
                      </a:lnTo>
                      <a:lnTo>
                        <a:pt x="100" y="409"/>
                      </a:lnTo>
                      <a:lnTo>
                        <a:pt x="102" y="409"/>
                      </a:lnTo>
                      <a:lnTo>
                        <a:pt x="105" y="407"/>
                      </a:lnTo>
                      <a:lnTo>
                        <a:pt x="107" y="407"/>
                      </a:lnTo>
                      <a:lnTo>
                        <a:pt x="110" y="404"/>
                      </a:lnTo>
                      <a:lnTo>
                        <a:pt x="112" y="404"/>
                      </a:lnTo>
                      <a:lnTo>
                        <a:pt x="115" y="402"/>
                      </a:lnTo>
                      <a:lnTo>
                        <a:pt x="117" y="402"/>
                      </a:lnTo>
                      <a:lnTo>
                        <a:pt x="119" y="399"/>
                      </a:lnTo>
                      <a:lnTo>
                        <a:pt x="119" y="397"/>
                      </a:lnTo>
                      <a:lnTo>
                        <a:pt x="122" y="394"/>
                      </a:lnTo>
                      <a:lnTo>
                        <a:pt x="127" y="389"/>
                      </a:lnTo>
                      <a:lnTo>
                        <a:pt x="129" y="387"/>
                      </a:lnTo>
                      <a:lnTo>
                        <a:pt x="129" y="385"/>
                      </a:lnTo>
                      <a:lnTo>
                        <a:pt x="132" y="385"/>
                      </a:lnTo>
                      <a:lnTo>
                        <a:pt x="132" y="382"/>
                      </a:lnTo>
                      <a:lnTo>
                        <a:pt x="134" y="382"/>
                      </a:lnTo>
                      <a:lnTo>
                        <a:pt x="134" y="380"/>
                      </a:lnTo>
                      <a:lnTo>
                        <a:pt x="134" y="377"/>
                      </a:lnTo>
                      <a:lnTo>
                        <a:pt x="134" y="375"/>
                      </a:lnTo>
                      <a:lnTo>
                        <a:pt x="134" y="372"/>
                      </a:lnTo>
                      <a:lnTo>
                        <a:pt x="137" y="372"/>
                      </a:lnTo>
                      <a:lnTo>
                        <a:pt x="139" y="372"/>
                      </a:lnTo>
                      <a:lnTo>
                        <a:pt x="139" y="370"/>
                      </a:lnTo>
                      <a:lnTo>
                        <a:pt x="142" y="370"/>
                      </a:lnTo>
                      <a:lnTo>
                        <a:pt x="144" y="370"/>
                      </a:lnTo>
                      <a:lnTo>
                        <a:pt x="146" y="370"/>
                      </a:lnTo>
                      <a:lnTo>
                        <a:pt x="146" y="367"/>
                      </a:lnTo>
                      <a:lnTo>
                        <a:pt x="149" y="367"/>
                      </a:lnTo>
                      <a:lnTo>
                        <a:pt x="149" y="365"/>
                      </a:lnTo>
                      <a:lnTo>
                        <a:pt x="146" y="365"/>
                      </a:lnTo>
                      <a:lnTo>
                        <a:pt x="146" y="363"/>
                      </a:lnTo>
                      <a:lnTo>
                        <a:pt x="144" y="363"/>
                      </a:lnTo>
                      <a:lnTo>
                        <a:pt x="144" y="360"/>
                      </a:lnTo>
                      <a:lnTo>
                        <a:pt x="142" y="358"/>
                      </a:lnTo>
                      <a:lnTo>
                        <a:pt x="144" y="355"/>
                      </a:lnTo>
                      <a:lnTo>
                        <a:pt x="144" y="353"/>
                      </a:lnTo>
                      <a:lnTo>
                        <a:pt x="146" y="353"/>
                      </a:lnTo>
                      <a:lnTo>
                        <a:pt x="146" y="350"/>
                      </a:lnTo>
                      <a:lnTo>
                        <a:pt x="149" y="350"/>
                      </a:lnTo>
                      <a:lnTo>
                        <a:pt x="151" y="353"/>
                      </a:lnTo>
                      <a:lnTo>
                        <a:pt x="154" y="355"/>
                      </a:lnTo>
                      <a:lnTo>
                        <a:pt x="156" y="358"/>
                      </a:lnTo>
                      <a:lnTo>
                        <a:pt x="159" y="358"/>
                      </a:lnTo>
                      <a:lnTo>
                        <a:pt x="161" y="358"/>
                      </a:lnTo>
                      <a:lnTo>
                        <a:pt x="164" y="358"/>
                      </a:lnTo>
                      <a:lnTo>
                        <a:pt x="166" y="358"/>
                      </a:lnTo>
                      <a:lnTo>
                        <a:pt x="168" y="360"/>
                      </a:lnTo>
                      <a:lnTo>
                        <a:pt x="171" y="360"/>
                      </a:lnTo>
                      <a:lnTo>
                        <a:pt x="173" y="360"/>
                      </a:lnTo>
                      <a:lnTo>
                        <a:pt x="176" y="358"/>
                      </a:lnTo>
                      <a:lnTo>
                        <a:pt x="173" y="358"/>
                      </a:lnTo>
                      <a:lnTo>
                        <a:pt x="173" y="355"/>
                      </a:lnTo>
                      <a:lnTo>
                        <a:pt x="171" y="355"/>
                      </a:lnTo>
                      <a:lnTo>
                        <a:pt x="171" y="353"/>
                      </a:lnTo>
                      <a:lnTo>
                        <a:pt x="171" y="350"/>
                      </a:lnTo>
                      <a:lnTo>
                        <a:pt x="173" y="348"/>
                      </a:lnTo>
                      <a:lnTo>
                        <a:pt x="173" y="345"/>
                      </a:lnTo>
                      <a:lnTo>
                        <a:pt x="171" y="345"/>
                      </a:lnTo>
                      <a:lnTo>
                        <a:pt x="171" y="343"/>
                      </a:lnTo>
                      <a:lnTo>
                        <a:pt x="168" y="343"/>
                      </a:lnTo>
                      <a:lnTo>
                        <a:pt x="168" y="341"/>
                      </a:lnTo>
                      <a:lnTo>
                        <a:pt x="171" y="341"/>
                      </a:lnTo>
                      <a:lnTo>
                        <a:pt x="173" y="338"/>
                      </a:lnTo>
                      <a:lnTo>
                        <a:pt x="176" y="338"/>
                      </a:lnTo>
                      <a:lnTo>
                        <a:pt x="178" y="336"/>
                      </a:lnTo>
                      <a:lnTo>
                        <a:pt x="181" y="336"/>
                      </a:lnTo>
                      <a:lnTo>
                        <a:pt x="183" y="336"/>
                      </a:lnTo>
                      <a:lnTo>
                        <a:pt x="183" y="333"/>
                      </a:lnTo>
                      <a:lnTo>
                        <a:pt x="186" y="333"/>
                      </a:lnTo>
                      <a:lnTo>
                        <a:pt x="186" y="331"/>
                      </a:lnTo>
                      <a:lnTo>
                        <a:pt x="188" y="328"/>
                      </a:lnTo>
                      <a:lnTo>
                        <a:pt x="190" y="328"/>
                      </a:lnTo>
                      <a:lnTo>
                        <a:pt x="190" y="326"/>
                      </a:lnTo>
                      <a:lnTo>
                        <a:pt x="193" y="326"/>
                      </a:lnTo>
                      <a:lnTo>
                        <a:pt x="190" y="323"/>
                      </a:lnTo>
                      <a:lnTo>
                        <a:pt x="190" y="321"/>
                      </a:lnTo>
                      <a:lnTo>
                        <a:pt x="188" y="321"/>
                      </a:lnTo>
                      <a:lnTo>
                        <a:pt x="186" y="319"/>
                      </a:lnTo>
                      <a:lnTo>
                        <a:pt x="186" y="316"/>
                      </a:lnTo>
                      <a:lnTo>
                        <a:pt x="183" y="316"/>
                      </a:lnTo>
                      <a:lnTo>
                        <a:pt x="181" y="316"/>
                      </a:lnTo>
                      <a:lnTo>
                        <a:pt x="178" y="316"/>
                      </a:lnTo>
                      <a:lnTo>
                        <a:pt x="176" y="316"/>
                      </a:lnTo>
                      <a:lnTo>
                        <a:pt x="176" y="319"/>
                      </a:lnTo>
                      <a:lnTo>
                        <a:pt x="173" y="319"/>
                      </a:lnTo>
                      <a:lnTo>
                        <a:pt x="171" y="319"/>
                      </a:lnTo>
                      <a:lnTo>
                        <a:pt x="168" y="316"/>
                      </a:lnTo>
                      <a:lnTo>
                        <a:pt x="166" y="316"/>
                      </a:lnTo>
                      <a:lnTo>
                        <a:pt x="164" y="316"/>
                      </a:lnTo>
                      <a:lnTo>
                        <a:pt x="161" y="316"/>
                      </a:lnTo>
                      <a:lnTo>
                        <a:pt x="159" y="319"/>
                      </a:lnTo>
                      <a:lnTo>
                        <a:pt x="156" y="319"/>
                      </a:lnTo>
                      <a:lnTo>
                        <a:pt x="154" y="316"/>
                      </a:lnTo>
                      <a:lnTo>
                        <a:pt x="151" y="316"/>
                      </a:lnTo>
                      <a:lnTo>
                        <a:pt x="149" y="316"/>
                      </a:lnTo>
                      <a:lnTo>
                        <a:pt x="149" y="314"/>
                      </a:lnTo>
                      <a:lnTo>
                        <a:pt x="146" y="314"/>
                      </a:lnTo>
                      <a:lnTo>
                        <a:pt x="144" y="314"/>
                      </a:lnTo>
                      <a:lnTo>
                        <a:pt x="144" y="311"/>
                      </a:lnTo>
                      <a:lnTo>
                        <a:pt x="142" y="311"/>
                      </a:lnTo>
                      <a:lnTo>
                        <a:pt x="139" y="311"/>
                      </a:lnTo>
                      <a:lnTo>
                        <a:pt x="137" y="309"/>
                      </a:lnTo>
                      <a:lnTo>
                        <a:pt x="134" y="309"/>
                      </a:lnTo>
                      <a:lnTo>
                        <a:pt x="132" y="309"/>
                      </a:lnTo>
                      <a:lnTo>
                        <a:pt x="132" y="306"/>
                      </a:lnTo>
                      <a:lnTo>
                        <a:pt x="132" y="304"/>
                      </a:lnTo>
                      <a:lnTo>
                        <a:pt x="134" y="304"/>
                      </a:lnTo>
                      <a:lnTo>
                        <a:pt x="134" y="301"/>
                      </a:lnTo>
                      <a:lnTo>
                        <a:pt x="137" y="301"/>
                      </a:lnTo>
                      <a:lnTo>
                        <a:pt x="137" y="299"/>
                      </a:lnTo>
                      <a:lnTo>
                        <a:pt x="137" y="296"/>
                      </a:lnTo>
                      <a:lnTo>
                        <a:pt x="137" y="294"/>
                      </a:lnTo>
                      <a:lnTo>
                        <a:pt x="137" y="292"/>
                      </a:lnTo>
                      <a:lnTo>
                        <a:pt x="137" y="289"/>
                      </a:lnTo>
                      <a:lnTo>
                        <a:pt x="137" y="287"/>
                      </a:lnTo>
                      <a:lnTo>
                        <a:pt x="134" y="287"/>
                      </a:lnTo>
                      <a:lnTo>
                        <a:pt x="134" y="284"/>
                      </a:lnTo>
                      <a:lnTo>
                        <a:pt x="134" y="282"/>
                      </a:lnTo>
                      <a:lnTo>
                        <a:pt x="137" y="282"/>
                      </a:lnTo>
                      <a:lnTo>
                        <a:pt x="137" y="279"/>
                      </a:lnTo>
                      <a:lnTo>
                        <a:pt x="134" y="279"/>
                      </a:lnTo>
                      <a:lnTo>
                        <a:pt x="134" y="277"/>
                      </a:lnTo>
                      <a:lnTo>
                        <a:pt x="132" y="277"/>
                      </a:lnTo>
                      <a:lnTo>
                        <a:pt x="132" y="274"/>
                      </a:lnTo>
                      <a:lnTo>
                        <a:pt x="129" y="274"/>
                      </a:lnTo>
                      <a:lnTo>
                        <a:pt x="129" y="272"/>
                      </a:lnTo>
                      <a:lnTo>
                        <a:pt x="127" y="272"/>
                      </a:lnTo>
                      <a:lnTo>
                        <a:pt x="124" y="270"/>
                      </a:lnTo>
                      <a:lnTo>
                        <a:pt x="122" y="267"/>
                      </a:lnTo>
                      <a:lnTo>
                        <a:pt x="124" y="267"/>
                      </a:lnTo>
                      <a:lnTo>
                        <a:pt x="127" y="267"/>
                      </a:lnTo>
                      <a:lnTo>
                        <a:pt x="129" y="265"/>
                      </a:lnTo>
                      <a:lnTo>
                        <a:pt x="132" y="265"/>
                      </a:lnTo>
                      <a:lnTo>
                        <a:pt x="134" y="262"/>
                      </a:lnTo>
                      <a:lnTo>
                        <a:pt x="137" y="262"/>
                      </a:lnTo>
                      <a:lnTo>
                        <a:pt x="137" y="260"/>
                      </a:lnTo>
                      <a:lnTo>
                        <a:pt x="139" y="260"/>
                      </a:lnTo>
                      <a:lnTo>
                        <a:pt x="142" y="257"/>
                      </a:lnTo>
                      <a:lnTo>
                        <a:pt x="144" y="257"/>
                      </a:lnTo>
                      <a:lnTo>
                        <a:pt x="144" y="255"/>
                      </a:lnTo>
                      <a:lnTo>
                        <a:pt x="142" y="255"/>
                      </a:lnTo>
                      <a:lnTo>
                        <a:pt x="139" y="252"/>
                      </a:lnTo>
                      <a:lnTo>
                        <a:pt x="137" y="250"/>
                      </a:lnTo>
                      <a:lnTo>
                        <a:pt x="134" y="248"/>
                      </a:lnTo>
                      <a:lnTo>
                        <a:pt x="132" y="248"/>
                      </a:lnTo>
                      <a:lnTo>
                        <a:pt x="129" y="248"/>
                      </a:lnTo>
                      <a:lnTo>
                        <a:pt x="129" y="245"/>
                      </a:lnTo>
                      <a:lnTo>
                        <a:pt x="127" y="245"/>
                      </a:lnTo>
                      <a:lnTo>
                        <a:pt x="124" y="245"/>
                      </a:lnTo>
                      <a:lnTo>
                        <a:pt x="124" y="248"/>
                      </a:lnTo>
                      <a:lnTo>
                        <a:pt x="122" y="248"/>
                      </a:lnTo>
                      <a:lnTo>
                        <a:pt x="119" y="250"/>
                      </a:lnTo>
                      <a:lnTo>
                        <a:pt x="117" y="250"/>
                      </a:lnTo>
                      <a:lnTo>
                        <a:pt x="115" y="252"/>
                      </a:lnTo>
                      <a:lnTo>
                        <a:pt x="112" y="252"/>
                      </a:lnTo>
                      <a:lnTo>
                        <a:pt x="110" y="252"/>
                      </a:lnTo>
                      <a:lnTo>
                        <a:pt x="110" y="250"/>
                      </a:lnTo>
                      <a:lnTo>
                        <a:pt x="107" y="250"/>
                      </a:lnTo>
                      <a:lnTo>
                        <a:pt x="107" y="252"/>
                      </a:lnTo>
                      <a:lnTo>
                        <a:pt x="105" y="250"/>
                      </a:lnTo>
                      <a:lnTo>
                        <a:pt x="105" y="248"/>
                      </a:lnTo>
                      <a:lnTo>
                        <a:pt x="105" y="245"/>
                      </a:lnTo>
                      <a:lnTo>
                        <a:pt x="102" y="245"/>
                      </a:lnTo>
                      <a:lnTo>
                        <a:pt x="102" y="243"/>
                      </a:lnTo>
                      <a:lnTo>
                        <a:pt x="100" y="243"/>
                      </a:lnTo>
                      <a:lnTo>
                        <a:pt x="100" y="240"/>
                      </a:lnTo>
                      <a:lnTo>
                        <a:pt x="97" y="240"/>
                      </a:lnTo>
                      <a:lnTo>
                        <a:pt x="97" y="238"/>
                      </a:lnTo>
                      <a:lnTo>
                        <a:pt x="97" y="235"/>
                      </a:lnTo>
                      <a:lnTo>
                        <a:pt x="97" y="233"/>
                      </a:lnTo>
                      <a:lnTo>
                        <a:pt x="95" y="233"/>
                      </a:lnTo>
                      <a:lnTo>
                        <a:pt x="93" y="233"/>
                      </a:lnTo>
                      <a:lnTo>
                        <a:pt x="90" y="230"/>
                      </a:lnTo>
                      <a:lnTo>
                        <a:pt x="90" y="228"/>
                      </a:lnTo>
                      <a:lnTo>
                        <a:pt x="88" y="226"/>
                      </a:lnTo>
                      <a:lnTo>
                        <a:pt x="88" y="223"/>
                      </a:lnTo>
                      <a:lnTo>
                        <a:pt x="88" y="221"/>
                      </a:lnTo>
                      <a:lnTo>
                        <a:pt x="85" y="221"/>
                      </a:lnTo>
                      <a:lnTo>
                        <a:pt x="85" y="218"/>
                      </a:lnTo>
                      <a:lnTo>
                        <a:pt x="85" y="216"/>
                      </a:lnTo>
                      <a:lnTo>
                        <a:pt x="83" y="216"/>
                      </a:lnTo>
                      <a:lnTo>
                        <a:pt x="83" y="213"/>
                      </a:lnTo>
                      <a:lnTo>
                        <a:pt x="83" y="211"/>
                      </a:lnTo>
                      <a:lnTo>
                        <a:pt x="83" y="208"/>
                      </a:lnTo>
                      <a:lnTo>
                        <a:pt x="80" y="208"/>
                      </a:lnTo>
                      <a:lnTo>
                        <a:pt x="80" y="211"/>
                      </a:lnTo>
                      <a:lnTo>
                        <a:pt x="78" y="211"/>
                      </a:lnTo>
                      <a:lnTo>
                        <a:pt x="78" y="208"/>
                      </a:lnTo>
                      <a:lnTo>
                        <a:pt x="78" y="206"/>
                      </a:lnTo>
                      <a:lnTo>
                        <a:pt x="75" y="206"/>
                      </a:lnTo>
                      <a:lnTo>
                        <a:pt x="75" y="208"/>
                      </a:lnTo>
                      <a:lnTo>
                        <a:pt x="73" y="208"/>
                      </a:lnTo>
                      <a:lnTo>
                        <a:pt x="73" y="206"/>
                      </a:lnTo>
                      <a:lnTo>
                        <a:pt x="71" y="206"/>
                      </a:lnTo>
                      <a:lnTo>
                        <a:pt x="68" y="206"/>
                      </a:lnTo>
                      <a:lnTo>
                        <a:pt x="66" y="206"/>
                      </a:lnTo>
                      <a:lnTo>
                        <a:pt x="66" y="203"/>
                      </a:lnTo>
                      <a:lnTo>
                        <a:pt x="63" y="203"/>
                      </a:lnTo>
                      <a:lnTo>
                        <a:pt x="61" y="201"/>
                      </a:lnTo>
                      <a:lnTo>
                        <a:pt x="58" y="201"/>
                      </a:lnTo>
                      <a:lnTo>
                        <a:pt x="56" y="199"/>
                      </a:lnTo>
                      <a:lnTo>
                        <a:pt x="53" y="199"/>
                      </a:lnTo>
                      <a:lnTo>
                        <a:pt x="51" y="199"/>
                      </a:lnTo>
                      <a:lnTo>
                        <a:pt x="51" y="196"/>
                      </a:lnTo>
                      <a:lnTo>
                        <a:pt x="49" y="194"/>
                      </a:lnTo>
                      <a:lnTo>
                        <a:pt x="49" y="191"/>
                      </a:lnTo>
                      <a:lnTo>
                        <a:pt x="49" y="189"/>
                      </a:lnTo>
                      <a:lnTo>
                        <a:pt x="49" y="186"/>
                      </a:lnTo>
                      <a:lnTo>
                        <a:pt x="49" y="184"/>
                      </a:lnTo>
                      <a:lnTo>
                        <a:pt x="46" y="184"/>
                      </a:lnTo>
                      <a:lnTo>
                        <a:pt x="46" y="181"/>
                      </a:lnTo>
                      <a:lnTo>
                        <a:pt x="44" y="181"/>
                      </a:lnTo>
                      <a:lnTo>
                        <a:pt x="41" y="181"/>
                      </a:lnTo>
                      <a:lnTo>
                        <a:pt x="41" y="179"/>
                      </a:lnTo>
                      <a:lnTo>
                        <a:pt x="41" y="177"/>
                      </a:lnTo>
                      <a:lnTo>
                        <a:pt x="39" y="177"/>
                      </a:lnTo>
                      <a:lnTo>
                        <a:pt x="39" y="174"/>
                      </a:lnTo>
                      <a:lnTo>
                        <a:pt x="39" y="172"/>
                      </a:lnTo>
                      <a:lnTo>
                        <a:pt x="36" y="169"/>
                      </a:lnTo>
                      <a:lnTo>
                        <a:pt x="34" y="169"/>
                      </a:lnTo>
                      <a:lnTo>
                        <a:pt x="34" y="167"/>
                      </a:lnTo>
                      <a:lnTo>
                        <a:pt x="31" y="167"/>
                      </a:lnTo>
                      <a:lnTo>
                        <a:pt x="29" y="167"/>
                      </a:lnTo>
                      <a:lnTo>
                        <a:pt x="29" y="164"/>
                      </a:lnTo>
                      <a:lnTo>
                        <a:pt x="26" y="164"/>
                      </a:lnTo>
                      <a:lnTo>
                        <a:pt x="26" y="162"/>
                      </a:lnTo>
                      <a:lnTo>
                        <a:pt x="24" y="162"/>
                      </a:lnTo>
                      <a:lnTo>
                        <a:pt x="22" y="162"/>
                      </a:lnTo>
                      <a:lnTo>
                        <a:pt x="19" y="162"/>
                      </a:lnTo>
                      <a:lnTo>
                        <a:pt x="19" y="164"/>
                      </a:lnTo>
                      <a:lnTo>
                        <a:pt x="19" y="167"/>
                      </a:lnTo>
                      <a:lnTo>
                        <a:pt x="17" y="167"/>
                      </a:lnTo>
                      <a:lnTo>
                        <a:pt x="14" y="167"/>
                      </a:lnTo>
                      <a:lnTo>
                        <a:pt x="14" y="169"/>
                      </a:lnTo>
                      <a:lnTo>
                        <a:pt x="14" y="172"/>
                      </a:lnTo>
                      <a:lnTo>
                        <a:pt x="12" y="172"/>
                      </a:lnTo>
                      <a:lnTo>
                        <a:pt x="12" y="174"/>
                      </a:lnTo>
                      <a:lnTo>
                        <a:pt x="9" y="174"/>
                      </a:lnTo>
                      <a:lnTo>
                        <a:pt x="7" y="174"/>
                      </a:lnTo>
                      <a:lnTo>
                        <a:pt x="7" y="172"/>
                      </a:lnTo>
                      <a:lnTo>
                        <a:pt x="7" y="169"/>
                      </a:lnTo>
                      <a:lnTo>
                        <a:pt x="4" y="169"/>
                      </a:lnTo>
                      <a:lnTo>
                        <a:pt x="4" y="167"/>
                      </a:lnTo>
                      <a:lnTo>
                        <a:pt x="4" y="164"/>
                      </a:lnTo>
                      <a:lnTo>
                        <a:pt x="2" y="164"/>
                      </a:lnTo>
                      <a:lnTo>
                        <a:pt x="0" y="164"/>
                      </a:lnTo>
                      <a:lnTo>
                        <a:pt x="2" y="164"/>
                      </a:lnTo>
                      <a:lnTo>
                        <a:pt x="2" y="162"/>
                      </a:lnTo>
                      <a:lnTo>
                        <a:pt x="2" y="159"/>
                      </a:lnTo>
                      <a:lnTo>
                        <a:pt x="2" y="157"/>
                      </a:lnTo>
                      <a:lnTo>
                        <a:pt x="2" y="155"/>
                      </a:lnTo>
                      <a:lnTo>
                        <a:pt x="4" y="155"/>
                      </a:lnTo>
                      <a:lnTo>
                        <a:pt x="2" y="150"/>
                      </a:lnTo>
                      <a:lnTo>
                        <a:pt x="4" y="150"/>
                      </a:lnTo>
                      <a:lnTo>
                        <a:pt x="4" y="147"/>
                      </a:lnTo>
                      <a:lnTo>
                        <a:pt x="7" y="147"/>
                      </a:lnTo>
                      <a:lnTo>
                        <a:pt x="9" y="145"/>
                      </a:lnTo>
                      <a:lnTo>
                        <a:pt x="9" y="142"/>
                      </a:lnTo>
                      <a:lnTo>
                        <a:pt x="12" y="142"/>
                      </a:lnTo>
                      <a:lnTo>
                        <a:pt x="14" y="142"/>
                      </a:lnTo>
                      <a:lnTo>
                        <a:pt x="14" y="140"/>
                      </a:lnTo>
                      <a:lnTo>
                        <a:pt x="17" y="140"/>
                      </a:lnTo>
                      <a:lnTo>
                        <a:pt x="17" y="137"/>
                      </a:lnTo>
                      <a:lnTo>
                        <a:pt x="19" y="137"/>
                      </a:lnTo>
                      <a:lnTo>
                        <a:pt x="22" y="135"/>
                      </a:lnTo>
                      <a:lnTo>
                        <a:pt x="24" y="133"/>
                      </a:lnTo>
                      <a:lnTo>
                        <a:pt x="24" y="130"/>
                      </a:lnTo>
                      <a:lnTo>
                        <a:pt x="24" y="128"/>
                      </a:lnTo>
                      <a:lnTo>
                        <a:pt x="24" y="125"/>
                      </a:lnTo>
                      <a:lnTo>
                        <a:pt x="24" y="123"/>
                      </a:lnTo>
                      <a:lnTo>
                        <a:pt x="24" y="120"/>
                      </a:lnTo>
                      <a:lnTo>
                        <a:pt x="24" y="118"/>
                      </a:lnTo>
                      <a:lnTo>
                        <a:pt x="24" y="115"/>
                      </a:lnTo>
                      <a:lnTo>
                        <a:pt x="24" y="113"/>
                      </a:lnTo>
                      <a:lnTo>
                        <a:pt x="24" y="110"/>
                      </a:lnTo>
                      <a:lnTo>
                        <a:pt x="24" y="108"/>
                      </a:lnTo>
                      <a:lnTo>
                        <a:pt x="24" y="106"/>
                      </a:lnTo>
                      <a:lnTo>
                        <a:pt x="24" y="103"/>
                      </a:lnTo>
                      <a:lnTo>
                        <a:pt x="24" y="98"/>
                      </a:lnTo>
                      <a:lnTo>
                        <a:pt x="24" y="96"/>
                      </a:lnTo>
                      <a:lnTo>
                        <a:pt x="24" y="93"/>
                      </a:lnTo>
                      <a:lnTo>
                        <a:pt x="26" y="91"/>
                      </a:lnTo>
                      <a:lnTo>
                        <a:pt x="29" y="88"/>
                      </a:lnTo>
                      <a:lnTo>
                        <a:pt x="31" y="88"/>
                      </a:lnTo>
                      <a:lnTo>
                        <a:pt x="34" y="88"/>
                      </a:lnTo>
                      <a:lnTo>
                        <a:pt x="36" y="86"/>
                      </a:lnTo>
                      <a:lnTo>
                        <a:pt x="39" y="86"/>
                      </a:lnTo>
                      <a:lnTo>
                        <a:pt x="39" y="84"/>
                      </a:lnTo>
                      <a:lnTo>
                        <a:pt x="41" y="81"/>
                      </a:lnTo>
                      <a:lnTo>
                        <a:pt x="44" y="81"/>
                      </a:lnTo>
                      <a:lnTo>
                        <a:pt x="46" y="79"/>
                      </a:lnTo>
                      <a:lnTo>
                        <a:pt x="49" y="76"/>
                      </a:lnTo>
                      <a:lnTo>
                        <a:pt x="51" y="76"/>
                      </a:lnTo>
                      <a:lnTo>
                        <a:pt x="53" y="74"/>
                      </a:lnTo>
                      <a:lnTo>
                        <a:pt x="56" y="71"/>
                      </a:lnTo>
                      <a:lnTo>
                        <a:pt x="58" y="69"/>
                      </a:lnTo>
                      <a:lnTo>
                        <a:pt x="58" y="66"/>
                      </a:lnTo>
                      <a:lnTo>
                        <a:pt x="61" y="64"/>
                      </a:lnTo>
                      <a:lnTo>
                        <a:pt x="66" y="62"/>
                      </a:lnTo>
                      <a:lnTo>
                        <a:pt x="68" y="59"/>
                      </a:lnTo>
                      <a:lnTo>
                        <a:pt x="71" y="59"/>
                      </a:lnTo>
                      <a:lnTo>
                        <a:pt x="75" y="54"/>
                      </a:lnTo>
                      <a:lnTo>
                        <a:pt x="78" y="52"/>
                      </a:lnTo>
                      <a:lnTo>
                        <a:pt x="80" y="52"/>
                      </a:lnTo>
                      <a:lnTo>
                        <a:pt x="83" y="49"/>
                      </a:lnTo>
                      <a:lnTo>
                        <a:pt x="85" y="47"/>
                      </a:lnTo>
                      <a:lnTo>
                        <a:pt x="90" y="44"/>
                      </a:lnTo>
                      <a:lnTo>
                        <a:pt x="93" y="42"/>
                      </a:lnTo>
                      <a:lnTo>
                        <a:pt x="95" y="42"/>
                      </a:lnTo>
                      <a:lnTo>
                        <a:pt x="97" y="40"/>
                      </a:lnTo>
                      <a:lnTo>
                        <a:pt x="100" y="37"/>
                      </a:lnTo>
                      <a:lnTo>
                        <a:pt x="105" y="35"/>
                      </a:lnTo>
                      <a:lnTo>
                        <a:pt x="107" y="32"/>
                      </a:lnTo>
                      <a:lnTo>
                        <a:pt x="110" y="30"/>
                      </a:lnTo>
                      <a:lnTo>
                        <a:pt x="110" y="27"/>
                      </a:lnTo>
                      <a:lnTo>
                        <a:pt x="112" y="27"/>
                      </a:lnTo>
                      <a:lnTo>
                        <a:pt x="112" y="25"/>
                      </a:lnTo>
                      <a:lnTo>
                        <a:pt x="115" y="22"/>
                      </a:lnTo>
                      <a:lnTo>
                        <a:pt x="117" y="20"/>
                      </a:lnTo>
                      <a:lnTo>
                        <a:pt x="117" y="17"/>
                      </a:lnTo>
                      <a:lnTo>
                        <a:pt x="119" y="17"/>
                      </a:lnTo>
                      <a:lnTo>
                        <a:pt x="119" y="15"/>
                      </a:lnTo>
                      <a:lnTo>
                        <a:pt x="122" y="15"/>
                      </a:lnTo>
                      <a:lnTo>
                        <a:pt x="124" y="13"/>
                      </a:lnTo>
                      <a:lnTo>
                        <a:pt x="127" y="13"/>
                      </a:lnTo>
                      <a:lnTo>
                        <a:pt x="129" y="10"/>
                      </a:lnTo>
                      <a:lnTo>
                        <a:pt x="132" y="10"/>
                      </a:lnTo>
                      <a:lnTo>
                        <a:pt x="134" y="8"/>
                      </a:lnTo>
                      <a:lnTo>
                        <a:pt x="137" y="8"/>
                      </a:lnTo>
                      <a:lnTo>
                        <a:pt x="139" y="5"/>
                      </a:lnTo>
                      <a:lnTo>
                        <a:pt x="142" y="5"/>
                      </a:lnTo>
                      <a:lnTo>
                        <a:pt x="144" y="3"/>
                      </a:lnTo>
                      <a:lnTo>
                        <a:pt x="146" y="3"/>
                      </a:lnTo>
                      <a:lnTo>
                        <a:pt x="149" y="0"/>
                      </a:lnTo>
                      <a:lnTo>
                        <a:pt x="151" y="0"/>
                      </a:lnTo>
                      <a:lnTo>
                        <a:pt x="154" y="0"/>
                      </a:lnTo>
                      <a:lnTo>
                        <a:pt x="156" y="0"/>
                      </a:lnTo>
                      <a:lnTo>
                        <a:pt x="159" y="0"/>
                      </a:lnTo>
                      <a:lnTo>
                        <a:pt x="161" y="0"/>
                      </a:lnTo>
                      <a:lnTo>
                        <a:pt x="164" y="0"/>
                      </a:lnTo>
                      <a:lnTo>
                        <a:pt x="181" y="0"/>
                      </a:lnTo>
                      <a:lnTo>
                        <a:pt x="183" y="0"/>
                      </a:lnTo>
                      <a:lnTo>
                        <a:pt x="186" y="0"/>
                      </a:lnTo>
                      <a:lnTo>
                        <a:pt x="190" y="0"/>
                      </a:lnTo>
                      <a:lnTo>
                        <a:pt x="193" y="0"/>
                      </a:lnTo>
                      <a:lnTo>
                        <a:pt x="195" y="0"/>
                      </a:lnTo>
                      <a:lnTo>
                        <a:pt x="200" y="0"/>
                      </a:lnTo>
                      <a:lnTo>
                        <a:pt x="203" y="0"/>
                      </a:lnTo>
                      <a:lnTo>
                        <a:pt x="208" y="0"/>
                      </a:lnTo>
                      <a:lnTo>
                        <a:pt x="212" y="0"/>
                      </a:lnTo>
                      <a:lnTo>
                        <a:pt x="217" y="0"/>
                      </a:lnTo>
                      <a:lnTo>
                        <a:pt x="220" y="0"/>
                      </a:lnTo>
                      <a:lnTo>
                        <a:pt x="225" y="0"/>
                      </a:lnTo>
                      <a:lnTo>
                        <a:pt x="227" y="0"/>
                      </a:lnTo>
                      <a:lnTo>
                        <a:pt x="232" y="0"/>
                      </a:lnTo>
                      <a:lnTo>
                        <a:pt x="237" y="0"/>
                      </a:lnTo>
                      <a:lnTo>
                        <a:pt x="237" y="3"/>
                      </a:lnTo>
                      <a:lnTo>
                        <a:pt x="237" y="5"/>
                      </a:lnTo>
                      <a:lnTo>
                        <a:pt x="235" y="8"/>
                      </a:lnTo>
                      <a:lnTo>
                        <a:pt x="235" y="10"/>
                      </a:lnTo>
                      <a:lnTo>
                        <a:pt x="235" y="13"/>
                      </a:lnTo>
                      <a:lnTo>
                        <a:pt x="235" y="15"/>
                      </a:lnTo>
                      <a:lnTo>
                        <a:pt x="232" y="17"/>
                      </a:lnTo>
                      <a:lnTo>
                        <a:pt x="232" y="20"/>
                      </a:lnTo>
                      <a:lnTo>
                        <a:pt x="232" y="22"/>
                      </a:lnTo>
                      <a:lnTo>
                        <a:pt x="232" y="25"/>
                      </a:lnTo>
                      <a:lnTo>
                        <a:pt x="232" y="27"/>
                      </a:lnTo>
                      <a:lnTo>
                        <a:pt x="230" y="27"/>
                      </a:lnTo>
                      <a:lnTo>
                        <a:pt x="230" y="30"/>
                      </a:lnTo>
                      <a:lnTo>
                        <a:pt x="232" y="32"/>
                      </a:lnTo>
                      <a:lnTo>
                        <a:pt x="230" y="35"/>
                      </a:lnTo>
                      <a:lnTo>
                        <a:pt x="230" y="37"/>
                      </a:lnTo>
                      <a:lnTo>
                        <a:pt x="227" y="37"/>
                      </a:lnTo>
                      <a:lnTo>
                        <a:pt x="227" y="42"/>
                      </a:lnTo>
                      <a:lnTo>
                        <a:pt x="227" y="44"/>
                      </a:lnTo>
                      <a:lnTo>
                        <a:pt x="227" y="47"/>
                      </a:lnTo>
                      <a:lnTo>
                        <a:pt x="227" y="49"/>
                      </a:lnTo>
                      <a:lnTo>
                        <a:pt x="227" y="52"/>
                      </a:lnTo>
                      <a:lnTo>
                        <a:pt x="227" y="54"/>
                      </a:lnTo>
                      <a:lnTo>
                        <a:pt x="227" y="57"/>
                      </a:lnTo>
                      <a:lnTo>
                        <a:pt x="230" y="57"/>
                      </a:lnTo>
                      <a:lnTo>
                        <a:pt x="227" y="59"/>
                      </a:lnTo>
                      <a:lnTo>
                        <a:pt x="227" y="62"/>
                      </a:lnTo>
                      <a:lnTo>
                        <a:pt x="227" y="64"/>
                      </a:lnTo>
                      <a:lnTo>
                        <a:pt x="230" y="64"/>
                      </a:lnTo>
                      <a:lnTo>
                        <a:pt x="230" y="66"/>
                      </a:lnTo>
                      <a:lnTo>
                        <a:pt x="227" y="66"/>
                      </a:lnTo>
                      <a:lnTo>
                        <a:pt x="230" y="66"/>
                      </a:lnTo>
                      <a:lnTo>
                        <a:pt x="230" y="69"/>
                      </a:lnTo>
                      <a:lnTo>
                        <a:pt x="230" y="71"/>
                      </a:lnTo>
                      <a:lnTo>
                        <a:pt x="230" y="74"/>
                      </a:lnTo>
                      <a:lnTo>
                        <a:pt x="230" y="76"/>
                      </a:lnTo>
                      <a:lnTo>
                        <a:pt x="232" y="79"/>
                      </a:lnTo>
                      <a:lnTo>
                        <a:pt x="235" y="81"/>
                      </a:lnTo>
                      <a:lnTo>
                        <a:pt x="235" y="84"/>
                      </a:lnTo>
                      <a:lnTo>
                        <a:pt x="232" y="84"/>
                      </a:lnTo>
                      <a:lnTo>
                        <a:pt x="230" y="84"/>
                      </a:lnTo>
                      <a:lnTo>
                        <a:pt x="230" y="86"/>
                      </a:lnTo>
                      <a:lnTo>
                        <a:pt x="227" y="86"/>
                      </a:lnTo>
                      <a:lnTo>
                        <a:pt x="225" y="88"/>
                      </a:lnTo>
                      <a:lnTo>
                        <a:pt x="225" y="91"/>
                      </a:lnTo>
                      <a:lnTo>
                        <a:pt x="225" y="93"/>
                      </a:lnTo>
                      <a:lnTo>
                        <a:pt x="225" y="96"/>
                      </a:lnTo>
                      <a:lnTo>
                        <a:pt x="225" y="98"/>
                      </a:lnTo>
                      <a:lnTo>
                        <a:pt x="225" y="101"/>
                      </a:lnTo>
                      <a:lnTo>
                        <a:pt x="222" y="101"/>
                      </a:lnTo>
                      <a:lnTo>
                        <a:pt x="222" y="103"/>
                      </a:lnTo>
                      <a:lnTo>
                        <a:pt x="225" y="106"/>
                      </a:lnTo>
                      <a:lnTo>
                        <a:pt x="225" y="108"/>
                      </a:lnTo>
                      <a:lnTo>
                        <a:pt x="225" y="110"/>
                      </a:lnTo>
                      <a:lnTo>
                        <a:pt x="227" y="110"/>
                      </a:lnTo>
                      <a:lnTo>
                        <a:pt x="227" y="113"/>
                      </a:lnTo>
                      <a:lnTo>
                        <a:pt x="227" y="115"/>
                      </a:lnTo>
                      <a:lnTo>
                        <a:pt x="227" y="118"/>
                      </a:lnTo>
                      <a:lnTo>
                        <a:pt x="227" y="120"/>
                      </a:lnTo>
                      <a:lnTo>
                        <a:pt x="227" y="123"/>
                      </a:lnTo>
                      <a:lnTo>
                        <a:pt x="227" y="125"/>
                      </a:lnTo>
                      <a:lnTo>
                        <a:pt x="230" y="125"/>
                      </a:lnTo>
                      <a:lnTo>
                        <a:pt x="230" y="128"/>
                      </a:lnTo>
                      <a:lnTo>
                        <a:pt x="230" y="130"/>
                      </a:lnTo>
                      <a:lnTo>
                        <a:pt x="230" y="133"/>
                      </a:lnTo>
                      <a:lnTo>
                        <a:pt x="232" y="133"/>
                      </a:lnTo>
                      <a:lnTo>
                        <a:pt x="232" y="135"/>
                      </a:lnTo>
                      <a:lnTo>
                        <a:pt x="232" y="137"/>
                      </a:lnTo>
                      <a:lnTo>
                        <a:pt x="232" y="140"/>
                      </a:lnTo>
                      <a:lnTo>
                        <a:pt x="235" y="142"/>
                      </a:lnTo>
                      <a:lnTo>
                        <a:pt x="235" y="145"/>
                      </a:lnTo>
                      <a:lnTo>
                        <a:pt x="235" y="147"/>
                      </a:lnTo>
                      <a:lnTo>
                        <a:pt x="237" y="150"/>
                      </a:lnTo>
                      <a:lnTo>
                        <a:pt x="237" y="152"/>
                      </a:lnTo>
                      <a:lnTo>
                        <a:pt x="237" y="155"/>
                      </a:lnTo>
                      <a:lnTo>
                        <a:pt x="239" y="157"/>
                      </a:lnTo>
                      <a:lnTo>
                        <a:pt x="239" y="159"/>
                      </a:lnTo>
                      <a:lnTo>
                        <a:pt x="242" y="162"/>
                      </a:lnTo>
                      <a:lnTo>
                        <a:pt x="242" y="164"/>
                      </a:lnTo>
                      <a:lnTo>
                        <a:pt x="242" y="167"/>
                      </a:lnTo>
                      <a:lnTo>
                        <a:pt x="244" y="169"/>
                      </a:lnTo>
                      <a:lnTo>
                        <a:pt x="247" y="172"/>
                      </a:lnTo>
                      <a:lnTo>
                        <a:pt x="247" y="174"/>
                      </a:lnTo>
                      <a:lnTo>
                        <a:pt x="249" y="174"/>
                      </a:lnTo>
                      <a:lnTo>
                        <a:pt x="249" y="177"/>
                      </a:lnTo>
                      <a:lnTo>
                        <a:pt x="252" y="179"/>
                      </a:lnTo>
                      <a:lnTo>
                        <a:pt x="252" y="181"/>
                      </a:lnTo>
                      <a:lnTo>
                        <a:pt x="252" y="184"/>
                      </a:lnTo>
                      <a:lnTo>
                        <a:pt x="254" y="186"/>
                      </a:lnTo>
                      <a:lnTo>
                        <a:pt x="254" y="189"/>
                      </a:lnTo>
                      <a:lnTo>
                        <a:pt x="254" y="191"/>
                      </a:lnTo>
                      <a:lnTo>
                        <a:pt x="254" y="194"/>
                      </a:lnTo>
                      <a:lnTo>
                        <a:pt x="257" y="199"/>
                      </a:lnTo>
                      <a:lnTo>
                        <a:pt x="261" y="201"/>
                      </a:lnTo>
                      <a:lnTo>
                        <a:pt x="261" y="203"/>
                      </a:lnTo>
                      <a:lnTo>
                        <a:pt x="264" y="206"/>
                      </a:lnTo>
                      <a:lnTo>
                        <a:pt x="266" y="208"/>
                      </a:lnTo>
                      <a:lnTo>
                        <a:pt x="269" y="211"/>
                      </a:lnTo>
                      <a:lnTo>
                        <a:pt x="279" y="203"/>
                      </a:lnTo>
                      <a:lnTo>
                        <a:pt x="281" y="203"/>
                      </a:lnTo>
                      <a:lnTo>
                        <a:pt x="283" y="201"/>
                      </a:lnTo>
                      <a:lnTo>
                        <a:pt x="291" y="199"/>
                      </a:lnTo>
                      <a:lnTo>
                        <a:pt x="293" y="196"/>
                      </a:lnTo>
                      <a:lnTo>
                        <a:pt x="296" y="194"/>
                      </a:lnTo>
                      <a:lnTo>
                        <a:pt x="298" y="194"/>
                      </a:lnTo>
                      <a:lnTo>
                        <a:pt x="301" y="191"/>
                      </a:lnTo>
                      <a:lnTo>
                        <a:pt x="303" y="191"/>
                      </a:lnTo>
                      <a:lnTo>
                        <a:pt x="305" y="191"/>
                      </a:lnTo>
                      <a:lnTo>
                        <a:pt x="308" y="191"/>
                      </a:lnTo>
                      <a:lnTo>
                        <a:pt x="313" y="191"/>
                      </a:lnTo>
                      <a:lnTo>
                        <a:pt x="315" y="191"/>
                      </a:lnTo>
                      <a:lnTo>
                        <a:pt x="318" y="191"/>
                      </a:lnTo>
                      <a:lnTo>
                        <a:pt x="320" y="191"/>
                      </a:lnTo>
                      <a:lnTo>
                        <a:pt x="323" y="189"/>
                      </a:lnTo>
                      <a:lnTo>
                        <a:pt x="325" y="189"/>
                      </a:lnTo>
                      <a:lnTo>
                        <a:pt x="328" y="189"/>
                      </a:lnTo>
                      <a:lnTo>
                        <a:pt x="330" y="189"/>
                      </a:lnTo>
                      <a:lnTo>
                        <a:pt x="330" y="191"/>
                      </a:lnTo>
                      <a:lnTo>
                        <a:pt x="332" y="191"/>
                      </a:lnTo>
                      <a:lnTo>
                        <a:pt x="335" y="191"/>
                      </a:lnTo>
                      <a:lnTo>
                        <a:pt x="337" y="191"/>
                      </a:lnTo>
                      <a:lnTo>
                        <a:pt x="340" y="194"/>
                      </a:lnTo>
                      <a:lnTo>
                        <a:pt x="342" y="194"/>
                      </a:lnTo>
                      <a:lnTo>
                        <a:pt x="345" y="194"/>
                      </a:lnTo>
                      <a:lnTo>
                        <a:pt x="350" y="194"/>
                      </a:lnTo>
                      <a:lnTo>
                        <a:pt x="352" y="194"/>
                      </a:lnTo>
                      <a:lnTo>
                        <a:pt x="352" y="196"/>
                      </a:lnTo>
                      <a:lnTo>
                        <a:pt x="354" y="196"/>
                      </a:lnTo>
                      <a:lnTo>
                        <a:pt x="357" y="199"/>
                      </a:lnTo>
                      <a:lnTo>
                        <a:pt x="357" y="201"/>
                      </a:lnTo>
                      <a:lnTo>
                        <a:pt x="359" y="203"/>
                      </a:lnTo>
                      <a:lnTo>
                        <a:pt x="359" y="206"/>
                      </a:lnTo>
                      <a:lnTo>
                        <a:pt x="359" y="208"/>
                      </a:lnTo>
                      <a:lnTo>
                        <a:pt x="362" y="211"/>
                      </a:lnTo>
                      <a:lnTo>
                        <a:pt x="362" y="216"/>
                      </a:lnTo>
                      <a:lnTo>
                        <a:pt x="364" y="216"/>
                      </a:lnTo>
                      <a:lnTo>
                        <a:pt x="364" y="218"/>
                      </a:lnTo>
                      <a:lnTo>
                        <a:pt x="364" y="221"/>
                      </a:lnTo>
                      <a:lnTo>
                        <a:pt x="367" y="223"/>
                      </a:lnTo>
                      <a:lnTo>
                        <a:pt x="367" y="226"/>
                      </a:lnTo>
                      <a:lnTo>
                        <a:pt x="367" y="228"/>
                      </a:lnTo>
                      <a:lnTo>
                        <a:pt x="369" y="230"/>
                      </a:lnTo>
                      <a:lnTo>
                        <a:pt x="369" y="238"/>
                      </a:lnTo>
                      <a:lnTo>
                        <a:pt x="372" y="240"/>
                      </a:lnTo>
                      <a:lnTo>
                        <a:pt x="372" y="243"/>
                      </a:lnTo>
                      <a:lnTo>
                        <a:pt x="374" y="245"/>
                      </a:lnTo>
                      <a:lnTo>
                        <a:pt x="374" y="248"/>
                      </a:lnTo>
                      <a:lnTo>
                        <a:pt x="374" y="250"/>
                      </a:lnTo>
                      <a:lnTo>
                        <a:pt x="374" y="252"/>
                      </a:lnTo>
                      <a:lnTo>
                        <a:pt x="376" y="252"/>
                      </a:lnTo>
                      <a:lnTo>
                        <a:pt x="376" y="255"/>
                      </a:lnTo>
                      <a:lnTo>
                        <a:pt x="376" y="257"/>
                      </a:lnTo>
                      <a:lnTo>
                        <a:pt x="376" y="260"/>
                      </a:lnTo>
                      <a:lnTo>
                        <a:pt x="376" y="262"/>
                      </a:lnTo>
                      <a:lnTo>
                        <a:pt x="376" y="265"/>
                      </a:lnTo>
                      <a:lnTo>
                        <a:pt x="374" y="265"/>
                      </a:lnTo>
                      <a:lnTo>
                        <a:pt x="372" y="267"/>
                      </a:lnTo>
                      <a:lnTo>
                        <a:pt x="372" y="270"/>
                      </a:lnTo>
                      <a:lnTo>
                        <a:pt x="369" y="270"/>
                      </a:lnTo>
                      <a:lnTo>
                        <a:pt x="367" y="270"/>
                      </a:lnTo>
                      <a:lnTo>
                        <a:pt x="367" y="272"/>
                      </a:lnTo>
                      <a:lnTo>
                        <a:pt x="367" y="274"/>
                      </a:lnTo>
                      <a:lnTo>
                        <a:pt x="364" y="277"/>
                      </a:lnTo>
                      <a:lnTo>
                        <a:pt x="364" y="279"/>
                      </a:lnTo>
                      <a:lnTo>
                        <a:pt x="364" y="282"/>
                      </a:lnTo>
                      <a:lnTo>
                        <a:pt x="362" y="282"/>
                      </a:lnTo>
                      <a:lnTo>
                        <a:pt x="362" y="284"/>
                      </a:lnTo>
                      <a:lnTo>
                        <a:pt x="362" y="287"/>
                      </a:lnTo>
                      <a:lnTo>
                        <a:pt x="359" y="289"/>
                      </a:lnTo>
                      <a:lnTo>
                        <a:pt x="357" y="292"/>
                      </a:lnTo>
                      <a:lnTo>
                        <a:pt x="354" y="294"/>
                      </a:lnTo>
                      <a:lnTo>
                        <a:pt x="352" y="294"/>
                      </a:lnTo>
                      <a:lnTo>
                        <a:pt x="352" y="296"/>
                      </a:lnTo>
                      <a:lnTo>
                        <a:pt x="350" y="296"/>
                      </a:lnTo>
                      <a:lnTo>
                        <a:pt x="347" y="296"/>
                      </a:lnTo>
                      <a:lnTo>
                        <a:pt x="345" y="299"/>
                      </a:lnTo>
                      <a:lnTo>
                        <a:pt x="342" y="299"/>
                      </a:lnTo>
                      <a:lnTo>
                        <a:pt x="340" y="299"/>
                      </a:lnTo>
                      <a:lnTo>
                        <a:pt x="337" y="299"/>
                      </a:lnTo>
                      <a:lnTo>
                        <a:pt x="335" y="299"/>
                      </a:lnTo>
                      <a:lnTo>
                        <a:pt x="332" y="299"/>
                      </a:lnTo>
                      <a:lnTo>
                        <a:pt x="330" y="299"/>
                      </a:lnTo>
                      <a:lnTo>
                        <a:pt x="328" y="299"/>
                      </a:lnTo>
                      <a:lnTo>
                        <a:pt x="325" y="299"/>
                      </a:lnTo>
                      <a:lnTo>
                        <a:pt x="325" y="301"/>
                      </a:lnTo>
                      <a:lnTo>
                        <a:pt x="323" y="304"/>
                      </a:lnTo>
                      <a:lnTo>
                        <a:pt x="320" y="301"/>
                      </a:lnTo>
                      <a:lnTo>
                        <a:pt x="318" y="301"/>
                      </a:lnTo>
                      <a:lnTo>
                        <a:pt x="315" y="299"/>
                      </a:lnTo>
                      <a:lnTo>
                        <a:pt x="313" y="299"/>
                      </a:lnTo>
                      <a:lnTo>
                        <a:pt x="310" y="299"/>
                      </a:lnTo>
                      <a:lnTo>
                        <a:pt x="308" y="301"/>
                      </a:lnTo>
                      <a:lnTo>
                        <a:pt x="308" y="304"/>
                      </a:lnTo>
                      <a:lnTo>
                        <a:pt x="308" y="306"/>
                      </a:lnTo>
                      <a:lnTo>
                        <a:pt x="310" y="306"/>
                      </a:lnTo>
                      <a:lnTo>
                        <a:pt x="310" y="309"/>
                      </a:lnTo>
                      <a:lnTo>
                        <a:pt x="313" y="309"/>
                      </a:lnTo>
                      <a:lnTo>
                        <a:pt x="313" y="311"/>
                      </a:lnTo>
                      <a:lnTo>
                        <a:pt x="315" y="314"/>
                      </a:lnTo>
                      <a:lnTo>
                        <a:pt x="315" y="316"/>
                      </a:lnTo>
                      <a:lnTo>
                        <a:pt x="315" y="319"/>
                      </a:lnTo>
                      <a:lnTo>
                        <a:pt x="318" y="321"/>
                      </a:lnTo>
                      <a:lnTo>
                        <a:pt x="320" y="323"/>
                      </a:lnTo>
                      <a:lnTo>
                        <a:pt x="320" y="326"/>
                      </a:lnTo>
                      <a:lnTo>
                        <a:pt x="320" y="328"/>
                      </a:lnTo>
                      <a:lnTo>
                        <a:pt x="320" y="331"/>
                      </a:lnTo>
                      <a:lnTo>
                        <a:pt x="320" y="333"/>
                      </a:lnTo>
                      <a:lnTo>
                        <a:pt x="320" y="336"/>
                      </a:lnTo>
                      <a:lnTo>
                        <a:pt x="318" y="338"/>
                      </a:lnTo>
                      <a:lnTo>
                        <a:pt x="318" y="341"/>
                      </a:lnTo>
                      <a:lnTo>
                        <a:pt x="318" y="343"/>
                      </a:lnTo>
                      <a:lnTo>
                        <a:pt x="315" y="345"/>
                      </a:lnTo>
                      <a:lnTo>
                        <a:pt x="315" y="348"/>
                      </a:lnTo>
                      <a:lnTo>
                        <a:pt x="313" y="348"/>
                      </a:lnTo>
                      <a:lnTo>
                        <a:pt x="313" y="350"/>
                      </a:lnTo>
                      <a:lnTo>
                        <a:pt x="310" y="353"/>
                      </a:lnTo>
                      <a:lnTo>
                        <a:pt x="308" y="355"/>
                      </a:lnTo>
                      <a:lnTo>
                        <a:pt x="305" y="355"/>
                      </a:lnTo>
                      <a:lnTo>
                        <a:pt x="305" y="358"/>
                      </a:lnTo>
                      <a:lnTo>
                        <a:pt x="303" y="358"/>
                      </a:lnTo>
                      <a:lnTo>
                        <a:pt x="301" y="360"/>
                      </a:lnTo>
                      <a:lnTo>
                        <a:pt x="298" y="360"/>
                      </a:lnTo>
                      <a:lnTo>
                        <a:pt x="296" y="363"/>
                      </a:lnTo>
                      <a:lnTo>
                        <a:pt x="293" y="363"/>
                      </a:lnTo>
                      <a:lnTo>
                        <a:pt x="293" y="365"/>
                      </a:lnTo>
                      <a:lnTo>
                        <a:pt x="291" y="365"/>
                      </a:lnTo>
                      <a:lnTo>
                        <a:pt x="291" y="367"/>
                      </a:lnTo>
                      <a:lnTo>
                        <a:pt x="288" y="367"/>
                      </a:lnTo>
                      <a:lnTo>
                        <a:pt x="286" y="367"/>
                      </a:lnTo>
                      <a:lnTo>
                        <a:pt x="283" y="365"/>
                      </a:lnTo>
                      <a:lnTo>
                        <a:pt x="281" y="365"/>
                      </a:lnTo>
                      <a:lnTo>
                        <a:pt x="281" y="363"/>
                      </a:lnTo>
                      <a:lnTo>
                        <a:pt x="281" y="360"/>
                      </a:lnTo>
                      <a:lnTo>
                        <a:pt x="279" y="358"/>
                      </a:lnTo>
                      <a:lnTo>
                        <a:pt x="279" y="355"/>
                      </a:lnTo>
                      <a:lnTo>
                        <a:pt x="279" y="353"/>
                      </a:lnTo>
                      <a:lnTo>
                        <a:pt x="276" y="353"/>
                      </a:lnTo>
                      <a:lnTo>
                        <a:pt x="276" y="350"/>
                      </a:lnTo>
                      <a:lnTo>
                        <a:pt x="276" y="348"/>
                      </a:lnTo>
                      <a:lnTo>
                        <a:pt x="276" y="345"/>
                      </a:lnTo>
                      <a:lnTo>
                        <a:pt x="274" y="345"/>
                      </a:lnTo>
                      <a:lnTo>
                        <a:pt x="271" y="348"/>
                      </a:lnTo>
                      <a:lnTo>
                        <a:pt x="271" y="350"/>
                      </a:lnTo>
                      <a:lnTo>
                        <a:pt x="271" y="353"/>
                      </a:lnTo>
                      <a:lnTo>
                        <a:pt x="269" y="355"/>
                      </a:lnTo>
                      <a:lnTo>
                        <a:pt x="266" y="358"/>
                      </a:lnTo>
                      <a:close/>
                    </a:path>
                  </a:pathLst>
                </a:custGeom>
                <a:solidFill>
                  <a:srgbClr val="669900">
                    <a:alpha val="25000"/>
                  </a:srgbClr>
                </a:solidFill>
                <a:ln w="3175">
                  <a:noFill/>
                  <a:prstDash val="solid"/>
                  <a:round/>
                  <a:headEnd/>
                  <a:tailEnd/>
                </a:ln>
              </p:spPr>
              <p:txBody>
                <a:bodyPr/>
                <a:lstStyle/>
                <a:p>
                  <a:endParaRPr lang="es-SV"/>
                </a:p>
              </p:txBody>
            </p:sp>
            <p:sp>
              <p:nvSpPr>
                <p:cNvPr id="149858" name="Freeform 2402"/>
                <p:cNvSpPr>
                  <a:spLocks/>
                </p:cNvSpPr>
                <p:nvPr/>
              </p:nvSpPr>
              <p:spPr bwMode="auto">
                <a:xfrm>
                  <a:off x="3805" y="1707"/>
                  <a:ext cx="255" cy="394"/>
                </a:xfrm>
                <a:custGeom>
                  <a:avLst/>
                  <a:gdLst/>
                  <a:ahLst/>
                  <a:cxnLst>
                    <a:cxn ang="0">
                      <a:pos x="235" y="257"/>
                    </a:cxn>
                    <a:cxn ang="0">
                      <a:pos x="225" y="272"/>
                    </a:cxn>
                    <a:cxn ang="0">
                      <a:pos x="218" y="284"/>
                    </a:cxn>
                    <a:cxn ang="0">
                      <a:pos x="223" y="298"/>
                    </a:cxn>
                    <a:cxn ang="0">
                      <a:pos x="228" y="318"/>
                    </a:cxn>
                    <a:cxn ang="0">
                      <a:pos x="208" y="320"/>
                    </a:cxn>
                    <a:cxn ang="0">
                      <a:pos x="189" y="328"/>
                    </a:cxn>
                    <a:cxn ang="0">
                      <a:pos x="176" y="333"/>
                    </a:cxn>
                    <a:cxn ang="0">
                      <a:pos x="164" y="347"/>
                    </a:cxn>
                    <a:cxn ang="0">
                      <a:pos x="152" y="369"/>
                    </a:cxn>
                    <a:cxn ang="0">
                      <a:pos x="132" y="377"/>
                    </a:cxn>
                    <a:cxn ang="0">
                      <a:pos x="123" y="391"/>
                    </a:cxn>
                    <a:cxn ang="0">
                      <a:pos x="110" y="384"/>
                    </a:cxn>
                    <a:cxn ang="0">
                      <a:pos x="118" y="372"/>
                    </a:cxn>
                    <a:cxn ang="0">
                      <a:pos x="123" y="357"/>
                    </a:cxn>
                    <a:cxn ang="0">
                      <a:pos x="115" y="347"/>
                    </a:cxn>
                    <a:cxn ang="0">
                      <a:pos x="108" y="335"/>
                    </a:cxn>
                    <a:cxn ang="0">
                      <a:pos x="96" y="325"/>
                    </a:cxn>
                    <a:cxn ang="0">
                      <a:pos x="81" y="320"/>
                    </a:cxn>
                    <a:cxn ang="0">
                      <a:pos x="69" y="311"/>
                    </a:cxn>
                    <a:cxn ang="0">
                      <a:pos x="57" y="291"/>
                    </a:cxn>
                    <a:cxn ang="0">
                      <a:pos x="52" y="279"/>
                    </a:cxn>
                    <a:cxn ang="0">
                      <a:pos x="47" y="267"/>
                    </a:cxn>
                    <a:cxn ang="0">
                      <a:pos x="37" y="250"/>
                    </a:cxn>
                    <a:cxn ang="0">
                      <a:pos x="30" y="237"/>
                    </a:cxn>
                    <a:cxn ang="0">
                      <a:pos x="27" y="223"/>
                    </a:cxn>
                    <a:cxn ang="0">
                      <a:pos x="15" y="215"/>
                    </a:cxn>
                    <a:cxn ang="0">
                      <a:pos x="5" y="205"/>
                    </a:cxn>
                    <a:cxn ang="0">
                      <a:pos x="5" y="196"/>
                    </a:cxn>
                    <a:cxn ang="0">
                      <a:pos x="3" y="176"/>
                    </a:cxn>
                    <a:cxn ang="0">
                      <a:pos x="5" y="159"/>
                    </a:cxn>
                    <a:cxn ang="0">
                      <a:pos x="17" y="152"/>
                    </a:cxn>
                    <a:cxn ang="0">
                      <a:pos x="32" y="144"/>
                    </a:cxn>
                    <a:cxn ang="0">
                      <a:pos x="52" y="125"/>
                    </a:cxn>
                    <a:cxn ang="0">
                      <a:pos x="59" y="103"/>
                    </a:cxn>
                    <a:cxn ang="0">
                      <a:pos x="74" y="93"/>
                    </a:cxn>
                    <a:cxn ang="0">
                      <a:pos x="88" y="88"/>
                    </a:cxn>
                    <a:cxn ang="0">
                      <a:pos x="98" y="81"/>
                    </a:cxn>
                    <a:cxn ang="0">
                      <a:pos x="123" y="78"/>
                    </a:cxn>
                    <a:cxn ang="0">
                      <a:pos x="142" y="68"/>
                    </a:cxn>
                    <a:cxn ang="0">
                      <a:pos x="159" y="49"/>
                    </a:cxn>
                    <a:cxn ang="0">
                      <a:pos x="181" y="27"/>
                    </a:cxn>
                    <a:cxn ang="0">
                      <a:pos x="196" y="7"/>
                    </a:cxn>
                    <a:cxn ang="0">
                      <a:pos x="230" y="7"/>
                    </a:cxn>
                    <a:cxn ang="0">
                      <a:pos x="245" y="15"/>
                    </a:cxn>
                    <a:cxn ang="0">
                      <a:pos x="247" y="32"/>
                    </a:cxn>
                    <a:cxn ang="0">
                      <a:pos x="235" y="49"/>
                    </a:cxn>
                    <a:cxn ang="0">
                      <a:pos x="238" y="66"/>
                    </a:cxn>
                    <a:cxn ang="0">
                      <a:pos x="228" y="83"/>
                    </a:cxn>
                    <a:cxn ang="0">
                      <a:pos x="230" y="103"/>
                    </a:cxn>
                    <a:cxn ang="0">
                      <a:pos x="228" y="125"/>
                    </a:cxn>
                    <a:cxn ang="0">
                      <a:pos x="240" y="132"/>
                    </a:cxn>
                    <a:cxn ang="0">
                      <a:pos x="250" y="147"/>
                    </a:cxn>
                    <a:cxn ang="0">
                      <a:pos x="247" y="171"/>
                    </a:cxn>
                    <a:cxn ang="0">
                      <a:pos x="240" y="191"/>
                    </a:cxn>
                    <a:cxn ang="0">
                      <a:pos x="245" y="208"/>
                    </a:cxn>
                    <a:cxn ang="0">
                      <a:pos x="247" y="223"/>
                    </a:cxn>
                    <a:cxn ang="0">
                      <a:pos x="252" y="235"/>
                    </a:cxn>
                    <a:cxn ang="0">
                      <a:pos x="255" y="252"/>
                    </a:cxn>
                  </a:cxnLst>
                  <a:rect l="0" t="0" r="r" b="b"/>
                  <a:pathLst>
                    <a:path w="255" h="394">
                      <a:moveTo>
                        <a:pt x="255" y="254"/>
                      </a:moveTo>
                      <a:lnTo>
                        <a:pt x="252" y="254"/>
                      </a:lnTo>
                      <a:lnTo>
                        <a:pt x="250" y="254"/>
                      </a:lnTo>
                      <a:lnTo>
                        <a:pt x="247" y="254"/>
                      </a:lnTo>
                      <a:lnTo>
                        <a:pt x="245" y="257"/>
                      </a:lnTo>
                      <a:lnTo>
                        <a:pt x="240" y="257"/>
                      </a:lnTo>
                      <a:lnTo>
                        <a:pt x="235" y="257"/>
                      </a:lnTo>
                      <a:lnTo>
                        <a:pt x="235" y="259"/>
                      </a:lnTo>
                      <a:lnTo>
                        <a:pt x="233" y="259"/>
                      </a:lnTo>
                      <a:lnTo>
                        <a:pt x="230" y="259"/>
                      </a:lnTo>
                      <a:lnTo>
                        <a:pt x="230" y="262"/>
                      </a:lnTo>
                      <a:lnTo>
                        <a:pt x="228" y="267"/>
                      </a:lnTo>
                      <a:lnTo>
                        <a:pt x="228" y="269"/>
                      </a:lnTo>
                      <a:lnTo>
                        <a:pt x="225" y="272"/>
                      </a:lnTo>
                      <a:lnTo>
                        <a:pt x="225" y="274"/>
                      </a:lnTo>
                      <a:lnTo>
                        <a:pt x="223" y="274"/>
                      </a:lnTo>
                      <a:lnTo>
                        <a:pt x="223" y="276"/>
                      </a:lnTo>
                      <a:lnTo>
                        <a:pt x="220" y="276"/>
                      </a:lnTo>
                      <a:lnTo>
                        <a:pt x="218" y="279"/>
                      </a:lnTo>
                      <a:lnTo>
                        <a:pt x="218" y="281"/>
                      </a:lnTo>
                      <a:lnTo>
                        <a:pt x="218" y="284"/>
                      </a:lnTo>
                      <a:lnTo>
                        <a:pt x="218" y="286"/>
                      </a:lnTo>
                      <a:lnTo>
                        <a:pt x="218" y="289"/>
                      </a:lnTo>
                      <a:lnTo>
                        <a:pt x="218" y="291"/>
                      </a:lnTo>
                      <a:lnTo>
                        <a:pt x="220" y="294"/>
                      </a:lnTo>
                      <a:lnTo>
                        <a:pt x="220" y="296"/>
                      </a:lnTo>
                      <a:lnTo>
                        <a:pt x="223" y="296"/>
                      </a:lnTo>
                      <a:lnTo>
                        <a:pt x="223" y="298"/>
                      </a:lnTo>
                      <a:lnTo>
                        <a:pt x="223" y="301"/>
                      </a:lnTo>
                      <a:lnTo>
                        <a:pt x="225" y="303"/>
                      </a:lnTo>
                      <a:lnTo>
                        <a:pt x="225" y="306"/>
                      </a:lnTo>
                      <a:lnTo>
                        <a:pt x="230" y="311"/>
                      </a:lnTo>
                      <a:lnTo>
                        <a:pt x="230" y="313"/>
                      </a:lnTo>
                      <a:lnTo>
                        <a:pt x="230" y="316"/>
                      </a:lnTo>
                      <a:lnTo>
                        <a:pt x="228" y="318"/>
                      </a:lnTo>
                      <a:lnTo>
                        <a:pt x="225" y="320"/>
                      </a:lnTo>
                      <a:lnTo>
                        <a:pt x="220" y="323"/>
                      </a:lnTo>
                      <a:lnTo>
                        <a:pt x="218" y="323"/>
                      </a:lnTo>
                      <a:lnTo>
                        <a:pt x="216" y="323"/>
                      </a:lnTo>
                      <a:lnTo>
                        <a:pt x="216" y="320"/>
                      </a:lnTo>
                      <a:lnTo>
                        <a:pt x="211" y="320"/>
                      </a:lnTo>
                      <a:lnTo>
                        <a:pt x="208" y="320"/>
                      </a:lnTo>
                      <a:lnTo>
                        <a:pt x="203" y="320"/>
                      </a:lnTo>
                      <a:lnTo>
                        <a:pt x="201" y="320"/>
                      </a:lnTo>
                      <a:lnTo>
                        <a:pt x="198" y="323"/>
                      </a:lnTo>
                      <a:lnTo>
                        <a:pt x="196" y="323"/>
                      </a:lnTo>
                      <a:lnTo>
                        <a:pt x="194" y="328"/>
                      </a:lnTo>
                      <a:lnTo>
                        <a:pt x="191" y="328"/>
                      </a:lnTo>
                      <a:lnTo>
                        <a:pt x="189" y="328"/>
                      </a:lnTo>
                      <a:lnTo>
                        <a:pt x="189" y="325"/>
                      </a:lnTo>
                      <a:lnTo>
                        <a:pt x="186" y="325"/>
                      </a:lnTo>
                      <a:lnTo>
                        <a:pt x="184" y="325"/>
                      </a:lnTo>
                      <a:lnTo>
                        <a:pt x="179" y="325"/>
                      </a:lnTo>
                      <a:lnTo>
                        <a:pt x="176" y="328"/>
                      </a:lnTo>
                      <a:lnTo>
                        <a:pt x="176" y="330"/>
                      </a:lnTo>
                      <a:lnTo>
                        <a:pt x="176" y="333"/>
                      </a:lnTo>
                      <a:lnTo>
                        <a:pt x="174" y="333"/>
                      </a:lnTo>
                      <a:lnTo>
                        <a:pt x="174" y="335"/>
                      </a:lnTo>
                      <a:lnTo>
                        <a:pt x="172" y="338"/>
                      </a:lnTo>
                      <a:lnTo>
                        <a:pt x="169" y="338"/>
                      </a:lnTo>
                      <a:lnTo>
                        <a:pt x="167" y="340"/>
                      </a:lnTo>
                      <a:lnTo>
                        <a:pt x="164" y="345"/>
                      </a:lnTo>
                      <a:lnTo>
                        <a:pt x="164" y="347"/>
                      </a:lnTo>
                      <a:lnTo>
                        <a:pt x="162" y="350"/>
                      </a:lnTo>
                      <a:lnTo>
                        <a:pt x="162" y="352"/>
                      </a:lnTo>
                      <a:lnTo>
                        <a:pt x="159" y="357"/>
                      </a:lnTo>
                      <a:lnTo>
                        <a:pt x="157" y="362"/>
                      </a:lnTo>
                      <a:lnTo>
                        <a:pt x="154" y="365"/>
                      </a:lnTo>
                      <a:lnTo>
                        <a:pt x="152" y="367"/>
                      </a:lnTo>
                      <a:lnTo>
                        <a:pt x="152" y="369"/>
                      </a:lnTo>
                      <a:lnTo>
                        <a:pt x="150" y="372"/>
                      </a:lnTo>
                      <a:lnTo>
                        <a:pt x="147" y="374"/>
                      </a:lnTo>
                      <a:lnTo>
                        <a:pt x="145" y="374"/>
                      </a:lnTo>
                      <a:lnTo>
                        <a:pt x="142" y="374"/>
                      </a:lnTo>
                      <a:lnTo>
                        <a:pt x="140" y="374"/>
                      </a:lnTo>
                      <a:lnTo>
                        <a:pt x="135" y="377"/>
                      </a:lnTo>
                      <a:lnTo>
                        <a:pt x="132" y="377"/>
                      </a:lnTo>
                      <a:lnTo>
                        <a:pt x="132" y="379"/>
                      </a:lnTo>
                      <a:lnTo>
                        <a:pt x="130" y="382"/>
                      </a:lnTo>
                      <a:lnTo>
                        <a:pt x="130" y="384"/>
                      </a:lnTo>
                      <a:lnTo>
                        <a:pt x="127" y="387"/>
                      </a:lnTo>
                      <a:lnTo>
                        <a:pt x="127" y="389"/>
                      </a:lnTo>
                      <a:lnTo>
                        <a:pt x="125" y="389"/>
                      </a:lnTo>
                      <a:lnTo>
                        <a:pt x="123" y="391"/>
                      </a:lnTo>
                      <a:lnTo>
                        <a:pt x="120" y="391"/>
                      </a:lnTo>
                      <a:lnTo>
                        <a:pt x="115" y="391"/>
                      </a:lnTo>
                      <a:lnTo>
                        <a:pt x="113" y="391"/>
                      </a:lnTo>
                      <a:lnTo>
                        <a:pt x="110" y="394"/>
                      </a:lnTo>
                      <a:lnTo>
                        <a:pt x="110" y="391"/>
                      </a:lnTo>
                      <a:lnTo>
                        <a:pt x="110" y="389"/>
                      </a:lnTo>
                      <a:lnTo>
                        <a:pt x="110" y="384"/>
                      </a:lnTo>
                      <a:lnTo>
                        <a:pt x="113" y="384"/>
                      </a:lnTo>
                      <a:lnTo>
                        <a:pt x="113" y="382"/>
                      </a:lnTo>
                      <a:lnTo>
                        <a:pt x="113" y="379"/>
                      </a:lnTo>
                      <a:lnTo>
                        <a:pt x="113" y="377"/>
                      </a:lnTo>
                      <a:lnTo>
                        <a:pt x="113" y="374"/>
                      </a:lnTo>
                      <a:lnTo>
                        <a:pt x="115" y="372"/>
                      </a:lnTo>
                      <a:lnTo>
                        <a:pt x="118" y="372"/>
                      </a:lnTo>
                      <a:lnTo>
                        <a:pt x="120" y="369"/>
                      </a:lnTo>
                      <a:lnTo>
                        <a:pt x="123" y="367"/>
                      </a:lnTo>
                      <a:lnTo>
                        <a:pt x="123" y="365"/>
                      </a:lnTo>
                      <a:lnTo>
                        <a:pt x="123" y="362"/>
                      </a:lnTo>
                      <a:lnTo>
                        <a:pt x="123" y="360"/>
                      </a:lnTo>
                      <a:lnTo>
                        <a:pt x="120" y="357"/>
                      </a:lnTo>
                      <a:lnTo>
                        <a:pt x="123" y="357"/>
                      </a:lnTo>
                      <a:lnTo>
                        <a:pt x="123" y="355"/>
                      </a:lnTo>
                      <a:lnTo>
                        <a:pt x="123" y="352"/>
                      </a:lnTo>
                      <a:lnTo>
                        <a:pt x="123" y="350"/>
                      </a:lnTo>
                      <a:lnTo>
                        <a:pt x="123" y="347"/>
                      </a:lnTo>
                      <a:lnTo>
                        <a:pt x="120" y="347"/>
                      </a:lnTo>
                      <a:lnTo>
                        <a:pt x="118" y="347"/>
                      </a:lnTo>
                      <a:lnTo>
                        <a:pt x="115" y="347"/>
                      </a:lnTo>
                      <a:lnTo>
                        <a:pt x="113" y="347"/>
                      </a:lnTo>
                      <a:lnTo>
                        <a:pt x="110" y="347"/>
                      </a:lnTo>
                      <a:lnTo>
                        <a:pt x="110" y="345"/>
                      </a:lnTo>
                      <a:lnTo>
                        <a:pt x="110" y="343"/>
                      </a:lnTo>
                      <a:lnTo>
                        <a:pt x="110" y="340"/>
                      </a:lnTo>
                      <a:lnTo>
                        <a:pt x="108" y="338"/>
                      </a:lnTo>
                      <a:lnTo>
                        <a:pt x="108" y="335"/>
                      </a:lnTo>
                      <a:lnTo>
                        <a:pt x="105" y="335"/>
                      </a:lnTo>
                      <a:lnTo>
                        <a:pt x="103" y="333"/>
                      </a:lnTo>
                      <a:lnTo>
                        <a:pt x="103" y="330"/>
                      </a:lnTo>
                      <a:lnTo>
                        <a:pt x="103" y="328"/>
                      </a:lnTo>
                      <a:lnTo>
                        <a:pt x="101" y="325"/>
                      </a:lnTo>
                      <a:lnTo>
                        <a:pt x="98" y="325"/>
                      </a:lnTo>
                      <a:lnTo>
                        <a:pt x="96" y="325"/>
                      </a:lnTo>
                      <a:lnTo>
                        <a:pt x="93" y="325"/>
                      </a:lnTo>
                      <a:lnTo>
                        <a:pt x="91" y="325"/>
                      </a:lnTo>
                      <a:lnTo>
                        <a:pt x="88" y="328"/>
                      </a:lnTo>
                      <a:lnTo>
                        <a:pt x="86" y="328"/>
                      </a:lnTo>
                      <a:lnTo>
                        <a:pt x="86" y="325"/>
                      </a:lnTo>
                      <a:lnTo>
                        <a:pt x="83" y="323"/>
                      </a:lnTo>
                      <a:lnTo>
                        <a:pt x="81" y="320"/>
                      </a:lnTo>
                      <a:lnTo>
                        <a:pt x="79" y="318"/>
                      </a:lnTo>
                      <a:lnTo>
                        <a:pt x="76" y="318"/>
                      </a:lnTo>
                      <a:lnTo>
                        <a:pt x="74" y="318"/>
                      </a:lnTo>
                      <a:lnTo>
                        <a:pt x="74" y="316"/>
                      </a:lnTo>
                      <a:lnTo>
                        <a:pt x="71" y="316"/>
                      </a:lnTo>
                      <a:lnTo>
                        <a:pt x="71" y="313"/>
                      </a:lnTo>
                      <a:lnTo>
                        <a:pt x="69" y="311"/>
                      </a:lnTo>
                      <a:lnTo>
                        <a:pt x="64" y="308"/>
                      </a:lnTo>
                      <a:lnTo>
                        <a:pt x="61" y="306"/>
                      </a:lnTo>
                      <a:lnTo>
                        <a:pt x="59" y="303"/>
                      </a:lnTo>
                      <a:lnTo>
                        <a:pt x="57" y="301"/>
                      </a:lnTo>
                      <a:lnTo>
                        <a:pt x="57" y="296"/>
                      </a:lnTo>
                      <a:lnTo>
                        <a:pt x="57" y="294"/>
                      </a:lnTo>
                      <a:lnTo>
                        <a:pt x="57" y="291"/>
                      </a:lnTo>
                      <a:lnTo>
                        <a:pt x="57" y="289"/>
                      </a:lnTo>
                      <a:lnTo>
                        <a:pt x="57" y="286"/>
                      </a:lnTo>
                      <a:lnTo>
                        <a:pt x="54" y="284"/>
                      </a:lnTo>
                      <a:lnTo>
                        <a:pt x="54" y="281"/>
                      </a:lnTo>
                      <a:lnTo>
                        <a:pt x="52" y="281"/>
                      </a:lnTo>
                      <a:lnTo>
                        <a:pt x="49" y="279"/>
                      </a:lnTo>
                      <a:lnTo>
                        <a:pt x="52" y="279"/>
                      </a:lnTo>
                      <a:lnTo>
                        <a:pt x="52" y="276"/>
                      </a:lnTo>
                      <a:lnTo>
                        <a:pt x="49" y="276"/>
                      </a:lnTo>
                      <a:lnTo>
                        <a:pt x="47" y="276"/>
                      </a:lnTo>
                      <a:lnTo>
                        <a:pt x="47" y="274"/>
                      </a:lnTo>
                      <a:lnTo>
                        <a:pt x="44" y="272"/>
                      </a:lnTo>
                      <a:lnTo>
                        <a:pt x="44" y="269"/>
                      </a:lnTo>
                      <a:lnTo>
                        <a:pt x="47" y="267"/>
                      </a:lnTo>
                      <a:lnTo>
                        <a:pt x="47" y="264"/>
                      </a:lnTo>
                      <a:lnTo>
                        <a:pt x="44" y="262"/>
                      </a:lnTo>
                      <a:lnTo>
                        <a:pt x="44" y="259"/>
                      </a:lnTo>
                      <a:lnTo>
                        <a:pt x="42" y="257"/>
                      </a:lnTo>
                      <a:lnTo>
                        <a:pt x="39" y="254"/>
                      </a:lnTo>
                      <a:lnTo>
                        <a:pt x="39" y="252"/>
                      </a:lnTo>
                      <a:lnTo>
                        <a:pt x="37" y="250"/>
                      </a:lnTo>
                      <a:lnTo>
                        <a:pt x="34" y="247"/>
                      </a:lnTo>
                      <a:lnTo>
                        <a:pt x="32" y="247"/>
                      </a:lnTo>
                      <a:lnTo>
                        <a:pt x="30" y="245"/>
                      </a:lnTo>
                      <a:lnTo>
                        <a:pt x="32" y="242"/>
                      </a:lnTo>
                      <a:lnTo>
                        <a:pt x="32" y="240"/>
                      </a:lnTo>
                      <a:lnTo>
                        <a:pt x="30" y="240"/>
                      </a:lnTo>
                      <a:lnTo>
                        <a:pt x="30" y="237"/>
                      </a:lnTo>
                      <a:lnTo>
                        <a:pt x="30" y="235"/>
                      </a:lnTo>
                      <a:lnTo>
                        <a:pt x="30" y="232"/>
                      </a:lnTo>
                      <a:lnTo>
                        <a:pt x="30" y="230"/>
                      </a:lnTo>
                      <a:lnTo>
                        <a:pt x="27" y="230"/>
                      </a:lnTo>
                      <a:lnTo>
                        <a:pt x="27" y="227"/>
                      </a:lnTo>
                      <a:lnTo>
                        <a:pt x="27" y="225"/>
                      </a:lnTo>
                      <a:lnTo>
                        <a:pt x="27" y="223"/>
                      </a:lnTo>
                      <a:lnTo>
                        <a:pt x="22" y="223"/>
                      </a:lnTo>
                      <a:lnTo>
                        <a:pt x="22" y="220"/>
                      </a:lnTo>
                      <a:lnTo>
                        <a:pt x="20" y="218"/>
                      </a:lnTo>
                      <a:lnTo>
                        <a:pt x="17" y="220"/>
                      </a:lnTo>
                      <a:lnTo>
                        <a:pt x="15" y="220"/>
                      </a:lnTo>
                      <a:lnTo>
                        <a:pt x="15" y="218"/>
                      </a:lnTo>
                      <a:lnTo>
                        <a:pt x="15" y="215"/>
                      </a:lnTo>
                      <a:lnTo>
                        <a:pt x="12" y="215"/>
                      </a:lnTo>
                      <a:lnTo>
                        <a:pt x="10" y="215"/>
                      </a:lnTo>
                      <a:lnTo>
                        <a:pt x="8" y="213"/>
                      </a:lnTo>
                      <a:lnTo>
                        <a:pt x="8" y="210"/>
                      </a:lnTo>
                      <a:lnTo>
                        <a:pt x="8" y="208"/>
                      </a:lnTo>
                      <a:lnTo>
                        <a:pt x="8" y="205"/>
                      </a:lnTo>
                      <a:lnTo>
                        <a:pt x="5" y="205"/>
                      </a:lnTo>
                      <a:lnTo>
                        <a:pt x="3" y="205"/>
                      </a:lnTo>
                      <a:lnTo>
                        <a:pt x="3" y="203"/>
                      </a:lnTo>
                      <a:lnTo>
                        <a:pt x="5" y="201"/>
                      </a:lnTo>
                      <a:lnTo>
                        <a:pt x="8" y="201"/>
                      </a:lnTo>
                      <a:lnTo>
                        <a:pt x="8" y="198"/>
                      </a:lnTo>
                      <a:lnTo>
                        <a:pt x="8" y="196"/>
                      </a:lnTo>
                      <a:lnTo>
                        <a:pt x="5" y="196"/>
                      </a:lnTo>
                      <a:lnTo>
                        <a:pt x="5" y="193"/>
                      </a:lnTo>
                      <a:lnTo>
                        <a:pt x="5" y="191"/>
                      </a:lnTo>
                      <a:lnTo>
                        <a:pt x="3" y="188"/>
                      </a:lnTo>
                      <a:lnTo>
                        <a:pt x="3" y="186"/>
                      </a:lnTo>
                      <a:lnTo>
                        <a:pt x="0" y="183"/>
                      </a:lnTo>
                      <a:lnTo>
                        <a:pt x="0" y="181"/>
                      </a:lnTo>
                      <a:lnTo>
                        <a:pt x="3" y="176"/>
                      </a:lnTo>
                      <a:lnTo>
                        <a:pt x="5" y="174"/>
                      </a:lnTo>
                      <a:lnTo>
                        <a:pt x="5" y="171"/>
                      </a:lnTo>
                      <a:lnTo>
                        <a:pt x="5" y="169"/>
                      </a:lnTo>
                      <a:lnTo>
                        <a:pt x="5" y="166"/>
                      </a:lnTo>
                      <a:lnTo>
                        <a:pt x="3" y="164"/>
                      </a:lnTo>
                      <a:lnTo>
                        <a:pt x="3" y="161"/>
                      </a:lnTo>
                      <a:lnTo>
                        <a:pt x="5" y="159"/>
                      </a:lnTo>
                      <a:lnTo>
                        <a:pt x="8" y="161"/>
                      </a:lnTo>
                      <a:lnTo>
                        <a:pt x="10" y="161"/>
                      </a:lnTo>
                      <a:lnTo>
                        <a:pt x="10" y="159"/>
                      </a:lnTo>
                      <a:lnTo>
                        <a:pt x="10" y="157"/>
                      </a:lnTo>
                      <a:lnTo>
                        <a:pt x="12" y="154"/>
                      </a:lnTo>
                      <a:lnTo>
                        <a:pt x="15" y="154"/>
                      </a:lnTo>
                      <a:lnTo>
                        <a:pt x="17" y="152"/>
                      </a:lnTo>
                      <a:lnTo>
                        <a:pt x="20" y="152"/>
                      </a:lnTo>
                      <a:lnTo>
                        <a:pt x="22" y="152"/>
                      </a:lnTo>
                      <a:lnTo>
                        <a:pt x="25" y="149"/>
                      </a:lnTo>
                      <a:lnTo>
                        <a:pt x="27" y="149"/>
                      </a:lnTo>
                      <a:lnTo>
                        <a:pt x="27" y="147"/>
                      </a:lnTo>
                      <a:lnTo>
                        <a:pt x="30" y="144"/>
                      </a:lnTo>
                      <a:lnTo>
                        <a:pt x="32" y="144"/>
                      </a:lnTo>
                      <a:lnTo>
                        <a:pt x="34" y="142"/>
                      </a:lnTo>
                      <a:lnTo>
                        <a:pt x="37" y="142"/>
                      </a:lnTo>
                      <a:lnTo>
                        <a:pt x="39" y="137"/>
                      </a:lnTo>
                      <a:lnTo>
                        <a:pt x="44" y="134"/>
                      </a:lnTo>
                      <a:lnTo>
                        <a:pt x="47" y="132"/>
                      </a:lnTo>
                      <a:lnTo>
                        <a:pt x="49" y="127"/>
                      </a:lnTo>
                      <a:lnTo>
                        <a:pt x="52" y="125"/>
                      </a:lnTo>
                      <a:lnTo>
                        <a:pt x="52" y="122"/>
                      </a:lnTo>
                      <a:lnTo>
                        <a:pt x="52" y="117"/>
                      </a:lnTo>
                      <a:lnTo>
                        <a:pt x="54" y="115"/>
                      </a:lnTo>
                      <a:lnTo>
                        <a:pt x="54" y="112"/>
                      </a:lnTo>
                      <a:lnTo>
                        <a:pt x="57" y="108"/>
                      </a:lnTo>
                      <a:lnTo>
                        <a:pt x="57" y="105"/>
                      </a:lnTo>
                      <a:lnTo>
                        <a:pt x="59" y="103"/>
                      </a:lnTo>
                      <a:lnTo>
                        <a:pt x="61" y="100"/>
                      </a:lnTo>
                      <a:lnTo>
                        <a:pt x="64" y="100"/>
                      </a:lnTo>
                      <a:lnTo>
                        <a:pt x="66" y="100"/>
                      </a:lnTo>
                      <a:lnTo>
                        <a:pt x="66" y="98"/>
                      </a:lnTo>
                      <a:lnTo>
                        <a:pt x="69" y="98"/>
                      </a:lnTo>
                      <a:lnTo>
                        <a:pt x="71" y="95"/>
                      </a:lnTo>
                      <a:lnTo>
                        <a:pt x="74" y="93"/>
                      </a:lnTo>
                      <a:lnTo>
                        <a:pt x="76" y="93"/>
                      </a:lnTo>
                      <a:lnTo>
                        <a:pt x="76" y="90"/>
                      </a:lnTo>
                      <a:lnTo>
                        <a:pt x="79" y="90"/>
                      </a:lnTo>
                      <a:lnTo>
                        <a:pt x="81" y="90"/>
                      </a:lnTo>
                      <a:lnTo>
                        <a:pt x="83" y="90"/>
                      </a:lnTo>
                      <a:lnTo>
                        <a:pt x="86" y="88"/>
                      </a:lnTo>
                      <a:lnTo>
                        <a:pt x="88" y="88"/>
                      </a:lnTo>
                      <a:lnTo>
                        <a:pt x="91" y="86"/>
                      </a:lnTo>
                      <a:lnTo>
                        <a:pt x="91" y="83"/>
                      </a:lnTo>
                      <a:lnTo>
                        <a:pt x="91" y="81"/>
                      </a:lnTo>
                      <a:lnTo>
                        <a:pt x="93" y="78"/>
                      </a:lnTo>
                      <a:lnTo>
                        <a:pt x="96" y="78"/>
                      </a:lnTo>
                      <a:lnTo>
                        <a:pt x="98" y="78"/>
                      </a:lnTo>
                      <a:lnTo>
                        <a:pt x="98" y="81"/>
                      </a:lnTo>
                      <a:lnTo>
                        <a:pt x="101" y="81"/>
                      </a:lnTo>
                      <a:lnTo>
                        <a:pt x="105" y="81"/>
                      </a:lnTo>
                      <a:lnTo>
                        <a:pt x="108" y="81"/>
                      </a:lnTo>
                      <a:lnTo>
                        <a:pt x="113" y="78"/>
                      </a:lnTo>
                      <a:lnTo>
                        <a:pt x="115" y="78"/>
                      </a:lnTo>
                      <a:lnTo>
                        <a:pt x="118" y="78"/>
                      </a:lnTo>
                      <a:lnTo>
                        <a:pt x="123" y="78"/>
                      </a:lnTo>
                      <a:lnTo>
                        <a:pt x="125" y="78"/>
                      </a:lnTo>
                      <a:lnTo>
                        <a:pt x="127" y="76"/>
                      </a:lnTo>
                      <a:lnTo>
                        <a:pt x="132" y="76"/>
                      </a:lnTo>
                      <a:lnTo>
                        <a:pt x="135" y="76"/>
                      </a:lnTo>
                      <a:lnTo>
                        <a:pt x="137" y="76"/>
                      </a:lnTo>
                      <a:lnTo>
                        <a:pt x="140" y="71"/>
                      </a:lnTo>
                      <a:lnTo>
                        <a:pt x="142" y="68"/>
                      </a:lnTo>
                      <a:lnTo>
                        <a:pt x="142" y="66"/>
                      </a:lnTo>
                      <a:lnTo>
                        <a:pt x="145" y="64"/>
                      </a:lnTo>
                      <a:lnTo>
                        <a:pt x="147" y="61"/>
                      </a:lnTo>
                      <a:lnTo>
                        <a:pt x="152" y="59"/>
                      </a:lnTo>
                      <a:lnTo>
                        <a:pt x="154" y="56"/>
                      </a:lnTo>
                      <a:lnTo>
                        <a:pt x="157" y="54"/>
                      </a:lnTo>
                      <a:lnTo>
                        <a:pt x="159" y="49"/>
                      </a:lnTo>
                      <a:lnTo>
                        <a:pt x="164" y="44"/>
                      </a:lnTo>
                      <a:lnTo>
                        <a:pt x="167" y="41"/>
                      </a:lnTo>
                      <a:lnTo>
                        <a:pt x="169" y="39"/>
                      </a:lnTo>
                      <a:lnTo>
                        <a:pt x="172" y="37"/>
                      </a:lnTo>
                      <a:lnTo>
                        <a:pt x="174" y="32"/>
                      </a:lnTo>
                      <a:lnTo>
                        <a:pt x="179" y="29"/>
                      </a:lnTo>
                      <a:lnTo>
                        <a:pt x="181" y="27"/>
                      </a:lnTo>
                      <a:lnTo>
                        <a:pt x="184" y="24"/>
                      </a:lnTo>
                      <a:lnTo>
                        <a:pt x="184" y="22"/>
                      </a:lnTo>
                      <a:lnTo>
                        <a:pt x="189" y="19"/>
                      </a:lnTo>
                      <a:lnTo>
                        <a:pt x="189" y="17"/>
                      </a:lnTo>
                      <a:lnTo>
                        <a:pt x="189" y="15"/>
                      </a:lnTo>
                      <a:lnTo>
                        <a:pt x="189" y="10"/>
                      </a:lnTo>
                      <a:lnTo>
                        <a:pt x="196" y="7"/>
                      </a:lnTo>
                      <a:lnTo>
                        <a:pt x="208" y="5"/>
                      </a:lnTo>
                      <a:lnTo>
                        <a:pt x="218" y="0"/>
                      </a:lnTo>
                      <a:lnTo>
                        <a:pt x="225" y="0"/>
                      </a:lnTo>
                      <a:lnTo>
                        <a:pt x="225" y="2"/>
                      </a:lnTo>
                      <a:lnTo>
                        <a:pt x="228" y="2"/>
                      </a:lnTo>
                      <a:lnTo>
                        <a:pt x="228" y="5"/>
                      </a:lnTo>
                      <a:lnTo>
                        <a:pt x="230" y="7"/>
                      </a:lnTo>
                      <a:lnTo>
                        <a:pt x="233" y="7"/>
                      </a:lnTo>
                      <a:lnTo>
                        <a:pt x="233" y="10"/>
                      </a:lnTo>
                      <a:lnTo>
                        <a:pt x="235" y="10"/>
                      </a:lnTo>
                      <a:lnTo>
                        <a:pt x="238" y="10"/>
                      </a:lnTo>
                      <a:lnTo>
                        <a:pt x="240" y="12"/>
                      </a:lnTo>
                      <a:lnTo>
                        <a:pt x="243" y="12"/>
                      </a:lnTo>
                      <a:lnTo>
                        <a:pt x="245" y="15"/>
                      </a:lnTo>
                      <a:lnTo>
                        <a:pt x="247" y="17"/>
                      </a:lnTo>
                      <a:lnTo>
                        <a:pt x="247" y="19"/>
                      </a:lnTo>
                      <a:lnTo>
                        <a:pt x="250" y="22"/>
                      </a:lnTo>
                      <a:lnTo>
                        <a:pt x="250" y="24"/>
                      </a:lnTo>
                      <a:lnTo>
                        <a:pt x="250" y="27"/>
                      </a:lnTo>
                      <a:lnTo>
                        <a:pt x="247" y="29"/>
                      </a:lnTo>
                      <a:lnTo>
                        <a:pt x="247" y="32"/>
                      </a:lnTo>
                      <a:lnTo>
                        <a:pt x="247" y="34"/>
                      </a:lnTo>
                      <a:lnTo>
                        <a:pt x="245" y="37"/>
                      </a:lnTo>
                      <a:lnTo>
                        <a:pt x="243" y="39"/>
                      </a:lnTo>
                      <a:lnTo>
                        <a:pt x="240" y="41"/>
                      </a:lnTo>
                      <a:lnTo>
                        <a:pt x="238" y="44"/>
                      </a:lnTo>
                      <a:lnTo>
                        <a:pt x="238" y="46"/>
                      </a:lnTo>
                      <a:lnTo>
                        <a:pt x="235" y="49"/>
                      </a:lnTo>
                      <a:lnTo>
                        <a:pt x="235" y="51"/>
                      </a:lnTo>
                      <a:lnTo>
                        <a:pt x="235" y="54"/>
                      </a:lnTo>
                      <a:lnTo>
                        <a:pt x="235" y="56"/>
                      </a:lnTo>
                      <a:lnTo>
                        <a:pt x="238" y="59"/>
                      </a:lnTo>
                      <a:lnTo>
                        <a:pt x="238" y="61"/>
                      </a:lnTo>
                      <a:lnTo>
                        <a:pt x="238" y="64"/>
                      </a:lnTo>
                      <a:lnTo>
                        <a:pt x="238" y="66"/>
                      </a:lnTo>
                      <a:lnTo>
                        <a:pt x="238" y="68"/>
                      </a:lnTo>
                      <a:lnTo>
                        <a:pt x="238" y="71"/>
                      </a:lnTo>
                      <a:lnTo>
                        <a:pt x="235" y="73"/>
                      </a:lnTo>
                      <a:lnTo>
                        <a:pt x="233" y="76"/>
                      </a:lnTo>
                      <a:lnTo>
                        <a:pt x="233" y="78"/>
                      </a:lnTo>
                      <a:lnTo>
                        <a:pt x="230" y="78"/>
                      </a:lnTo>
                      <a:lnTo>
                        <a:pt x="228" y="83"/>
                      </a:lnTo>
                      <a:lnTo>
                        <a:pt x="228" y="86"/>
                      </a:lnTo>
                      <a:lnTo>
                        <a:pt x="228" y="88"/>
                      </a:lnTo>
                      <a:lnTo>
                        <a:pt x="228" y="90"/>
                      </a:lnTo>
                      <a:lnTo>
                        <a:pt x="228" y="93"/>
                      </a:lnTo>
                      <a:lnTo>
                        <a:pt x="228" y="95"/>
                      </a:lnTo>
                      <a:lnTo>
                        <a:pt x="228" y="98"/>
                      </a:lnTo>
                      <a:lnTo>
                        <a:pt x="230" y="103"/>
                      </a:lnTo>
                      <a:lnTo>
                        <a:pt x="230" y="108"/>
                      </a:lnTo>
                      <a:lnTo>
                        <a:pt x="230" y="110"/>
                      </a:lnTo>
                      <a:lnTo>
                        <a:pt x="230" y="112"/>
                      </a:lnTo>
                      <a:lnTo>
                        <a:pt x="230" y="115"/>
                      </a:lnTo>
                      <a:lnTo>
                        <a:pt x="228" y="120"/>
                      </a:lnTo>
                      <a:lnTo>
                        <a:pt x="228" y="122"/>
                      </a:lnTo>
                      <a:lnTo>
                        <a:pt x="228" y="125"/>
                      </a:lnTo>
                      <a:lnTo>
                        <a:pt x="228" y="127"/>
                      </a:lnTo>
                      <a:lnTo>
                        <a:pt x="230" y="127"/>
                      </a:lnTo>
                      <a:lnTo>
                        <a:pt x="230" y="130"/>
                      </a:lnTo>
                      <a:lnTo>
                        <a:pt x="233" y="130"/>
                      </a:lnTo>
                      <a:lnTo>
                        <a:pt x="235" y="130"/>
                      </a:lnTo>
                      <a:lnTo>
                        <a:pt x="238" y="130"/>
                      </a:lnTo>
                      <a:lnTo>
                        <a:pt x="240" y="132"/>
                      </a:lnTo>
                      <a:lnTo>
                        <a:pt x="243" y="134"/>
                      </a:lnTo>
                      <a:lnTo>
                        <a:pt x="243" y="137"/>
                      </a:lnTo>
                      <a:lnTo>
                        <a:pt x="245" y="139"/>
                      </a:lnTo>
                      <a:lnTo>
                        <a:pt x="247" y="142"/>
                      </a:lnTo>
                      <a:lnTo>
                        <a:pt x="247" y="144"/>
                      </a:lnTo>
                      <a:lnTo>
                        <a:pt x="247" y="147"/>
                      </a:lnTo>
                      <a:lnTo>
                        <a:pt x="250" y="147"/>
                      </a:lnTo>
                      <a:lnTo>
                        <a:pt x="250" y="152"/>
                      </a:lnTo>
                      <a:lnTo>
                        <a:pt x="250" y="154"/>
                      </a:lnTo>
                      <a:lnTo>
                        <a:pt x="250" y="159"/>
                      </a:lnTo>
                      <a:lnTo>
                        <a:pt x="247" y="164"/>
                      </a:lnTo>
                      <a:lnTo>
                        <a:pt x="247" y="166"/>
                      </a:lnTo>
                      <a:lnTo>
                        <a:pt x="247" y="169"/>
                      </a:lnTo>
                      <a:lnTo>
                        <a:pt x="247" y="171"/>
                      </a:lnTo>
                      <a:lnTo>
                        <a:pt x="245" y="174"/>
                      </a:lnTo>
                      <a:lnTo>
                        <a:pt x="245" y="176"/>
                      </a:lnTo>
                      <a:lnTo>
                        <a:pt x="243" y="179"/>
                      </a:lnTo>
                      <a:lnTo>
                        <a:pt x="240" y="181"/>
                      </a:lnTo>
                      <a:lnTo>
                        <a:pt x="240" y="183"/>
                      </a:lnTo>
                      <a:lnTo>
                        <a:pt x="240" y="186"/>
                      </a:lnTo>
                      <a:lnTo>
                        <a:pt x="240" y="191"/>
                      </a:lnTo>
                      <a:lnTo>
                        <a:pt x="240" y="193"/>
                      </a:lnTo>
                      <a:lnTo>
                        <a:pt x="243" y="196"/>
                      </a:lnTo>
                      <a:lnTo>
                        <a:pt x="243" y="198"/>
                      </a:lnTo>
                      <a:lnTo>
                        <a:pt x="245" y="198"/>
                      </a:lnTo>
                      <a:lnTo>
                        <a:pt x="245" y="203"/>
                      </a:lnTo>
                      <a:lnTo>
                        <a:pt x="245" y="205"/>
                      </a:lnTo>
                      <a:lnTo>
                        <a:pt x="245" y="208"/>
                      </a:lnTo>
                      <a:lnTo>
                        <a:pt x="245" y="210"/>
                      </a:lnTo>
                      <a:lnTo>
                        <a:pt x="245" y="213"/>
                      </a:lnTo>
                      <a:lnTo>
                        <a:pt x="245" y="215"/>
                      </a:lnTo>
                      <a:lnTo>
                        <a:pt x="245" y="218"/>
                      </a:lnTo>
                      <a:lnTo>
                        <a:pt x="245" y="220"/>
                      </a:lnTo>
                      <a:lnTo>
                        <a:pt x="245" y="223"/>
                      </a:lnTo>
                      <a:lnTo>
                        <a:pt x="247" y="223"/>
                      </a:lnTo>
                      <a:lnTo>
                        <a:pt x="250" y="223"/>
                      </a:lnTo>
                      <a:lnTo>
                        <a:pt x="250" y="225"/>
                      </a:lnTo>
                      <a:lnTo>
                        <a:pt x="252" y="225"/>
                      </a:lnTo>
                      <a:lnTo>
                        <a:pt x="252" y="227"/>
                      </a:lnTo>
                      <a:lnTo>
                        <a:pt x="252" y="230"/>
                      </a:lnTo>
                      <a:lnTo>
                        <a:pt x="252" y="232"/>
                      </a:lnTo>
                      <a:lnTo>
                        <a:pt x="252" y="235"/>
                      </a:lnTo>
                      <a:lnTo>
                        <a:pt x="252" y="237"/>
                      </a:lnTo>
                      <a:lnTo>
                        <a:pt x="252" y="240"/>
                      </a:lnTo>
                      <a:lnTo>
                        <a:pt x="255" y="242"/>
                      </a:lnTo>
                      <a:lnTo>
                        <a:pt x="255" y="245"/>
                      </a:lnTo>
                      <a:lnTo>
                        <a:pt x="255" y="247"/>
                      </a:lnTo>
                      <a:lnTo>
                        <a:pt x="255" y="250"/>
                      </a:lnTo>
                      <a:lnTo>
                        <a:pt x="255" y="252"/>
                      </a:lnTo>
                      <a:lnTo>
                        <a:pt x="255" y="254"/>
                      </a:lnTo>
                      <a:close/>
                    </a:path>
                  </a:pathLst>
                </a:custGeom>
                <a:solidFill>
                  <a:srgbClr val="669900">
                    <a:alpha val="25000"/>
                  </a:srgbClr>
                </a:solidFill>
                <a:ln w="3175">
                  <a:noFill/>
                  <a:prstDash val="solid"/>
                  <a:round/>
                  <a:headEnd/>
                  <a:tailEnd/>
                </a:ln>
              </p:spPr>
              <p:txBody>
                <a:bodyPr/>
                <a:lstStyle/>
                <a:p>
                  <a:endParaRPr lang="es-SV"/>
                </a:p>
              </p:txBody>
            </p:sp>
            <p:sp>
              <p:nvSpPr>
                <p:cNvPr id="149859" name="Freeform 2403"/>
                <p:cNvSpPr>
                  <a:spLocks/>
                </p:cNvSpPr>
                <p:nvPr/>
              </p:nvSpPr>
              <p:spPr bwMode="auto">
                <a:xfrm>
                  <a:off x="3313" y="1736"/>
                  <a:ext cx="397" cy="306"/>
                </a:xfrm>
                <a:custGeom>
                  <a:avLst/>
                  <a:gdLst/>
                  <a:ahLst/>
                  <a:cxnLst>
                    <a:cxn ang="0">
                      <a:pos x="272" y="277"/>
                    </a:cxn>
                    <a:cxn ang="0">
                      <a:pos x="238" y="250"/>
                    </a:cxn>
                    <a:cxn ang="0">
                      <a:pos x="211" y="245"/>
                    </a:cxn>
                    <a:cxn ang="0">
                      <a:pos x="186" y="252"/>
                    </a:cxn>
                    <a:cxn ang="0">
                      <a:pos x="167" y="269"/>
                    </a:cxn>
                    <a:cxn ang="0">
                      <a:pos x="154" y="269"/>
                    </a:cxn>
                    <a:cxn ang="0">
                      <a:pos x="137" y="279"/>
                    </a:cxn>
                    <a:cxn ang="0">
                      <a:pos x="125" y="289"/>
                    </a:cxn>
                    <a:cxn ang="0">
                      <a:pos x="110" y="296"/>
                    </a:cxn>
                    <a:cxn ang="0">
                      <a:pos x="96" y="299"/>
                    </a:cxn>
                    <a:cxn ang="0">
                      <a:pos x="88" y="306"/>
                    </a:cxn>
                    <a:cxn ang="0">
                      <a:pos x="76" y="299"/>
                    </a:cxn>
                    <a:cxn ang="0">
                      <a:pos x="64" y="296"/>
                    </a:cxn>
                    <a:cxn ang="0">
                      <a:pos x="49" y="287"/>
                    </a:cxn>
                    <a:cxn ang="0">
                      <a:pos x="32" y="282"/>
                    </a:cxn>
                    <a:cxn ang="0">
                      <a:pos x="27" y="265"/>
                    </a:cxn>
                    <a:cxn ang="0">
                      <a:pos x="20" y="252"/>
                    </a:cxn>
                    <a:cxn ang="0">
                      <a:pos x="13" y="240"/>
                    </a:cxn>
                    <a:cxn ang="0">
                      <a:pos x="8" y="216"/>
                    </a:cxn>
                    <a:cxn ang="0">
                      <a:pos x="10" y="201"/>
                    </a:cxn>
                    <a:cxn ang="0">
                      <a:pos x="0" y="184"/>
                    </a:cxn>
                    <a:cxn ang="0">
                      <a:pos x="5" y="167"/>
                    </a:cxn>
                    <a:cxn ang="0">
                      <a:pos x="10" y="157"/>
                    </a:cxn>
                    <a:cxn ang="0">
                      <a:pos x="20" y="145"/>
                    </a:cxn>
                    <a:cxn ang="0">
                      <a:pos x="32" y="142"/>
                    </a:cxn>
                    <a:cxn ang="0">
                      <a:pos x="42" y="130"/>
                    </a:cxn>
                    <a:cxn ang="0">
                      <a:pos x="54" y="118"/>
                    </a:cxn>
                    <a:cxn ang="0">
                      <a:pos x="74" y="123"/>
                    </a:cxn>
                    <a:cxn ang="0">
                      <a:pos x="96" y="123"/>
                    </a:cxn>
                    <a:cxn ang="0">
                      <a:pos x="123" y="132"/>
                    </a:cxn>
                    <a:cxn ang="0">
                      <a:pos x="142" y="123"/>
                    </a:cxn>
                    <a:cxn ang="0">
                      <a:pos x="154" y="108"/>
                    </a:cxn>
                    <a:cxn ang="0">
                      <a:pos x="172" y="101"/>
                    </a:cxn>
                    <a:cxn ang="0">
                      <a:pos x="184" y="86"/>
                    </a:cxn>
                    <a:cxn ang="0">
                      <a:pos x="196" y="74"/>
                    </a:cxn>
                    <a:cxn ang="0">
                      <a:pos x="216" y="71"/>
                    </a:cxn>
                    <a:cxn ang="0">
                      <a:pos x="235" y="59"/>
                    </a:cxn>
                    <a:cxn ang="0">
                      <a:pos x="235" y="35"/>
                    </a:cxn>
                    <a:cxn ang="0">
                      <a:pos x="260" y="27"/>
                    </a:cxn>
                    <a:cxn ang="0">
                      <a:pos x="282" y="8"/>
                    </a:cxn>
                    <a:cxn ang="0">
                      <a:pos x="289" y="12"/>
                    </a:cxn>
                    <a:cxn ang="0">
                      <a:pos x="287" y="44"/>
                    </a:cxn>
                    <a:cxn ang="0">
                      <a:pos x="296" y="66"/>
                    </a:cxn>
                    <a:cxn ang="0">
                      <a:pos x="316" y="79"/>
                    </a:cxn>
                    <a:cxn ang="0">
                      <a:pos x="328" y="91"/>
                    </a:cxn>
                    <a:cxn ang="0">
                      <a:pos x="353" y="105"/>
                    </a:cxn>
                    <a:cxn ang="0">
                      <a:pos x="367" y="118"/>
                    </a:cxn>
                    <a:cxn ang="0">
                      <a:pos x="375" y="130"/>
                    </a:cxn>
                    <a:cxn ang="0">
                      <a:pos x="389" y="130"/>
                    </a:cxn>
                    <a:cxn ang="0">
                      <a:pos x="397" y="152"/>
                    </a:cxn>
                    <a:cxn ang="0">
                      <a:pos x="397" y="176"/>
                    </a:cxn>
                    <a:cxn ang="0">
                      <a:pos x="392" y="206"/>
                    </a:cxn>
                    <a:cxn ang="0">
                      <a:pos x="389" y="228"/>
                    </a:cxn>
                    <a:cxn ang="0">
                      <a:pos x="370" y="238"/>
                    </a:cxn>
                    <a:cxn ang="0">
                      <a:pos x="348" y="243"/>
                    </a:cxn>
                    <a:cxn ang="0">
                      <a:pos x="328" y="245"/>
                    </a:cxn>
                    <a:cxn ang="0">
                      <a:pos x="314" y="240"/>
                    </a:cxn>
                    <a:cxn ang="0">
                      <a:pos x="301" y="250"/>
                    </a:cxn>
                    <a:cxn ang="0">
                      <a:pos x="292" y="257"/>
                    </a:cxn>
                    <a:cxn ang="0">
                      <a:pos x="287" y="269"/>
                    </a:cxn>
                    <a:cxn ang="0">
                      <a:pos x="294" y="279"/>
                    </a:cxn>
                    <a:cxn ang="0">
                      <a:pos x="287" y="289"/>
                    </a:cxn>
                  </a:cxnLst>
                  <a:rect l="0" t="0" r="r" b="b"/>
                  <a:pathLst>
                    <a:path w="397" h="306">
                      <a:moveTo>
                        <a:pt x="287" y="289"/>
                      </a:moveTo>
                      <a:lnTo>
                        <a:pt x="284" y="289"/>
                      </a:lnTo>
                      <a:lnTo>
                        <a:pt x="284" y="287"/>
                      </a:lnTo>
                      <a:lnTo>
                        <a:pt x="282" y="287"/>
                      </a:lnTo>
                      <a:lnTo>
                        <a:pt x="279" y="284"/>
                      </a:lnTo>
                      <a:lnTo>
                        <a:pt x="277" y="282"/>
                      </a:lnTo>
                      <a:lnTo>
                        <a:pt x="272" y="277"/>
                      </a:lnTo>
                      <a:lnTo>
                        <a:pt x="267" y="274"/>
                      </a:lnTo>
                      <a:lnTo>
                        <a:pt x="265" y="272"/>
                      </a:lnTo>
                      <a:lnTo>
                        <a:pt x="260" y="267"/>
                      </a:lnTo>
                      <a:lnTo>
                        <a:pt x="255" y="262"/>
                      </a:lnTo>
                      <a:lnTo>
                        <a:pt x="250" y="260"/>
                      </a:lnTo>
                      <a:lnTo>
                        <a:pt x="240" y="252"/>
                      </a:lnTo>
                      <a:lnTo>
                        <a:pt x="238" y="250"/>
                      </a:lnTo>
                      <a:lnTo>
                        <a:pt x="233" y="245"/>
                      </a:lnTo>
                      <a:lnTo>
                        <a:pt x="228" y="243"/>
                      </a:lnTo>
                      <a:lnTo>
                        <a:pt x="225" y="243"/>
                      </a:lnTo>
                      <a:lnTo>
                        <a:pt x="223" y="245"/>
                      </a:lnTo>
                      <a:lnTo>
                        <a:pt x="221" y="245"/>
                      </a:lnTo>
                      <a:lnTo>
                        <a:pt x="216" y="245"/>
                      </a:lnTo>
                      <a:lnTo>
                        <a:pt x="211" y="245"/>
                      </a:lnTo>
                      <a:lnTo>
                        <a:pt x="206" y="247"/>
                      </a:lnTo>
                      <a:lnTo>
                        <a:pt x="201" y="247"/>
                      </a:lnTo>
                      <a:lnTo>
                        <a:pt x="199" y="247"/>
                      </a:lnTo>
                      <a:lnTo>
                        <a:pt x="194" y="250"/>
                      </a:lnTo>
                      <a:lnTo>
                        <a:pt x="191" y="250"/>
                      </a:lnTo>
                      <a:lnTo>
                        <a:pt x="189" y="250"/>
                      </a:lnTo>
                      <a:lnTo>
                        <a:pt x="186" y="252"/>
                      </a:lnTo>
                      <a:lnTo>
                        <a:pt x="184" y="255"/>
                      </a:lnTo>
                      <a:lnTo>
                        <a:pt x="181" y="257"/>
                      </a:lnTo>
                      <a:lnTo>
                        <a:pt x="179" y="260"/>
                      </a:lnTo>
                      <a:lnTo>
                        <a:pt x="177" y="262"/>
                      </a:lnTo>
                      <a:lnTo>
                        <a:pt x="174" y="265"/>
                      </a:lnTo>
                      <a:lnTo>
                        <a:pt x="172" y="265"/>
                      </a:lnTo>
                      <a:lnTo>
                        <a:pt x="167" y="269"/>
                      </a:lnTo>
                      <a:lnTo>
                        <a:pt x="167" y="272"/>
                      </a:lnTo>
                      <a:lnTo>
                        <a:pt x="164" y="269"/>
                      </a:lnTo>
                      <a:lnTo>
                        <a:pt x="162" y="267"/>
                      </a:lnTo>
                      <a:lnTo>
                        <a:pt x="159" y="267"/>
                      </a:lnTo>
                      <a:lnTo>
                        <a:pt x="157" y="267"/>
                      </a:lnTo>
                      <a:lnTo>
                        <a:pt x="157" y="269"/>
                      </a:lnTo>
                      <a:lnTo>
                        <a:pt x="154" y="269"/>
                      </a:lnTo>
                      <a:lnTo>
                        <a:pt x="152" y="269"/>
                      </a:lnTo>
                      <a:lnTo>
                        <a:pt x="150" y="272"/>
                      </a:lnTo>
                      <a:lnTo>
                        <a:pt x="147" y="274"/>
                      </a:lnTo>
                      <a:lnTo>
                        <a:pt x="145" y="274"/>
                      </a:lnTo>
                      <a:lnTo>
                        <a:pt x="142" y="274"/>
                      </a:lnTo>
                      <a:lnTo>
                        <a:pt x="140" y="277"/>
                      </a:lnTo>
                      <a:lnTo>
                        <a:pt x="137" y="279"/>
                      </a:lnTo>
                      <a:lnTo>
                        <a:pt x="137" y="282"/>
                      </a:lnTo>
                      <a:lnTo>
                        <a:pt x="132" y="282"/>
                      </a:lnTo>
                      <a:lnTo>
                        <a:pt x="132" y="284"/>
                      </a:lnTo>
                      <a:lnTo>
                        <a:pt x="132" y="287"/>
                      </a:lnTo>
                      <a:lnTo>
                        <a:pt x="130" y="287"/>
                      </a:lnTo>
                      <a:lnTo>
                        <a:pt x="128" y="289"/>
                      </a:lnTo>
                      <a:lnTo>
                        <a:pt x="125" y="289"/>
                      </a:lnTo>
                      <a:lnTo>
                        <a:pt x="123" y="291"/>
                      </a:lnTo>
                      <a:lnTo>
                        <a:pt x="120" y="291"/>
                      </a:lnTo>
                      <a:lnTo>
                        <a:pt x="118" y="294"/>
                      </a:lnTo>
                      <a:lnTo>
                        <a:pt x="115" y="294"/>
                      </a:lnTo>
                      <a:lnTo>
                        <a:pt x="115" y="296"/>
                      </a:lnTo>
                      <a:lnTo>
                        <a:pt x="113" y="296"/>
                      </a:lnTo>
                      <a:lnTo>
                        <a:pt x="110" y="296"/>
                      </a:lnTo>
                      <a:lnTo>
                        <a:pt x="108" y="294"/>
                      </a:lnTo>
                      <a:lnTo>
                        <a:pt x="106" y="296"/>
                      </a:lnTo>
                      <a:lnTo>
                        <a:pt x="103" y="296"/>
                      </a:lnTo>
                      <a:lnTo>
                        <a:pt x="103" y="299"/>
                      </a:lnTo>
                      <a:lnTo>
                        <a:pt x="101" y="299"/>
                      </a:lnTo>
                      <a:lnTo>
                        <a:pt x="98" y="299"/>
                      </a:lnTo>
                      <a:lnTo>
                        <a:pt x="96" y="299"/>
                      </a:lnTo>
                      <a:lnTo>
                        <a:pt x="93" y="299"/>
                      </a:lnTo>
                      <a:lnTo>
                        <a:pt x="93" y="301"/>
                      </a:lnTo>
                      <a:lnTo>
                        <a:pt x="96" y="301"/>
                      </a:lnTo>
                      <a:lnTo>
                        <a:pt x="96" y="304"/>
                      </a:lnTo>
                      <a:lnTo>
                        <a:pt x="93" y="304"/>
                      </a:lnTo>
                      <a:lnTo>
                        <a:pt x="91" y="306"/>
                      </a:lnTo>
                      <a:lnTo>
                        <a:pt x="88" y="306"/>
                      </a:lnTo>
                      <a:lnTo>
                        <a:pt x="86" y="304"/>
                      </a:lnTo>
                      <a:lnTo>
                        <a:pt x="84" y="304"/>
                      </a:lnTo>
                      <a:lnTo>
                        <a:pt x="81" y="304"/>
                      </a:lnTo>
                      <a:lnTo>
                        <a:pt x="79" y="304"/>
                      </a:lnTo>
                      <a:lnTo>
                        <a:pt x="79" y="301"/>
                      </a:lnTo>
                      <a:lnTo>
                        <a:pt x="79" y="299"/>
                      </a:lnTo>
                      <a:lnTo>
                        <a:pt x="76" y="299"/>
                      </a:lnTo>
                      <a:lnTo>
                        <a:pt x="74" y="299"/>
                      </a:lnTo>
                      <a:lnTo>
                        <a:pt x="71" y="299"/>
                      </a:lnTo>
                      <a:lnTo>
                        <a:pt x="71" y="296"/>
                      </a:lnTo>
                      <a:lnTo>
                        <a:pt x="69" y="296"/>
                      </a:lnTo>
                      <a:lnTo>
                        <a:pt x="66" y="294"/>
                      </a:lnTo>
                      <a:lnTo>
                        <a:pt x="64" y="294"/>
                      </a:lnTo>
                      <a:lnTo>
                        <a:pt x="64" y="296"/>
                      </a:lnTo>
                      <a:lnTo>
                        <a:pt x="64" y="299"/>
                      </a:lnTo>
                      <a:lnTo>
                        <a:pt x="61" y="299"/>
                      </a:lnTo>
                      <a:lnTo>
                        <a:pt x="61" y="296"/>
                      </a:lnTo>
                      <a:lnTo>
                        <a:pt x="59" y="294"/>
                      </a:lnTo>
                      <a:lnTo>
                        <a:pt x="54" y="289"/>
                      </a:lnTo>
                      <a:lnTo>
                        <a:pt x="52" y="287"/>
                      </a:lnTo>
                      <a:lnTo>
                        <a:pt x="49" y="287"/>
                      </a:lnTo>
                      <a:lnTo>
                        <a:pt x="47" y="287"/>
                      </a:lnTo>
                      <a:lnTo>
                        <a:pt x="44" y="287"/>
                      </a:lnTo>
                      <a:lnTo>
                        <a:pt x="42" y="284"/>
                      </a:lnTo>
                      <a:lnTo>
                        <a:pt x="42" y="282"/>
                      </a:lnTo>
                      <a:lnTo>
                        <a:pt x="37" y="282"/>
                      </a:lnTo>
                      <a:lnTo>
                        <a:pt x="35" y="282"/>
                      </a:lnTo>
                      <a:lnTo>
                        <a:pt x="32" y="282"/>
                      </a:lnTo>
                      <a:lnTo>
                        <a:pt x="30" y="282"/>
                      </a:lnTo>
                      <a:lnTo>
                        <a:pt x="30" y="279"/>
                      </a:lnTo>
                      <a:lnTo>
                        <a:pt x="27" y="277"/>
                      </a:lnTo>
                      <a:lnTo>
                        <a:pt x="27" y="274"/>
                      </a:lnTo>
                      <a:lnTo>
                        <a:pt x="27" y="272"/>
                      </a:lnTo>
                      <a:lnTo>
                        <a:pt x="27" y="267"/>
                      </a:lnTo>
                      <a:lnTo>
                        <a:pt x="27" y="265"/>
                      </a:lnTo>
                      <a:lnTo>
                        <a:pt x="27" y="262"/>
                      </a:lnTo>
                      <a:lnTo>
                        <a:pt x="25" y="260"/>
                      </a:lnTo>
                      <a:lnTo>
                        <a:pt x="25" y="257"/>
                      </a:lnTo>
                      <a:lnTo>
                        <a:pt x="25" y="255"/>
                      </a:lnTo>
                      <a:lnTo>
                        <a:pt x="25" y="252"/>
                      </a:lnTo>
                      <a:lnTo>
                        <a:pt x="22" y="252"/>
                      </a:lnTo>
                      <a:lnTo>
                        <a:pt x="20" y="252"/>
                      </a:lnTo>
                      <a:lnTo>
                        <a:pt x="17" y="252"/>
                      </a:lnTo>
                      <a:lnTo>
                        <a:pt x="15" y="250"/>
                      </a:lnTo>
                      <a:lnTo>
                        <a:pt x="15" y="247"/>
                      </a:lnTo>
                      <a:lnTo>
                        <a:pt x="13" y="245"/>
                      </a:lnTo>
                      <a:lnTo>
                        <a:pt x="15" y="243"/>
                      </a:lnTo>
                      <a:lnTo>
                        <a:pt x="15" y="240"/>
                      </a:lnTo>
                      <a:lnTo>
                        <a:pt x="13" y="240"/>
                      </a:lnTo>
                      <a:lnTo>
                        <a:pt x="13" y="238"/>
                      </a:lnTo>
                      <a:lnTo>
                        <a:pt x="10" y="235"/>
                      </a:lnTo>
                      <a:lnTo>
                        <a:pt x="8" y="233"/>
                      </a:lnTo>
                      <a:lnTo>
                        <a:pt x="8" y="225"/>
                      </a:lnTo>
                      <a:lnTo>
                        <a:pt x="8" y="221"/>
                      </a:lnTo>
                      <a:lnTo>
                        <a:pt x="8" y="218"/>
                      </a:lnTo>
                      <a:lnTo>
                        <a:pt x="8" y="216"/>
                      </a:lnTo>
                      <a:lnTo>
                        <a:pt x="8" y="213"/>
                      </a:lnTo>
                      <a:lnTo>
                        <a:pt x="10" y="211"/>
                      </a:lnTo>
                      <a:lnTo>
                        <a:pt x="10" y="208"/>
                      </a:lnTo>
                      <a:lnTo>
                        <a:pt x="13" y="208"/>
                      </a:lnTo>
                      <a:lnTo>
                        <a:pt x="13" y="206"/>
                      </a:lnTo>
                      <a:lnTo>
                        <a:pt x="13" y="203"/>
                      </a:lnTo>
                      <a:lnTo>
                        <a:pt x="10" y="201"/>
                      </a:lnTo>
                      <a:lnTo>
                        <a:pt x="8" y="198"/>
                      </a:lnTo>
                      <a:lnTo>
                        <a:pt x="5" y="196"/>
                      </a:lnTo>
                      <a:lnTo>
                        <a:pt x="5" y="194"/>
                      </a:lnTo>
                      <a:lnTo>
                        <a:pt x="5" y="191"/>
                      </a:lnTo>
                      <a:lnTo>
                        <a:pt x="3" y="189"/>
                      </a:lnTo>
                      <a:lnTo>
                        <a:pt x="0" y="186"/>
                      </a:lnTo>
                      <a:lnTo>
                        <a:pt x="0" y="184"/>
                      </a:lnTo>
                      <a:lnTo>
                        <a:pt x="0" y="181"/>
                      </a:lnTo>
                      <a:lnTo>
                        <a:pt x="0" y="179"/>
                      </a:lnTo>
                      <a:lnTo>
                        <a:pt x="0" y="176"/>
                      </a:lnTo>
                      <a:lnTo>
                        <a:pt x="3" y="174"/>
                      </a:lnTo>
                      <a:lnTo>
                        <a:pt x="5" y="174"/>
                      </a:lnTo>
                      <a:lnTo>
                        <a:pt x="5" y="172"/>
                      </a:lnTo>
                      <a:lnTo>
                        <a:pt x="5" y="167"/>
                      </a:lnTo>
                      <a:lnTo>
                        <a:pt x="8" y="164"/>
                      </a:lnTo>
                      <a:lnTo>
                        <a:pt x="10" y="167"/>
                      </a:lnTo>
                      <a:lnTo>
                        <a:pt x="13" y="167"/>
                      </a:lnTo>
                      <a:lnTo>
                        <a:pt x="13" y="164"/>
                      </a:lnTo>
                      <a:lnTo>
                        <a:pt x="10" y="162"/>
                      </a:lnTo>
                      <a:lnTo>
                        <a:pt x="10" y="159"/>
                      </a:lnTo>
                      <a:lnTo>
                        <a:pt x="10" y="157"/>
                      </a:lnTo>
                      <a:lnTo>
                        <a:pt x="8" y="154"/>
                      </a:lnTo>
                      <a:lnTo>
                        <a:pt x="8" y="152"/>
                      </a:lnTo>
                      <a:lnTo>
                        <a:pt x="10" y="150"/>
                      </a:lnTo>
                      <a:lnTo>
                        <a:pt x="13" y="147"/>
                      </a:lnTo>
                      <a:lnTo>
                        <a:pt x="15" y="147"/>
                      </a:lnTo>
                      <a:lnTo>
                        <a:pt x="17" y="145"/>
                      </a:lnTo>
                      <a:lnTo>
                        <a:pt x="20" y="145"/>
                      </a:lnTo>
                      <a:lnTo>
                        <a:pt x="20" y="142"/>
                      </a:lnTo>
                      <a:lnTo>
                        <a:pt x="22" y="142"/>
                      </a:lnTo>
                      <a:lnTo>
                        <a:pt x="25" y="142"/>
                      </a:lnTo>
                      <a:lnTo>
                        <a:pt x="27" y="142"/>
                      </a:lnTo>
                      <a:lnTo>
                        <a:pt x="30" y="142"/>
                      </a:lnTo>
                      <a:lnTo>
                        <a:pt x="32" y="145"/>
                      </a:lnTo>
                      <a:lnTo>
                        <a:pt x="32" y="142"/>
                      </a:lnTo>
                      <a:lnTo>
                        <a:pt x="35" y="142"/>
                      </a:lnTo>
                      <a:lnTo>
                        <a:pt x="35" y="140"/>
                      </a:lnTo>
                      <a:lnTo>
                        <a:pt x="37" y="137"/>
                      </a:lnTo>
                      <a:lnTo>
                        <a:pt x="37" y="135"/>
                      </a:lnTo>
                      <a:lnTo>
                        <a:pt x="39" y="132"/>
                      </a:lnTo>
                      <a:lnTo>
                        <a:pt x="42" y="132"/>
                      </a:lnTo>
                      <a:lnTo>
                        <a:pt x="42" y="130"/>
                      </a:lnTo>
                      <a:lnTo>
                        <a:pt x="44" y="128"/>
                      </a:lnTo>
                      <a:lnTo>
                        <a:pt x="44" y="125"/>
                      </a:lnTo>
                      <a:lnTo>
                        <a:pt x="47" y="125"/>
                      </a:lnTo>
                      <a:lnTo>
                        <a:pt x="49" y="123"/>
                      </a:lnTo>
                      <a:lnTo>
                        <a:pt x="52" y="120"/>
                      </a:lnTo>
                      <a:lnTo>
                        <a:pt x="54" y="120"/>
                      </a:lnTo>
                      <a:lnTo>
                        <a:pt x="54" y="118"/>
                      </a:lnTo>
                      <a:lnTo>
                        <a:pt x="57" y="118"/>
                      </a:lnTo>
                      <a:lnTo>
                        <a:pt x="59" y="118"/>
                      </a:lnTo>
                      <a:lnTo>
                        <a:pt x="61" y="120"/>
                      </a:lnTo>
                      <a:lnTo>
                        <a:pt x="69" y="120"/>
                      </a:lnTo>
                      <a:lnTo>
                        <a:pt x="71" y="120"/>
                      </a:lnTo>
                      <a:lnTo>
                        <a:pt x="71" y="123"/>
                      </a:lnTo>
                      <a:lnTo>
                        <a:pt x="74" y="123"/>
                      </a:lnTo>
                      <a:lnTo>
                        <a:pt x="76" y="123"/>
                      </a:lnTo>
                      <a:lnTo>
                        <a:pt x="79" y="123"/>
                      </a:lnTo>
                      <a:lnTo>
                        <a:pt x="81" y="123"/>
                      </a:lnTo>
                      <a:lnTo>
                        <a:pt x="86" y="123"/>
                      </a:lnTo>
                      <a:lnTo>
                        <a:pt x="91" y="123"/>
                      </a:lnTo>
                      <a:lnTo>
                        <a:pt x="93" y="123"/>
                      </a:lnTo>
                      <a:lnTo>
                        <a:pt x="96" y="123"/>
                      </a:lnTo>
                      <a:lnTo>
                        <a:pt x="98" y="125"/>
                      </a:lnTo>
                      <a:lnTo>
                        <a:pt x="101" y="128"/>
                      </a:lnTo>
                      <a:lnTo>
                        <a:pt x="106" y="128"/>
                      </a:lnTo>
                      <a:lnTo>
                        <a:pt x="110" y="130"/>
                      </a:lnTo>
                      <a:lnTo>
                        <a:pt x="113" y="132"/>
                      </a:lnTo>
                      <a:lnTo>
                        <a:pt x="118" y="132"/>
                      </a:lnTo>
                      <a:lnTo>
                        <a:pt x="123" y="132"/>
                      </a:lnTo>
                      <a:lnTo>
                        <a:pt x="128" y="132"/>
                      </a:lnTo>
                      <a:lnTo>
                        <a:pt x="130" y="132"/>
                      </a:lnTo>
                      <a:lnTo>
                        <a:pt x="132" y="132"/>
                      </a:lnTo>
                      <a:lnTo>
                        <a:pt x="132" y="130"/>
                      </a:lnTo>
                      <a:lnTo>
                        <a:pt x="137" y="128"/>
                      </a:lnTo>
                      <a:lnTo>
                        <a:pt x="140" y="125"/>
                      </a:lnTo>
                      <a:lnTo>
                        <a:pt x="142" y="123"/>
                      </a:lnTo>
                      <a:lnTo>
                        <a:pt x="142" y="120"/>
                      </a:lnTo>
                      <a:lnTo>
                        <a:pt x="142" y="118"/>
                      </a:lnTo>
                      <a:lnTo>
                        <a:pt x="145" y="115"/>
                      </a:lnTo>
                      <a:lnTo>
                        <a:pt x="147" y="115"/>
                      </a:lnTo>
                      <a:lnTo>
                        <a:pt x="150" y="113"/>
                      </a:lnTo>
                      <a:lnTo>
                        <a:pt x="152" y="110"/>
                      </a:lnTo>
                      <a:lnTo>
                        <a:pt x="154" y="108"/>
                      </a:lnTo>
                      <a:lnTo>
                        <a:pt x="157" y="105"/>
                      </a:lnTo>
                      <a:lnTo>
                        <a:pt x="159" y="105"/>
                      </a:lnTo>
                      <a:lnTo>
                        <a:pt x="162" y="103"/>
                      </a:lnTo>
                      <a:lnTo>
                        <a:pt x="164" y="103"/>
                      </a:lnTo>
                      <a:lnTo>
                        <a:pt x="167" y="101"/>
                      </a:lnTo>
                      <a:lnTo>
                        <a:pt x="169" y="101"/>
                      </a:lnTo>
                      <a:lnTo>
                        <a:pt x="172" y="101"/>
                      </a:lnTo>
                      <a:lnTo>
                        <a:pt x="172" y="98"/>
                      </a:lnTo>
                      <a:lnTo>
                        <a:pt x="174" y="96"/>
                      </a:lnTo>
                      <a:lnTo>
                        <a:pt x="174" y="93"/>
                      </a:lnTo>
                      <a:lnTo>
                        <a:pt x="177" y="91"/>
                      </a:lnTo>
                      <a:lnTo>
                        <a:pt x="177" y="88"/>
                      </a:lnTo>
                      <a:lnTo>
                        <a:pt x="179" y="86"/>
                      </a:lnTo>
                      <a:lnTo>
                        <a:pt x="184" y="86"/>
                      </a:lnTo>
                      <a:lnTo>
                        <a:pt x="186" y="83"/>
                      </a:lnTo>
                      <a:lnTo>
                        <a:pt x="189" y="81"/>
                      </a:lnTo>
                      <a:lnTo>
                        <a:pt x="191" y="79"/>
                      </a:lnTo>
                      <a:lnTo>
                        <a:pt x="191" y="76"/>
                      </a:lnTo>
                      <a:lnTo>
                        <a:pt x="194" y="76"/>
                      </a:lnTo>
                      <a:lnTo>
                        <a:pt x="194" y="74"/>
                      </a:lnTo>
                      <a:lnTo>
                        <a:pt x="196" y="74"/>
                      </a:lnTo>
                      <a:lnTo>
                        <a:pt x="199" y="71"/>
                      </a:lnTo>
                      <a:lnTo>
                        <a:pt x="201" y="71"/>
                      </a:lnTo>
                      <a:lnTo>
                        <a:pt x="203" y="71"/>
                      </a:lnTo>
                      <a:lnTo>
                        <a:pt x="208" y="71"/>
                      </a:lnTo>
                      <a:lnTo>
                        <a:pt x="211" y="71"/>
                      </a:lnTo>
                      <a:lnTo>
                        <a:pt x="213" y="71"/>
                      </a:lnTo>
                      <a:lnTo>
                        <a:pt x="216" y="71"/>
                      </a:lnTo>
                      <a:lnTo>
                        <a:pt x="218" y="69"/>
                      </a:lnTo>
                      <a:lnTo>
                        <a:pt x="223" y="69"/>
                      </a:lnTo>
                      <a:lnTo>
                        <a:pt x="225" y="69"/>
                      </a:lnTo>
                      <a:lnTo>
                        <a:pt x="228" y="69"/>
                      </a:lnTo>
                      <a:lnTo>
                        <a:pt x="233" y="69"/>
                      </a:lnTo>
                      <a:lnTo>
                        <a:pt x="235" y="64"/>
                      </a:lnTo>
                      <a:lnTo>
                        <a:pt x="235" y="59"/>
                      </a:lnTo>
                      <a:lnTo>
                        <a:pt x="238" y="52"/>
                      </a:lnTo>
                      <a:lnTo>
                        <a:pt x="238" y="49"/>
                      </a:lnTo>
                      <a:lnTo>
                        <a:pt x="238" y="44"/>
                      </a:lnTo>
                      <a:lnTo>
                        <a:pt x="238" y="42"/>
                      </a:lnTo>
                      <a:lnTo>
                        <a:pt x="238" y="39"/>
                      </a:lnTo>
                      <a:lnTo>
                        <a:pt x="235" y="37"/>
                      </a:lnTo>
                      <a:lnTo>
                        <a:pt x="235" y="35"/>
                      </a:lnTo>
                      <a:lnTo>
                        <a:pt x="233" y="32"/>
                      </a:lnTo>
                      <a:lnTo>
                        <a:pt x="233" y="30"/>
                      </a:lnTo>
                      <a:lnTo>
                        <a:pt x="245" y="30"/>
                      </a:lnTo>
                      <a:lnTo>
                        <a:pt x="252" y="27"/>
                      </a:lnTo>
                      <a:lnTo>
                        <a:pt x="255" y="27"/>
                      </a:lnTo>
                      <a:lnTo>
                        <a:pt x="257" y="27"/>
                      </a:lnTo>
                      <a:lnTo>
                        <a:pt x="260" y="27"/>
                      </a:lnTo>
                      <a:lnTo>
                        <a:pt x="262" y="25"/>
                      </a:lnTo>
                      <a:lnTo>
                        <a:pt x="262" y="22"/>
                      </a:lnTo>
                      <a:lnTo>
                        <a:pt x="270" y="17"/>
                      </a:lnTo>
                      <a:lnTo>
                        <a:pt x="270" y="15"/>
                      </a:lnTo>
                      <a:lnTo>
                        <a:pt x="272" y="15"/>
                      </a:lnTo>
                      <a:lnTo>
                        <a:pt x="277" y="12"/>
                      </a:lnTo>
                      <a:lnTo>
                        <a:pt x="282" y="8"/>
                      </a:lnTo>
                      <a:lnTo>
                        <a:pt x="282" y="5"/>
                      </a:lnTo>
                      <a:lnTo>
                        <a:pt x="284" y="3"/>
                      </a:lnTo>
                      <a:lnTo>
                        <a:pt x="287" y="0"/>
                      </a:lnTo>
                      <a:lnTo>
                        <a:pt x="289" y="0"/>
                      </a:lnTo>
                      <a:lnTo>
                        <a:pt x="289" y="3"/>
                      </a:lnTo>
                      <a:lnTo>
                        <a:pt x="289" y="10"/>
                      </a:lnTo>
                      <a:lnTo>
                        <a:pt x="289" y="12"/>
                      </a:lnTo>
                      <a:lnTo>
                        <a:pt x="289" y="15"/>
                      </a:lnTo>
                      <a:lnTo>
                        <a:pt x="289" y="20"/>
                      </a:lnTo>
                      <a:lnTo>
                        <a:pt x="289" y="32"/>
                      </a:lnTo>
                      <a:lnTo>
                        <a:pt x="289" y="35"/>
                      </a:lnTo>
                      <a:lnTo>
                        <a:pt x="289" y="37"/>
                      </a:lnTo>
                      <a:lnTo>
                        <a:pt x="289" y="39"/>
                      </a:lnTo>
                      <a:lnTo>
                        <a:pt x="287" y="44"/>
                      </a:lnTo>
                      <a:lnTo>
                        <a:pt x="289" y="49"/>
                      </a:lnTo>
                      <a:lnTo>
                        <a:pt x="289" y="52"/>
                      </a:lnTo>
                      <a:lnTo>
                        <a:pt x="292" y="54"/>
                      </a:lnTo>
                      <a:lnTo>
                        <a:pt x="294" y="59"/>
                      </a:lnTo>
                      <a:lnTo>
                        <a:pt x="294" y="61"/>
                      </a:lnTo>
                      <a:lnTo>
                        <a:pt x="296" y="64"/>
                      </a:lnTo>
                      <a:lnTo>
                        <a:pt x="296" y="66"/>
                      </a:lnTo>
                      <a:lnTo>
                        <a:pt x="299" y="66"/>
                      </a:lnTo>
                      <a:lnTo>
                        <a:pt x="299" y="69"/>
                      </a:lnTo>
                      <a:lnTo>
                        <a:pt x="301" y="71"/>
                      </a:lnTo>
                      <a:lnTo>
                        <a:pt x="304" y="71"/>
                      </a:lnTo>
                      <a:lnTo>
                        <a:pt x="311" y="74"/>
                      </a:lnTo>
                      <a:lnTo>
                        <a:pt x="314" y="76"/>
                      </a:lnTo>
                      <a:lnTo>
                        <a:pt x="316" y="79"/>
                      </a:lnTo>
                      <a:lnTo>
                        <a:pt x="318" y="81"/>
                      </a:lnTo>
                      <a:lnTo>
                        <a:pt x="323" y="81"/>
                      </a:lnTo>
                      <a:lnTo>
                        <a:pt x="326" y="83"/>
                      </a:lnTo>
                      <a:lnTo>
                        <a:pt x="326" y="86"/>
                      </a:lnTo>
                      <a:lnTo>
                        <a:pt x="328" y="86"/>
                      </a:lnTo>
                      <a:lnTo>
                        <a:pt x="328" y="88"/>
                      </a:lnTo>
                      <a:lnTo>
                        <a:pt x="328" y="91"/>
                      </a:lnTo>
                      <a:lnTo>
                        <a:pt x="333" y="93"/>
                      </a:lnTo>
                      <a:lnTo>
                        <a:pt x="336" y="93"/>
                      </a:lnTo>
                      <a:lnTo>
                        <a:pt x="338" y="96"/>
                      </a:lnTo>
                      <a:lnTo>
                        <a:pt x="343" y="98"/>
                      </a:lnTo>
                      <a:lnTo>
                        <a:pt x="345" y="101"/>
                      </a:lnTo>
                      <a:lnTo>
                        <a:pt x="350" y="103"/>
                      </a:lnTo>
                      <a:lnTo>
                        <a:pt x="353" y="105"/>
                      </a:lnTo>
                      <a:lnTo>
                        <a:pt x="358" y="105"/>
                      </a:lnTo>
                      <a:lnTo>
                        <a:pt x="360" y="108"/>
                      </a:lnTo>
                      <a:lnTo>
                        <a:pt x="363" y="108"/>
                      </a:lnTo>
                      <a:lnTo>
                        <a:pt x="363" y="110"/>
                      </a:lnTo>
                      <a:lnTo>
                        <a:pt x="365" y="113"/>
                      </a:lnTo>
                      <a:lnTo>
                        <a:pt x="365" y="115"/>
                      </a:lnTo>
                      <a:lnTo>
                        <a:pt x="367" y="118"/>
                      </a:lnTo>
                      <a:lnTo>
                        <a:pt x="367" y="120"/>
                      </a:lnTo>
                      <a:lnTo>
                        <a:pt x="370" y="123"/>
                      </a:lnTo>
                      <a:lnTo>
                        <a:pt x="370" y="125"/>
                      </a:lnTo>
                      <a:lnTo>
                        <a:pt x="370" y="128"/>
                      </a:lnTo>
                      <a:lnTo>
                        <a:pt x="372" y="128"/>
                      </a:lnTo>
                      <a:lnTo>
                        <a:pt x="372" y="130"/>
                      </a:lnTo>
                      <a:lnTo>
                        <a:pt x="375" y="130"/>
                      </a:lnTo>
                      <a:lnTo>
                        <a:pt x="377" y="130"/>
                      </a:lnTo>
                      <a:lnTo>
                        <a:pt x="380" y="128"/>
                      </a:lnTo>
                      <a:lnTo>
                        <a:pt x="382" y="128"/>
                      </a:lnTo>
                      <a:lnTo>
                        <a:pt x="385" y="128"/>
                      </a:lnTo>
                      <a:lnTo>
                        <a:pt x="387" y="128"/>
                      </a:lnTo>
                      <a:lnTo>
                        <a:pt x="389" y="128"/>
                      </a:lnTo>
                      <a:lnTo>
                        <a:pt x="389" y="130"/>
                      </a:lnTo>
                      <a:lnTo>
                        <a:pt x="392" y="130"/>
                      </a:lnTo>
                      <a:lnTo>
                        <a:pt x="392" y="132"/>
                      </a:lnTo>
                      <a:lnTo>
                        <a:pt x="392" y="135"/>
                      </a:lnTo>
                      <a:lnTo>
                        <a:pt x="392" y="137"/>
                      </a:lnTo>
                      <a:lnTo>
                        <a:pt x="394" y="142"/>
                      </a:lnTo>
                      <a:lnTo>
                        <a:pt x="394" y="147"/>
                      </a:lnTo>
                      <a:lnTo>
                        <a:pt x="397" y="152"/>
                      </a:lnTo>
                      <a:lnTo>
                        <a:pt x="397" y="154"/>
                      </a:lnTo>
                      <a:lnTo>
                        <a:pt x="397" y="157"/>
                      </a:lnTo>
                      <a:lnTo>
                        <a:pt x="397" y="164"/>
                      </a:lnTo>
                      <a:lnTo>
                        <a:pt x="397" y="167"/>
                      </a:lnTo>
                      <a:lnTo>
                        <a:pt x="397" y="169"/>
                      </a:lnTo>
                      <a:lnTo>
                        <a:pt x="397" y="172"/>
                      </a:lnTo>
                      <a:lnTo>
                        <a:pt x="397" y="176"/>
                      </a:lnTo>
                      <a:lnTo>
                        <a:pt x="394" y="181"/>
                      </a:lnTo>
                      <a:lnTo>
                        <a:pt x="394" y="184"/>
                      </a:lnTo>
                      <a:lnTo>
                        <a:pt x="394" y="189"/>
                      </a:lnTo>
                      <a:lnTo>
                        <a:pt x="394" y="194"/>
                      </a:lnTo>
                      <a:lnTo>
                        <a:pt x="392" y="198"/>
                      </a:lnTo>
                      <a:lnTo>
                        <a:pt x="392" y="203"/>
                      </a:lnTo>
                      <a:lnTo>
                        <a:pt x="392" y="206"/>
                      </a:lnTo>
                      <a:lnTo>
                        <a:pt x="392" y="211"/>
                      </a:lnTo>
                      <a:lnTo>
                        <a:pt x="392" y="216"/>
                      </a:lnTo>
                      <a:lnTo>
                        <a:pt x="392" y="218"/>
                      </a:lnTo>
                      <a:lnTo>
                        <a:pt x="392" y="221"/>
                      </a:lnTo>
                      <a:lnTo>
                        <a:pt x="389" y="223"/>
                      </a:lnTo>
                      <a:lnTo>
                        <a:pt x="389" y="225"/>
                      </a:lnTo>
                      <a:lnTo>
                        <a:pt x="389" y="228"/>
                      </a:lnTo>
                      <a:lnTo>
                        <a:pt x="387" y="230"/>
                      </a:lnTo>
                      <a:lnTo>
                        <a:pt x="385" y="233"/>
                      </a:lnTo>
                      <a:lnTo>
                        <a:pt x="382" y="233"/>
                      </a:lnTo>
                      <a:lnTo>
                        <a:pt x="382" y="235"/>
                      </a:lnTo>
                      <a:lnTo>
                        <a:pt x="380" y="235"/>
                      </a:lnTo>
                      <a:lnTo>
                        <a:pt x="375" y="238"/>
                      </a:lnTo>
                      <a:lnTo>
                        <a:pt x="370" y="238"/>
                      </a:lnTo>
                      <a:lnTo>
                        <a:pt x="367" y="238"/>
                      </a:lnTo>
                      <a:lnTo>
                        <a:pt x="365" y="240"/>
                      </a:lnTo>
                      <a:lnTo>
                        <a:pt x="358" y="240"/>
                      </a:lnTo>
                      <a:lnTo>
                        <a:pt x="355" y="240"/>
                      </a:lnTo>
                      <a:lnTo>
                        <a:pt x="353" y="240"/>
                      </a:lnTo>
                      <a:lnTo>
                        <a:pt x="350" y="240"/>
                      </a:lnTo>
                      <a:lnTo>
                        <a:pt x="348" y="243"/>
                      </a:lnTo>
                      <a:lnTo>
                        <a:pt x="343" y="243"/>
                      </a:lnTo>
                      <a:lnTo>
                        <a:pt x="340" y="243"/>
                      </a:lnTo>
                      <a:lnTo>
                        <a:pt x="338" y="243"/>
                      </a:lnTo>
                      <a:lnTo>
                        <a:pt x="336" y="243"/>
                      </a:lnTo>
                      <a:lnTo>
                        <a:pt x="333" y="243"/>
                      </a:lnTo>
                      <a:lnTo>
                        <a:pt x="331" y="245"/>
                      </a:lnTo>
                      <a:lnTo>
                        <a:pt x="328" y="245"/>
                      </a:lnTo>
                      <a:lnTo>
                        <a:pt x="326" y="243"/>
                      </a:lnTo>
                      <a:lnTo>
                        <a:pt x="323" y="243"/>
                      </a:lnTo>
                      <a:lnTo>
                        <a:pt x="321" y="240"/>
                      </a:lnTo>
                      <a:lnTo>
                        <a:pt x="318" y="243"/>
                      </a:lnTo>
                      <a:lnTo>
                        <a:pt x="316" y="243"/>
                      </a:lnTo>
                      <a:lnTo>
                        <a:pt x="316" y="240"/>
                      </a:lnTo>
                      <a:lnTo>
                        <a:pt x="314" y="240"/>
                      </a:lnTo>
                      <a:lnTo>
                        <a:pt x="314" y="243"/>
                      </a:lnTo>
                      <a:lnTo>
                        <a:pt x="311" y="243"/>
                      </a:lnTo>
                      <a:lnTo>
                        <a:pt x="309" y="245"/>
                      </a:lnTo>
                      <a:lnTo>
                        <a:pt x="306" y="245"/>
                      </a:lnTo>
                      <a:lnTo>
                        <a:pt x="304" y="247"/>
                      </a:lnTo>
                      <a:lnTo>
                        <a:pt x="304" y="250"/>
                      </a:lnTo>
                      <a:lnTo>
                        <a:pt x="301" y="250"/>
                      </a:lnTo>
                      <a:lnTo>
                        <a:pt x="301" y="252"/>
                      </a:lnTo>
                      <a:lnTo>
                        <a:pt x="299" y="252"/>
                      </a:lnTo>
                      <a:lnTo>
                        <a:pt x="299" y="255"/>
                      </a:lnTo>
                      <a:lnTo>
                        <a:pt x="299" y="257"/>
                      </a:lnTo>
                      <a:lnTo>
                        <a:pt x="296" y="257"/>
                      </a:lnTo>
                      <a:lnTo>
                        <a:pt x="294" y="257"/>
                      </a:lnTo>
                      <a:lnTo>
                        <a:pt x="292" y="257"/>
                      </a:lnTo>
                      <a:lnTo>
                        <a:pt x="289" y="260"/>
                      </a:lnTo>
                      <a:lnTo>
                        <a:pt x="292" y="262"/>
                      </a:lnTo>
                      <a:lnTo>
                        <a:pt x="292" y="265"/>
                      </a:lnTo>
                      <a:lnTo>
                        <a:pt x="289" y="265"/>
                      </a:lnTo>
                      <a:lnTo>
                        <a:pt x="289" y="267"/>
                      </a:lnTo>
                      <a:lnTo>
                        <a:pt x="289" y="269"/>
                      </a:lnTo>
                      <a:lnTo>
                        <a:pt x="287" y="269"/>
                      </a:lnTo>
                      <a:lnTo>
                        <a:pt x="287" y="272"/>
                      </a:lnTo>
                      <a:lnTo>
                        <a:pt x="289" y="272"/>
                      </a:lnTo>
                      <a:lnTo>
                        <a:pt x="289" y="274"/>
                      </a:lnTo>
                      <a:lnTo>
                        <a:pt x="292" y="274"/>
                      </a:lnTo>
                      <a:lnTo>
                        <a:pt x="292" y="277"/>
                      </a:lnTo>
                      <a:lnTo>
                        <a:pt x="292" y="279"/>
                      </a:lnTo>
                      <a:lnTo>
                        <a:pt x="294" y="279"/>
                      </a:lnTo>
                      <a:lnTo>
                        <a:pt x="294" y="282"/>
                      </a:lnTo>
                      <a:lnTo>
                        <a:pt x="294" y="284"/>
                      </a:lnTo>
                      <a:lnTo>
                        <a:pt x="294" y="287"/>
                      </a:lnTo>
                      <a:lnTo>
                        <a:pt x="294" y="289"/>
                      </a:lnTo>
                      <a:lnTo>
                        <a:pt x="292" y="289"/>
                      </a:lnTo>
                      <a:lnTo>
                        <a:pt x="289" y="289"/>
                      </a:lnTo>
                      <a:lnTo>
                        <a:pt x="287" y="289"/>
                      </a:lnTo>
                      <a:close/>
                    </a:path>
                  </a:pathLst>
                </a:custGeom>
                <a:solidFill>
                  <a:srgbClr val="669900">
                    <a:alpha val="25000"/>
                  </a:srgbClr>
                </a:solidFill>
                <a:ln w="3175">
                  <a:noFill/>
                  <a:prstDash val="solid"/>
                  <a:round/>
                  <a:headEnd/>
                  <a:tailEnd/>
                </a:ln>
              </p:spPr>
              <p:txBody>
                <a:bodyPr/>
                <a:lstStyle/>
                <a:p>
                  <a:endParaRPr lang="es-SV"/>
                </a:p>
              </p:txBody>
            </p:sp>
            <p:sp>
              <p:nvSpPr>
                <p:cNvPr id="149860" name="Freeform 2404"/>
                <p:cNvSpPr>
                  <a:spLocks/>
                </p:cNvSpPr>
                <p:nvPr/>
              </p:nvSpPr>
              <p:spPr bwMode="auto">
                <a:xfrm>
                  <a:off x="3096" y="1746"/>
                  <a:ext cx="227" cy="245"/>
                </a:xfrm>
                <a:custGeom>
                  <a:avLst/>
                  <a:gdLst/>
                  <a:ahLst/>
                  <a:cxnLst>
                    <a:cxn ang="0">
                      <a:pos x="17" y="198"/>
                    </a:cxn>
                    <a:cxn ang="0">
                      <a:pos x="24" y="188"/>
                    </a:cxn>
                    <a:cxn ang="0">
                      <a:pos x="22" y="171"/>
                    </a:cxn>
                    <a:cxn ang="0">
                      <a:pos x="22" y="157"/>
                    </a:cxn>
                    <a:cxn ang="0">
                      <a:pos x="19" y="132"/>
                    </a:cxn>
                    <a:cxn ang="0">
                      <a:pos x="31" y="125"/>
                    </a:cxn>
                    <a:cxn ang="0">
                      <a:pos x="39" y="122"/>
                    </a:cxn>
                    <a:cxn ang="0">
                      <a:pos x="39" y="105"/>
                    </a:cxn>
                    <a:cxn ang="0">
                      <a:pos x="39" y="86"/>
                    </a:cxn>
                    <a:cxn ang="0">
                      <a:pos x="41" y="71"/>
                    </a:cxn>
                    <a:cxn ang="0">
                      <a:pos x="41" y="54"/>
                    </a:cxn>
                    <a:cxn ang="0">
                      <a:pos x="41" y="42"/>
                    </a:cxn>
                    <a:cxn ang="0">
                      <a:pos x="51" y="39"/>
                    </a:cxn>
                    <a:cxn ang="0">
                      <a:pos x="70" y="39"/>
                    </a:cxn>
                    <a:cxn ang="0">
                      <a:pos x="83" y="39"/>
                    </a:cxn>
                    <a:cxn ang="0">
                      <a:pos x="97" y="39"/>
                    </a:cxn>
                    <a:cxn ang="0">
                      <a:pos x="102" y="32"/>
                    </a:cxn>
                    <a:cxn ang="0">
                      <a:pos x="107" y="20"/>
                    </a:cxn>
                    <a:cxn ang="0">
                      <a:pos x="112" y="2"/>
                    </a:cxn>
                    <a:cxn ang="0">
                      <a:pos x="124" y="0"/>
                    </a:cxn>
                    <a:cxn ang="0">
                      <a:pos x="134" y="7"/>
                    </a:cxn>
                    <a:cxn ang="0">
                      <a:pos x="149" y="10"/>
                    </a:cxn>
                    <a:cxn ang="0">
                      <a:pos x="159" y="17"/>
                    </a:cxn>
                    <a:cxn ang="0">
                      <a:pos x="168" y="25"/>
                    </a:cxn>
                    <a:cxn ang="0">
                      <a:pos x="176" y="29"/>
                    </a:cxn>
                    <a:cxn ang="0">
                      <a:pos x="186" y="29"/>
                    </a:cxn>
                    <a:cxn ang="0">
                      <a:pos x="186" y="42"/>
                    </a:cxn>
                    <a:cxn ang="0">
                      <a:pos x="183" y="54"/>
                    </a:cxn>
                    <a:cxn ang="0">
                      <a:pos x="186" y="61"/>
                    </a:cxn>
                    <a:cxn ang="0">
                      <a:pos x="195" y="66"/>
                    </a:cxn>
                    <a:cxn ang="0">
                      <a:pos x="203" y="73"/>
                    </a:cxn>
                    <a:cxn ang="0">
                      <a:pos x="210" y="78"/>
                    </a:cxn>
                    <a:cxn ang="0">
                      <a:pos x="208" y="83"/>
                    </a:cxn>
                    <a:cxn ang="0">
                      <a:pos x="205" y="88"/>
                    </a:cxn>
                    <a:cxn ang="0">
                      <a:pos x="208" y="98"/>
                    </a:cxn>
                    <a:cxn ang="0">
                      <a:pos x="215" y="108"/>
                    </a:cxn>
                    <a:cxn ang="0">
                      <a:pos x="217" y="120"/>
                    </a:cxn>
                    <a:cxn ang="0">
                      <a:pos x="225" y="130"/>
                    </a:cxn>
                    <a:cxn ang="0">
                      <a:pos x="222" y="140"/>
                    </a:cxn>
                    <a:cxn ang="0">
                      <a:pos x="208" y="147"/>
                    </a:cxn>
                    <a:cxn ang="0">
                      <a:pos x="190" y="154"/>
                    </a:cxn>
                    <a:cxn ang="0">
                      <a:pos x="171" y="164"/>
                    </a:cxn>
                    <a:cxn ang="0">
                      <a:pos x="156" y="176"/>
                    </a:cxn>
                    <a:cxn ang="0">
                      <a:pos x="163" y="181"/>
                    </a:cxn>
                    <a:cxn ang="0">
                      <a:pos x="161" y="188"/>
                    </a:cxn>
                    <a:cxn ang="0">
                      <a:pos x="149" y="184"/>
                    </a:cxn>
                    <a:cxn ang="0">
                      <a:pos x="134" y="188"/>
                    </a:cxn>
                    <a:cxn ang="0">
                      <a:pos x="129" y="196"/>
                    </a:cxn>
                    <a:cxn ang="0">
                      <a:pos x="117" y="201"/>
                    </a:cxn>
                    <a:cxn ang="0">
                      <a:pos x="100" y="208"/>
                    </a:cxn>
                    <a:cxn ang="0">
                      <a:pos x="78" y="218"/>
                    </a:cxn>
                    <a:cxn ang="0">
                      <a:pos x="12" y="233"/>
                    </a:cxn>
                  </a:cxnLst>
                  <a:rect l="0" t="0" r="r" b="b"/>
                  <a:pathLst>
                    <a:path w="227" h="245">
                      <a:moveTo>
                        <a:pt x="0" y="235"/>
                      </a:moveTo>
                      <a:lnTo>
                        <a:pt x="12" y="203"/>
                      </a:lnTo>
                      <a:lnTo>
                        <a:pt x="12" y="201"/>
                      </a:lnTo>
                      <a:lnTo>
                        <a:pt x="14" y="198"/>
                      </a:lnTo>
                      <a:lnTo>
                        <a:pt x="17" y="198"/>
                      </a:lnTo>
                      <a:lnTo>
                        <a:pt x="19" y="196"/>
                      </a:lnTo>
                      <a:lnTo>
                        <a:pt x="19" y="193"/>
                      </a:lnTo>
                      <a:lnTo>
                        <a:pt x="22" y="193"/>
                      </a:lnTo>
                      <a:lnTo>
                        <a:pt x="22" y="191"/>
                      </a:lnTo>
                      <a:lnTo>
                        <a:pt x="24" y="188"/>
                      </a:lnTo>
                      <a:lnTo>
                        <a:pt x="24" y="186"/>
                      </a:lnTo>
                      <a:lnTo>
                        <a:pt x="24" y="181"/>
                      </a:lnTo>
                      <a:lnTo>
                        <a:pt x="22" y="179"/>
                      </a:lnTo>
                      <a:lnTo>
                        <a:pt x="22" y="174"/>
                      </a:lnTo>
                      <a:lnTo>
                        <a:pt x="22" y="171"/>
                      </a:lnTo>
                      <a:lnTo>
                        <a:pt x="22" y="169"/>
                      </a:lnTo>
                      <a:lnTo>
                        <a:pt x="22" y="166"/>
                      </a:lnTo>
                      <a:lnTo>
                        <a:pt x="22" y="164"/>
                      </a:lnTo>
                      <a:lnTo>
                        <a:pt x="22" y="159"/>
                      </a:lnTo>
                      <a:lnTo>
                        <a:pt x="22" y="157"/>
                      </a:lnTo>
                      <a:lnTo>
                        <a:pt x="22" y="154"/>
                      </a:lnTo>
                      <a:lnTo>
                        <a:pt x="22" y="152"/>
                      </a:lnTo>
                      <a:lnTo>
                        <a:pt x="22" y="147"/>
                      </a:lnTo>
                      <a:lnTo>
                        <a:pt x="22" y="144"/>
                      </a:lnTo>
                      <a:lnTo>
                        <a:pt x="19" y="132"/>
                      </a:lnTo>
                      <a:lnTo>
                        <a:pt x="19" y="113"/>
                      </a:lnTo>
                      <a:lnTo>
                        <a:pt x="22" y="115"/>
                      </a:lnTo>
                      <a:lnTo>
                        <a:pt x="24" y="118"/>
                      </a:lnTo>
                      <a:lnTo>
                        <a:pt x="29" y="120"/>
                      </a:lnTo>
                      <a:lnTo>
                        <a:pt x="31" y="125"/>
                      </a:lnTo>
                      <a:lnTo>
                        <a:pt x="34" y="125"/>
                      </a:lnTo>
                      <a:lnTo>
                        <a:pt x="36" y="127"/>
                      </a:lnTo>
                      <a:lnTo>
                        <a:pt x="36" y="125"/>
                      </a:lnTo>
                      <a:lnTo>
                        <a:pt x="39" y="125"/>
                      </a:lnTo>
                      <a:lnTo>
                        <a:pt x="39" y="122"/>
                      </a:lnTo>
                      <a:lnTo>
                        <a:pt x="39" y="120"/>
                      </a:lnTo>
                      <a:lnTo>
                        <a:pt x="39" y="115"/>
                      </a:lnTo>
                      <a:lnTo>
                        <a:pt x="39" y="113"/>
                      </a:lnTo>
                      <a:lnTo>
                        <a:pt x="39" y="108"/>
                      </a:lnTo>
                      <a:lnTo>
                        <a:pt x="39" y="105"/>
                      </a:lnTo>
                      <a:lnTo>
                        <a:pt x="39" y="103"/>
                      </a:lnTo>
                      <a:lnTo>
                        <a:pt x="39" y="100"/>
                      </a:lnTo>
                      <a:lnTo>
                        <a:pt x="39" y="95"/>
                      </a:lnTo>
                      <a:lnTo>
                        <a:pt x="39" y="93"/>
                      </a:lnTo>
                      <a:lnTo>
                        <a:pt x="39" y="86"/>
                      </a:lnTo>
                      <a:lnTo>
                        <a:pt x="41" y="83"/>
                      </a:lnTo>
                      <a:lnTo>
                        <a:pt x="41" y="81"/>
                      </a:lnTo>
                      <a:lnTo>
                        <a:pt x="41" y="78"/>
                      </a:lnTo>
                      <a:lnTo>
                        <a:pt x="41" y="76"/>
                      </a:lnTo>
                      <a:lnTo>
                        <a:pt x="41" y="71"/>
                      </a:lnTo>
                      <a:lnTo>
                        <a:pt x="41" y="66"/>
                      </a:lnTo>
                      <a:lnTo>
                        <a:pt x="41" y="64"/>
                      </a:lnTo>
                      <a:lnTo>
                        <a:pt x="41" y="61"/>
                      </a:lnTo>
                      <a:lnTo>
                        <a:pt x="41" y="59"/>
                      </a:lnTo>
                      <a:lnTo>
                        <a:pt x="41" y="54"/>
                      </a:lnTo>
                      <a:lnTo>
                        <a:pt x="41" y="51"/>
                      </a:lnTo>
                      <a:lnTo>
                        <a:pt x="41" y="49"/>
                      </a:lnTo>
                      <a:lnTo>
                        <a:pt x="41" y="47"/>
                      </a:lnTo>
                      <a:lnTo>
                        <a:pt x="41" y="44"/>
                      </a:lnTo>
                      <a:lnTo>
                        <a:pt x="41" y="42"/>
                      </a:lnTo>
                      <a:lnTo>
                        <a:pt x="44" y="42"/>
                      </a:lnTo>
                      <a:lnTo>
                        <a:pt x="44" y="39"/>
                      </a:lnTo>
                      <a:lnTo>
                        <a:pt x="46" y="39"/>
                      </a:lnTo>
                      <a:lnTo>
                        <a:pt x="48" y="39"/>
                      </a:lnTo>
                      <a:lnTo>
                        <a:pt x="51" y="39"/>
                      </a:lnTo>
                      <a:lnTo>
                        <a:pt x="56" y="39"/>
                      </a:lnTo>
                      <a:lnTo>
                        <a:pt x="58" y="39"/>
                      </a:lnTo>
                      <a:lnTo>
                        <a:pt x="63" y="39"/>
                      </a:lnTo>
                      <a:lnTo>
                        <a:pt x="68" y="39"/>
                      </a:lnTo>
                      <a:lnTo>
                        <a:pt x="70" y="39"/>
                      </a:lnTo>
                      <a:lnTo>
                        <a:pt x="73" y="39"/>
                      </a:lnTo>
                      <a:lnTo>
                        <a:pt x="75" y="39"/>
                      </a:lnTo>
                      <a:lnTo>
                        <a:pt x="78" y="39"/>
                      </a:lnTo>
                      <a:lnTo>
                        <a:pt x="80" y="39"/>
                      </a:lnTo>
                      <a:lnTo>
                        <a:pt x="83" y="39"/>
                      </a:lnTo>
                      <a:lnTo>
                        <a:pt x="85" y="39"/>
                      </a:lnTo>
                      <a:lnTo>
                        <a:pt x="90" y="39"/>
                      </a:lnTo>
                      <a:lnTo>
                        <a:pt x="93" y="39"/>
                      </a:lnTo>
                      <a:lnTo>
                        <a:pt x="95" y="39"/>
                      </a:lnTo>
                      <a:lnTo>
                        <a:pt x="97" y="39"/>
                      </a:lnTo>
                      <a:lnTo>
                        <a:pt x="100" y="39"/>
                      </a:lnTo>
                      <a:lnTo>
                        <a:pt x="100" y="37"/>
                      </a:lnTo>
                      <a:lnTo>
                        <a:pt x="100" y="34"/>
                      </a:lnTo>
                      <a:lnTo>
                        <a:pt x="100" y="32"/>
                      </a:lnTo>
                      <a:lnTo>
                        <a:pt x="102" y="32"/>
                      </a:lnTo>
                      <a:lnTo>
                        <a:pt x="102" y="29"/>
                      </a:lnTo>
                      <a:lnTo>
                        <a:pt x="105" y="29"/>
                      </a:lnTo>
                      <a:lnTo>
                        <a:pt x="105" y="25"/>
                      </a:lnTo>
                      <a:lnTo>
                        <a:pt x="107" y="22"/>
                      </a:lnTo>
                      <a:lnTo>
                        <a:pt x="107" y="20"/>
                      </a:lnTo>
                      <a:lnTo>
                        <a:pt x="110" y="17"/>
                      </a:lnTo>
                      <a:lnTo>
                        <a:pt x="110" y="12"/>
                      </a:lnTo>
                      <a:lnTo>
                        <a:pt x="112" y="7"/>
                      </a:lnTo>
                      <a:lnTo>
                        <a:pt x="112" y="5"/>
                      </a:lnTo>
                      <a:lnTo>
                        <a:pt x="112" y="2"/>
                      </a:lnTo>
                      <a:lnTo>
                        <a:pt x="115" y="0"/>
                      </a:lnTo>
                      <a:lnTo>
                        <a:pt x="117" y="0"/>
                      </a:lnTo>
                      <a:lnTo>
                        <a:pt x="119" y="0"/>
                      </a:lnTo>
                      <a:lnTo>
                        <a:pt x="122" y="0"/>
                      </a:lnTo>
                      <a:lnTo>
                        <a:pt x="124" y="0"/>
                      </a:lnTo>
                      <a:lnTo>
                        <a:pt x="124" y="2"/>
                      </a:lnTo>
                      <a:lnTo>
                        <a:pt x="127" y="2"/>
                      </a:lnTo>
                      <a:lnTo>
                        <a:pt x="129" y="5"/>
                      </a:lnTo>
                      <a:lnTo>
                        <a:pt x="132" y="7"/>
                      </a:lnTo>
                      <a:lnTo>
                        <a:pt x="134" y="7"/>
                      </a:lnTo>
                      <a:lnTo>
                        <a:pt x="137" y="10"/>
                      </a:lnTo>
                      <a:lnTo>
                        <a:pt x="141" y="10"/>
                      </a:lnTo>
                      <a:lnTo>
                        <a:pt x="144" y="10"/>
                      </a:lnTo>
                      <a:lnTo>
                        <a:pt x="146" y="10"/>
                      </a:lnTo>
                      <a:lnTo>
                        <a:pt x="149" y="10"/>
                      </a:lnTo>
                      <a:lnTo>
                        <a:pt x="149" y="12"/>
                      </a:lnTo>
                      <a:lnTo>
                        <a:pt x="151" y="12"/>
                      </a:lnTo>
                      <a:lnTo>
                        <a:pt x="154" y="12"/>
                      </a:lnTo>
                      <a:lnTo>
                        <a:pt x="156" y="15"/>
                      </a:lnTo>
                      <a:lnTo>
                        <a:pt x="159" y="17"/>
                      </a:lnTo>
                      <a:lnTo>
                        <a:pt x="161" y="20"/>
                      </a:lnTo>
                      <a:lnTo>
                        <a:pt x="163" y="20"/>
                      </a:lnTo>
                      <a:lnTo>
                        <a:pt x="163" y="22"/>
                      </a:lnTo>
                      <a:lnTo>
                        <a:pt x="166" y="22"/>
                      </a:lnTo>
                      <a:lnTo>
                        <a:pt x="168" y="25"/>
                      </a:lnTo>
                      <a:lnTo>
                        <a:pt x="171" y="25"/>
                      </a:lnTo>
                      <a:lnTo>
                        <a:pt x="171" y="27"/>
                      </a:lnTo>
                      <a:lnTo>
                        <a:pt x="173" y="27"/>
                      </a:lnTo>
                      <a:lnTo>
                        <a:pt x="173" y="29"/>
                      </a:lnTo>
                      <a:lnTo>
                        <a:pt x="176" y="29"/>
                      </a:lnTo>
                      <a:lnTo>
                        <a:pt x="176" y="32"/>
                      </a:lnTo>
                      <a:lnTo>
                        <a:pt x="178" y="32"/>
                      </a:lnTo>
                      <a:lnTo>
                        <a:pt x="181" y="32"/>
                      </a:lnTo>
                      <a:lnTo>
                        <a:pt x="183" y="29"/>
                      </a:lnTo>
                      <a:lnTo>
                        <a:pt x="186" y="29"/>
                      </a:lnTo>
                      <a:lnTo>
                        <a:pt x="186" y="32"/>
                      </a:lnTo>
                      <a:lnTo>
                        <a:pt x="188" y="34"/>
                      </a:lnTo>
                      <a:lnTo>
                        <a:pt x="188" y="37"/>
                      </a:lnTo>
                      <a:lnTo>
                        <a:pt x="186" y="39"/>
                      </a:lnTo>
                      <a:lnTo>
                        <a:pt x="186" y="42"/>
                      </a:lnTo>
                      <a:lnTo>
                        <a:pt x="186" y="44"/>
                      </a:lnTo>
                      <a:lnTo>
                        <a:pt x="186" y="47"/>
                      </a:lnTo>
                      <a:lnTo>
                        <a:pt x="186" y="49"/>
                      </a:lnTo>
                      <a:lnTo>
                        <a:pt x="186" y="51"/>
                      </a:lnTo>
                      <a:lnTo>
                        <a:pt x="183" y="54"/>
                      </a:lnTo>
                      <a:lnTo>
                        <a:pt x="183" y="56"/>
                      </a:lnTo>
                      <a:lnTo>
                        <a:pt x="181" y="59"/>
                      </a:lnTo>
                      <a:lnTo>
                        <a:pt x="183" y="59"/>
                      </a:lnTo>
                      <a:lnTo>
                        <a:pt x="183" y="61"/>
                      </a:lnTo>
                      <a:lnTo>
                        <a:pt x="186" y="61"/>
                      </a:lnTo>
                      <a:lnTo>
                        <a:pt x="188" y="61"/>
                      </a:lnTo>
                      <a:lnTo>
                        <a:pt x="190" y="61"/>
                      </a:lnTo>
                      <a:lnTo>
                        <a:pt x="190" y="64"/>
                      </a:lnTo>
                      <a:lnTo>
                        <a:pt x="193" y="64"/>
                      </a:lnTo>
                      <a:lnTo>
                        <a:pt x="195" y="66"/>
                      </a:lnTo>
                      <a:lnTo>
                        <a:pt x="195" y="69"/>
                      </a:lnTo>
                      <a:lnTo>
                        <a:pt x="198" y="69"/>
                      </a:lnTo>
                      <a:lnTo>
                        <a:pt x="198" y="71"/>
                      </a:lnTo>
                      <a:lnTo>
                        <a:pt x="200" y="71"/>
                      </a:lnTo>
                      <a:lnTo>
                        <a:pt x="203" y="73"/>
                      </a:lnTo>
                      <a:lnTo>
                        <a:pt x="203" y="76"/>
                      </a:lnTo>
                      <a:lnTo>
                        <a:pt x="203" y="78"/>
                      </a:lnTo>
                      <a:lnTo>
                        <a:pt x="205" y="78"/>
                      </a:lnTo>
                      <a:lnTo>
                        <a:pt x="208" y="78"/>
                      </a:lnTo>
                      <a:lnTo>
                        <a:pt x="210" y="78"/>
                      </a:lnTo>
                      <a:lnTo>
                        <a:pt x="212" y="78"/>
                      </a:lnTo>
                      <a:lnTo>
                        <a:pt x="212" y="81"/>
                      </a:lnTo>
                      <a:lnTo>
                        <a:pt x="210" y="81"/>
                      </a:lnTo>
                      <a:lnTo>
                        <a:pt x="210" y="83"/>
                      </a:lnTo>
                      <a:lnTo>
                        <a:pt x="208" y="83"/>
                      </a:lnTo>
                      <a:lnTo>
                        <a:pt x="205" y="83"/>
                      </a:lnTo>
                      <a:lnTo>
                        <a:pt x="203" y="83"/>
                      </a:lnTo>
                      <a:lnTo>
                        <a:pt x="203" y="86"/>
                      </a:lnTo>
                      <a:lnTo>
                        <a:pt x="203" y="88"/>
                      </a:lnTo>
                      <a:lnTo>
                        <a:pt x="205" y="88"/>
                      </a:lnTo>
                      <a:lnTo>
                        <a:pt x="203" y="91"/>
                      </a:lnTo>
                      <a:lnTo>
                        <a:pt x="203" y="93"/>
                      </a:lnTo>
                      <a:lnTo>
                        <a:pt x="205" y="93"/>
                      </a:lnTo>
                      <a:lnTo>
                        <a:pt x="205" y="95"/>
                      </a:lnTo>
                      <a:lnTo>
                        <a:pt x="208" y="98"/>
                      </a:lnTo>
                      <a:lnTo>
                        <a:pt x="210" y="100"/>
                      </a:lnTo>
                      <a:lnTo>
                        <a:pt x="212" y="103"/>
                      </a:lnTo>
                      <a:lnTo>
                        <a:pt x="212" y="105"/>
                      </a:lnTo>
                      <a:lnTo>
                        <a:pt x="215" y="105"/>
                      </a:lnTo>
                      <a:lnTo>
                        <a:pt x="215" y="108"/>
                      </a:lnTo>
                      <a:lnTo>
                        <a:pt x="217" y="110"/>
                      </a:lnTo>
                      <a:lnTo>
                        <a:pt x="217" y="113"/>
                      </a:lnTo>
                      <a:lnTo>
                        <a:pt x="217" y="115"/>
                      </a:lnTo>
                      <a:lnTo>
                        <a:pt x="217" y="118"/>
                      </a:lnTo>
                      <a:lnTo>
                        <a:pt x="217" y="120"/>
                      </a:lnTo>
                      <a:lnTo>
                        <a:pt x="220" y="122"/>
                      </a:lnTo>
                      <a:lnTo>
                        <a:pt x="222" y="125"/>
                      </a:lnTo>
                      <a:lnTo>
                        <a:pt x="222" y="127"/>
                      </a:lnTo>
                      <a:lnTo>
                        <a:pt x="225" y="127"/>
                      </a:lnTo>
                      <a:lnTo>
                        <a:pt x="225" y="130"/>
                      </a:lnTo>
                      <a:lnTo>
                        <a:pt x="227" y="130"/>
                      </a:lnTo>
                      <a:lnTo>
                        <a:pt x="227" y="135"/>
                      </a:lnTo>
                      <a:lnTo>
                        <a:pt x="227" y="137"/>
                      </a:lnTo>
                      <a:lnTo>
                        <a:pt x="225" y="140"/>
                      </a:lnTo>
                      <a:lnTo>
                        <a:pt x="222" y="140"/>
                      </a:lnTo>
                      <a:lnTo>
                        <a:pt x="220" y="142"/>
                      </a:lnTo>
                      <a:lnTo>
                        <a:pt x="217" y="142"/>
                      </a:lnTo>
                      <a:lnTo>
                        <a:pt x="212" y="144"/>
                      </a:lnTo>
                      <a:lnTo>
                        <a:pt x="210" y="147"/>
                      </a:lnTo>
                      <a:lnTo>
                        <a:pt x="208" y="147"/>
                      </a:lnTo>
                      <a:lnTo>
                        <a:pt x="205" y="149"/>
                      </a:lnTo>
                      <a:lnTo>
                        <a:pt x="200" y="149"/>
                      </a:lnTo>
                      <a:lnTo>
                        <a:pt x="198" y="152"/>
                      </a:lnTo>
                      <a:lnTo>
                        <a:pt x="193" y="154"/>
                      </a:lnTo>
                      <a:lnTo>
                        <a:pt x="190" y="154"/>
                      </a:lnTo>
                      <a:lnTo>
                        <a:pt x="186" y="157"/>
                      </a:lnTo>
                      <a:lnTo>
                        <a:pt x="183" y="159"/>
                      </a:lnTo>
                      <a:lnTo>
                        <a:pt x="178" y="162"/>
                      </a:lnTo>
                      <a:lnTo>
                        <a:pt x="176" y="162"/>
                      </a:lnTo>
                      <a:lnTo>
                        <a:pt x="171" y="164"/>
                      </a:lnTo>
                      <a:lnTo>
                        <a:pt x="166" y="166"/>
                      </a:lnTo>
                      <a:lnTo>
                        <a:pt x="159" y="171"/>
                      </a:lnTo>
                      <a:lnTo>
                        <a:pt x="159" y="174"/>
                      </a:lnTo>
                      <a:lnTo>
                        <a:pt x="159" y="176"/>
                      </a:lnTo>
                      <a:lnTo>
                        <a:pt x="156" y="176"/>
                      </a:lnTo>
                      <a:lnTo>
                        <a:pt x="156" y="179"/>
                      </a:lnTo>
                      <a:lnTo>
                        <a:pt x="159" y="179"/>
                      </a:lnTo>
                      <a:lnTo>
                        <a:pt x="161" y="179"/>
                      </a:lnTo>
                      <a:lnTo>
                        <a:pt x="161" y="181"/>
                      </a:lnTo>
                      <a:lnTo>
                        <a:pt x="163" y="181"/>
                      </a:lnTo>
                      <a:lnTo>
                        <a:pt x="166" y="184"/>
                      </a:lnTo>
                      <a:lnTo>
                        <a:pt x="166" y="186"/>
                      </a:lnTo>
                      <a:lnTo>
                        <a:pt x="166" y="188"/>
                      </a:lnTo>
                      <a:lnTo>
                        <a:pt x="163" y="188"/>
                      </a:lnTo>
                      <a:lnTo>
                        <a:pt x="161" y="188"/>
                      </a:lnTo>
                      <a:lnTo>
                        <a:pt x="159" y="186"/>
                      </a:lnTo>
                      <a:lnTo>
                        <a:pt x="156" y="186"/>
                      </a:lnTo>
                      <a:lnTo>
                        <a:pt x="154" y="186"/>
                      </a:lnTo>
                      <a:lnTo>
                        <a:pt x="151" y="184"/>
                      </a:lnTo>
                      <a:lnTo>
                        <a:pt x="149" y="184"/>
                      </a:lnTo>
                      <a:lnTo>
                        <a:pt x="146" y="184"/>
                      </a:lnTo>
                      <a:lnTo>
                        <a:pt x="144" y="184"/>
                      </a:lnTo>
                      <a:lnTo>
                        <a:pt x="141" y="184"/>
                      </a:lnTo>
                      <a:lnTo>
                        <a:pt x="139" y="186"/>
                      </a:lnTo>
                      <a:lnTo>
                        <a:pt x="134" y="188"/>
                      </a:lnTo>
                      <a:lnTo>
                        <a:pt x="134" y="191"/>
                      </a:lnTo>
                      <a:lnTo>
                        <a:pt x="132" y="191"/>
                      </a:lnTo>
                      <a:lnTo>
                        <a:pt x="132" y="193"/>
                      </a:lnTo>
                      <a:lnTo>
                        <a:pt x="132" y="196"/>
                      </a:lnTo>
                      <a:lnTo>
                        <a:pt x="129" y="196"/>
                      </a:lnTo>
                      <a:lnTo>
                        <a:pt x="127" y="196"/>
                      </a:lnTo>
                      <a:lnTo>
                        <a:pt x="124" y="196"/>
                      </a:lnTo>
                      <a:lnTo>
                        <a:pt x="122" y="198"/>
                      </a:lnTo>
                      <a:lnTo>
                        <a:pt x="119" y="198"/>
                      </a:lnTo>
                      <a:lnTo>
                        <a:pt x="117" y="201"/>
                      </a:lnTo>
                      <a:lnTo>
                        <a:pt x="112" y="201"/>
                      </a:lnTo>
                      <a:lnTo>
                        <a:pt x="110" y="203"/>
                      </a:lnTo>
                      <a:lnTo>
                        <a:pt x="107" y="203"/>
                      </a:lnTo>
                      <a:lnTo>
                        <a:pt x="102" y="206"/>
                      </a:lnTo>
                      <a:lnTo>
                        <a:pt x="100" y="208"/>
                      </a:lnTo>
                      <a:lnTo>
                        <a:pt x="95" y="211"/>
                      </a:lnTo>
                      <a:lnTo>
                        <a:pt x="90" y="211"/>
                      </a:lnTo>
                      <a:lnTo>
                        <a:pt x="88" y="213"/>
                      </a:lnTo>
                      <a:lnTo>
                        <a:pt x="83" y="215"/>
                      </a:lnTo>
                      <a:lnTo>
                        <a:pt x="78" y="218"/>
                      </a:lnTo>
                      <a:lnTo>
                        <a:pt x="39" y="245"/>
                      </a:lnTo>
                      <a:lnTo>
                        <a:pt x="29" y="237"/>
                      </a:lnTo>
                      <a:lnTo>
                        <a:pt x="22" y="235"/>
                      </a:lnTo>
                      <a:lnTo>
                        <a:pt x="17" y="233"/>
                      </a:lnTo>
                      <a:lnTo>
                        <a:pt x="12" y="233"/>
                      </a:lnTo>
                      <a:lnTo>
                        <a:pt x="4" y="235"/>
                      </a:lnTo>
                      <a:lnTo>
                        <a:pt x="0" y="235"/>
                      </a:lnTo>
                      <a:close/>
                    </a:path>
                  </a:pathLst>
                </a:custGeom>
                <a:solidFill>
                  <a:srgbClr val="669900">
                    <a:alpha val="25000"/>
                  </a:srgbClr>
                </a:solidFill>
                <a:ln w="3175">
                  <a:noFill/>
                  <a:prstDash val="solid"/>
                  <a:round/>
                  <a:headEnd/>
                  <a:tailEnd/>
                </a:ln>
              </p:spPr>
              <p:txBody>
                <a:bodyPr/>
                <a:lstStyle/>
                <a:p>
                  <a:endParaRPr lang="es-SV"/>
                </a:p>
              </p:txBody>
            </p:sp>
            <p:sp>
              <p:nvSpPr>
                <p:cNvPr id="149861" name="Freeform 2405"/>
                <p:cNvSpPr>
                  <a:spLocks/>
                </p:cNvSpPr>
                <p:nvPr/>
              </p:nvSpPr>
              <p:spPr bwMode="auto">
                <a:xfrm>
                  <a:off x="2963" y="1763"/>
                  <a:ext cx="157" cy="228"/>
                </a:xfrm>
                <a:custGeom>
                  <a:avLst/>
                  <a:gdLst/>
                  <a:ahLst/>
                  <a:cxnLst>
                    <a:cxn ang="0">
                      <a:pos x="69" y="194"/>
                    </a:cxn>
                    <a:cxn ang="0">
                      <a:pos x="66" y="184"/>
                    </a:cxn>
                    <a:cxn ang="0">
                      <a:pos x="66" y="174"/>
                    </a:cxn>
                    <a:cxn ang="0">
                      <a:pos x="62" y="164"/>
                    </a:cxn>
                    <a:cxn ang="0">
                      <a:pos x="66" y="157"/>
                    </a:cxn>
                    <a:cxn ang="0">
                      <a:pos x="76" y="149"/>
                    </a:cxn>
                    <a:cxn ang="0">
                      <a:pos x="84" y="142"/>
                    </a:cxn>
                    <a:cxn ang="0">
                      <a:pos x="81" y="127"/>
                    </a:cxn>
                    <a:cxn ang="0">
                      <a:pos x="81" y="115"/>
                    </a:cxn>
                    <a:cxn ang="0">
                      <a:pos x="81" y="105"/>
                    </a:cxn>
                    <a:cxn ang="0">
                      <a:pos x="81" y="101"/>
                    </a:cxn>
                    <a:cxn ang="0">
                      <a:pos x="74" y="105"/>
                    </a:cxn>
                    <a:cxn ang="0">
                      <a:pos x="62" y="108"/>
                    </a:cxn>
                    <a:cxn ang="0">
                      <a:pos x="52" y="105"/>
                    </a:cxn>
                    <a:cxn ang="0">
                      <a:pos x="44" y="103"/>
                    </a:cxn>
                    <a:cxn ang="0">
                      <a:pos x="40" y="103"/>
                    </a:cxn>
                    <a:cxn ang="0">
                      <a:pos x="30" y="105"/>
                    </a:cxn>
                    <a:cxn ang="0">
                      <a:pos x="20" y="110"/>
                    </a:cxn>
                    <a:cxn ang="0">
                      <a:pos x="5" y="74"/>
                    </a:cxn>
                    <a:cxn ang="0">
                      <a:pos x="0" y="59"/>
                    </a:cxn>
                    <a:cxn ang="0">
                      <a:pos x="0" y="47"/>
                    </a:cxn>
                    <a:cxn ang="0">
                      <a:pos x="0" y="30"/>
                    </a:cxn>
                    <a:cxn ang="0">
                      <a:pos x="0" y="17"/>
                    </a:cxn>
                    <a:cxn ang="0">
                      <a:pos x="13" y="10"/>
                    </a:cxn>
                    <a:cxn ang="0">
                      <a:pos x="13" y="15"/>
                    </a:cxn>
                    <a:cxn ang="0">
                      <a:pos x="8" y="22"/>
                    </a:cxn>
                    <a:cxn ang="0">
                      <a:pos x="5" y="30"/>
                    </a:cxn>
                    <a:cxn ang="0">
                      <a:pos x="8" y="39"/>
                    </a:cxn>
                    <a:cxn ang="0">
                      <a:pos x="13" y="47"/>
                    </a:cxn>
                    <a:cxn ang="0">
                      <a:pos x="17" y="52"/>
                    </a:cxn>
                    <a:cxn ang="0">
                      <a:pos x="22" y="44"/>
                    </a:cxn>
                    <a:cxn ang="0">
                      <a:pos x="30" y="39"/>
                    </a:cxn>
                    <a:cxn ang="0">
                      <a:pos x="40" y="39"/>
                    </a:cxn>
                    <a:cxn ang="0">
                      <a:pos x="47" y="34"/>
                    </a:cxn>
                    <a:cxn ang="0">
                      <a:pos x="57" y="32"/>
                    </a:cxn>
                    <a:cxn ang="0">
                      <a:pos x="62" y="27"/>
                    </a:cxn>
                    <a:cxn ang="0">
                      <a:pos x="71" y="25"/>
                    </a:cxn>
                    <a:cxn ang="0">
                      <a:pos x="79" y="30"/>
                    </a:cxn>
                    <a:cxn ang="0">
                      <a:pos x="86" y="32"/>
                    </a:cxn>
                    <a:cxn ang="0">
                      <a:pos x="96" y="34"/>
                    </a:cxn>
                    <a:cxn ang="0">
                      <a:pos x="101" y="39"/>
                    </a:cxn>
                    <a:cxn ang="0">
                      <a:pos x="103" y="30"/>
                    </a:cxn>
                    <a:cxn ang="0">
                      <a:pos x="108" y="20"/>
                    </a:cxn>
                    <a:cxn ang="0">
                      <a:pos x="118" y="17"/>
                    </a:cxn>
                    <a:cxn ang="0">
                      <a:pos x="130" y="20"/>
                    </a:cxn>
                    <a:cxn ang="0">
                      <a:pos x="140" y="20"/>
                    </a:cxn>
                    <a:cxn ang="0">
                      <a:pos x="140" y="10"/>
                    </a:cxn>
                    <a:cxn ang="0">
                      <a:pos x="140" y="0"/>
                    </a:cxn>
                    <a:cxn ang="0">
                      <a:pos x="147" y="3"/>
                    </a:cxn>
                    <a:cxn ang="0">
                      <a:pos x="147" y="15"/>
                    </a:cxn>
                    <a:cxn ang="0">
                      <a:pos x="150" y="30"/>
                    </a:cxn>
                    <a:cxn ang="0">
                      <a:pos x="150" y="64"/>
                    </a:cxn>
                    <a:cxn ang="0">
                      <a:pos x="152" y="91"/>
                    </a:cxn>
                    <a:cxn ang="0">
                      <a:pos x="155" y="127"/>
                    </a:cxn>
                    <a:cxn ang="0">
                      <a:pos x="155" y="140"/>
                    </a:cxn>
                    <a:cxn ang="0">
                      <a:pos x="155" y="152"/>
                    </a:cxn>
                    <a:cxn ang="0">
                      <a:pos x="157" y="164"/>
                    </a:cxn>
                    <a:cxn ang="0">
                      <a:pos x="155" y="176"/>
                    </a:cxn>
                    <a:cxn ang="0">
                      <a:pos x="147" y="181"/>
                    </a:cxn>
                    <a:cxn ang="0">
                      <a:pos x="128" y="218"/>
                    </a:cxn>
                  </a:cxnLst>
                  <a:rect l="0" t="0" r="r" b="b"/>
                  <a:pathLst>
                    <a:path w="157" h="228">
                      <a:moveTo>
                        <a:pt x="96" y="225"/>
                      </a:moveTo>
                      <a:lnTo>
                        <a:pt x="86" y="225"/>
                      </a:lnTo>
                      <a:lnTo>
                        <a:pt x="71" y="228"/>
                      </a:lnTo>
                      <a:lnTo>
                        <a:pt x="69" y="194"/>
                      </a:lnTo>
                      <a:lnTo>
                        <a:pt x="69" y="191"/>
                      </a:lnTo>
                      <a:lnTo>
                        <a:pt x="69" y="189"/>
                      </a:lnTo>
                      <a:lnTo>
                        <a:pt x="69" y="186"/>
                      </a:lnTo>
                      <a:lnTo>
                        <a:pt x="66" y="184"/>
                      </a:lnTo>
                      <a:lnTo>
                        <a:pt x="66" y="181"/>
                      </a:lnTo>
                      <a:lnTo>
                        <a:pt x="66" y="179"/>
                      </a:lnTo>
                      <a:lnTo>
                        <a:pt x="66" y="176"/>
                      </a:lnTo>
                      <a:lnTo>
                        <a:pt x="66" y="174"/>
                      </a:lnTo>
                      <a:lnTo>
                        <a:pt x="64" y="171"/>
                      </a:lnTo>
                      <a:lnTo>
                        <a:pt x="64" y="167"/>
                      </a:lnTo>
                      <a:lnTo>
                        <a:pt x="62" y="167"/>
                      </a:lnTo>
                      <a:lnTo>
                        <a:pt x="62" y="164"/>
                      </a:lnTo>
                      <a:lnTo>
                        <a:pt x="62" y="162"/>
                      </a:lnTo>
                      <a:lnTo>
                        <a:pt x="64" y="159"/>
                      </a:lnTo>
                      <a:lnTo>
                        <a:pt x="66" y="159"/>
                      </a:lnTo>
                      <a:lnTo>
                        <a:pt x="66" y="157"/>
                      </a:lnTo>
                      <a:lnTo>
                        <a:pt x="69" y="154"/>
                      </a:lnTo>
                      <a:lnTo>
                        <a:pt x="71" y="152"/>
                      </a:lnTo>
                      <a:lnTo>
                        <a:pt x="74" y="152"/>
                      </a:lnTo>
                      <a:lnTo>
                        <a:pt x="76" y="149"/>
                      </a:lnTo>
                      <a:lnTo>
                        <a:pt x="79" y="147"/>
                      </a:lnTo>
                      <a:lnTo>
                        <a:pt x="81" y="147"/>
                      </a:lnTo>
                      <a:lnTo>
                        <a:pt x="81" y="145"/>
                      </a:lnTo>
                      <a:lnTo>
                        <a:pt x="84" y="142"/>
                      </a:lnTo>
                      <a:lnTo>
                        <a:pt x="84" y="140"/>
                      </a:lnTo>
                      <a:lnTo>
                        <a:pt x="84" y="135"/>
                      </a:lnTo>
                      <a:lnTo>
                        <a:pt x="81" y="130"/>
                      </a:lnTo>
                      <a:lnTo>
                        <a:pt x="81" y="127"/>
                      </a:lnTo>
                      <a:lnTo>
                        <a:pt x="81" y="125"/>
                      </a:lnTo>
                      <a:lnTo>
                        <a:pt x="81" y="120"/>
                      </a:lnTo>
                      <a:lnTo>
                        <a:pt x="81" y="118"/>
                      </a:lnTo>
                      <a:lnTo>
                        <a:pt x="81" y="115"/>
                      </a:lnTo>
                      <a:lnTo>
                        <a:pt x="81" y="113"/>
                      </a:lnTo>
                      <a:lnTo>
                        <a:pt x="79" y="110"/>
                      </a:lnTo>
                      <a:lnTo>
                        <a:pt x="81" y="108"/>
                      </a:lnTo>
                      <a:lnTo>
                        <a:pt x="81" y="105"/>
                      </a:lnTo>
                      <a:lnTo>
                        <a:pt x="84" y="105"/>
                      </a:lnTo>
                      <a:lnTo>
                        <a:pt x="84" y="103"/>
                      </a:lnTo>
                      <a:lnTo>
                        <a:pt x="81" y="103"/>
                      </a:lnTo>
                      <a:lnTo>
                        <a:pt x="81" y="101"/>
                      </a:lnTo>
                      <a:lnTo>
                        <a:pt x="79" y="101"/>
                      </a:lnTo>
                      <a:lnTo>
                        <a:pt x="76" y="103"/>
                      </a:lnTo>
                      <a:lnTo>
                        <a:pt x="76" y="105"/>
                      </a:lnTo>
                      <a:lnTo>
                        <a:pt x="74" y="105"/>
                      </a:lnTo>
                      <a:lnTo>
                        <a:pt x="71" y="108"/>
                      </a:lnTo>
                      <a:lnTo>
                        <a:pt x="69" y="108"/>
                      </a:lnTo>
                      <a:lnTo>
                        <a:pt x="64" y="108"/>
                      </a:lnTo>
                      <a:lnTo>
                        <a:pt x="62" y="108"/>
                      </a:lnTo>
                      <a:lnTo>
                        <a:pt x="59" y="108"/>
                      </a:lnTo>
                      <a:lnTo>
                        <a:pt x="57" y="108"/>
                      </a:lnTo>
                      <a:lnTo>
                        <a:pt x="54" y="105"/>
                      </a:lnTo>
                      <a:lnTo>
                        <a:pt x="52" y="105"/>
                      </a:lnTo>
                      <a:lnTo>
                        <a:pt x="49" y="105"/>
                      </a:lnTo>
                      <a:lnTo>
                        <a:pt x="47" y="105"/>
                      </a:lnTo>
                      <a:lnTo>
                        <a:pt x="47" y="103"/>
                      </a:lnTo>
                      <a:lnTo>
                        <a:pt x="44" y="103"/>
                      </a:lnTo>
                      <a:lnTo>
                        <a:pt x="44" y="101"/>
                      </a:lnTo>
                      <a:lnTo>
                        <a:pt x="42" y="101"/>
                      </a:lnTo>
                      <a:lnTo>
                        <a:pt x="40" y="101"/>
                      </a:lnTo>
                      <a:lnTo>
                        <a:pt x="40" y="103"/>
                      </a:lnTo>
                      <a:lnTo>
                        <a:pt x="37" y="103"/>
                      </a:lnTo>
                      <a:lnTo>
                        <a:pt x="35" y="103"/>
                      </a:lnTo>
                      <a:lnTo>
                        <a:pt x="32" y="105"/>
                      </a:lnTo>
                      <a:lnTo>
                        <a:pt x="30" y="105"/>
                      </a:lnTo>
                      <a:lnTo>
                        <a:pt x="27" y="108"/>
                      </a:lnTo>
                      <a:lnTo>
                        <a:pt x="25" y="108"/>
                      </a:lnTo>
                      <a:lnTo>
                        <a:pt x="22" y="110"/>
                      </a:lnTo>
                      <a:lnTo>
                        <a:pt x="20" y="110"/>
                      </a:lnTo>
                      <a:lnTo>
                        <a:pt x="17" y="101"/>
                      </a:lnTo>
                      <a:lnTo>
                        <a:pt x="13" y="91"/>
                      </a:lnTo>
                      <a:lnTo>
                        <a:pt x="8" y="78"/>
                      </a:lnTo>
                      <a:lnTo>
                        <a:pt x="5" y="74"/>
                      </a:lnTo>
                      <a:lnTo>
                        <a:pt x="3" y="69"/>
                      </a:lnTo>
                      <a:lnTo>
                        <a:pt x="3" y="64"/>
                      </a:lnTo>
                      <a:lnTo>
                        <a:pt x="0" y="61"/>
                      </a:lnTo>
                      <a:lnTo>
                        <a:pt x="0" y="59"/>
                      </a:lnTo>
                      <a:lnTo>
                        <a:pt x="0" y="56"/>
                      </a:lnTo>
                      <a:lnTo>
                        <a:pt x="0" y="54"/>
                      </a:lnTo>
                      <a:lnTo>
                        <a:pt x="0" y="52"/>
                      </a:lnTo>
                      <a:lnTo>
                        <a:pt x="0" y="47"/>
                      </a:lnTo>
                      <a:lnTo>
                        <a:pt x="0" y="42"/>
                      </a:lnTo>
                      <a:lnTo>
                        <a:pt x="0" y="37"/>
                      </a:lnTo>
                      <a:lnTo>
                        <a:pt x="0" y="34"/>
                      </a:lnTo>
                      <a:lnTo>
                        <a:pt x="0" y="30"/>
                      </a:lnTo>
                      <a:lnTo>
                        <a:pt x="0" y="27"/>
                      </a:lnTo>
                      <a:lnTo>
                        <a:pt x="0" y="25"/>
                      </a:lnTo>
                      <a:lnTo>
                        <a:pt x="0" y="22"/>
                      </a:lnTo>
                      <a:lnTo>
                        <a:pt x="0" y="17"/>
                      </a:lnTo>
                      <a:lnTo>
                        <a:pt x="0" y="15"/>
                      </a:lnTo>
                      <a:lnTo>
                        <a:pt x="0" y="10"/>
                      </a:lnTo>
                      <a:lnTo>
                        <a:pt x="10" y="10"/>
                      </a:lnTo>
                      <a:lnTo>
                        <a:pt x="13" y="10"/>
                      </a:lnTo>
                      <a:lnTo>
                        <a:pt x="15" y="10"/>
                      </a:lnTo>
                      <a:lnTo>
                        <a:pt x="15" y="12"/>
                      </a:lnTo>
                      <a:lnTo>
                        <a:pt x="15" y="15"/>
                      </a:lnTo>
                      <a:lnTo>
                        <a:pt x="13" y="15"/>
                      </a:lnTo>
                      <a:lnTo>
                        <a:pt x="13" y="17"/>
                      </a:lnTo>
                      <a:lnTo>
                        <a:pt x="13" y="20"/>
                      </a:lnTo>
                      <a:lnTo>
                        <a:pt x="10" y="22"/>
                      </a:lnTo>
                      <a:lnTo>
                        <a:pt x="8" y="22"/>
                      </a:lnTo>
                      <a:lnTo>
                        <a:pt x="8" y="25"/>
                      </a:lnTo>
                      <a:lnTo>
                        <a:pt x="5" y="25"/>
                      </a:lnTo>
                      <a:lnTo>
                        <a:pt x="5" y="27"/>
                      </a:lnTo>
                      <a:lnTo>
                        <a:pt x="5" y="30"/>
                      </a:lnTo>
                      <a:lnTo>
                        <a:pt x="5" y="32"/>
                      </a:lnTo>
                      <a:lnTo>
                        <a:pt x="8" y="34"/>
                      </a:lnTo>
                      <a:lnTo>
                        <a:pt x="8" y="37"/>
                      </a:lnTo>
                      <a:lnTo>
                        <a:pt x="8" y="39"/>
                      </a:lnTo>
                      <a:lnTo>
                        <a:pt x="10" y="39"/>
                      </a:lnTo>
                      <a:lnTo>
                        <a:pt x="10" y="42"/>
                      </a:lnTo>
                      <a:lnTo>
                        <a:pt x="13" y="44"/>
                      </a:lnTo>
                      <a:lnTo>
                        <a:pt x="13" y="47"/>
                      </a:lnTo>
                      <a:lnTo>
                        <a:pt x="15" y="47"/>
                      </a:lnTo>
                      <a:lnTo>
                        <a:pt x="15" y="49"/>
                      </a:lnTo>
                      <a:lnTo>
                        <a:pt x="15" y="52"/>
                      </a:lnTo>
                      <a:lnTo>
                        <a:pt x="17" y="52"/>
                      </a:lnTo>
                      <a:lnTo>
                        <a:pt x="20" y="49"/>
                      </a:lnTo>
                      <a:lnTo>
                        <a:pt x="20" y="47"/>
                      </a:lnTo>
                      <a:lnTo>
                        <a:pt x="22" y="47"/>
                      </a:lnTo>
                      <a:lnTo>
                        <a:pt x="22" y="44"/>
                      </a:lnTo>
                      <a:lnTo>
                        <a:pt x="25" y="44"/>
                      </a:lnTo>
                      <a:lnTo>
                        <a:pt x="27" y="44"/>
                      </a:lnTo>
                      <a:lnTo>
                        <a:pt x="30" y="42"/>
                      </a:lnTo>
                      <a:lnTo>
                        <a:pt x="30" y="39"/>
                      </a:lnTo>
                      <a:lnTo>
                        <a:pt x="32" y="39"/>
                      </a:lnTo>
                      <a:lnTo>
                        <a:pt x="35" y="39"/>
                      </a:lnTo>
                      <a:lnTo>
                        <a:pt x="37" y="39"/>
                      </a:lnTo>
                      <a:lnTo>
                        <a:pt x="40" y="39"/>
                      </a:lnTo>
                      <a:lnTo>
                        <a:pt x="42" y="39"/>
                      </a:lnTo>
                      <a:lnTo>
                        <a:pt x="42" y="37"/>
                      </a:lnTo>
                      <a:lnTo>
                        <a:pt x="44" y="34"/>
                      </a:lnTo>
                      <a:lnTo>
                        <a:pt x="47" y="34"/>
                      </a:lnTo>
                      <a:lnTo>
                        <a:pt x="49" y="32"/>
                      </a:lnTo>
                      <a:lnTo>
                        <a:pt x="52" y="32"/>
                      </a:lnTo>
                      <a:lnTo>
                        <a:pt x="54" y="32"/>
                      </a:lnTo>
                      <a:lnTo>
                        <a:pt x="57" y="32"/>
                      </a:lnTo>
                      <a:lnTo>
                        <a:pt x="59" y="32"/>
                      </a:lnTo>
                      <a:lnTo>
                        <a:pt x="59" y="30"/>
                      </a:lnTo>
                      <a:lnTo>
                        <a:pt x="62" y="30"/>
                      </a:lnTo>
                      <a:lnTo>
                        <a:pt x="62" y="27"/>
                      </a:lnTo>
                      <a:lnTo>
                        <a:pt x="64" y="27"/>
                      </a:lnTo>
                      <a:lnTo>
                        <a:pt x="66" y="25"/>
                      </a:lnTo>
                      <a:lnTo>
                        <a:pt x="69" y="25"/>
                      </a:lnTo>
                      <a:lnTo>
                        <a:pt x="71" y="25"/>
                      </a:lnTo>
                      <a:lnTo>
                        <a:pt x="74" y="25"/>
                      </a:lnTo>
                      <a:lnTo>
                        <a:pt x="76" y="25"/>
                      </a:lnTo>
                      <a:lnTo>
                        <a:pt x="79" y="27"/>
                      </a:lnTo>
                      <a:lnTo>
                        <a:pt x="79" y="30"/>
                      </a:lnTo>
                      <a:lnTo>
                        <a:pt x="79" y="32"/>
                      </a:lnTo>
                      <a:lnTo>
                        <a:pt x="81" y="32"/>
                      </a:lnTo>
                      <a:lnTo>
                        <a:pt x="84" y="32"/>
                      </a:lnTo>
                      <a:lnTo>
                        <a:pt x="86" y="32"/>
                      </a:lnTo>
                      <a:lnTo>
                        <a:pt x="88" y="32"/>
                      </a:lnTo>
                      <a:lnTo>
                        <a:pt x="91" y="32"/>
                      </a:lnTo>
                      <a:lnTo>
                        <a:pt x="96" y="32"/>
                      </a:lnTo>
                      <a:lnTo>
                        <a:pt x="96" y="34"/>
                      </a:lnTo>
                      <a:lnTo>
                        <a:pt x="98" y="34"/>
                      </a:lnTo>
                      <a:lnTo>
                        <a:pt x="96" y="37"/>
                      </a:lnTo>
                      <a:lnTo>
                        <a:pt x="98" y="39"/>
                      </a:lnTo>
                      <a:lnTo>
                        <a:pt x="101" y="39"/>
                      </a:lnTo>
                      <a:lnTo>
                        <a:pt x="101" y="37"/>
                      </a:lnTo>
                      <a:lnTo>
                        <a:pt x="101" y="34"/>
                      </a:lnTo>
                      <a:lnTo>
                        <a:pt x="103" y="32"/>
                      </a:lnTo>
                      <a:lnTo>
                        <a:pt x="103" y="30"/>
                      </a:lnTo>
                      <a:lnTo>
                        <a:pt x="103" y="27"/>
                      </a:lnTo>
                      <a:lnTo>
                        <a:pt x="106" y="25"/>
                      </a:lnTo>
                      <a:lnTo>
                        <a:pt x="106" y="22"/>
                      </a:lnTo>
                      <a:lnTo>
                        <a:pt x="108" y="20"/>
                      </a:lnTo>
                      <a:lnTo>
                        <a:pt x="108" y="17"/>
                      </a:lnTo>
                      <a:lnTo>
                        <a:pt x="108" y="15"/>
                      </a:lnTo>
                      <a:lnTo>
                        <a:pt x="113" y="17"/>
                      </a:lnTo>
                      <a:lnTo>
                        <a:pt x="118" y="17"/>
                      </a:lnTo>
                      <a:lnTo>
                        <a:pt x="120" y="17"/>
                      </a:lnTo>
                      <a:lnTo>
                        <a:pt x="125" y="20"/>
                      </a:lnTo>
                      <a:lnTo>
                        <a:pt x="128" y="20"/>
                      </a:lnTo>
                      <a:lnTo>
                        <a:pt x="130" y="20"/>
                      </a:lnTo>
                      <a:lnTo>
                        <a:pt x="133" y="22"/>
                      </a:lnTo>
                      <a:lnTo>
                        <a:pt x="135" y="22"/>
                      </a:lnTo>
                      <a:lnTo>
                        <a:pt x="137" y="22"/>
                      </a:lnTo>
                      <a:lnTo>
                        <a:pt x="140" y="20"/>
                      </a:lnTo>
                      <a:lnTo>
                        <a:pt x="140" y="17"/>
                      </a:lnTo>
                      <a:lnTo>
                        <a:pt x="140" y="15"/>
                      </a:lnTo>
                      <a:lnTo>
                        <a:pt x="142" y="12"/>
                      </a:lnTo>
                      <a:lnTo>
                        <a:pt x="140" y="10"/>
                      </a:lnTo>
                      <a:lnTo>
                        <a:pt x="142" y="8"/>
                      </a:lnTo>
                      <a:lnTo>
                        <a:pt x="140" y="5"/>
                      </a:lnTo>
                      <a:lnTo>
                        <a:pt x="140" y="3"/>
                      </a:lnTo>
                      <a:lnTo>
                        <a:pt x="140" y="0"/>
                      </a:lnTo>
                      <a:lnTo>
                        <a:pt x="142" y="0"/>
                      </a:lnTo>
                      <a:lnTo>
                        <a:pt x="145" y="0"/>
                      </a:lnTo>
                      <a:lnTo>
                        <a:pt x="145" y="3"/>
                      </a:lnTo>
                      <a:lnTo>
                        <a:pt x="147" y="3"/>
                      </a:lnTo>
                      <a:lnTo>
                        <a:pt x="147" y="5"/>
                      </a:lnTo>
                      <a:lnTo>
                        <a:pt x="147" y="10"/>
                      </a:lnTo>
                      <a:lnTo>
                        <a:pt x="147" y="12"/>
                      </a:lnTo>
                      <a:lnTo>
                        <a:pt x="147" y="15"/>
                      </a:lnTo>
                      <a:lnTo>
                        <a:pt x="147" y="17"/>
                      </a:lnTo>
                      <a:lnTo>
                        <a:pt x="147" y="20"/>
                      </a:lnTo>
                      <a:lnTo>
                        <a:pt x="147" y="22"/>
                      </a:lnTo>
                      <a:lnTo>
                        <a:pt x="150" y="30"/>
                      </a:lnTo>
                      <a:lnTo>
                        <a:pt x="150" y="37"/>
                      </a:lnTo>
                      <a:lnTo>
                        <a:pt x="150" y="44"/>
                      </a:lnTo>
                      <a:lnTo>
                        <a:pt x="150" y="54"/>
                      </a:lnTo>
                      <a:lnTo>
                        <a:pt x="150" y="64"/>
                      </a:lnTo>
                      <a:lnTo>
                        <a:pt x="152" y="74"/>
                      </a:lnTo>
                      <a:lnTo>
                        <a:pt x="152" y="83"/>
                      </a:lnTo>
                      <a:lnTo>
                        <a:pt x="152" y="88"/>
                      </a:lnTo>
                      <a:lnTo>
                        <a:pt x="152" y="91"/>
                      </a:lnTo>
                      <a:lnTo>
                        <a:pt x="152" y="93"/>
                      </a:lnTo>
                      <a:lnTo>
                        <a:pt x="152" y="96"/>
                      </a:lnTo>
                      <a:lnTo>
                        <a:pt x="152" y="115"/>
                      </a:lnTo>
                      <a:lnTo>
                        <a:pt x="155" y="127"/>
                      </a:lnTo>
                      <a:lnTo>
                        <a:pt x="155" y="130"/>
                      </a:lnTo>
                      <a:lnTo>
                        <a:pt x="155" y="135"/>
                      </a:lnTo>
                      <a:lnTo>
                        <a:pt x="155" y="137"/>
                      </a:lnTo>
                      <a:lnTo>
                        <a:pt x="155" y="140"/>
                      </a:lnTo>
                      <a:lnTo>
                        <a:pt x="155" y="142"/>
                      </a:lnTo>
                      <a:lnTo>
                        <a:pt x="155" y="147"/>
                      </a:lnTo>
                      <a:lnTo>
                        <a:pt x="155" y="149"/>
                      </a:lnTo>
                      <a:lnTo>
                        <a:pt x="155" y="152"/>
                      </a:lnTo>
                      <a:lnTo>
                        <a:pt x="155" y="154"/>
                      </a:lnTo>
                      <a:lnTo>
                        <a:pt x="155" y="157"/>
                      </a:lnTo>
                      <a:lnTo>
                        <a:pt x="155" y="162"/>
                      </a:lnTo>
                      <a:lnTo>
                        <a:pt x="157" y="164"/>
                      </a:lnTo>
                      <a:lnTo>
                        <a:pt x="157" y="169"/>
                      </a:lnTo>
                      <a:lnTo>
                        <a:pt x="157" y="171"/>
                      </a:lnTo>
                      <a:lnTo>
                        <a:pt x="155" y="174"/>
                      </a:lnTo>
                      <a:lnTo>
                        <a:pt x="155" y="176"/>
                      </a:lnTo>
                      <a:lnTo>
                        <a:pt x="152" y="176"/>
                      </a:lnTo>
                      <a:lnTo>
                        <a:pt x="152" y="179"/>
                      </a:lnTo>
                      <a:lnTo>
                        <a:pt x="150" y="181"/>
                      </a:lnTo>
                      <a:lnTo>
                        <a:pt x="147" y="181"/>
                      </a:lnTo>
                      <a:lnTo>
                        <a:pt x="145" y="184"/>
                      </a:lnTo>
                      <a:lnTo>
                        <a:pt x="145" y="186"/>
                      </a:lnTo>
                      <a:lnTo>
                        <a:pt x="133" y="218"/>
                      </a:lnTo>
                      <a:lnTo>
                        <a:pt x="128" y="218"/>
                      </a:lnTo>
                      <a:lnTo>
                        <a:pt x="106" y="223"/>
                      </a:lnTo>
                      <a:lnTo>
                        <a:pt x="96" y="225"/>
                      </a:lnTo>
                      <a:close/>
                    </a:path>
                  </a:pathLst>
                </a:custGeom>
                <a:solidFill>
                  <a:srgbClr val="669900">
                    <a:alpha val="25000"/>
                  </a:srgbClr>
                </a:solidFill>
                <a:ln w="3175">
                  <a:noFill/>
                  <a:prstDash val="solid"/>
                  <a:round/>
                  <a:headEnd/>
                  <a:tailEnd/>
                </a:ln>
              </p:spPr>
              <p:txBody>
                <a:bodyPr/>
                <a:lstStyle/>
                <a:p>
                  <a:endParaRPr lang="es-SV"/>
                </a:p>
              </p:txBody>
            </p:sp>
            <p:sp>
              <p:nvSpPr>
                <p:cNvPr id="149862" name="Freeform 2406"/>
                <p:cNvSpPr>
                  <a:spLocks/>
                </p:cNvSpPr>
                <p:nvPr/>
              </p:nvSpPr>
              <p:spPr bwMode="auto">
                <a:xfrm>
                  <a:off x="4848" y="1783"/>
                  <a:ext cx="333" cy="634"/>
                </a:xfrm>
                <a:custGeom>
                  <a:avLst/>
                  <a:gdLst/>
                  <a:ahLst/>
                  <a:cxnLst>
                    <a:cxn ang="0">
                      <a:pos x="159" y="592"/>
                    </a:cxn>
                    <a:cxn ang="0">
                      <a:pos x="161" y="575"/>
                    </a:cxn>
                    <a:cxn ang="0">
                      <a:pos x="134" y="572"/>
                    </a:cxn>
                    <a:cxn ang="0">
                      <a:pos x="117" y="558"/>
                    </a:cxn>
                    <a:cxn ang="0">
                      <a:pos x="110" y="536"/>
                    </a:cxn>
                    <a:cxn ang="0">
                      <a:pos x="95" y="514"/>
                    </a:cxn>
                    <a:cxn ang="0">
                      <a:pos x="132" y="492"/>
                    </a:cxn>
                    <a:cxn ang="0">
                      <a:pos x="147" y="455"/>
                    </a:cxn>
                    <a:cxn ang="0">
                      <a:pos x="129" y="438"/>
                    </a:cxn>
                    <a:cxn ang="0">
                      <a:pos x="117" y="418"/>
                    </a:cxn>
                    <a:cxn ang="0">
                      <a:pos x="98" y="411"/>
                    </a:cxn>
                    <a:cxn ang="0">
                      <a:pos x="73" y="401"/>
                    </a:cxn>
                    <a:cxn ang="0">
                      <a:pos x="54" y="384"/>
                    </a:cxn>
                    <a:cxn ang="0">
                      <a:pos x="93" y="320"/>
                    </a:cxn>
                    <a:cxn ang="0">
                      <a:pos x="76" y="296"/>
                    </a:cxn>
                    <a:cxn ang="0">
                      <a:pos x="81" y="274"/>
                    </a:cxn>
                    <a:cxn ang="0">
                      <a:pos x="85" y="259"/>
                    </a:cxn>
                    <a:cxn ang="0">
                      <a:pos x="66" y="244"/>
                    </a:cxn>
                    <a:cxn ang="0">
                      <a:pos x="56" y="225"/>
                    </a:cxn>
                    <a:cxn ang="0">
                      <a:pos x="39" y="208"/>
                    </a:cxn>
                    <a:cxn ang="0">
                      <a:pos x="19" y="181"/>
                    </a:cxn>
                    <a:cxn ang="0">
                      <a:pos x="10" y="161"/>
                    </a:cxn>
                    <a:cxn ang="0">
                      <a:pos x="0" y="147"/>
                    </a:cxn>
                    <a:cxn ang="0">
                      <a:pos x="7" y="125"/>
                    </a:cxn>
                    <a:cxn ang="0">
                      <a:pos x="19" y="100"/>
                    </a:cxn>
                    <a:cxn ang="0">
                      <a:pos x="29" y="71"/>
                    </a:cxn>
                    <a:cxn ang="0">
                      <a:pos x="41" y="46"/>
                    </a:cxn>
                    <a:cxn ang="0">
                      <a:pos x="59" y="34"/>
                    </a:cxn>
                    <a:cxn ang="0">
                      <a:pos x="78" y="14"/>
                    </a:cxn>
                    <a:cxn ang="0">
                      <a:pos x="103" y="2"/>
                    </a:cxn>
                    <a:cxn ang="0">
                      <a:pos x="125" y="12"/>
                    </a:cxn>
                    <a:cxn ang="0">
                      <a:pos x="144" y="12"/>
                    </a:cxn>
                    <a:cxn ang="0">
                      <a:pos x="147" y="32"/>
                    </a:cxn>
                    <a:cxn ang="0">
                      <a:pos x="151" y="58"/>
                    </a:cxn>
                    <a:cxn ang="0">
                      <a:pos x="166" y="78"/>
                    </a:cxn>
                    <a:cxn ang="0">
                      <a:pos x="166" y="112"/>
                    </a:cxn>
                    <a:cxn ang="0">
                      <a:pos x="178" y="127"/>
                    </a:cxn>
                    <a:cxn ang="0">
                      <a:pos x="200" y="134"/>
                    </a:cxn>
                    <a:cxn ang="0">
                      <a:pos x="205" y="164"/>
                    </a:cxn>
                    <a:cxn ang="0">
                      <a:pos x="200" y="188"/>
                    </a:cxn>
                    <a:cxn ang="0">
                      <a:pos x="210" y="210"/>
                    </a:cxn>
                    <a:cxn ang="0">
                      <a:pos x="198" y="227"/>
                    </a:cxn>
                    <a:cxn ang="0">
                      <a:pos x="193" y="254"/>
                    </a:cxn>
                    <a:cxn ang="0">
                      <a:pos x="186" y="279"/>
                    </a:cxn>
                    <a:cxn ang="0">
                      <a:pos x="183" y="303"/>
                    </a:cxn>
                    <a:cxn ang="0">
                      <a:pos x="203" y="320"/>
                    </a:cxn>
                    <a:cxn ang="0">
                      <a:pos x="225" y="333"/>
                    </a:cxn>
                    <a:cxn ang="0">
                      <a:pos x="247" y="350"/>
                    </a:cxn>
                    <a:cxn ang="0">
                      <a:pos x="259" y="372"/>
                    </a:cxn>
                    <a:cxn ang="0">
                      <a:pos x="269" y="396"/>
                    </a:cxn>
                    <a:cxn ang="0">
                      <a:pos x="279" y="421"/>
                    </a:cxn>
                    <a:cxn ang="0">
                      <a:pos x="293" y="445"/>
                    </a:cxn>
                    <a:cxn ang="0">
                      <a:pos x="313" y="457"/>
                    </a:cxn>
                    <a:cxn ang="0">
                      <a:pos x="325" y="477"/>
                    </a:cxn>
                    <a:cxn ang="0">
                      <a:pos x="328" y="499"/>
                    </a:cxn>
                    <a:cxn ang="0">
                      <a:pos x="328" y="519"/>
                    </a:cxn>
                    <a:cxn ang="0">
                      <a:pos x="323" y="541"/>
                    </a:cxn>
                    <a:cxn ang="0">
                      <a:pos x="320" y="563"/>
                    </a:cxn>
                    <a:cxn ang="0">
                      <a:pos x="328" y="587"/>
                    </a:cxn>
                    <a:cxn ang="0">
                      <a:pos x="333" y="616"/>
                    </a:cxn>
                    <a:cxn ang="0">
                      <a:pos x="161" y="612"/>
                    </a:cxn>
                  </a:cxnLst>
                  <a:rect l="0" t="0" r="r" b="b"/>
                  <a:pathLst>
                    <a:path w="333" h="634">
                      <a:moveTo>
                        <a:pt x="156" y="612"/>
                      </a:moveTo>
                      <a:lnTo>
                        <a:pt x="156" y="609"/>
                      </a:lnTo>
                      <a:lnTo>
                        <a:pt x="159" y="609"/>
                      </a:lnTo>
                      <a:lnTo>
                        <a:pt x="159" y="607"/>
                      </a:lnTo>
                      <a:lnTo>
                        <a:pt x="159" y="604"/>
                      </a:lnTo>
                      <a:lnTo>
                        <a:pt x="159" y="602"/>
                      </a:lnTo>
                      <a:lnTo>
                        <a:pt x="159" y="599"/>
                      </a:lnTo>
                      <a:lnTo>
                        <a:pt x="156" y="599"/>
                      </a:lnTo>
                      <a:lnTo>
                        <a:pt x="156" y="597"/>
                      </a:lnTo>
                      <a:lnTo>
                        <a:pt x="156" y="594"/>
                      </a:lnTo>
                      <a:lnTo>
                        <a:pt x="156" y="592"/>
                      </a:lnTo>
                      <a:lnTo>
                        <a:pt x="159" y="592"/>
                      </a:lnTo>
                      <a:lnTo>
                        <a:pt x="159" y="590"/>
                      </a:lnTo>
                      <a:lnTo>
                        <a:pt x="159" y="587"/>
                      </a:lnTo>
                      <a:lnTo>
                        <a:pt x="161" y="587"/>
                      </a:lnTo>
                      <a:lnTo>
                        <a:pt x="161" y="585"/>
                      </a:lnTo>
                      <a:lnTo>
                        <a:pt x="164" y="582"/>
                      </a:lnTo>
                      <a:lnTo>
                        <a:pt x="166" y="580"/>
                      </a:lnTo>
                      <a:lnTo>
                        <a:pt x="169" y="580"/>
                      </a:lnTo>
                      <a:lnTo>
                        <a:pt x="169" y="577"/>
                      </a:lnTo>
                      <a:lnTo>
                        <a:pt x="166" y="577"/>
                      </a:lnTo>
                      <a:lnTo>
                        <a:pt x="166" y="575"/>
                      </a:lnTo>
                      <a:lnTo>
                        <a:pt x="164" y="575"/>
                      </a:lnTo>
                      <a:lnTo>
                        <a:pt x="161" y="575"/>
                      </a:lnTo>
                      <a:lnTo>
                        <a:pt x="161" y="572"/>
                      </a:lnTo>
                      <a:lnTo>
                        <a:pt x="159" y="572"/>
                      </a:lnTo>
                      <a:lnTo>
                        <a:pt x="159" y="570"/>
                      </a:lnTo>
                      <a:lnTo>
                        <a:pt x="156" y="570"/>
                      </a:lnTo>
                      <a:lnTo>
                        <a:pt x="154" y="570"/>
                      </a:lnTo>
                      <a:lnTo>
                        <a:pt x="154" y="572"/>
                      </a:lnTo>
                      <a:lnTo>
                        <a:pt x="151" y="572"/>
                      </a:lnTo>
                      <a:lnTo>
                        <a:pt x="149" y="575"/>
                      </a:lnTo>
                      <a:lnTo>
                        <a:pt x="147" y="575"/>
                      </a:lnTo>
                      <a:lnTo>
                        <a:pt x="142" y="572"/>
                      </a:lnTo>
                      <a:lnTo>
                        <a:pt x="137" y="572"/>
                      </a:lnTo>
                      <a:lnTo>
                        <a:pt x="134" y="572"/>
                      </a:lnTo>
                      <a:lnTo>
                        <a:pt x="132" y="572"/>
                      </a:lnTo>
                      <a:lnTo>
                        <a:pt x="129" y="572"/>
                      </a:lnTo>
                      <a:lnTo>
                        <a:pt x="129" y="570"/>
                      </a:lnTo>
                      <a:lnTo>
                        <a:pt x="127" y="570"/>
                      </a:lnTo>
                      <a:lnTo>
                        <a:pt x="125" y="570"/>
                      </a:lnTo>
                      <a:lnTo>
                        <a:pt x="120" y="568"/>
                      </a:lnTo>
                      <a:lnTo>
                        <a:pt x="117" y="565"/>
                      </a:lnTo>
                      <a:lnTo>
                        <a:pt x="120" y="565"/>
                      </a:lnTo>
                      <a:lnTo>
                        <a:pt x="120" y="563"/>
                      </a:lnTo>
                      <a:lnTo>
                        <a:pt x="120" y="560"/>
                      </a:lnTo>
                      <a:lnTo>
                        <a:pt x="120" y="558"/>
                      </a:lnTo>
                      <a:lnTo>
                        <a:pt x="117" y="558"/>
                      </a:lnTo>
                      <a:lnTo>
                        <a:pt x="115" y="558"/>
                      </a:lnTo>
                      <a:lnTo>
                        <a:pt x="115" y="555"/>
                      </a:lnTo>
                      <a:lnTo>
                        <a:pt x="115" y="553"/>
                      </a:lnTo>
                      <a:lnTo>
                        <a:pt x="115" y="550"/>
                      </a:lnTo>
                      <a:lnTo>
                        <a:pt x="115" y="548"/>
                      </a:lnTo>
                      <a:lnTo>
                        <a:pt x="115" y="546"/>
                      </a:lnTo>
                      <a:lnTo>
                        <a:pt x="112" y="546"/>
                      </a:lnTo>
                      <a:lnTo>
                        <a:pt x="112" y="543"/>
                      </a:lnTo>
                      <a:lnTo>
                        <a:pt x="112" y="541"/>
                      </a:lnTo>
                      <a:lnTo>
                        <a:pt x="112" y="538"/>
                      </a:lnTo>
                      <a:lnTo>
                        <a:pt x="110" y="538"/>
                      </a:lnTo>
                      <a:lnTo>
                        <a:pt x="110" y="536"/>
                      </a:lnTo>
                      <a:lnTo>
                        <a:pt x="107" y="533"/>
                      </a:lnTo>
                      <a:lnTo>
                        <a:pt x="105" y="533"/>
                      </a:lnTo>
                      <a:lnTo>
                        <a:pt x="105" y="531"/>
                      </a:lnTo>
                      <a:lnTo>
                        <a:pt x="105" y="528"/>
                      </a:lnTo>
                      <a:lnTo>
                        <a:pt x="105" y="526"/>
                      </a:lnTo>
                      <a:lnTo>
                        <a:pt x="103" y="523"/>
                      </a:lnTo>
                      <a:lnTo>
                        <a:pt x="103" y="521"/>
                      </a:lnTo>
                      <a:lnTo>
                        <a:pt x="100" y="519"/>
                      </a:lnTo>
                      <a:lnTo>
                        <a:pt x="100" y="516"/>
                      </a:lnTo>
                      <a:lnTo>
                        <a:pt x="98" y="516"/>
                      </a:lnTo>
                      <a:lnTo>
                        <a:pt x="98" y="514"/>
                      </a:lnTo>
                      <a:lnTo>
                        <a:pt x="95" y="514"/>
                      </a:lnTo>
                      <a:lnTo>
                        <a:pt x="95" y="511"/>
                      </a:lnTo>
                      <a:lnTo>
                        <a:pt x="98" y="511"/>
                      </a:lnTo>
                      <a:lnTo>
                        <a:pt x="100" y="509"/>
                      </a:lnTo>
                      <a:lnTo>
                        <a:pt x="103" y="506"/>
                      </a:lnTo>
                      <a:lnTo>
                        <a:pt x="105" y="506"/>
                      </a:lnTo>
                      <a:lnTo>
                        <a:pt x="107" y="504"/>
                      </a:lnTo>
                      <a:lnTo>
                        <a:pt x="112" y="504"/>
                      </a:lnTo>
                      <a:lnTo>
                        <a:pt x="112" y="501"/>
                      </a:lnTo>
                      <a:lnTo>
                        <a:pt x="117" y="499"/>
                      </a:lnTo>
                      <a:lnTo>
                        <a:pt x="120" y="497"/>
                      </a:lnTo>
                      <a:lnTo>
                        <a:pt x="129" y="494"/>
                      </a:lnTo>
                      <a:lnTo>
                        <a:pt x="132" y="492"/>
                      </a:lnTo>
                      <a:lnTo>
                        <a:pt x="134" y="489"/>
                      </a:lnTo>
                      <a:lnTo>
                        <a:pt x="137" y="489"/>
                      </a:lnTo>
                      <a:lnTo>
                        <a:pt x="142" y="487"/>
                      </a:lnTo>
                      <a:lnTo>
                        <a:pt x="144" y="484"/>
                      </a:lnTo>
                      <a:lnTo>
                        <a:pt x="149" y="482"/>
                      </a:lnTo>
                      <a:lnTo>
                        <a:pt x="151" y="479"/>
                      </a:lnTo>
                      <a:lnTo>
                        <a:pt x="154" y="479"/>
                      </a:lnTo>
                      <a:lnTo>
                        <a:pt x="156" y="477"/>
                      </a:lnTo>
                      <a:lnTo>
                        <a:pt x="156" y="475"/>
                      </a:lnTo>
                      <a:lnTo>
                        <a:pt x="154" y="470"/>
                      </a:lnTo>
                      <a:lnTo>
                        <a:pt x="149" y="460"/>
                      </a:lnTo>
                      <a:lnTo>
                        <a:pt x="147" y="455"/>
                      </a:lnTo>
                      <a:lnTo>
                        <a:pt x="147" y="453"/>
                      </a:lnTo>
                      <a:lnTo>
                        <a:pt x="144" y="453"/>
                      </a:lnTo>
                      <a:lnTo>
                        <a:pt x="144" y="450"/>
                      </a:lnTo>
                      <a:lnTo>
                        <a:pt x="142" y="450"/>
                      </a:lnTo>
                      <a:lnTo>
                        <a:pt x="139" y="448"/>
                      </a:lnTo>
                      <a:lnTo>
                        <a:pt x="137" y="448"/>
                      </a:lnTo>
                      <a:lnTo>
                        <a:pt x="134" y="445"/>
                      </a:lnTo>
                      <a:lnTo>
                        <a:pt x="134" y="443"/>
                      </a:lnTo>
                      <a:lnTo>
                        <a:pt x="132" y="443"/>
                      </a:lnTo>
                      <a:lnTo>
                        <a:pt x="132" y="440"/>
                      </a:lnTo>
                      <a:lnTo>
                        <a:pt x="129" y="440"/>
                      </a:lnTo>
                      <a:lnTo>
                        <a:pt x="129" y="438"/>
                      </a:lnTo>
                      <a:lnTo>
                        <a:pt x="129" y="435"/>
                      </a:lnTo>
                      <a:lnTo>
                        <a:pt x="127" y="435"/>
                      </a:lnTo>
                      <a:lnTo>
                        <a:pt x="125" y="435"/>
                      </a:lnTo>
                      <a:lnTo>
                        <a:pt x="122" y="433"/>
                      </a:lnTo>
                      <a:lnTo>
                        <a:pt x="120" y="433"/>
                      </a:lnTo>
                      <a:lnTo>
                        <a:pt x="120" y="430"/>
                      </a:lnTo>
                      <a:lnTo>
                        <a:pt x="117" y="428"/>
                      </a:lnTo>
                      <a:lnTo>
                        <a:pt x="115" y="428"/>
                      </a:lnTo>
                      <a:lnTo>
                        <a:pt x="115" y="426"/>
                      </a:lnTo>
                      <a:lnTo>
                        <a:pt x="115" y="423"/>
                      </a:lnTo>
                      <a:lnTo>
                        <a:pt x="117" y="421"/>
                      </a:lnTo>
                      <a:lnTo>
                        <a:pt x="117" y="418"/>
                      </a:lnTo>
                      <a:lnTo>
                        <a:pt x="117" y="416"/>
                      </a:lnTo>
                      <a:lnTo>
                        <a:pt x="115" y="413"/>
                      </a:lnTo>
                      <a:lnTo>
                        <a:pt x="115" y="416"/>
                      </a:lnTo>
                      <a:lnTo>
                        <a:pt x="112" y="416"/>
                      </a:lnTo>
                      <a:lnTo>
                        <a:pt x="110" y="416"/>
                      </a:lnTo>
                      <a:lnTo>
                        <a:pt x="110" y="413"/>
                      </a:lnTo>
                      <a:lnTo>
                        <a:pt x="107" y="413"/>
                      </a:lnTo>
                      <a:lnTo>
                        <a:pt x="105" y="413"/>
                      </a:lnTo>
                      <a:lnTo>
                        <a:pt x="103" y="413"/>
                      </a:lnTo>
                      <a:lnTo>
                        <a:pt x="100" y="413"/>
                      </a:lnTo>
                      <a:lnTo>
                        <a:pt x="98" y="413"/>
                      </a:lnTo>
                      <a:lnTo>
                        <a:pt x="98" y="411"/>
                      </a:lnTo>
                      <a:lnTo>
                        <a:pt x="95" y="411"/>
                      </a:lnTo>
                      <a:lnTo>
                        <a:pt x="93" y="411"/>
                      </a:lnTo>
                      <a:lnTo>
                        <a:pt x="93" y="408"/>
                      </a:lnTo>
                      <a:lnTo>
                        <a:pt x="90" y="408"/>
                      </a:lnTo>
                      <a:lnTo>
                        <a:pt x="90" y="406"/>
                      </a:lnTo>
                      <a:lnTo>
                        <a:pt x="88" y="406"/>
                      </a:lnTo>
                      <a:lnTo>
                        <a:pt x="88" y="404"/>
                      </a:lnTo>
                      <a:lnTo>
                        <a:pt x="85" y="404"/>
                      </a:lnTo>
                      <a:lnTo>
                        <a:pt x="78" y="404"/>
                      </a:lnTo>
                      <a:lnTo>
                        <a:pt x="76" y="404"/>
                      </a:lnTo>
                      <a:lnTo>
                        <a:pt x="76" y="401"/>
                      </a:lnTo>
                      <a:lnTo>
                        <a:pt x="73" y="401"/>
                      </a:lnTo>
                      <a:lnTo>
                        <a:pt x="73" y="399"/>
                      </a:lnTo>
                      <a:lnTo>
                        <a:pt x="71" y="399"/>
                      </a:lnTo>
                      <a:lnTo>
                        <a:pt x="68" y="396"/>
                      </a:lnTo>
                      <a:lnTo>
                        <a:pt x="66" y="396"/>
                      </a:lnTo>
                      <a:lnTo>
                        <a:pt x="66" y="394"/>
                      </a:lnTo>
                      <a:lnTo>
                        <a:pt x="63" y="391"/>
                      </a:lnTo>
                      <a:lnTo>
                        <a:pt x="61" y="391"/>
                      </a:lnTo>
                      <a:lnTo>
                        <a:pt x="59" y="389"/>
                      </a:lnTo>
                      <a:lnTo>
                        <a:pt x="59" y="386"/>
                      </a:lnTo>
                      <a:lnTo>
                        <a:pt x="56" y="386"/>
                      </a:lnTo>
                      <a:lnTo>
                        <a:pt x="56" y="384"/>
                      </a:lnTo>
                      <a:lnTo>
                        <a:pt x="54" y="384"/>
                      </a:lnTo>
                      <a:lnTo>
                        <a:pt x="51" y="384"/>
                      </a:lnTo>
                      <a:lnTo>
                        <a:pt x="51" y="382"/>
                      </a:lnTo>
                      <a:lnTo>
                        <a:pt x="54" y="379"/>
                      </a:lnTo>
                      <a:lnTo>
                        <a:pt x="56" y="377"/>
                      </a:lnTo>
                      <a:lnTo>
                        <a:pt x="63" y="372"/>
                      </a:lnTo>
                      <a:lnTo>
                        <a:pt x="68" y="364"/>
                      </a:lnTo>
                      <a:lnTo>
                        <a:pt x="76" y="357"/>
                      </a:lnTo>
                      <a:lnTo>
                        <a:pt x="81" y="352"/>
                      </a:lnTo>
                      <a:lnTo>
                        <a:pt x="83" y="350"/>
                      </a:lnTo>
                      <a:lnTo>
                        <a:pt x="85" y="342"/>
                      </a:lnTo>
                      <a:lnTo>
                        <a:pt x="88" y="333"/>
                      </a:lnTo>
                      <a:lnTo>
                        <a:pt x="93" y="320"/>
                      </a:lnTo>
                      <a:lnTo>
                        <a:pt x="90" y="318"/>
                      </a:lnTo>
                      <a:lnTo>
                        <a:pt x="88" y="315"/>
                      </a:lnTo>
                      <a:lnTo>
                        <a:pt x="85" y="313"/>
                      </a:lnTo>
                      <a:lnTo>
                        <a:pt x="85" y="311"/>
                      </a:lnTo>
                      <a:lnTo>
                        <a:pt x="83" y="311"/>
                      </a:lnTo>
                      <a:lnTo>
                        <a:pt x="81" y="308"/>
                      </a:lnTo>
                      <a:lnTo>
                        <a:pt x="81" y="306"/>
                      </a:lnTo>
                      <a:lnTo>
                        <a:pt x="78" y="303"/>
                      </a:lnTo>
                      <a:lnTo>
                        <a:pt x="76" y="301"/>
                      </a:lnTo>
                      <a:lnTo>
                        <a:pt x="73" y="298"/>
                      </a:lnTo>
                      <a:lnTo>
                        <a:pt x="76" y="298"/>
                      </a:lnTo>
                      <a:lnTo>
                        <a:pt x="76" y="296"/>
                      </a:lnTo>
                      <a:lnTo>
                        <a:pt x="76" y="293"/>
                      </a:lnTo>
                      <a:lnTo>
                        <a:pt x="76" y="291"/>
                      </a:lnTo>
                      <a:lnTo>
                        <a:pt x="76" y="289"/>
                      </a:lnTo>
                      <a:lnTo>
                        <a:pt x="78" y="289"/>
                      </a:lnTo>
                      <a:lnTo>
                        <a:pt x="81" y="289"/>
                      </a:lnTo>
                      <a:lnTo>
                        <a:pt x="81" y="286"/>
                      </a:lnTo>
                      <a:lnTo>
                        <a:pt x="83" y="286"/>
                      </a:lnTo>
                      <a:lnTo>
                        <a:pt x="83" y="284"/>
                      </a:lnTo>
                      <a:lnTo>
                        <a:pt x="83" y="281"/>
                      </a:lnTo>
                      <a:lnTo>
                        <a:pt x="83" y="279"/>
                      </a:lnTo>
                      <a:lnTo>
                        <a:pt x="83" y="276"/>
                      </a:lnTo>
                      <a:lnTo>
                        <a:pt x="81" y="274"/>
                      </a:lnTo>
                      <a:lnTo>
                        <a:pt x="83" y="274"/>
                      </a:lnTo>
                      <a:lnTo>
                        <a:pt x="83" y="271"/>
                      </a:lnTo>
                      <a:lnTo>
                        <a:pt x="81" y="271"/>
                      </a:lnTo>
                      <a:lnTo>
                        <a:pt x="81" y="269"/>
                      </a:lnTo>
                      <a:lnTo>
                        <a:pt x="78" y="269"/>
                      </a:lnTo>
                      <a:lnTo>
                        <a:pt x="78" y="267"/>
                      </a:lnTo>
                      <a:lnTo>
                        <a:pt x="81" y="267"/>
                      </a:lnTo>
                      <a:lnTo>
                        <a:pt x="83" y="264"/>
                      </a:lnTo>
                      <a:lnTo>
                        <a:pt x="85" y="262"/>
                      </a:lnTo>
                      <a:lnTo>
                        <a:pt x="88" y="262"/>
                      </a:lnTo>
                      <a:lnTo>
                        <a:pt x="85" y="262"/>
                      </a:lnTo>
                      <a:lnTo>
                        <a:pt x="85" y="259"/>
                      </a:lnTo>
                      <a:lnTo>
                        <a:pt x="83" y="259"/>
                      </a:lnTo>
                      <a:lnTo>
                        <a:pt x="83" y="257"/>
                      </a:lnTo>
                      <a:lnTo>
                        <a:pt x="83" y="254"/>
                      </a:lnTo>
                      <a:lnTo>
                        <a:pt x="81" y="254"/>
                      </a:lnTo>
                      <a:lnTo>
                        <a:pt x="78" y="252"/>
                      </a:lnTo>
                      <a:lnTo>
                        <a:pt x="76" y="249"/>
                      </a:lnTo>
                      <a:lnTo>
                        <a:pt x="73" y="249"/>
                      </a:lnTo>
                      <a:lnTo>
                        <a:pt x="71" y="249"/>
                      </a:lnTo>
                      <a:lnTo>
                        <a:pt x="71" y="247"/>
                      </a:lnTo>
                      <a:lnTo>
                        <a:pt x="68" y="247"/>
                      </a:lnTo>
                      <a:lnTo>
                        <a:pt x="66" y="247"/>
                      </a:lnTo>
                      <a:lnTo>
                        <a:pt x="66" y="244"/>
                      </a:lnTo>
                      <a:lnTo>
                        <a:pt x="63" y="244"/>
                      </a:lnTo>
                      <a:lnTo>
                        <a:pt x="63" y="242"/>
                      </a:lnTo>
                      <a:lnTo>
                        <a:pt x="63" y="240"/>
                      </a:lnTo>
                      <a:lnTo>
                        <a:pt x="61" y="240"/>
                      </a:lnTo>
                      <a:lnTo>
                        <a:pt x="61" y="237"/>
                      </a:lnTo>
                      <a:lnTo>
                        <a:pt x="59" y="237"/>
                      </a:lnTo>
                      <a:lnTo>
                        <a:pt x="59" y="235"/>
                      </a:lnTo>
                      <a:lnTo>
                        <a:pt x="59" y="232"/>
                      </a:lnTo>
                      <a:lnTo>
                        <a:pt x="56" y="232"/>
                      </a:lnTo>
                      <a:lnTo>
                        <a:pt x="56" y="230"/>
                      </a:lnTo>
                      <a:lnTo>
                        <a:pt x="56" y="227"/>
                      </a:lnTo>
                      <a:lnTo>
                        <a:pt x="56" y="225"/>
                      </a:lnTo>
                      <a:lnTo>
                        <a:pt x="56" y="222"/>
                      </a:lnTo>
                      <a:lnTo>
                        <a:pt x="54" y="222"/>
                      </a:lnTo>
                      <a:lnTo>
                        <a:pt x="51" y="222"/>
                      </a:lnTo>
                      <a:lnTo>
                        <a:pt x="49" y="220"/>
                      </a:lnTo>
                      <a:lnTo>
                        <a:pt x="46" y="220"/>
                      </a:lnTo>
                      <a:lnTo>
                        <a:pt x="46" y="218"/>
                      </a:lnTo>
                      <a:lnTo>
                        <a:pt x="44" y="218"/>
                      </a:lnTo>
                      <a:lnTo>
                        <a:pt x="44" y="215"/>
                      </a:lnTo>
                      <a:lnTo>
                        <a:pt x="41" y="215"/>
                      </a:lnTo>
                      <a:lnTo>
                        <a:pt x="41" y="213"/>
                      </a:lnTo>
                      <a:lnTo>
                        <a:pt x="39" y="210"/>
                      </a:lnTo>
                      <a:lnTo>
                        <a:pt x="39" y="208"/>
                      </a:lnTo>
                      <a:lnTo>
                        <a:pt x="36" y="208"/>
                      </a:lnTo>
                      <a:lnTo>
                        <a:pt x="36" y="205"/>
                      </a:lnTo>
                      <a:lnTo>
                        <a:pt x="34" y="203"/>
                      </a:lnTo>
                      <a:lnTo>
                        <a:pt x="32" y="200"/>
                      </a:lnTo>
                      <a:lnTo>
                        <a:pt x="29" y="198"/>
                      </a:lnTo>
                      <a:lnTo>
                        <a:pt x="27" y="196"/>
                      </a:lnTo>
                      <a:lnTo>
                        <a:pt x="27" y="193"/>
                      </a:lnTo>
                      <a:lnTo>
                        <a:pt x="24" y="191"/>
                      </a:lnTo>
                      <a:lnTo>
                        <a:pt x="22" y="188"/>
                      </a:lnTo>
                      <a:lnTo>
                        <a:pt x="22" y="186"/>
                      </a:lnTo>
                      <a:lnTo>
                        <a:pt x="19" y="183"/>
                      </a:lnTo>
                      <a:lnTo>
                        <a:pt x="19" y="181"/>
                      </a:lnTo>
                      <a:lnTo>
                        <a:pt x="19" y="178"/>
                      </a:lnTo>
                      <a:lnTo>
                        <a:pt x="17" y="181"/>
                      </a:lnTo>
                      <a:lnTo>
                        <a:pt x="14" y="181"/>
                      </a:lnTo>
                      <a:lnTo>
                        <a:pt x="14" y="178"/>
                      </a:lnTo>
                      <a:lnTo>
                        <a:pt x="12" y="178"/>
                      </a:lnTo>
                      <a:lnTo>
                        <a:pt x="12" y="176"/>
                      </a:lnTo>
                      <a:lnTo>
                        <a:pt x="12" y="174"/>
                      </a:lnTo>
                      <a:lnTo>
                        <a:pt x="10" y="171"/>
                      </a:lnTo>
                      <a:lnTo>
                        <a:pt x="10" y="169"/>
                      </a:lnTo>
                      <a:lnTo>
                        <a:pt x="10" y="166"/>
                      </a:lnTo>
                      <a:lnTo>
                        <a:pt x="10" y="164"/>
                      </a:lnTo>
                      <a:lnTo>
                        <a:pt x="10" y="161"/>
                      </a:lnTo>
                      <a:lnTo>
                        <a:pt x="7" y="161"/>
                      </a:lnTo>
                      <a:lnTo>
                        <a:pt x="5" y="161"/>
                      </a:lnTo>
                      <a:lnTo>
                        <a:pt x="2" y="161"/>
                      </a:lnTo>
                      <a:lnTo>
                        <a:pt x="2" y="159"/>
                      </a:lnTo>
                      <a:lnTo>
                        <a:pt x="0" y="159"/>
                      </a:lnTo>
                      <a:lnTo>
                        <a:pt x="0" y="156"/>
                      </a:lnTo>
                      <a:lnTo>
                        <a:pt x="2" y="156"/>
                      </a:lnTo>
                      <a:lnTo>
                        <a:pt x="2" y="154"/>
                      </a:lnTo>
                      <a:lnTo>
                        <a:pt x="0" y="154"/>
                      </a:lnTo>
                      <a:lnTo>
                        <a:pt x="0" y="151"/>
                      </a:lnTo>
                      <a:lnTo>
                        <a:pt x="0" y="149"/>
                      </a:lnTo>
                      <a:lnTo>
                        <a:pt x="0" y="147"/>
                      </a:lnTo>
                      <a:lnTo>
                        <a:pt x="2" y="144"/>
                      </a:lnTo>
                      <a:lnTo>
                        <a:pt x="2" y="142"/>
                      </a:lnTo>
                      <a:lnTo>
                        <a:pt x="0" y="142"/>
                      </a:lnTo>
                      <a:lnTo>
                        <a:pt x="0" y="139"/>
                      </a:lnTo>
                      <a:lnTo>
                        <a:pt x="0" y="137"/>
                      </a:lnTo>
                      <a:lnTo>
                        <a:pt x="2" y="137"/>
                      </a:lnTo>
                      <a:lnTo>
                        <a:pt x="2" y="134"/>
                      </a:lnTo>
                      <a:lnTo>
                        <a:pt x="2" y="132"/>
                      </a:lnTo>
                      <a:lnTo>
                        <a:pt x="5" y="129"/>
                      </a:lnTo>
                      <a:lnTo>
                        <a:pt x="5" y="127"/>
                      </a:lnTo>
                      <a:lnTo>
                        <a:pt x="5" y="125"/>
                      </a:lnTo>
                      <a:lnTo>
                        <a:pt x="7" y="125"/>
                      </a:lnTo>
                      <a:lnTo>
                        <a:pt x="10" y="125"/>
                      </a:lnTo>
                      <a:lnTo>
                        <a:pt x="10" y="122"/>
                      </a:lnTo>
                      <a:lnTo>
                        <a:pt x="12" y="120"/>
                      </a:lnTo>
                      <a:lnTo>
                        <a:pt x="14" y="120"/>
                      </a:lnTo>
                      <a:lnTo>
                        <a:pt x="14" y="117"/>
                      </a:lnTo>
                      <a:lnTo>
                        <a:pt x="14" y="115"/>
                      </a:lnTo>
                      <a:lnTo>
                        <a:pt x="14" y="112"/>
                      </a:lnTo>
                      <a:lnTo>
                        <a:pt x="17" y="110"/>
                      </a:lnTo>
                      <a:lnTo>
                        <a:pt x="17" y="107"/>
                      </a:lnTo>
                      <a:lnTo>
                        <a:pt x="19" y="105"/>
                      </a:lnTo>
                      <a:lnTo>
                        <a:pt x="19" y="103"/>
                      </a:lnTo>
                      <a:lnTo>
                        <a:pt x="19" y="100"/>
                      </a:lnTo>
                      <a:lnTo>
                        <a:pt x="19" y="98"/>
                      </a:lnTo>
                      <a:lnTo>
                        <a:pt x="19" y="95"/>
                      </a:lnTo>
                      <a:lnTo>
                        <a:pt x="19" y="93"/>
                      </a:lnTo>
                      <a:lnTo>
                        <a:pt x="19" y="90"/>
                      </a:lnTo>
                      <a:lnTo>
                        <a:pt x="22" y="88"/>
                      </a:lnTo>
                      <a:lnTo>
                        <a:pt x="22" y="85"/>
                      </a:lnTo>
                      <a:lnTo>
                        <a:pt x="24" y="83"/>
                      </a:lnTo>
                      <a:lnTo>
                        <a:pt x="24" y="81"/>
                      </a:lnTo>
                      <a:lnTo>
                        <a:pt x="27" y="78"/>
                      </a:lnTo>
                      <a:lnTo>
                        <a:pt x="27" y="76"/>
                      </a:lnTo>
                      <a:lnTo>
                        <a:pt x="29" y="73"/>
                      </a:lnTo>
                      <a:lnTo>
                        <a:pt x="29" y="71"/>
                      </a:lnTo>
                      <a:lnTo>
                        <a:pt x="32" y="68"/>
                      </a:lnTo>
                      <a:lnTo>
                        <a:pt x="32" y="66"/>
                      </a:lnTo>
                      <a:lnTo>
                        <a:pt x="34" y="66"/>
                      </a:lnTo>
                      <a:lnTo>
                        <a:pt x="34" y="63"/>
                      </a:lnTo>
                      <a:lnTo>
                        <a:pt x="34" y="61"/>
                      </a:lnTo>
                      <a:lnTo>
                        <a:pt x="34" y="58"/>
                      </a:lnTo>
                      <a:lnTo>
                        <a:pt x="34" y="56"/>
                      </a:lnTo>
                      <a:lnTo>
                        <a:pt x="34" y="54"/>
                      </a:lnTo>
                      <a:lnTo>
                        <a:pt x="36" y="51"/>
                      </a:lnTo>
                      <a:lnTo>
                        <a:pt x="39" y="49"/>
                      </a:lnTo>
                      <a:lnTo>
                        <a:pt x="41" y="49"/>
                      </a:lnTo>
                      <a:lnTo>
                        <a:pt x="41" y="46"/>
                      </a:lnTo>
                      <a:lnTo>
                        <a:pt x="44" y="46"/>
                      </a:lnTo>
                      <a:lnTo>
                        <a:pt x="46" y="46"/>
                      </a:lnTo>
                      <a:lnTo>
                        <a:pt x="46" y="44"/>
                      </a:lnTo>
                      <a:lnTo>
                        <a:pt x="49" y="44"/>
                      </a:lnTo>
                      <a:lnTo>
                        <a:pt x="51" y="44"/>
                      </a:lnTo>
                      <a:lnTo>
                        <a:pt x="51" y="41"/>
                      </a:lnTo>
                      <a:lnTo>
                        <a:pt x="54" y="41"/>
                      </a:lnTo>
                      <a:lnTo>
                        <a:pt x="56" y="41"/>
                      </a:lnTo>
                      <a:lnTo>
                        <a:pt x="56" y="39"/>
                      </a:lnTo>
                      <a:lnTo>
                        <a:pt x="59" y="39"/>
                      </a:lnTo>
                      <a:lnTo>
                        <a:pt x="59" y="36"/>
                      </a:lnTo>
                      <a:lnTo>
                        <a:pt x="59" y="34"/>
                      </a:lnTo>
                      <a:lnTo>
                        <a:pt x="59" y="32"/>
                      </a:lnTo>
                      <a:lnTo>
                        <a:pt x="59" y="29"/>
                      </a:lnTo>
                      <a:lnTo>
                        <a:pt x="61" y="29"/>
                      </a:lnTo>
                      <a:lnTo>
                        <a:pt x="61" y="27"/>
                      </a:lnTo>
                      <a:lnTo>
                        <a:pt x="61" y="24"/>
                      </a:lnTo>
                      <a:lnTo>
                        <a:pt x="63" y="24"/>
                      </a:lnTo>
                      <a:lnTo>
                        <a:pt x="66" y="22"/>
                      </a:lnTo>
                      <a:lnTo>
                        <a:pt x="68" y="22"/>
                      </a:lnTo>
                      <a:lnTo>
                        <a:pt x="71" y="19"/>
                      </a:lnTo>
                      <a:lnTo>
                        <a:pt x="73" y="17"/>
                      </a:lnTo>
                      <a:lnTo>
                        <a:pt x="76" y="14"/>
                      </a:lnTo>
                      <a:lnTo>
                        <a:pt x="78" y="14"/>
                      </a:lnTo>
                      <a:lnTo>
                        <a:pt x="81" y="12"/>
                      </a:lnTo>
                      <a:lnTo>
                        <a:pt x="83" y="12"/>
                      </a:lnTo>
                      <a:lnTo>
                        <a:pt x="85" y="12"/>
                      </a:lnTo>
                      <a:lnTo>
                        <a:pt x="88" y="12"/>
                      </a:lnTo>
                      <a:lnTo>
                        <a:pt x="90" y="10"/>
                      </a:lnTo>
                      <a:lnTo>
                        <a:pt x="90" y="7"/>
                      </a:lnTo>
                      <a:lnTo>
                        <a:pt x="93" y="5"/>
                      </a:lnTo>
                      <a:lnTo>
                        <a:pt x="95" y="2"/>
                      </a:lnTo>
                      <a:lnTo>
                        <a:pt x="98" y="2"/>
                      </a:lnTo>
                      <a:lnTo>
                        <a:pt x="100" y="0"/>
                      </a:lnTo>
                      <a:lnTo>
                        <a:pt x="103" y="0"/>
                      </a:lnTo>
                      <a:lnTo>
                        <a:pt x="103" y="2"/>
                      </a:lnTo>
                      <a:lnTo>
                        <a:pt x="103" y="5"/>
                      </a:lnTo>
                      <a:lnTo>
                        <a:pt x="105" y="5"/>
                      </a:lnTo>
                      <a:lnTo>
                        <a:pt x="105" y="7"/>
                      </a:lnTo>
                      <a:lnTo>
                        <a:pt x="107" y="7"/>
                      </a:lnTo>
                      <a:lnTo>
                        <a:pt x="110" y="10"/>
                      </a:lnTo>
                      <a:lnTo>
                        <a:pt x="112" y="10"/>
                      </a:lnTo>
                      <a:lnTo>
                        <a:pt x="112" y="12"/>
                      </a:lnTo>
                      <a:lnTo>
                        <a:pt x="115" y="12"/>
                      </a:lnTo>
                      <a:lnTo>
                        <a:pt x="117" y="12"/>
                      </a:lnTo>
                      <a:lnTo>
                        <a:pt x="120" y="12"/>
                      </a:lnTo>
                      <a:lnTo>
                        <a:pt x="122" y="12"/>
                      </a:lnTo>
                      <a:lnTo>
                        <a:pt x="125" y="12"/>
                      </a:lnTo>
                      <a:lnTo>
                        <a:pt x="127" y="12"/>
                      </a:lnTo>
                      <a:lnTo>
                        <a:pt x="129" y="12"/>
                      </a:lnTo>
                      <a:lnTo>
                        <a:pt x="129" y="14"/>
                      </a:lnTo>
                      <a:lnTo>
                        <a:pt x="132" y="14"/>
                      </a:lnTo>
                      <a:lnTo>
                        <a:pt x="132" y="12"/>
                      </a:lnTo>
                      <a:lnTo>
                        <a:pt x="134" y="14"/>
                      </a:lnTo>
                      <a:lnTo>
                        <a:pt x="137" y="14"/>
                      </a:lnTo>
                      <a:lnTo>
                        <a:pt x="139" y="14"/>
                      </a:lnTo>
                      <a:lnTo>
                        <a:pt x="142" y="12"/>
                      </a:lnTo>
                      <a:lnTo>
                        <a:pt x="142" y="10"/>
                      </a:lnTo>
                      <a:lnTo>
                        <a:pt x="144" y="10"/>
                      </a:lnTo>
                      <a:lnTo>
                        <a:pt x="144" y="12"/>
                      </a:lnTo>
                      <a:lnTo>
                        <a:pt x="147" y="12"/>
                      </a:lnTo>
                      <a:lnTo>
                        <a:pt x="149" y="12"/>
                      </a:lnTo>
                      <a:lnTo>
                        <a:pt x="151" y="12"/>
                      </a:lnTo>
                      <a:lnTo>
                        <a:pt x="151" y="14"/>
                      </a:lnTo>
                      <a:lnTo>
                        <a:pt x="151" y="17"/>
                      </a:lnTo>
                      <a:lnTo>
                        <a:pt x="149" y="19"/>
                      </a:lnTo>
                      <a:lnTo>
                        <a:pt x="149" y="22"/>
                      </a:lnTo>
                      <a:lnTo>
                        <a:pt x="147" y="22"/>
                      </a:lnTo>
                      <a:lnTo>
                        <a:pt x="147" y="24"/>
                      </a:lnTo>
                      <a:lnTo>
                        <a:pt x="147" y="27"/>
                      </a:lnTo>
                      <a:lnTo>
                        <a:pt x="147" y="29"/>
                      </a:lnTo>
                      <a:lnTo>
                        <a:pt x="147" y="32"/>
                      </a:lnTo>
                      <a:lnTo>
                        <a:pt x="144" y="36"/>
                      </a:lnTo>
                      <a:lnTo>
                        <a:pt x="144" y="39"/>
                      </a:lnTo>
                      <a:lnTo>
                        <a:pt x="142" y="44"/>
                      </a:lnTo>
                      <a:lnTo>
                        <a:pt x="142" y="46"/>
                      </a:lnTo>
                      <a:lnTo>
                        <a:pt x="142" y="49"/>
                      </a:lnTo>
                      <a:lnTo>
                        <a:pt x="142" y="51"/>
                      </a:lnTo>
                      <a:lnTo>
                        <a:pt x="142" y="54"/>
                      </a:lnTo>
                      <a:lnTo>
                        <a:pt x="144" y="54"/>
                      </a:lnTo>
                      <a:lnTo>
                        <a:pt x="147" y="54"/>
                      </a:lnTo>
                      <a:lnTo>
                        <a:pt x="149" y="54"/>
                      </a:lnTo>
                      <a:lnTo>
                        <a:pt x="149" y="56"/>
                      </a:lnTo>
                      <a:lnTo>
                        <a:pt x="151" y="58"/>
                      </a:lnTo>
                      <a:lnTo>
                        <a:pt x="151" y="61"/>
                      </a:lnTo>
                      <a:lnTo>
                        <a:pt x="154" y="61"/>
                      </a:lnTo>
                      <a:lnTo>
                        <a:pt x="156" y="61"/>
                      </a:lnTo>
                      <a:lnTo>
                        <a:pt x="159" y="63"/>
                      </a:lnTo>
                      <a:lnTo>
                        <a:pt x="161" y="63"/>
                      </a:lnTo>
                      <a:lnTo>
                        <a:pt x="161" y="66"/>
                      </a:lnTo>
                      <a:lnTo>
                        <a:pt x="161" y="68"/>
                      </a:lnTo>
                      <a:lnTo>
                        <a:pt x="161" y="71"/>
                      </a:lnTo>
                      <a:lnTo>
                        <a:pt x="164" y="71"/>
                      </a:lnTo>
                      <a:lnTo>
                        <a:pt x="164" y="73"/>
                      </a:lnTo>
                      <a:lnTo>
                        <a:pt x="166" y="76"/>
                      </a:lnTo>
                      <a:lnTo>
                        <a:pt x="166" y="78"/>
                      </a:lnTo>
                      <a:lnTo>
                        <a:pt x="166" y="81"/>
                      </a:lnTo>
                      <a:lnTo>
                        <a:pt x="166" y="83"/>
                      </a:lnTo>
                      <a:lnTo>
                        <a:pt x="164" y="85"/>
                      </a:lnTo>
                      <a:lnTo>
                        <a:pt x="164" y="88"/>
                      </a:lnTo>
                      <a:lnTo>
                        <a:pt x="164" y="90"/>
                      </a:lnTo>
                      <a:lnTo>
                        <a:pt x="164" y="93"/>
                      </a:lnTo>
                      <a:lnTo>
                        <a:pt x="164" y="95"/>
                      </a:lnTo>
                      <a:lnTo>
                        <a:pt x="164" y="98"/>
                      </a:lnTo>
                      <a:lnTo>
                        <a:pt x="164" y="103"/>
                      </a:lnTo>
                      <a:lnTo>
                        <a:pt x="164" y="107"/>
                      </a:lnTo>
                      <a:lnTo>
                        <a:pt x="164" y="110"/>
                      </a:lnTo>
                      <a:lnTo>
                        <a:pt x="166" y="112"/>
                      </a:lnTo>
                      <a:lnTo>
                        <a:pt x="166" y="115"/>
                      </a:lnTo>
                      <a:lnTo>
                        <a:pt x="166" y="117"/>
                      </a:lnTo>
                      <a:lnTo>
                        <a:pt x="166" y="122"/>
                      </a:lnTo>
                      <a:lnTo>
                        <a:pt x="166" y="125"/>
                      </a:lnTo>
                      <a:lnTo>
                        <a:pt x="166" y="127"/>
                      </a:lnTo>
                      <a:lnTo>
                        <a:pt x="169" y="127"/>
                      </a:lnTo>
                      <a:lnTo>
                        <a:pt x="171" y="127"/>
                      </a:lnTo>
                      <a:lnTo>
                        <a:pt x="174" y="127"/>
                      </a:lnTo>
                      <a:lnTo>
                        <a:pt x="174" y="125"/>
                      </a:lnTo>
                      <a:lnTo>
                        <a:pt x="176" y="125"/>
                      </a:lnTo>
                      <a:lnTo>
                        <a:pt x="178" y="125"/>
                      </a:lnTo>
                      <a:lnTo>
                        <a:pt x="178" y="127"/>
                      </a:lnTo>
                      <a:lnTo>
                        <a:pt x="181" y="127"/>
                      </a:lnTo>
                      <a:lnTo>
                        <a:pt x="181" y="129"/>
                      </a:lnTo>
                      <a:lnTo>
                        <a:pt x="183" y="127"/>
                      </a:lnTo>
                      <a:lnTo>
                        <a:pt x="186" y="127"/>
                      </a:lnTo>
                      <a:lnTo>
                        <a:pt x="188" y="127"/>
                      </a:lnTo>
                      <a:lnTo>
                        <a:pt x="191" y="125"/>
                      </a:lnTo>
                      <a:lnTo>
                        <a:pt x="193" y="125"/>
                      </a:lnTo>
                      <a:lnTo>
                        <a:pt x="196" y="125"/>
                      </a:lnTo>
                      <a:lnTo>
                        <a:pt x="196" y="127"/>
                      </a:lnTo>
                      <a:lnTo>
                        <a:pt x="196" y="129"/>
                      </a:lnTo>
                      <a:lnTo>
                        <a:pt x="198" y="132"/>
                      </a:lnTo>
                      <a:lnTo>
                        <a:pt x="200" y="134"/>
                      </a:lnTo>
                      <a:lnTo>
                        <a:pt x="200" y="137"/>
                      </a:lnTo>
                      <a:lnTo>
                        <a:pt x="203" y="137"/>
                      </a:lnTo>
                      <a:lnTo>
                        <a:pt x="203" y="139"/>
                      </a:lnTo>
                      <a:lnTo>
                        <a:pt x="203" y="142"/>
                      </a:lnTo>
                      <a:lnTo>
                        <a:pt x="203" y="144"/>
                      </a:lnTo>
                      <a:lnTo>
                        <a:pt x="203" y="147"/>
                      </a:lnTo>
                      <a:lnTo>
                        <a:pt x="205" y="147"/>
                      </a:lnTo>
                      <a:lnTo>
                        <a:pt x="205" y="149"/>
                      </a:lnTo>
                      <a:lnTo>
                        <a:pt x="205" y="151"/>
                      </a:lnTo>
                      <a:lnTo>
                        <a:pt x="205" y="156"/>
                      </a:lnTo>
                      <a:lnTo>
                        <a:pt x="205" y="159"/>
                      </a:lnTo>
                      <a:lnTo>
                        <a:pt x="205" y="164"/>
                      </a:lnTo>
                      <a:lnTo>
                        <a:pt x="208" y="164"/>
                      </a:lnTo>
                      <a:lnTo>
                        <a:pt x="205" y="166"/>
                      </a:lnTo>
                      <a:lnTo>
                        <a:pt x="205" y="169"/>
                      </a:lnTo>
                      <a:lnTo>
                        <a:pt x="205" y="171"/>
                      </a:lnTo>
                      <a:lnTo>
                        <a:pt x="205" y="174"/>
                      </a:lnTo>
                      <a:lnTo>
                        <a:pt x="203" y="176"/>
                      </a:lnTo>
                      <a:lnTo>
                        <a:pt x="203" y="178"/>
                      </a:lnTo>
                      <a:lnTo>
                        <a:pt x="203" y="181"/>
                      </a:lnTo>
                      <a:lnTo>
                        <a:pt x="203" y="183"/>
                      </a:lnTo>
                      <a:lnTo>
                        <a:pt x="203" y="186"/>
                      </a:lnTo>
                      <a:lnTo>
                        <a:pt x="200" y="186"/>
                      </a:lnTo>
                      <a:lnTo>
                        <a:pt x="200" y="188"/>
                      </a:lnTo>
                      <a:lnTo>
                        <a:pt x="200" y="191"/>
                      </a:lnTo>
                      <a:lnTo>
                        <a:pt x="200" y="193"/>
                      </a:lnTo>
                      <a:lnTo>
                        <a:pt x="203" y="193"/>
                      </a:lnTo>
                      <a:lnTo>
                        <a:pt x="203" y="196"/>
                      </a:lnTo>
                      <a:lnTo>
                        <a:pt x="203" y="198"/>
                      </a:lnTo>
                      <a:lnTo>
                        <a:pt x="203" y="200"/>
                      </a:lnTo>
                      <a:lnTo>
                        <a:pt x="205" y="200"/>
                      </a:lnTo>
                      <a:lnTo>
                        <a:pt x="205" y="203"/>
                      </a:lnTo>
                      <a:lnTo>
                        <a:pt x="208" y="205"/>
                      </a:lnTo>
                      <a:lnTo>
                        <a:pt x="208" y="208"/>
                      </a:lnTo>
                      <a:lnTo>
                        <a:pt x="210" y="208"/>
                      </a:lnTo>
                      <a:lnTo>
                        <a:pt x="210" y="210"/>
                      </a:lnTo>
                      <a:lnTo>
                        <a:pt x="208" y="210"/>
                      </a:lnTo>
                      <a:lnTo>
                        <a:pt x="208" y="213"/>
                      </a:lnTo>
                      <a:lnTo>
                        <a:pt x="208" y="215"/>
                      </a:lnTo>
                      <a:lnTo>
                        <a:pt x="205" y="215"/>
                      </a:lnTo>
                      <a:lnTo>
                        <a:pt x="205" y="218"/>
                      </a:lnTo>
                      <a:lnTo>
                        <a:pt x="205" y="220"/>
                      </a:lnTo>
                      <a:lnTo>
                        <a:pt x="203" y="220"/>
                      </a:lnTo>
                      <a:lnTo>
                        <a:pt x="203" y="222"/>
                      </a:lnTo>
                      <a:lnTo>
                        <a:pt x="203" y="225"/>
                      </a:lnTo>
                      <a:lnTo>
                        <a:pt x="203" y="227"/>
                      </a:lnTo>
                      <a:lnTo>
                        <a:pt x="200" y="227"/>
                      </a:lnTo>
                      <a:lnTo>
                        <a:pt x="198" y="227"/>
                      </a:lnTo>
                      <a:lnTo>
                        <a:pt x="198" y="230"/>
                      </a:lnTo>
                      <a:lnTo>
                        <a:pt x="198" y="232"/>
                      </a:lnTo>
                      <a:lnTo>
                        <a:pt x="198" y="235"/>
                      </a:lnTo>
                      <a:lnTo>
                        <a:pt x="198" y="237"/>
                      </a:lnTo>
                      <a:lnTo>
                        <a:pt x="198" y="240"/>
                      </a:lnTo>
                      <a:lnTo>
                        <a:pt x="198" y="242"/>
                      </a:lnTo>
                      <a:lnTo>
                        <a:pt x="196" y="242"/>
                      </a:lnTo>
                      <a:lnTo>
                        <a:pt x="196" y="244"/>
                      </a:lnTo>
                      <a:lnTo>
                        <a:pt x="196" y="247"/>
                      </a:lnTo>
                      <a:lnTo>
                        <a:pt x="193" y="249"/>
                      </a:lnTo>
                      <a:lnTo>
                        <a:pt x="193" y="252"/>
                      </a:lnTo>
                      <a:lnTo>
                        <a:pt x="193" y="254"/>
                      </a:lnTo>
                      <a:lnTo>
                        <a:pt x="193" y="257"/>
                      </a:lnTo>
                      <a:lnTo>
                        <a:pt x="193" y="259"/>
                      </a:lnTo>
                      <a:lnTo>
                        <a:pt x="193" y="262"/>
                      </a:lnTo>
                      <a:lnTo>
                        <a:pt x="191" y="262"/>
                      </a:lnTo>
                      <a:lnTo>
                        <a:pt x="191" y="264"/>
                      </a:lnTo>
                      <a:lnTo>
                        <a:pt x="188" y="264"/>
                      </a:lnTo>
                      <a:lnTo>
                        <a:pt x="188" y="267"/>
                      </a:lnTo>
                      <a:lnTo>
                        <a:pt x="188" y="269"/>
                      </a:lnTo>
                      <a:lnTo>
                        <a:pt x="188" y="271"/>
                      </a:lnTo>
                      <a:lnTo>
                        <a:pt x="188" y="274"/>
                      </a:lnTo>
                      <a:lnTo>
                        <a:pt x="188" y="276"/>
                      </a:lnTo>
                      <a:lnTo>
                        <a:pt x="186" y="279"/>
                      </a:lnTo>
                      <a:lnTo>
                        <a:pt x="186" y="281"/>
                      </a:lnTo>
                      <a:lnTo>
                        <a:pt x="186" y="284"/>
                      </a:lnTo>
                      <a:lnTo>
                        <a:pt x="186" y="286"/>
                      </a:lnTo>
                      <a:lnTo>
                        <a:pt x="186" y="289"/>
                      </a:lnTo>
                      <a:lnTo>
                        <a:pt x="186" y="291"/>
                      </a:lnTo>
                      <a:lnTo>
                        <a:pt x="186" y="293"/>
                      </a:lnTo>
                      <a:lnTo>
                        <a:pt x="186" y="296"/>
                      </a:lnTo>
                      <a:lnTo>
                        <a:pt x="186" y="298"/>
                      </a:lnTo>
                      <a:lnTo>
                        <a:pt x="183" y="298"/>
                      </a:lnTo>
                      <a:lnTo>
                        <a:pt x="183" y="301"/>
                      </a:lnTo>
                      <a:lnTo>
                        <a:pt x="181" y="301"/>
                      </a:lnTo>
                      <a:lnTo>
                        <a:pt x="183" y="303"/>
                      </a:lnTo>
                      <a:lnTo>
                        <a:pt x="183" y="306"/>
                      </a:lnTo>
                      <a:lnTo>
                        <a:pt x="186" y="306"/>
                      </a:lnTo>
                      <a:lnTo>
                        <a:pt x="186" y="308"/>
                      </a:lnTo>
                      <a:lnTo>
                        <a:pt x="188" y="308"/>
                      </a:lnTo>
                      <a:lnTo>
                        <a:pt x="191" y="311"/>
                      </a:lnTo>
                      <a:lnTo>
                        <a:pt x="193" y="311"/>
                      </a:lnTo>
                      <a:lnTo>
                        <a:pt x="193" y="313"/>
                      </a:lnTo>
                      <a:lnTo>
                        <a:pt x="196" y="315"/>
                      </a:lnTo>
                      <a:lnTo>
                        <a:pt x="198" y="318"/>
                      </a:lnTo>
                      <a:lnTo>
                        <a:pt x="200" y="318"/>
                      </a:lnTo>
                      <a:lnTo>
                        <a:pt x="200" y="320"/>
                      </a:lnTo>
                      <a:lnTo>
                        <a:pt x="203" y="320"/>
                      </a:lnTo>
                      <a:lnTo>
                        <a:pt x="203" y="323"/>
                      </a:lnTo>
                      <a:lnTo>
                        <a:pt x="203" y="325"/>
                      </a:lnTo>
                      <a:lnTo>
                        <a:pt x="205" y="325"/>
                      </a:lnTo>
                      <a:lnTo>
                        <a:pt x="205" y="328"/>
                      </a:lnTo>
                      <a:lnTo>
                        <a:pt x="208" y="328"/>
                      </a:lnTo>
                      <a:lnTo>
                        <a:pt x="210" y="328"/>
                      </a:lnTo>
                      <a:lnTo>
                        <a:pt x="213" y="328"/>
                      </a:lnTo>
                      <a:lnTo>
                        <a:pt x="215" y="328"/>
                      </a:lnTo>
                      <a:lnTo>
                        <a:pt x="218" y="330"/>
                      </a:lnTo>
                      <a:lnTo>
                        <a:pt x="220" y="330"/>
                      </a:lnTo>
                      <a:lnTo>
                        <a:pt x="222" y="330"/>
                      </a:lnTo>
                      <a:lnTo>
                        <a:pt x="225" y="333"/>
                      </a:lnTo>
                      <a:lnTo>
                        <a:pt x="227" y="333"/>
                      </a:lnTo>
                      <a:lnTo>
                        <a:pt x="230" y="335"/>
                      </a:lnTo>
                      <a:lnTo>
                        <a:pt x="232" y="335"/>
                      </a:lnTo>
                      <a:lnTo>
                        <a:pt x="235" y="335"/>
                      </a:lnTo>
                      <a:lnTo>
                        <a:pt x="237" y="335"/>
                      </a:lnTo>
                      <a:lnTo>
                        <a:pt x="240" y="335"/>
                      </a:lnTo>
                      <a:lnTo>
                        <a:pt x="242" y="335"/>
                      </a:lnTo>
                      <a:lnTo>
                        <a:pt x="244" y="337"/>
                      </a:lnTo>
                      <a:lnTo>
                        <a:pt x="244" y="340"/>
                      </a:lnTo>
                      <a:lnTo>
                        <a:pt x="247" y="345"/>
                      </a:lnTo>
                      <a:lnTo>
                        <a:pt x="247" y="347"/>
                      </a:lnTo>
                      <a:lnTo>
                        <a:pt x="247" y="350"/>
                      </a:lnTo>
                      <a:lnTo>
                        <a:pt x="249" y="350"/>
                      </a:lnTo>
                      <a:lnTo>
                        <a:pt x="249" y="352"/>
                      </a:lnTo>
                      <a:lnTo>
                        <a:pt x="252" y="355"/>
                      </a:lnTo>
                      <a:lnTo>
                        <a:pt x="252" y="357"/>
                      </a:lnTo>
                      <a:lnTo>
                        <a:pt x="252" y="360"/>
                      </a:lnTo>
                      <a:lnTo>
                        <a:pt x="254" y="360"/>
                      </a:lnTo>
                      <a:lnTo>
                        <a:pt x="254" y="362"/>
                      </a:lnTo>
                      <a:lnTo>
                        <a:pt x="254" y="364"/>
                      </a:lnTo>
                      <a:lnTo>
                        <a:pt x="257" y="367"/>
                      </a:lnTo>
                      <a:lnTo>
                        <a:pt x="257" y="369"/>
                      </a:lnTo>
                      <a:lnTo>
                        <a:pt x="257" y="372"/>
                      </a:lnTo>
                      <a:lnTo>
                        <a:pt x="259" y="372"/>
                      </a:lnTo>
                      <a:lnTo>
                        <a:pt x="259" y="374"/>
                      </a:lnTo>
                      <a:lnTo>
                        <a:pt x="259" y="377"/>
                      </a:lnTo>
                      <a:lnTo>
                        <a:pt x="262" y="379"/>
                      </a:lnTo>
                      <a:lnTo>
                        <a:pt x="264" y="379"/>
                      </a:lnTo>
                      <a:lnTo>
                        <a:pt x="264" y="382"/>
                      </a:lnTo>
                      <a:lnTo>
                        <a:pt x="264" y="384"/>
                      </a:lnTo>
                      <a:lnTo>
                        <a:pt x="262" y="386"/>
                      </a:lnTo>
                      <a:lnTo>
                        <a:pt x="262" y="389"/>
                      </a:lnTo>
                      <a:lnTo>
                        <a:pt x="262" y="391"/>
                      </a:lnTo>
                      <a:lnTo>
                        <a:pt x="264" y="391"/>
                      </a:lnTo>
                      <a:lnTo>
                        <a:pt x="267" y="394"/>
                      </a:lnTo>
                      <a:lnTo>
                        <a:pt x="269" y="396"/>
                      </a:lnTo>
                      <a:lnTo>
                        <a:pt x="269" y="399"/>
                      </a:lnTo>
                      <a:lnTo>
                        <a:pt x="269" y="401"/>
                      </a:lnTo>
                      <a:lnTo>
                        <a:pt x="269" y="404"/>
                      </a:lnTo>
                      <a:lnTo>
                        <a:pt x="271" y="404"/>
                      </a:lnTo>
                      <a:lnTo>
                        <a:pt x="271" y="406"/>
                      </a:lnTo>
                      <a:lnTo>
                        <a:pt x="274" y="408"/>
                      </a:lnTo>
                      <a:lnTo>
                        <a:pt x="274" y="411"/>
                      </a:lnTo>
                      <a:lnTo>
                        <a:pt x="274" y="413"/>
                      </a:lnTo>
                      <a:lnTo>
                        <a:pt x="274" y="416"/>
                      </a:lnTo>
                      <a:lnTo>
                        <a:pt x="276" y="418"/>
                      </a:lnTo>
                      <a:lnTo>
                        <a:pt x="276" y="421"/>
                      </a:lnTo>
                      <a:lnTo>
                        <a:pt x="279" y="421"/>
                      </a:lnTo>
                      <a:lnTo>
                        <a:pt x="281" y="423"/>
                      </a:lnTo>
                      <a:lnTo>
                        <a:pt x="284" y="423"/>
                      </a:lnTo>
                      <a:lnTo>
                        <a:pt x="284" y="426"/>
                      </a:lnTo>
                      <a:lnTo>
                        <a:pt x="284" y="428"/>
                      </a:lnTo>
                      <a:lnTo>
                        <a:pt x="284" y="430"/>
                      </a:lnTo>
                      <a:lnTo>
                        <a:pt x="284" y="433"/>
                      </a:lnTo>
                      <a:lnTo>
                        <a:pt x="284" y="435"/>
                      </a:lnTo>
                      <a:lnTo>
                        <a:pt x="286" y="438"/>
                      </a:lnTo>
                      <a:lnTo>
                        <a:pt x="289" y="438"/>
                      </a:lnTo>
                      <a:lnTo>
                        <a:pt x="291" y="440"/>
                      </a:lnTo>
                      <a:lnTo>
                        <a:pt x="291" y="443"/>
                      </a:lnTo>
                      <a:lnTo>
                        <a:pt x="293" y="445"/>
                      </a:lnTo>
                      <a:lnTo>
                        <a:pt x="296" y="448"/>
                      </a:lnTo>
                      <a:lnTo>
                        <a:pt x="296" y="450"/>
                      </a:lnTo>
                      <a:lnTo>
                        <a:pt x="298" y="450"/>
                      </a:lnTo>
                      <a:lnTo>
                        <a:pt x="298" y="453"/>
                      </a:lnTo>
                      <a:lnTo>
                        <a:pt x="301" y="453"/>
                      </a:lnTo>
                      <a:lnTo>
                        <a:pt x="303" y="453"/>
                      </a:lnTo>
                      <a:lnTo>
                        <a:pt x="306" y="450"/>
                      </a:lnTo>
                      <a:lnTo>
                        <a:pt x="308" y="450"/>
                      </a:lnTo>
                      <a:lnTo>
                        <a:pt x="308" y="453"/>
                      </a:lnTo>
                      <a:lnTo>
                        <a:pt x="308" y="455"/>
                      </a:lnTo>
                      <a:lnTo>
                        <a:pt x="311" y="457"/>
                      </a:lnTo>
                      <a:lnTo>
                        <a:pt x="313" y="457"/>
                      </a:lnTo>
                      <a:lnTo>
                        <a:pt x="313" y="460"/>
                      </a:lnTo>
                      <a:lnTo>
                        <a:pt x="315" y="460"/>
                      </a:lnTo>
                      <a:lnTo>
                        <a:pt x="318" y="460"/>
                      </a:lnTo>
                      <a:lnTo>
                        <a:pt x="320" y="460"/>
                      </a:lnTo>
                      <a:lnTo>
                        <a:pt x="320" y="462"/>
                      </a:lnTo>
                      <a:lnTo>
                        <a:pt x="320" y="465"/>
                      </a:lnTo>
                      <a:lnTo>
                        <a:pt x="323" y="467"/>
                      </a:lnTo>
                      <a:lnTo>
                        <a:pt x="323" y="470"/>
                      </a:lnTo>
                      <a:lnTo>
                        <a:pt x="323" y="472"/>
                      </a:lnTo>
                      <a:lnTo>
                        <a:pt x="325" y="472"/>
                      </a:lnTo>
                      <a:lnTo>
                        <a:pt x="325" y="475"/>
                      </a:lnTo>
                      <a:lnTo>
                        <a:pt x="325" y="477"/>
                      </a:lnTo>
                      <a:lnTo>
                        <a:pt x="323" y="477"/>
                      </a:lnTo>
                      <a:lnTo>
                        <a:pt x="325" y="479"/>
                      </a:lnTo>
                      <a:lnTo>
                        <a:pt x="325" y="482"/>
                      </a:lnTo>
                      <a:lnTo>
                        <a:pt x="328" y="484"/>
                      </a:lnTo>
                      <a:lnTo>
                        <a:pt x="328" y="487"/>
                      </a:lnTo>
                      <a:lnTo>
                        <a:pt x="330" y="487"/>
                      </a:lnTo>
                      <a:lnTo>
                        <a:pt x="330" y="489"/>
                      </a:lnTo>
                      <a:lnTo>
                        <a:pt x="330" y="492"/>
                      </a:lnTo>
                      <a:lnTo>
                        <a:pt x="330" y="494"/>
                      </a:lnTo>
                      <a:lnTo>
                        <a:pt x="330" y="497"/>
                      </a:lnTo>
                      <a:lnTo>
                        <a:pt x="330" y="499"/>
                      </a:lnTo>
                      <a:lnTo>
                        <a:pt x="328" y="499"/>
                      </a:lnTo>
                      <a:lnTo>
                        <a:pt x="330" y="501"/>
                      </a:lnTo>
                      <a:lnTo>
                        <a:pt x="328" y="501"/>
                      </a:lnTo>
                      <a:lnTo>
                        <a:pt x="328" y="504"/>
                      </a:lnTo>
                      <a:lnTo>
                        <a:pt x="328" y="506"/>
                      </a:lnTo>
                      <a:lnTo>
                        <a:pt x="328" y="509"/>
                      </a:lnTo>
                      <a:lnTo>
                        <a:pt x="325" y="509"/>
                      </a:lnTo>
                      <a:lnTo>
                        <a:pt x="325" y="511"/>
                      </a:lnTo>
                      <a:lnTo>
                        <a:pt x="328" y="511"/>
                      </a:lnTo>
                      <a:lnTo>
                        <a:pt x="328" y="514"/>
                      </a:lnTo>
                      <a:lnTo>
                        <a:pt x="325" y="516"/>
                      </a:lnTo>
                      <a:lnTo>
                        <a:pt x="328" y="516"/>
                      </a:lnTo>
                      <a:lnTo>
                        <a:pt x="328" y="519"/>
                      </a:lnTo>
                      <a:lnTo>
                        <a:pt x="328" y="521"/>
                      </a:lnTo>
                      <a:lnTo>
                        <a:pt x="328" y="523"/>
                      </a:lnTo>
                      <a:lnTo>
                        <a:pt x="328" y="526"/>
                      </a:lnTo>
                      <a:lnTo>
                        <a:pt x="328" y="528"/>
                      </a:lnTo>
                      <a:lnTo>
                        <a:pt x="328" y="531"/>
                      </a:lnTo>
                      <a:lnTo>
                        <a:pt x="328" y="533"/>
                      </a:lnTo>
                      <a:lnTo>
                        <a:pt x="330" y="536"/>
                      </a:lnTo>
                      <a:lnTo>
                        <a:pt x="330" y="538"/>
                      </a:lnTo>
                      <a:lnTo>
                        <a:pt x="328" y="538"/>
                      </a:lnTo>
                      <a:lnTo>
                        <a:pt x="328" y="541"/>
                      </a:lnTo>
                      <a:lnTo>
                        <a:pt x="325" y="541"/>
                      </a:lnTo>
                      <a:lnTo>
                        <a:pt x="323" y="541"/>
                      </a:lnTo>
                      <a:lnTo>
                        <a:pt x="323" y="543"/>
                      </a:lnTo>
                      <a:lnTo>
                        <a:pt x="323" y="546"/>
                      </a:lnTo>
                      <a:lnTo>
                        <a:pt x="320" y="548"/>
                      </a:lnTo>
                      <a:lnTo>
                        <a:pt x="318" y="548"/>
                      </a:lnTo>
                      <a:lnTo>
                        <a:pt x="315" y="548"/>
                      </a:lnTo>
                      <a:lnTo>
                        <a:pt x="315" y="550"/>
                      </a:lnTo>
                      <a:lnTo>
                        <a:pt x="313" y="550"/>
                      </a:lnTo>
                      <a:lnTo>
                        <a:pt x="315" y="553"/>
                      </a:lnTo>
                      <a:lnTo>
                        <a:pt x="318" y="555"/>
                      </a:lnTo>
                      <a:lnTo>
                        <a:pt x="318" y="558"/>
                      </a:lnTo>
                      <a:lnTo>
                        <a:pt x="320" y="560"/>
                      </a:lnTo>
                      <a:lnTo>
                        <a:pt x="320" y="563"/>
                      </a:lnTo>
                      <a:lnTo>
                        <a:pt x="323" y="563"/>
                      </a:lnTo>
                      <a:lnTo>
                        <a:pt x="323" y="565"/>
                      </a:lnTo>
                      <a:lnTo>
                        <a:pt x="325" y="568"/>
                      </a:lnTo>
                      <a:lnTo>
                        <a:pt x="325" y="570"/>
                      </a:lnTo>
                      <a:lnTo>
                        <a:pt x="325" y="572"/>
                      </a:lnTo>
                      <a:lnTo>
                        <a:pt x="323" y="575"/>
                      </a:lnTo>
                      <a:lnTo>
                        <a:pt x="323" y="577"/>
                      </a:lnTo>
                      <a:lnTo>
                        <a:pt x="323" y="580"/>
                      </a:lnTo>
                      <a:lnTo>
                        <a:pt x="325" y="580"/>
                      </a:lnTo>
                      <a:lnTo>
                        <a:pt x="325" y="582"/>
                      </a:lnTo>
                      <a:lnTo>
                        <a:pt x="325" y="585"/>
                      </a:lnTo>
                      <a:lnTo>
                        <a:pt x="328" y="587"/>
                      </a:lnTo>
                      <a:lnTo>
                        <a:pt x="328" y="590"/>
                      </a:lnTo>
                      <a:lnTo>
                        <a:pt x="330" y="592"/>
                      </a:lnTo>
                      <a:lnTo>
                        <a:pt x="330" y="594"/>
                      </a:lnTo>
                      <a:lnTo>
                        <a:pt x="330" y="597"/>
                      </a:lnTo>
                      <a:lnTo>
                        <a:pt x="330" y="599"/>
                      </a:lnTo>
                      <a:lnTo>
                        <a:pt x="330" y="602"/>
                      </a:lnTo>
                      <a:lnTo>
                        <a:pt x="330" y="604"/>
                      </a:lnTo>
                      <a:lnTo>
                        <a:pt x="333" y="607"/>
                      </a:lnTo>
                      <a:lnTo>
                        <a:pt x="333" y="609"/>
                      </a:lnTo>
                      <a:lnTo>
                        <a:pt x="333" y="612"/>
                      </a:lnTo>
                      <a:lnTo>
                        <a:pt x="333" y="614"/>
                      </a:lnTo>
                      <a:lnTo>
                        <a:pt x="333" y="616"/>
                      </a:lnTo>
                      <a:lnTo>
                        <a:pt x="333" y="619"/>
                      </a:lnTo>
                      <a:lnTo>
                        <a:pt x="333" y="621"/>
                      </a:lnTo>
                      <a:lnTo>
                        <a:pt x="330" y="624"/>
                      </a:lnTo>
                      <a:lnTo>
                        <a:pt x="328" y="626"/>
                      </a:lnTo>
                      <a:lnTo>
                        <a:pt x="318" y="621"/>
                      </a:lnTo>
                      <a:lnTo>
                        <a:pt x="276" y="634"/>
                      </a:lnTo>
                      <a:lnTo>
                        <a:pt x="274" y="634"/>
                      </a:lnTo>
                      <a:lnTo>
                        <a:pt x="254" y="631"/>
                      </a:lnTo>
                      <a:lnTo>
                        <a:pt x="210" y="616"/>
                      </a:lnTo>
                      <a:lnTo>
                        <a:pt x="186" y="619"/>
                      </a:lnTo>
                      <a:lnTo>
                        <a:pt x="174" y="612"/>
                      </a:lnTo>
                      <a:lnTo>
                        <a:pt x="161" y="612"/>
                      </a:lnTo>
                      <a:lnTo>
                        <a:pt x="159" y="612"/>
                      </a:lnTo>
                      <a:lnTo>
                        <a:pt x="156" y="612"/>
                      </a:lnTo>
                      <a:close/>
                    </a:path>
                  </a:pathLst>
                </a:custGeom>
                <a:solidFill>
                  <a:srgbClr val="669900">
                    <a:alpha val="25000"/>
                  </a:srgbClr>
                </a:solidFill>
                <a:ln w="3175">
                  <a:noFill/>
                  <a:prstDash val="solid"/>
                  <a:round/>
                  <a:headEnd/>
                  <a:tailEnd/>
                </a:ln>
              </p:spPr>
              <p:txBody>
                <a:bodyPr/>
                <a:lstStyle/>
                <a:p>
                  <a:endParaRPr lang="es-SV"/>
                </a:p>
              </p:txBody>
            </p:sp>
            <p:sp>
              <p:nvSpPr>
                <p:cNvPr id="149863" name="Freeform 2407"/>
                <p:cNvSpPr>
                  <a:spLocks/>
                </p:cNvSpPr>
                <p:nvPr/>
              </p:nvSpPr>
              <p:spPr bwMode="auto">
                <a:xfrm>
                  <a:off x="4033" y="1793"/>
                  <a:ext cx="377" cy="252"/>
                </a:xfrm>
                <a:custGeom>
                  <a:avLst/>
                  <a:gdLst/>
                  <a:ahLst/>
                  <a:cxnLst>
                    <a:cxn ang="0">
                      <a:pos x="338" y="88"/>
                    </a:cxn>
                    <a:cxn ang="0">
                      <a:pos x="328" y="95"/>
                    </a:cxn>
                    <a:cxn ang="0">
                      <a:pos x="318" y="95"/>
                    </a:cxn>
                    <a:cxn ang="0">
                      <a:pos x="311" y="105"/>
                    </a:cxn>
                    <a:cxn ang="0">
                      <a:pos x="306" y="119"/>
                    </a:cxn>
                    <a:cxn ang="0">
                      <a:pos x="296" y="127"/>
                    </a:cxn>
                    <a:cxn ang="0">
                      <a:pos x="291" y="139"/>
                    </a:cxn>
                    <a:cxn ang="0">
                      <a:pos x="286" y="151"/>
                    </a:cxn>
                    <a:cxn ang="0">
                      <a:pos x="274" y="156"/>
                    </a:cxn>
                    <a:cxn ang="0">
                      <a:pos x="267" y="168"/>
                    </a:cxn>
                    <a:cxn ang="0">
                      <a:pos x="262" y="178"/>
                    </a:cxn>
                    <a:cxn ang="0">
                      <a:pos x="249" y="181"/>
                    </a:cxn>
                    <a:cxn ang="0">
                      <a:pos x="240" y="190"/>
                    </a:cxn>
                    <a:cxn ang="0">
                      <a:pos x="232" y="203"/>
                    </a:cxn>
                    <a:cxn ang="0">
                      <a:pos x="227" y="217"/>
                    </a:cxn>
                    <a:cxn ang="0">
                      <a:pos x="218" y="208"/>
                    </a:cxn>
                    <a:cxn ang="0">
                      <a:pos x="205" y="215"/>
                    </a:cxn>
                    <a:cxn ang="0">
                      <a:pos x="193" y="212"/>
                    </a:cxn>
                    <a:cxn ang="0">
                      <a:pos x="178" y="210"/>
                    </a:cxn>
                    <a:cxn ang="0">
                      <a:pos x="169" y="212"/>
                    </a:cxn>
                    <a:cxn ang="0">
                      <a:pos x="166" y="227"/>
                    </a:cxn>
                    <a:cxn ang="0">
                      <a:pos x="156" y="234"/>
                    </a:cxn>
                    <a:cxn ang="0">
                      <a:pos x="144" y="239"/>
                    </a:cxn>
                    <a:cxn ang="0">
                      <a:pos x="132" y="249"/>
                    </a:cxn>
                    <a:cxn ang="0">
                      <a:pos x="78" y="186"/>
                    </a:cxn>
                    <a:cxn ang="0">
                      <a:pos x="63" y="181"/>
                    </a:cxn>
                    <a:cxn ang="0">
                      <a:pos x="46" y="176"/>
                    </a:cxn>
                    <a:cxn ang="0">
                      <a:pos x="32" y="173"/>
                    </a:cxn>
                    <a:cxn ang="0">
                      <a:pos x="27" y="164"/>
                    </a:cxn>
                    <a:cxn ang="0">
                      <a:pos x="24" y="149"/>
                    </a:cxn>
                    <a:cxn ang="0">
                      <a:pos x="22" y="137"/>
                    </a:cxn>
                    <a:cxn ang="0">
                      <a:pos x="17" y="127"/>
                    </a:cxn>
                    <a:cxn ang="0">
                      <a:pos x="15" y="112"/>
                    </a:cxn>
                    <a:cxn ang="0">
                      <a:pos x="12" y="95"/>
                    </a:cxn>
                    <a:cxn ang="0">
                      <a:pos x="19" y="80"/>
                    </a:cxn>
                    <a:cxn ang="0">
                      <a:pos x="19" y="61"/>
                    </a:cxn>
                    <a:cxn ang="0">
                      <a:pos x="12" y="46"/>
                    </a:cxn>
                    <a:cxn ang="0">
                      <a:pos x="0" y="41"/>
                    </a:cxn>
                    <a:cxn ang="0">
                      <a:pos x="15" y="34"/>
                    </a:cxn>
                    <a:cxn ang="0">
                      <a:pos x="27" y="26"/>
                    </a:cxn>
                    <a:cxn ang="0">
                      <a:pos x="49" y="26"/>
                    </a:cxn>
                    <a:cxn ang="0">
                      <a:pos x="68" y="24"/>
                    </a:cxn>
                    <a:cxn ang="0">
                      <a:pos x="83" y="19"/>
                    </a:cxn>
                    <a:cxn ang="0">
                      <a:pos x="100" y="14"/>
                    </a:cxn>
                    <a:cxn ang="0">
                      <a:pos x="120" y="14"/>
                    </a:cxn>
                    <a:cxn ang="0">
                      <a:pos x="303" y="9"/>
                    </a:cxn>
                    <a:cxn ang="0">
                      <a:pos x="320" y="12"/>
                    </a:cxn>
                    <a:cxn ang="0">
                      <a:pos x="338" y="7"/>
                    </a:cxn>
                    <a:cxn ang="0">
                      <a:pos x="350" y="0"/>
                    </a:cxn>
                    <a:cxn ang="0">
                      <a:pos x="352" y="12"/>
                    </a:cxn>
                    <a:cxn ang="0">
                      <a:pos x="360" y="24"/>
                    </a:cxn>
                    <a:cxn ang="0">
                      <a:pos x="372" y="36"/>
                    </a:cxn>
                    <a:cxn ang="0">
                      <a:pos x="377" y="48"/>
                    </a:cxn>
                    <a:cxn ang="0">
                      <a:pos x="369" y="56"/>
                    </a:cxn>
                    <a:cxn ang="0">
                      <a:pos x="360" y="66"/>
                    </a:cxn>
                    <a:cxn ang="0">
                      <a:pos x="350" y="73"/>
                    </a:cxn>
                    <a:cxn ang="0">
                      <a:pos x="342" y="85"/>
                    </a:cxn>
                  </a:cxnLst>
                  <a:rect l="0" t="0" r="r" b="b"/>
                  <a:pathLst>
                    <a:path w="377" h="252">
                      <a:moveTo>
                        <a:pt x="342" y="85"/>
                      </a:moveTo>
                      <a:lnTo>
                        <a:pt x="342" y="88"/>
                      </a:lnTo>
                      <a:lnTo>
                        <a:pt x="340" y="88"/>
                      </a:lnTo>
                      <a:lnTo>
                        <a:pt x="340" y="90"/>
                      </a:lnTo>
                      <a:lnTo>
                        <a:pt x="338" y="90"/>
                      </a:lnTo>
                      <a:lnTo>
                        <a:pt x="338" y="88"/>
                      </a:lnTo>
                      <a:lnTo>
                        <a:pt x="335" y="88"/>
                      </a:lnTo>
                      <a:lnTo>
                        <a:pt x="333" y="88"/>
                      </a:lnTo>
                      <a:lnTo>
                        <a:pt x="330" y="88"/>
                      </a:lnTo>
                      <a:lnTo>
                        <a:pt x="330" y="90"/>
                      </a:lnTo>
                      <a:lnTo>
                        <a:pt x="328" y="93"/>
                      </a:lnTo>
                      <a:lnTo>
                        <a:pt x="328" y="95"/>
                      </a:lnTo>
                      <a:lnTo>
                        <a:pt x="325" y="95"/>
                      </a:lnTo>
                      <a:lnTo>
                        <a:pt x="325" y="97"/>
                      </a:lnTo>
                      <a:lnTo>
                        <a:pt x="323" y="97"/>
                      </a:lnTo>
                      <a:lnTo>
                        <a:pt x="320" y="97"/>
                      </a:lnTo>
                      <a:lnTo>
                        <a:pt x="320" y="95"/>
                      </a:lnTo>
                      <a:lnTo>
                        <a:pt x="318" y="95"/>
                      </a:lnTo>
                      <a:lnTo>
                        <a:pt x="318" y="97"/>
                      </a:lnTo>
                      <a:lnTo>
                        <a:pt x="316" y="97"/>
                      </a:lnTo>
                      <a:lnTo>
                        <a:pt x="316" y="100"/>
                      </a:lnTo>
                      <a:lnTo>
                        <a:pt x="313" y="100"/>
                      </a:lnTo>
                      <a:lnTo>
                        <a:pt x="313" y="102"/>
                      </a:lnTo>
                      <a:lnTo>
                        <a:pt x="311" y="105"/>
                      </a:lnTo>
                      <a:lnTo>
                        <a:pt x="311" y="110"/>
                      </a:lnTo>
                      <a:lnTo>
                        <a:pt x="311" y="112"/>
                      </a:lnTo>
                      <a:lnTo>
                        <a:pt x="311" y="115"/>
                      </a:lnTo>
                      <a:lnTo>
                        <a:pt x="308" y="117"/>
                      </a:lnTo>
                      <a:lnTo>
                        <a:pt x="308" y="119"/>
                      </a:lnTo>
                      <a:lnTo>
                        <a:pt x="306" y="119"/>
                      </a:lnTo>
                      <a:lnTo>
                        <a:pt x="306" y="122"/>
                      </a:lnTo>
                      <a:lnTo>
                        <a:pt x="303" y="122"/>
                      </a:lnTo>
                      <a:lnTo>
                        <a:pt x="301" y="124"/>
                      </a:lnTo>
                      <a:lnTo>
                        <a:pt x="298" y="124"/>
                      </a:lnTo>
                      <a:lnTo>
                        <a:pt x="296" y="124"/>
                      </a:lnTo>
                      <a:lnTo>
                        <a:pt x="296" y="127"/>
                      </a:lnTo>
                      <a:lnTo>
                        <a:pt x="296" y="129"/>
                      </a:lnTo>
                      <a:lnTo>
                        <a:pt x="293" y="129"/>
                      </a:lnTo>
                      <a:lnTo>
                        <a:pt x="293" y="132"/>
                      </a:lnTo>
                      <a:lnTo>
                        <a:pt x="293" y="134"/>
                      </a:lnTo>
                      <a:lnTo>
                        <a:pt x="291" y="137"/>
                      </a:lnTo>
                      <a:lnTo>
                        <a:pt x="291" y="139"/>
                      </a:lnTo>
                      <a:lnTo>
                        <a:pt x="289" y="139"/>
                      </a:lnTo>
                      <a:lnTo>
                        <a:pt x="289" y="141"/>
                      </a:lnTo>
                      <a:lnTo>
                        <a:pt x="289" y="144"/>
                      </a:lnTo>
                      <a:lnTo>
                        <a:pt x="289" y="146"/>
                      </a:lnTo>
                      <a:lnTo>
                        <a:pt x="286" y="149"/>
                      </a:lnTo>
                      <a:lnTo>
                        <a:pt x="286" y="151"/>
                      </a:lnTo>
                      <a:lnTo>
                        <a:pt x="284" y="154"/>
                      </a:lnTo>
                      <a:lnTo>
                        <a:pt x="284" y="156"/>
                      </a:lnTo>
                      <a:lnTo>
                        <a:pt x="281" y="156"/>
                      </a:lnTo>
                      <a:lnTo>
                        <a:pt x="279" y="156"/>
                      </a:lnTo>
                      <a:lnTo>
                        <a:pt x="276" y="156"/>
                      </a:lnTo>
                      <a:lnTo>
                        <a:pt x="274" y="156"/>
                      </a:lnTo>
                      <a:lnTo>
                        <a:pt x="274" y="161"/>
                      </a:lnTo>
                      <a:lnTo>
                        <a:pt x="274" y="164"/>
                      </a:lnTo>
                      <a:lnTo>
                        <a:pt x="271" y="164"/>
                      </a:lnTo>
                      <a:lnTo>
                        <a:pt x="269" y="166"/>
                      </a:lnTo>
                      <a:lnTo>
                        <a:pt x="269" y="168"/>
                      </a:lnTo>
                      <a:lnTo>
                        <a:pt x="267" y="168"/>
                      </a:lnTo>
                      <a:lnTo>
                        <a:pt x="267" y="171"/>
                      </a:lnTo>
                      <a:lnTo>
                        <a:pt x="267" y="173"/>
                      </a:lnTo>
                      <a:lnTo>
                        <a:pt x="267" y="176"/>
                      </a:lnTo>
                      <a:lnTo>
                        <a:pt x="267" y="178"/>
                      </a:lnTo>
                      <a:lnTo>
                        <a:pt x="264" y="178"/>
                      </a:lnTo>
                      <a:lnTo>
                        <a:pt x="262" y="178"/>
                      </a:lnTo>
                      <a:lnTo>
                        <a:pt x="259" y="178"/>
                      </a:lnTo>
                      <a:lnTo>
                        <a:pt x="257" y="178"/>
                      </a:lnTo>
                      <a:lnTo>
                        <a:pt x="254" y="178"/>
                      </a:lnTo>
                      <a:lnTo>
                        <a:pt x="252" y="178"/>
                      </a:lnTo>
                      <a:lnTo>
                        <a:pt x="249" y="178"/>
                      </a:lnTo>
                      <a:lnTo>
                        <a:pt x="249" y="181"/>
                      </a:lnTo>
                      <a:lnTo>
                        <a:pt x="247" y="181"/>
                      </a:lnTo>
                      <a:lnTo>
                        <a:pt x="247" y="183"/>
                      </a:lnTo>
                      <a:lnTo>
                        <a:pt x="245" y="186"/>
                      </a:lnTo>
                      <a:lnTo>
                        <a:pt x="242" y="186"/>
                      </a:lnTo>
                      <a:lnTo>
                        <a:pt x="242" y="188"/>
                      </a:lnTo>
                      <a:lnTo>
                        <a:pt x="240" y="190"/>
                      </a:lnTo>
                      <a:lnTo>
                        <a:pt x="240" y="193"/>
                      </a:lnTo>
                      <a:lnTo>
                        <a:pt x="237" y="195"/>
                      </a:lnTo>
                      <a:lnTo>
                        <a:pt x="237" y="198"/>
                      </a:lnTo>
                      <a:lnTo>
                        <a:pt x="237" y="200"/>
                      </a:lnTo>
                      <a:lnTo>
                        <a:pt x="235" y="200"/>
                      </a:lnTo>
                      <a:lnTo>
                        <a:pt x="232" y="203"/>
                      </a:lnTo>
                      <a:lnTo>
                        <a:pt x="230" y="203"/>
                      </a:lnTo>
                      <a:lnTo>
                        <a:pt x="230" y="208"/>
                      </a:lnTo>
                      <a:lnTo>
                        <a:pt x="227" y="210"/>
                      </a:lnTo>
                      <a:lnTo>
                        <a:pt x="227" y="212"/>
                      </a:lnTo>
                      <a:lnTo>
                        <a:pt x="227" y="215"/>
                      </a:lnTo>
                      <a:lnTo>
                        <a:pt x="227" y="217"/>
                      </a:lnTo>
                      <a:lnTo>
                        <a:pt x="225" y="215"/>
                      </a:lnTo>
                      <a:lnTo>
                        <a:pt x="223" y="215"/>
                      </a:lnTo>
                      <a:lnTo>
                        <a:pt x="223" y="212"/>
                      </a:lnTo>
                      <a:lnTo>
                        <a:pt x="220" y="210"/>
                      </a:lnTo>
                      <a:lnTo>
                        <a:pt x="220" y="208"/>
                      </a:lnTo>
                      <a:lnTo>
                        <a:pt x="218" y="208"/>
                      </a:lnTo>
                      <a:lnTo>
                        <a:pt x="215" y="210"/>
                      </a:lnTo>
                      <a:lnTo>
                        <a:pt x="213" y="212"/>
                      </a:lnTo>
                      <a:lnTo>
                        <a:pt x="210" y="212"/>
                      </a:lnTo>
                      <a:lnTo>
                        <a:pt x="210" y="215"/>
                      </a:lnTo>
                      <a:lnTo>
                        <a:pt x="208" y="215"/>
                      </a:lnTo>
                      <a:lnTo>
                        <a:pt x="205" y="215"/>
                      </a:lnTo>
                      <a:lnTo>
                        <a:pt x="203" y="212"/>
                      </a:lnTo>
                      <a:lnTo>
                        <a:pt x="200" y="212"/>
                      </a:lnTo>
                      <a:lnTo>
                        <a:pt x="200" y="215"/>
                      </a:lnTo>
                      <a:lnTo>
                        <a:pt x="198" y="212"/>
                      </a:lnTo>
                      <a:lnTo>
                        <a:pt x="196" y="212"/>
                      </a:lnTo>
                      <a:lnTo>
                        <a:pt x="193" y="212"/>
                      </a:lnTo>
                      <a:lnTo>
                        <a:pt x="191" y="210"/>
                      </a:lnTo>
                      <a:lnTo>
                        <a:pt x="186" y="210"/>
                      </a:lnTo>
                      <a:lnTo>
                        <a:pt x="183" y="212"/>
                      </a:lnTo>
                      <a:lnTo>
                        <a:pt x="181" y="212"/>
                      </a:lnTo>
                      <a:lnTo>
                        <a:pt x="178" y="212"/>
                      </a:lnTo>
                      <a:lnTo>
                        <a:pt x="178" y="210"/>
                      </a:lnTo>
                      <a:lnTo>
                        <a:pt x="176" y="210"/>
                      </a:lnTo>
                      <a:lnTo>
                        <a:pt x="174" y="210"/>
                      </a:lnTo>
                      <a:lnTo>
                        <a:pt x="174" y="208"/>
                      </a:lnTo>
                      <a:lnTo>
                        <a:pt x="174" y="210"/>
                      </a:lnTo>
                      <a:lnTo>
                        <a:pt x="171" y="210"/>
                      </a:lnTo>
                      <a:lnTo>
                        <a:pt x="169" y="212"/>
                      </a:lnTo>
                      <a:lnTo>
                        <a:pt x="166" y="215"/>
                      </a:lnTo>
                      <a:lnTo>
                        <a:pt x="166" y="217"/>
                      </a:lnTo>
                      <a:lnTo>
                        <a:pt x="166" y="220"/>
                      </a:lnTo>
                      <a:lnTo>
                        <a:pt x="166" y="222"/>
                      </a:lnTo>
                      <a:lnTo>
                        <a:pt x="166" y="225"/>
                      </a:lnTo>
                      <a:lnTo>
                        <a:pt x="166" y="227"/>
                      </a:lnTo>
                      <a:lnTo>
                        <a:pt x="164" y="227"/>
                      </a:lnTo>
                      <a:lnTo>
                        <a:pt x="164" y="230"/>
                      </a:lnTo>
                      <a:lnTo>
                        <a:pt x="161" y="230"/>
                      </a:lnTo>
                      <a:lnTo>
                        <a:pt x="159" y="232"/>
                      </a:lnTo>
                      <a:lnTo>
                        <a:pt x="159" y="234"/>
                      </a:lnTo>
                      <a:lnTo>
                        <a:pt x="156" y="234"/>
                      </a:lnTo>
                      <a:lnTo>
                        <a:pt x="156" y="237"/>
                      </a:lnTo>
                      <a:lnTo>
                        <a:pt x="154" y="239"/>
                      </a:lnTo>
                      <a:lnTo>
                        <a:pt x="152" y="239"/>
                      </a:lnTo>
                      <a:lnTo>
                        <a:pt x="149" y="239"/>
                      </a:lnTo>
                      <a:lnTo>
                        <a:pt x="147" y="239"/>
                      </a:lnTo>
                      <a:lnTo>
                        <a:pt x="144" y="239"/>
                      </a:lnTo>
                      <a:lnTo>
                        <a:pt x="142" y="242"/>
                      </a:lnTo>
                      <a:lnTo>
                        <a:pt x="139" y="242"/>
                      </a:lnTo>
                      <a:lnTo>
                        <a:pt x="137" y="244"/>
                      </a:lnTo>
                      <a:lnTo>
                        <a:pt x="134" y="244"/>
                      </a:lnTo>
                      <a:lnTo>
                        <a:pt x="134" y="247"/>
                      </a:lnTo>
                      <a:lnTo>
                        <a:pt x="132" y="249"/>
                      </a:lnTo>
                      <a:lnTo>
                        <a:pt x="130" y="252"/>
                      </a:lnTo>
                      <a:lnTo>
                        <a:pt x="85" y="190"/>
                      </a:lnTo>
                      <a:lnTo>
                        <a:pt x="85" y="188"/>
                      </a:lnTo>
                      <a:lnTo>
                        <a:pt x="83" y="188"/>
                      </a:lnTo>
                      <a:lnTo>
                        <a:pt x="81" y="186"/>
                      </a:lnTo>
                      <a:lnTo>
                        <a:pt x="78" y="186"/>
                      </a:lnTo>
                      <a:lnTo>
                        <a:pt x="76" y="186"/>
                      </a:lnTo>
                      <a:lnTo>
                        <a:pt x="73" y="186"/>
                      </a:lnTo>
                      <a:lnTo>
                        <a:pt x="71" y="183"/>
                      </a:lnTo>
                      <a:lnTo>
                        <a:pt x="68" y="183"/>
                      </a:lnTo>
                      <a:lnTo>
                        <a:pt x="66" y="183"/>
                      </a:lnTo>
                      <a:lnTo>
                        <a:pt x="63" y="181"/>
                      </a:lnTo>
                      <a:lnTo>
                        <a:pt x="61" y="181"/>
                      </a:lnTo>
                      <a:lnTo>
                        <a:pt x="59" y="178"/>
                      </a:lnTo>
                      <a:lnTo>
                        <a:pt x="56" y="178"/>
                      </a:lnTo>
                      <a:lnTo>
                        <a:pt x="54" y="176"/>
                      </a:lnTo>
                      <a:lnTo>
                        <a:pt x="51" y="176"/>
                      </a:lnTo>
                      <a:lnTo>
                        <a:pt x="46" y="176"/>
                      </a:lnTo>
                      <a:lnTo>
                        <a:pt x="46" y="173"/>
                      </a:lnTo>
                      <a:lnTo>
                        <a:pt x="41" y="173"/>
                      </a:lnTo>
                      <a:lnTo>
                        <a:pt x="39" y="173"/>
                      </a:lnTo>
                      <a:lnTo>
                        <a:pt x="37" y="173"/>
                      </a:lnTo>
                      <a:lnTo>
                        <a:pt x="34" y="173"/>
                      </a:lnTo>
                      <a:lnTo>
                        <a:pt x="32" y="173"/>
                      </a:lnTo>
                      <a:lnTo>
                        <a:pt x="32" y="171"/>
                      </a:lnTo>
                      <a:lnTo>
                        <a:pt x="29" y="171"/>
                      </a:lnTo>
                      <a:lnTo>
                        <a:pt x="27" y="171"/>
                      </a:lnTo>
                      <a:lnTo>
                        <a:pt x="27" y="168"/>
                      </a:lnTo>
                      <a:lnTo>
                        <a:pt x="27" y="166"/>
                      </a:lnTo>
                      <a:lnTo>
                        <a:pt x="27" y="164"/>
                      </a:lnTo>
                      <a:lnTo>
                        <a:pt x="27" y="161"/>
                      </a:lnTo>
                      <a:lnTo>
                        <a:pt x="27" y="159"/>
                      </a:lnTo>
                      <a:lnTo>
                        <a:pt x="27" y="156"/>
                      </a:lnTo>
                      <a:lnTo>
                        <a:pt x="24" y="154"/>
                      </a:lnTo>
                      <a:lnTo>
                        <a:pt x="24" y="151"/>
                      </a:lnTo>
                      <a:lnTo>
                        <a:pt x="24" y="149"/>
                      </a:lnTo>
                      <a:lnTo>
                        <a:pt x="24" y="146"/>
                      </a:lnTo>
                      <a:lnTo>
                        <a:pt x="24" y="144"/>
                      </a:lnTo>
                      <a:lnTo>
                        <a:pt x="24" y="141"/>
                      </a:lnTo>
                      <a:lnTo>
                        <a:pt x="24" y="139"/>
                      </a:lnTo>
                      <a:lnTo>
                        <a:pt x="22" y="139"/>
                      </a:lnTo>
                      <a:lnTo>
                        <a:pt x="22" y="137"/>
                      </a:lnTo>
                      <a:lnTo>
                        <a:pt x="19" y="137"/>
                      </a:lnTo>
                      <a:lnTo>
                        <a:pt x="17" y="137"/>
                      </a:lnTo>
                      <a:lnTo>
                        <a:pt x="17" y="134"/>
                      </a:lnTo>
                      <a:lnTo>
                        <a:pt x="17" y="132"/>
                      </a:lnTo>
                      <a:lnTo>
                        <a:pt x="17" y="129"/>
                      </a:lnTo>
                      <a:lnTo>
                        <a:pt x="17" y="127"/>
                      </a:lnTo>
                      <a:lnTo>
                        <a:pt x="17" y="124"/>
                      </a:lnTo>
                      <a:lnTo>
                        <a:pt x="17" y="122"/>
                      </a:lnTo>
                      <a:lnTo>
                        <a:pt x="17" y="119"/>
                      </a:lnTo>
                      <a:lnTo>
                        <a:pt x="17" y="117"/>
                      </a:lnTo>
                      <a:lnTo>
                        <a:pt x="17" y="112"/>
                      </a:lnTo>
                      <a:lnTo>
                        <a:pt x="15" y="112"/>
                      </a:lnTo>
                      <a:lnTo>
                        <a:pt x="15" y="110"/>
                      </a:lnTo>
                      <a:lnTo>
                        <a:pt x="12" y="107"/>
                      </a:lnTo>
                      <a:lnTo>
                        <a:pt x="12" y="105"/>
                      </a:lnTo>
                      <a:lnTo>
                        <a:pt x="12" y="100"/>
                      </a:lnTo>
                      <a:lnTo>
                        <a:pt x="12" y="97"/>
                      </a:lnTo>
                      <a:lnTo>
                        <a:pt x="12" y="95"/>
                      </a:lnTo>
                      <a:lnTo>
                        <a:pt x="15" y="93"/>
                      </a:lnTo>
                      <a:lnTo>
                        <a:pt x="17" y="90"/>
                      </a:lnTo>
                      <a:lnTo>
                        <a:pt x="17" y="88"/>
                      </a:lnTo>
                      <a:lnTo>
                        <a:pt x="19" y="85"/>
                      </a:lnTo>
                      <a:lnTo>
                        <a:pt x="19" y="83"/>
                      </a:lnTo>
                      <a:lnTo>
                        <a:pt x="19" y="80"/>
                      </a:lnTo>
                      <a:lnTo>
                        <a:pt x="19" y="78"/>
                      </a:lnTo>
                      <a:lnTo>
                        <a:pt x="22" y="73"/>
                      </a:lnTo>
                      <a:lnTo>
                        <a:pt x="22" y="68"/>
                      </a:lnTo>
                      <a:lnTo>
                        <a:pt x="22" y="66"/>
                      </a:lnTo>
                      <a:lnTo>
                        <a:pt x="22" y="61"/>
                      </a:lnTo>
                      <a:lnTo>
                        <a:pt x="19" y="61"/>
                      </a:lnTo>
                      <a:lnTo>
                        <a:pt x="19" y="58"/>
                      </a:lnTo>
                      <a:lnTo>
                        <a:pt x="19" y="56"/>
                      </a:lnTo>
                      <a:lnTo>
                        <a:pt x="17" y="53"/>
                      </a:lnTo>
                      <a:lnTo>
                        <a:pt x="15" y="51"/>
                      </a:lnTo>
                      <a:lnTo>
                        <a:pt x="15" y="48"/>
                      </a:lnTo>
                      <a:lnTo>
                        <a:pt x="12" y="46"/>
                      </a:lnTo>
                      <a:lnTo>
                        <a:pt x="10" y="44"/>
                      </a:lnTo>
                      <a:lnTo>
                        <a:pt x="7" y="44"/>
                      </a:lnTo>
                      <a:lnTo>
                        <a:pt x="5" y="44"/>
                      </a:lnTo>
                      <a:lnTo>
                        <a:pt x="2" y="44"/>
                      </a:lnTo>
                      <a:lnTo>
                        <a:pt x="2" y="41"/>
                      </a:lnTo>
                      <a:lnTo>
                        <a:pt x="0" y="41"/>
                      </a:lnTo>
                      <a:lnTo>
                        <a:pt x="0" y="39"/>
                      </a:lnTo>
                      <a:lnTo>
                        <a:pt x="0" y="36"/>
                      </a:lnTo>
                      <a:lnTo>
                        <a:pt x="5" y="36"/>
                      </a:lnTo>
                      <a:lnTo>
                        <a:pt x="7" y="36"/>
                      </a:lnTo>
                      <a:lnTo>
                        <a:pt x="12" y="34"/>
                      </a:lnTo>
                      <a:lnTo>
                        <a:pt x="15" y="34"/>
                      </a:lnTo>
                      <a:lnTo>
                        <a:pt x="17" y="34"/>
                      </a:lnTo>
                      <a:lnTo>
                        <a:pt x="19" y="31"/>
                      </a:lnTo>
                      <a:lnTo>
                        <a:pt x="22" y="29"/>
                      </a:lnTo>
                      <a:lnTo>
                        <a:pt x="24" y="29"/>
                      </a:lnTo>
                      <a:lnTo>
                        <a:pt x="24" y="26"/>
                      </a:lnTo>
                      <a:lnTo>
                        <a:pt x="27" y="26"/>
                      </a:lnTo>
                      <a:lnTo>
                        <a:pt x="29" y="26"/>
                      </a:lnTo>
                      <a:lnTo>
                        <a:pt x="34" y="26"/>
                      </a:lnTo>
                      <a:lnTo>
                        <a:pt x="41" y="26"/>
                      </a:lnTo>
                      <a:lnTo>
                        <a:pt x="44" y="26"/>
                      </a:lnTo>
                      <a:lnTo>
                        <a:pt x="46" y="26"/>
                      </a:lnTo>
                      <a:lnTo>
                        <a:pt x="49" y="26"/>
                      </a:lnTo>
                      <a:lnTo>
                        <a:pt x="54" y="24"/>
                      </a:lnTo>
                      <a:lnTo>
                        <a:pt x="56" y="24"/>
                      </a:lnTo>
                      <a:lnTo>
                        <a:pt x="59" y="24"/>
                      </a:lnTo>
                      <a:lnTo>
                        <a:pt x="61" y="24"/>
                      </a:lnTo>
                      <a:lnTo>
                        <a:pt x="66" y="24"/>
                      </a:lnTo>
                      <a:lnTo>
                        <a:pt x="68" y="24"/>
                      </a:lnTo>
                      <a:lnTo>
                        <a:pt x="71" y="22"/>
                      </a:lnTo>
                      <a:lnTo>
                        <a:pt x="73" y="22"/>
                      </a:lnTo>
                      <a:lnTo>
                        <a:pt x="76" y="19"/>
                      </a:lnTo>
                      <a:lnTo>
                        <a:pt x="78" y="19"/>
                      </a:lnTo>
                      <a:lnTo>
                        <a:pt x="81" y="19"/>
                      </a:lnTo>
                      <a:lnTo>
                        <a:pt x="83" y="19"/>
                      </a:lnTo>
                      <a:lnTo>
                        <a:pt x="85" y="17"/>
                      </a:lnTo>
                      <a:lnTo>
                        <a:pt x="88" y="17"/>
                      </a:lnTo>
                      <a:lnTo>
                        <a:pt x="93" y="17"/>
                      </a:lnTo>
                      <a:lnTo>
                        <a:pt x="93" y="14"/>
                      </a:lnTo>
                      <a:lnTo>
                        <a:pt x="95" y="14"/>
                      </a:lnTo>
                      <a:lnTo>
                        <a:pt x="100" y="14"/>
                      </a:lnTo>
                      <a:lnTo>
                        <a:pt x="105" y="12"/>
                      </a:lnTo>
                      <a:lnTo>
                        <a:pt x="108" y="12"/>
                      </a:lnTo>
                      <a:lnTo>
                        <a:pt x="110" y="12"/>
                      </a:lnTo>
                      <a:lnTo>
                        <a:pt x="115" y="12"/>
                      </a:lnTo>
                      <a:lnTo>
                        <a:pt x="117" y="12"/>
                      </a:lnTo>
                      <a:lnTo>
                        <a:pt x="120" y="14"/>
                      </a:lnTo>
                      <a:lnTo>
                        <a:pt x="122" y="14"/>
                      </a:lnTo>
                      <a:lnTo>
                        <a:pt x="286" y="14"/>
                      </a:lnTo>
                      <a:lnTo>
                        <a:pt x="293" y="12"/>
                      </a:lnTo>
                      <a:lnTo>
                        <a:pt x="298" y="12"/>
                      </a:lnTo>
                      <a:lnTo>
                        <a:pt x="301" y="12"/>
                      </a:lnTo>
                      <a:lnTo>
                        <a:pt x="303" y="9"/>
                      </a:lnTo>
                      <a:lnTo>
                        <a:pt x="306" y="9"/>
                      </a:lnTo>
                      <a:lnTo>
                        <a:pt x="308" y="12"/>
                      </a:lnTo>
                      <a:lnTo>
                        <a:pt x="311" y="12"/>
                      </a:lnTo>
                      <a:lnTo>
                        <a:pt x="313" y="14"/>
                      </a:lnTo>
                      <a:lnTo>
                        <a:pt x="318" y="14"/>
                      </a:lnTo>
                      <a:lnTo>
                        <a:pt x="320" y="12"/>
                      </a:lnTo>
                      <a:lnTo>
                        <a:pt x="325" y="9"/>
                      </a:lnTo>
                      <a:lnTo>
                        <a:pt x="328" y="9"/>
                      </a:lnTo>
                      <a:lnTo>
                        <a:pt x="330" y="7"/>
                      </a:lnTo>
                      <a:lnTo>
                        <a:pt x="333" y="7"/>
                      </a:lnTo>
                      <a:lnTo>
                        <a:pt x="335" y="7"/>
                      </a:lnTo>
                      <a:lnTo>
                        <a:pt x="338" y="7"/>
                      </a:lnTo>
                      <a:lnTo>
                        <a:pt x="340" y="4"/>
                      </a:lnTo>
                      <a:lnTo>
                        <a:pt x="342" y="4"/>
                      </a:lnTo>
                      <a:lnTo>
                        <a:pt x="345" y="2"/>
                      </a:lnTo>
                      <a:lnTo>
                        <a:pt x="347" y="2"/>
                      </a:lnTo>
                      <a:lnTo>
                        <a:pt x="350" y="2"/>
                      </a:lnTo>
                      <a:lnTo>
                        <a:pt x="350" y="0"/>
                      </a:lnTo>
                      <a:lnTo>
                        <a:pt x="355" y="0"/>
                      </a:lnTo>
                      <a:lnTo>
                        <a:pt x="352" y="2"/>
                      </a:lnTo>
                      <a:lnTo>
                        <a:pt x="352" y="4"/>
                      </a:lnTo>
                      <a:lnTo>
                        <a:pt x="352" y="7"/>
                      </a:lnTo>
                      <a:lnTo>
                        <a:pt x="352" y="9"/>
                      </a:lnTo>
                      <a:lnTo>
                        <a:pt x="352" y="12"/>
                      </a:lnTo>
                      <a:lnTo>
                        <a:pt x="352" y="14"/>
                      </a:lnTo>
                      <a:lnTo>
                        <a:pt x="352" y="17"/>
                      </a:lnTo>
                      <a:lnTo>
                        <a:pt x="352" y="19"/>
                      </a:lnTo>
                      <a:lnTo>
                        <a:pt x="355" y="19"/>
                      </a:lnTo>
                      <a:lnTo>
                        <a:pt x="355" y="22"/>
                      </a:lnTo>
                      <a:lnTo>
                        <a:pt x="360" y="24"/>
                      </a:lnTo>
                      <a:lnTo>
                        <a:pt x="362" y="26"/>
                      </a:lnTo>
                      <a:lnTo>
                        <a:pt x="364" y="29"/>
                      </a:lnTo>
                      <a:lnTo>
                        <a:pt x="367" y="29"/>
                      </a:lnTo>
                      <a:lnTo>
                        <a:pt x="369" y="31"/>
                      </a:lnTo>
                      <a:lnTo>
                        <a:pt x="369" y="34"/>
                      </a:lnTo>
                      <a:lnTo>
                        <a:pt x="372" y="36"/>
                      </a:lnTo>
                      <a:lnTo>
                        <a:pt x="374" y="39"/>
                      </a:lnTo>
                      <a:lnTo>
                        <a:pt x="374" y="41"/>
                      </a:lnTo>
                      <a:lnTo>
                        <a:pt x="377" y="41"/>
                      </a:lnTo>
                      <a:lnTo>
                        <a:pt x="377" y="44"/>
                      </a:lnTo>
                      <a:lnTo>
                        <a:pt x="377" y="46"/>
                      </a:lnTo>
                      <a:lnTo>
                        <a:pt x="377" y="48"/>
                      </a:lnTo>
                      <a:lnTo>
                        <a:pt x="377" y="51"/>
                      </a:lnTo>
                      <a:lnTo>
                        <a:pt x="374" y="51"/>
                      </a:lnTo>
                      <a:lnTo>
                        <a:pt x="374" y="53"/>
                      </a:lnTo>
                      <a:lnTo>
                        <a:pt x="372" y="53"/>
                      </a:lnTo>
                      <a:lnTo>
                        <a:pt x="369" y="53"/>
                      </a:lnTo>
                      <a:lnTo>
                        <a:pt x="369" y="56"/>
                      </a:lnTo>
                      <a:lnTo>
                        <a:pt x="367" y="58"/>
                      </a:lnTo>
                      <a:lnTo>
                        <a:pt x="367" y="61"/>
                      </a:lnTo>
                      <a:lnTo>
                        <a:pt x="367" y="63"/>
                      </a:lnTo>
                      <a:lnTo>
                        <a:pt x="364" y="63"/>
                      </a:lnTo>
                      <a:lnTo>
                        <a:pt x="362" y="66"/>
                      </a:lnTo>
                      <a:lnTo>
                        <a:pt x="360" y="66"/>
                      </a:lnTo>
                      <a:lnTo>
                        <a:pt x="360" y="71"/>
                      </a:lnTo>
                      <a:lnTo>
                        <a:pt x="360" y="73"/>
                      </a:lnTo>
                      <a:lnTo>
                        <a:pt x="357" y="73"/>
                      </a:lnTo>
                      <a:lnTo>
                        <a:pt x="355" y="73"/>
                      </a:lnTo>
                      <a:lnTo>
                        <a:pt x="352" y="73"/>
                      </a:lnTo>
                      <a:lnTo>
                        <a:pt x="350" y="73"/>
                      </a:lnTo>
                      <a:lnTo>
                        <a:pt x="350" y="75"/>
                      </a:lnTo>
                      <a:lnTo>
                        <a:pt x="347" y="78"/>
                      </a:lnTo>
                      <a:lnTo>
                        <a:pt x="347" y="80"/>
                      </a:lnTo>
                      <a:lnTo>
                        <a:pt x="345" y="83"/>
                      </a:lnTo>
                      <a:lnTo>
                        <a:pt x="342" y="83"/>
                      </a:lnTo>
                      <a:lnTo>
                        <a:pt x="342" y="85"/>
                      </a:lnTo>
                      <a:close/>
                    </a:path>
                  </a:pathLst>
                </a:custGeom>
                <a:solidFill>
                  <a:srgbClr val="669900">
                    <a:alpha val="25000"/>
                  </a:srgbClr>
                </a:solidFill>
                <a:ln w="3175">
                  <a:noFill/>
                  <a:prstDash val="solid"/>
                  <a:round/>
                  <a:headEnd/>
                  <a:tailEnd/>
                </a:ln>
              </p:spPr>
              <p:txBody>
                <a:bodyPr/>
                <a:lstStyle/>
                <a:p>
                  <a:endParaRPr lang="es-SV"/>
                </a:p>
              </p:txBody>
            </p:sp>
            <p:sp>
              <p:nvSpPr>
                <p:cNvPr id="149864" name="Freeform 2408"/>
                <p:cNvSpPr>
                  <a:spLocks/>
                </p:cNvSpPr>
                <p:nvPr/>
              </p:nvSpPr>
              <p:spPr bwMode="auto">
                <a:xfrm>
                  <a:off x="4375" y="1800"/>
                  <a:ext cx="304" cy="401"/>
                </a:xfrm>
                <a:custGeom>
                  <a:avLst/>
                  <a:gdLst/>
                  <a:ahLst/>
                  <a:cxnLst>
                    <a:cxn ang="0">
                      <a:pos x="120" y="399"/>
                    </a:cxn>
                    <a:cxn ang="0">
                      <a:pos x="115" y="389"/>
                    </a:cxn>
                    <a:cxn ang="0">
                      <a:pos x="113" y="369"/>
                    </a:cxn>
                    <a:cxn ang="0">
                      <a:pos x="96" y="345"/>
                    </a:cxn>
                    <a:cxn ang="0">
                      <a:pos x="108" y="325"/>
                    </a:cxn>
                    <a:cxn ang="0">
                      <a:pos x="120" y="308"/>
                    </a:cxn>
                    <a:cxn ang="0">
                      <a:pos x="140" y="286"/>
                    </a:cxn>
                    <a:cxn ang="0">
                      <a:pos x="155" y="267"/>
                    </a:cxn>
                    <a:cxn ang="0">
                      <a:pos x="167" y="250"/>
                    </a:cxn>
                    <a:cxn ang="0">
                      <a:pos x="164" y="227"/>
                    </a:cxn>
                    <a:cxn ang="0">
                      <a:pos x="160" y="208"/>
                    </a:cxn>
                    <a:cxn ang="0">
                      <a:pos x="147" y="191"/>
                    </a:cxn>
                    <a:cxn ang="0">
                      <a:pos x="142" y="174"/>
                    </a:cxn>
                    <a:cxn ang="0">
                      <a:pos x="133" y="154"/>
                    </a:cxn>
                    <a:cxn ang="0">
                      <a:pos x="118" y="134"/>
                    </a:cxn>
                    <a:cxn ang="0">
                      <a:pos x="96" y="137"/>
                    </a:cxn>
                    <a:cxn ang="0">
                      <a:pos x="84" y="149"/>
                    </a:cxn>
                    <a:cxn ang="0">
                      <a:pos x="67" y="142"/>
                    </a:cxn>
                    <a:cxn ang="0">
                      <a:pos x="52" y="122"/>
                    </a:cxn>
                    <a:cxn ang="0">
                      <a:pos x="40" y="105"/>
                    </a:cxn>
                    <a:cxn ang="0">
                      <a:pos x="22" y="98"/>
                    </a:cxn>
                    <a:cxn ang="0">
                      <a:pos x="10" y="90"/>
                    </a:cxn>
                    <a:cxn ang="0">
                      <a:pos x="3" y="76"/>
                    </a:cxn>
                    <a:cxn ang="0">
                      <a:pos x="18" y="59"/>
                    </a:cxn>
                    <a:cxn ang="0">
                      <a:pos x="32" y="44"/>
                    </a:cxn>
                    <a:cxn ang="0">
                      <a:pos x="52" y="39"/>
                    </a:cxn>
                    <a:cxn ang="0">
                      <a:pos x="69" y="32"/>
                    </a:cxn>
                    <a:cxn ang="0">
                      <a:pos x="81" y="22"/>
                    </a:cxn>
                    <a:cxn ang="0">
                      <a:pos x="103" y="17"/>
                    </a:cxn>
                    <a:cxn ang="0">
                      <a:pos x="115" y="2"/>
                    </a:cxn>
                    <a:cxn ang="0">
                      <a:pos x="125" y="7"/>
                    </a:cxn>
                    <a:cxn ang="0">
                      <a:pos x="140" y="2"/>
                    </a:cxn>
                    <a:cxn ang="0">
                      <a:pos x="152" y="17"/>
                    </a:cxn>
                    <a:cxn ang="0">
                      <a:pos x="162" y="34"/>
                    </a:cxn>
                    <a:cxn ang="0">
                      <a:pos x="182" y="44"/>
                    </a:cxn>
                    <a:cxn ang="0">
                      <a:pos x="194" y="46"/>
                    </a:cxn>
                    <a:cxn ang="0">
                      <a:pos x="201" y="66"/>
                    </a:cxn>
                    <a:cxn ang="0">
                      <a:pos x="213" y="81"/>
                    </a:cxn>
                    <a:cxn ang="0">
                      <a:pos x="226" y="90"/>
                    </a:cxn>
                    <a:cxn ang="0">
                      <a:pos x="245" y="86"/>
                    </a:cxn>
                    <a:cxn ang="0">
                      <a:pos x="245" y="100"/>
                    </a:cxn>
                    <a:cxn ang="0">
                      <a:pos x="243" y="112"/>
                    </a:cxn>
                    <a:cxn ang="0">
                      <a:pos x="248" y="127"/>
                    </a:cxn>
                    <a:cxn ang="0">
                      <a:pos x="243" y="147"/>
                    </a:cxn>
                    <a:cxn ang="0">
                      <a:pos x="262" y="154"/>
                    </a:cxn>
                    <a:cxn ang="0">
                      <a:pos x="287" y="157"/>
                    </a:cxn>
                    <a:cxn ang="0">
                      <a:pos x="304" y="164"/>
                    </a:cxn>
                    <a:cxn ang="0">
                      <a:pos x="287" y="176"/>
                    </a:cxn>
                    <a:cxn ang="0">
                      <a:pos x="282" y="191"/>
                    </a:cxn>
                    <a:cxn ang="0">
                      <a:pos x="272" y="196"/>
                    </a:cxn>
                    <a:cxn ang="0">
                      <a:pos x="253" y="196"/>
                    </a:cxn>
                    <a:cxn ang="0">
                      <a:pos x="253" y="208"/>
                    </a:cxn>
                    <a:cxn ang="0">
                      <a:pos x="243" y="223"/>
                    </a:cxn>
                    <a:cxn ang="0">
                      <a:pos x="221" y="242"/>
                    </a:cxn>
                    <a:cxn ang="0">
                      <a:pos x="204" y="257"/>
                    </a:cxn>
                    <a:cxn ang="0">
                      <a:pos x="204" y="272"/>
                    </a:cxn>
                    <a:cxn ang="0">
                      <a:pos x="199" y="289"/>
                    </a:cxn>
                    <a:cxn ang="0">
                      <a:pos x="177" y="289"/>
                    </a:cxn>
                    <a:cxn ang="0">
                      <a:pos x="169" y="306"/>
                    </a:cxn>
                    <a:cxn ang="0">
                      <a:pos x="152" y="333"/>
                    </a:cxn>
                    <a:cxn ang="0">
                      <a:pos x="150" y="357"/>
                    </a:cxn>
                    <a:cxn ang="0">
                      <a:pos x="140" y="374"/>
                    </a:cxn>
                  </a:cxnLst>
                  <a:rect l="0" t="0" r="r" b="b"/>
                  <a:pathLst>
                    <a:path w="304" h="401">
                      <a:moveTo>
                        <a:pt x="135" y="391"/>
                      </a:moveTo>
                      <a:lnTo>
                        <a:pt x="133" y="391"/>
                      </a:lnTo>
                      <a:lnTo>
                        <a:pt x="133" y="394"/>
                      </a:lnTo>
                      <a:lnTo>
                        <a:pt x="130" y="394"/>
                      </a:lnTo>
                      <a:lnTo>
                        <a:pt x="128" y="394"/>
                      </a:lnTo>
                      <a:lnTo>
                        <a:pt x="125" y="394"/>
                      </a:lnTo>
                      <a:lnTo>
                        <a:pt x="123" y="394"/>
                      </a:lnTo>
                      <a:lnTo>
                        <a:pt x="120" y="394"/>
                      </a:lnTo>
                      <a:lnTo>
                        <a:pt x="120" y="396"/>
                      </a:lnTo>
                      <a:lnTo>
                        <a:pt x="120" y="399"/>
                      </a:lnTo>
                      <a:lnTo>
                        <a:pt x="118" y="399"/>
                      </a:lnTo>
                      <a:lnTo>
                        <a:pt x="115" y="399"/>
                      </a:lnTo>
                      <a:lnTo>
                        <a:pt x="113" y="399"/>
                      </a:lnTo>
                      <a:lnTo>
                        <a:pt x="113" y="401"/>
                      </a:lnTo>
                      <a:lnTo>
                        <a:pt x="113" y="399"/>
                      </a:lnTo>
                      <a:lnTo>
                        <a:pt x="115" y="399"/>
                      </a:lnTo>
                      <a:lnTo>
                        <a:pt x="115" y="396"/>
                      </a:lnTo>
                      <a:lnTo>
                        <a:pt x="115" y="394"/>
                      </a:lnTo>
                      <a:lnTo>
                        <a:pt x="118" y="391"/>
                      </a:lnTo>
                      <a:lnTo>
                        <a:pt x="115" y="389"/>
                      </a:lnTo>
                      <a:lnTo>
                        <a:pt x="115" y="387"/>
                      </a:lnTo>
                      <a:lnTo>
                        <a:pt x="115" y="384"/>
                      </a:lnTo>
                      <a:lnTo>
                        <a:pt x="115" y="382"/>
                      </a:lnTo>
                      <a:lnTo>
                        <a:pt x="118" y="379"/>
                      </a:lnTo>
                      <a:lnTo>
                        <a:pt x="120" y="379"/>
                      </a:lnTo>
                      <a:lnTo>
                        <a:pt x="120" y="377"/>
                      </a:lnTo>
                      <a:lnTo>
                        <a:pt x="118" y="374"/>
                      </a:lnTo>
                      <a:lnTo>
                        <a:pt x="118" y="372"/>
                      </a:lnTo>
                      <a:lnTo>
                        <a:pt x="115" y="372"/>
                      </a:lnTo>
                      <a:lnTo>
                        <a:pt x="113" y="369"/>
                      </a:lnTo>
                      <a:lnTo>
                        <a:pt x="111" y="367"/>
                      </a:lnTo>
                      <a:lnTo>
                        <a:pt x="108" y="365"/>
                      </a:lnTo>
                      <a:lnTo>
                        <a:pt x="106" y="362"/>
                      </a:lnTo>
                      <a:lnTo>
                        <a:pt x="103" y="360"/>
                      </a:lnTo>
                      <a:lnTo>
                        <a:pt x="103" y="357"/>
                      </a:lnTo>
                      <a:lnTo>
                        <a:pt x="101" y="357"/>
                      </a:lnTo>
                      <a:lnTo>
                        <a:pt x="101" y="355"/>
                      </a:lnTo>
                      <a:lnTo>
                        <a:pt x="98" y="352"/>
                      </a:lnTo>
                      <a:lnTo>
                        <a:pt x="96" y="347"/>
                      </a:lnTo>
                      <a:lnTo>
                        <a:pt x="96" y="345"/>
                      </a:lnTo>
                      <a:lnTo>
                        <a:pt x="96" y="343"/>
                      </a:lnTo>
                      <a:lnTo>
                        <a:pt x="96" y="340"/>
                      </a:lnTo>
                      <a:lnTo>
                        <a:pt x="98" y="340"/>
                      </a:lnTo>
                      <a:lnTo>
                        <a:pt x="98" y="338"/>
                      </a:lnTo>
                      <a:lnTo>
                        <a:pt x="101" y="338"/>
                      </a:lnTo>
                      <a:lnTo>
                        <a:pt x="101" y="335"/>
                      </a:lnTo>
                      <a:lnTo>
                        <a:pt x="103" y="333"/>
                      </a:lnTo>
                      <a:lnTo>
                        <a:pt x="106" y="330"/>
                      </a:lnTo>
                      <a:lnTo>
                        <a:pt x="106" y="328"/>
                      </a:lnTo>
                      <a:lnTo>
                        <a:pt x="108" y="325"/>
                      </a:lnTo>
                      <a:lnTo>
                        <a:pt x="108" y="323"/>
                      </a:lnTo>
                      <a:lnTo>
                        <a:pt x="111" y="323"/>
                      </a:lnTo>
                      <a:lnTo>
                        <a:pt x="111" y="320"/>
                      </a:lnTo>
                      <a:lnTo>
                        <a:pt x="113" y="320"/>
                      </a:lnTo>
                      <a:lnTo>
                        <a:pt x="113" y="318"/>
                      </a:lnTo>
                      <a:lnTo>
                        <a:pt x="115" y="318"/>
                      </a:lnTo>
                      <a:lnTo>
                        <a:pt x="115" y="316"/>
                      </a:lnTo>
                      <a:lnTo>
                        <a:pt x="118" y="313"/>
                      </a:lnTo>
                      <a:lnTo>
                        <a:pt x="120" y="311"/>
                      </a:lnTo>
                      <a:lnTo>
                        <a:pt x="120" y="308"/>
                      </a:lnTo>
                      <a:lnTo>
                        <a:pt x="123" y="306"/>
                      </a:lnTo>
                      <a:lnTo>
                        <a:pt x="125" y="303"/>
                      </a:lnTo>
                      <a:lnTo>
                        <a:pt x="128" y="301"/>
                      </a:lnTo>
                      <a:lnTo>
                        <a:pt x="130" y="298"/>
                      </a:lnTo>
                      <a:lnTo>
                        <a:pt x="130" y="296"/>
                      </a:lnTo>
                      <a:lnTo>
                        <a:pt x="133" y="294"/>
                      </a:lnTo>
                      <a:lnTo>
                        <a:pt x="135" y="291"/>
                      </a:lnTo>
                      <a:lnTo>
                        <a:pt x="135" y="289"/>
                      </a:lnTo>
                      <a:lnTo>
                        <a:pt x="137" y="286"/>
                      </a:lnTo>
                      <a:lnTo>
                        <a:pt x="140" y="286"/>
                      </a:lnTo>
                      <a:lnTo>
                        <a:pt x="142" y="284"/>
                      </a:lnTo>
                      <a:lnTo>
                        <a:pt x="142" y="281"/>
                      </a:lnTo>
                      <a:lnTo>
                        <a:pt x="142" y="279"/>
                      </a:lnTo>
                      <a:lnTo>
                        <a:pt x="145" y="279"/>
                      </a:lnTo>
                      <a:lnTo>
                        <a:pt x="145" y="276"/>
                      </a:lnTo>
                      <a:lnTo>
                        <a:pt x="145" y="274"/>
                      </a:lnTo>
                      <a:lnTo>
                        <a:pt x="147" y="272"/>
                      </a:lnTo>
                      <a:lnTo>
                        <a:pt x="150" y="269"/>
                      </a:lnTo>
                      <a:lnTo>
                        <a:pt x="152" y="267"/>
                      </a:lnTo>
                      <a:lnTo>
                        <a:pt x="155" y="267"/>
                      </a:lnTo>
                      <a:lnTo>
                        <a:pt x="155" y="264"/>
                      </a:lnTo>
                      <a:lnTo>
                        <a:pt x="157" y="264"/>
                      </a:lnTo>
                      <a:lnTo>
                        <a:pt x="160" y="264"/>
                      </a:lnTo>
                      <a:lnTo>
                        <a:pt x="162" y="262"/>
                      </a:lnTo>
                      <a:lnTo>
                        <a:pt x="162" y="259"/>
                      </a:lnTo>
                      <a:lnTo>
                        <a:pt x="162" y="257"/>
                      </a:lnTo>
                      <a:lnTo>
                        <a:pt x="162" y="254"/>
                      </a:lnTo>
                      <a:lnTo>
                        <a:pt x="164" y="252"/>
                      </a:lnTo>
                      <a:lnTo>
                        <a:pt x="164" y="250"/>
                      </a:lnTo>
                      <a:lnTo>
                        <a:pt x="167" y="250"/>
                      </a:lnTo>
                      <a:lnTo>
                        <a:pt x="167" y="247"/>
                      </a:lnTo>
                      <a:lnTo>
                        <a:pt x="169" y="245"/>
                      </a:lnTo>
                      <a:lnTo>
                        <a:pt x="169" y="242"/>
                      </a:lnTo>
                      <a:lnTo>
                        <a:pt x="169" y="240"/>
                      </a:lnTo>
                      <a:lnTo>
                        <a:pt x="167" y="240"/>
                      </a:lnTo>
                      <a:lnTo>
                        <a:pt x="167" y="237"/>
                      </a:lnTo>
                      <a:lnTo>
                        <a:pt x="164" y="235"/>
                      </a:lnTo>
                      <a:lnTo>
                        <a:pt x="164" y="232"/>
                      </a:lnTo>
                      <a:lnTo>
                        <a:pt x="164" y="230"/>
                      </a:lnTo>
                      <a:lnTo>
                        <a:pt x="164" y="227"/>
                      </a:lnTo>
                      <a:lnTo>
                        <a:pt x="164" y="225"/>
                      </a:lnTo>
                      <a:lnTo>
                        <a:pt x="162" y="225"/>
                      </a:lnTo>
                      <a:lnTo>
                        <a:pt x="160" y="223"/>
                      </a:lnTo>
                      <a:lnTo>
                        <a:pt x="157" y="223"/>
                      </a:lnTo>
                      <a:lnTo>
                        <a:pt x="157" y="220"/>
                      </a:lnTo>
                      <a:lnTo>
                        <a:pt x="157" y="218"/>
                      </a:lnTo>
                      <a:lnTo>
                        <a:pt x="157" y="215"/>
                      </a:lnTo>
                      <a:lnTo>
                        <a:pt x="160" y="213"/>
                      </a:lnTo>
                      <a:lnTo>
                        <a:pt x="160" y="210"/>
                      </a:lnTo>
                      <a:lnTo>
                        <a:pt x="160" y="208"/>
                      </a:lnTo>
                      <a:lnTo>
                        <a:pt x="160" y="205"/>
                      </a:lnTo>
                      <a:lnTo>
                        <a:pt x="160" y="203"/>
                      </a:lnTo>
                      <a:lnTo>
                        <a:pt x="160" y="201"/>
                      </a:lnTo>
                      <a:lnTo>
                        <a:pt x="157" y="201"/>
                      </a:lnTo>
                      <a:lnTo>
                        <a:pt x="157" y="198"/>
                      </a:lnTo>
                      <a:lnTo>
                        <a:pt x="155" y="196"/>
                      </a:lnTo>
                      <a:lnTo>
                        <a:pt x="155" y="193"/>
                      </a:lnTo>
                      <a:lnTo>
                        <a:pt x="152" y="193"/>
                      </a:lnTo>
                      <a:lnTo>
                        <a:pt x="150" y="191"/>
                      </a:lnTo>
                      <a:lnTo>
                        <a:pt x="147" y="191"/>
                      </a:lnTo>
                      <a:lnTo>
                        <a:pt x="147" y="188"/>
                      </a:lnTo>
                      <a:lnTo>
                        <a:pt x="145" y="188"/>
                      </a:lnTo>
                      <a:lnTo>
                        <a:pt x="142" y="186"/>
                      </a:lnTo>
                      <a:lnTo>
                        <a:pt x="142" y="183"/>
                      </a:lnTo>
                      <a:lnTo>
                        <a:pt x="140" y="183"/>
                      </a:lnTo>
                      <a:lnTo>
                        <a:pt x="140" y="181"/>
                      </a:lnTo>
                      <a:lnTo>
                        <a:pt x="140" y="179"/>
                      </a:lnTo>
                      <a:lnTo>
                        <a:pt x="142" y="179"/>
                      </a:lnTo>
                      <a:lnTo>
                        <a:pt x="142" y="176"/>
                      </a:lnTo>
                      <a:lnTo>
                        <a:pt x="142" y="174"/>
                      </a:lnTo>
                      <a:lnTo>
                        <a:pt x="142" y="171"/>
                      </a:lnTo>
                      <a:lnTo>
                        <a:pt x="140" y="171"/>
                      </a:lnTo>
                      <a:lnTo>
                        <a:pt x="140" y="169"/>
                      </a:lnTo>
                      <a:lnTo>
                        <a:pt x="142" y="166"/>
                      </a:lnTo>
                      <a:lnTo>
                        <a:pt x="142" y="164"/>
                      </a:lnTo>
                      <a:lnTo>
                        <a:pt x="140" y="164"/>
                      </a:lnTo>
                      <a:lnTo>
                        <a:pt x="140" y="161"/>
                      </a:lnTo>
                      <a:lnTo>
                        <a:pt x="137" y="159"/>
                      </a:lnTo>
                      <a:lnTo>
                        <a:pt x="135" y="157"/>
                      </a:lnTo>
                      <a:lnTo>
                        <a:pt x="133" y="154"/>
                      </a:lnTo>
                      <a:lnTo>
                        <a:pt x="133" y="152"/>
                      </a:lnTo>
                      <a:lnTo>
                        <a:pt x="130" y="149"/>
                      </a:lnTo>
                      <a:lnTo>
                        <a:pt x="130" y="147"/>
                      </a:lnTo>
                      <a:lnTo>
                        <a:pt x="128" y="144"/>
                      </a:lnTo>
                      <a:lnTo>
                        <a:pt x="125" y="142"/>
                      </a:lnTo>
                      <a:lnTo>
                        <a:pt x="125" y="139"/>
                      </a:lnTo>
                      <a:lnTo>
                        <a:pt x="123" y="139"/>
                      </a:lnTo>
                      <a:lnTo>
                        <a:pt x="120" y="137"/>
                      </a:lnTo>
                      <a:lnTo>
                        <a:pt x="118" y="137"/>
                      </a:lnTo>
                      <a:lnTo>
                        <a:pt x="118" y="134"/>
                      </a:lnTo>
                      <a:lnTo>
                        <a:pt x="115" y="134"/>
                      </a:lnTo>
                      <a:lnTo>
                        <a:pt x="113" y="134"/>
                      </a:lnTo>
                      <a:lnTo>
                        <a:pt x="111" y="134"/>
                      </a:lnTo>
                      <a:lnTo>
                        <a:pt x="108" y="132"/>
                      </a:lnTo>
                      <a:lnTo>
                        <a:pt x="106" y="132"/>
                      </a:lnTo>
                      <a:lnTo>
                        <a:pt x="103" y="132"/>
                      </a:lnTo>
                      <a:lnTo>
                        <a:pt x="103" y="134"/>
                      </a:lnTo>
                      <a:lnTo>
                        <a:pt x="101" y="134"/>
                      </a:lnTo>
                      <a:lnTo>
                        <a:pt x="98" y="137"/>
                      </a:lnTo>
                      <a:lnTo>
                        <a:pt x="96" y="137"/>
                      </a:lnTo>
                      <a:lnTo>
                        <a:pt x="96" y="139"/>
                      </a:lnTo>
                      <a:lnTo>
                        <a:pt x="93" y="139"/>
                      </a:lnTo>
                      <a:lnTo>
                        <a:pt x="93" y="142"/>
                      </a:lnTo>
                      <a:lnTo>
                        <a:pt x="93" y="144"/>
                      </a:lnTo>
                      <a:lnTo>
                        <a:pt x="93" y="147"/>
                      </a:lnTo>
                      <a:lnTo>
                        <a:pt x="93" y="149"/>
                      </a:lnTo>
                      <a:lnTo>
                        <a:pt x="91" y="152"/>
                      </a:lnTo>
                      <a:lnTo>
                        <a:pt x="89" y="152"/>
                      </a:lnTo>
                      <a:lnTo>
                        <a:pt x="86" y="149"/>
                      </a:lnTo>
                      <a:lnTo>
                        <a:pt x="84" y="149"/>
                      </a:lnTo>
                      <a:lnTo>
                        <a:pt x="81" y="149"/>
                      </a:lnTo>
                      <a:lnTo>
                        <a:pt x="79" y="152"/>
                      </a:lnTo>
                      <a:lnTo>
                        <a:pt x="76" y="152"/>
                      </a:lnTo>
                      <a:lnTo>
                        <a:pt x="76" y="149"/>
                      </a:lnTo>
                      <a:lnTo>
                        <a:pt x="74" y="149"/>
                      </a:lnTo>
                      <a:lnTo>
                        <a:pt x="71" y="147"/>
                      </a:lnTo>
                      <a:lnTo>
                        <a:pt x="69" y="147"/>
                      </a:lnTo>
                      <a:lnTo>
                        <a:pt x="69" y="144"/>
                      </a:lnTo>
                      <a:lnTo>
                        <a:pt x="69" y="142"/>
                      </a:lnTo>
                      <a:lnTo>
                        <a:pt x="67" y="142"/>
                      </a:lnTo>
                      <a:lnTo>
                        <a:pt x="67" y="139"/>
                      </a:lnTo>
                      <a:lnTo>
                        <a:pt x="64" y="139"/>
                      </a:lnTo>
                      <a:lnTo>
                        <a:pt x="64" y="137"/>
                      </a:lnTo>
                      <a:lnTo>
                        <a:pt x="62" y="137"/>
                      </a:lnTo>
                      <a:lnTo>
                        <a:pt x="62" y="134"/>
                      </a:lnTo>
                      <a:lnTo>
                        <a:pt x="59" y="134"/>
                      </a:lnTo>
                      <a:lnTo>
                        <a:pt x="57" y="132"/>
                      </a:lnTo>
                      <a:lnTo>
                        <a:pt x="54" y="130"/>
                      </a:lnTo>
                      <a:lnTo>
                        <a:pt x="52" y="125"/>
                      </a:lnTo>
                      <a:lnTo>
                        <a:pt x="52" y="122"/>
                      </a:lnTo>
                      <a:lnTo>
                        <a:pt x="52" y="120"/>
                      </a:lnTo>
                      <a:lnTo>
                        <a:pt x="49" y="120"/>
                      </a:lnTo>
                      <a:lnTo>
                        <a:pt x="49" y="117"/>
                      </a:lnTo>
                      <a:lnTo>
                        <a:pt x="47" y="115"/>
                      </a:lnTo>
                      <a:lnTo>
                        <a:pt x="44" y="112"/>
                      </a:lnTo>
                      <a:lnTo>
                        <a:pt x="42" y="112"/>
                      </a:lnTo>
                      <a:lnTo>
                        <a:pt x="42" y="110"/>
                      </a:lnTo>
                      <a:lnTo>
                        <a:pt x="40" y="110"/>
                      </a:lnTo>
                      <a:lnTo>
                        <a:pt x="40" y="108"/>
                      </a:lnTo>
                      <a:lnTo>
                        <a:pt x="40" y="105"/>
                      </a:lnTo>
                      <a:lnTo>
                        <a:pt x="37" y="105"/>
                      </a:lnTo>
                      <a:lnTo>
                        <a:pt x="35" y="105"/>
                      </a:lnTo>
                      <a:lnTo>
                        <a:pt x="35" y="103"/>
                      </a:lnTo>
                      <a:lnTo>
                        <a:pt x="35" y="100"/>
                      </a:lnTo>
                      <a:lnTo>
                        <a:pt x="32" y="100"/>
                      </a:lnTo>
                      <a:lnTo>
                        <a:pt x="32" y="98"/>
                      </a:lnTo>
                      <a:lnTo>
                        <a:pt x="30" y="98"/>
                      </a:lnTo>
                      <a:lnTo>
                        <a:pt x="27" y="98"/>
                      </a:lnTo>
                      <a:lnTo>
                        <a:pt x="25" y="98"/>
                      </a:lnTo>
                      <a:lnTo>
                        <a:pt x="22" y="98"/>
                      </a:lnTo>
                      <a:lnTo>
                        <a:pt x="22" y="100"/>
                      </a:lnTo>
                      <a:lnTo>
                        <a:pt x="20" y="100"/>
                      </a:lnTo>
                      <a:lnTo>
                        <a:pt x="18" y="100"/>
                      </a:lnTo>
                      <a:lnTo>
                        <a:pt x="15" y="100"/>
                      </a:lnTo>
                      <a:lnTo>
                        <a:pt x="13" y="100"/>
                      </a:lnTo>
                      <a:lnTo>
                        <a:pt x="13" y="98"/>
                      </a:lnTo>
                      <a:lnTo>
                        <a:pt x="13" y="95"/>
                      </a:lnTo>
                      <a:lnTo>
                        <a:pt x="13" y="93"/>
                      </a:lnTo>
                      <a:lnTo>
                        <a:pt x="10" y="93"/>
                      </a:lnTo>
                      <a:lnTo>
                        <a:pt x="10" y="90"/>
                      </a:lnTo>
                      <a:lnTo>
                        <a:pt x="10" y="88"/>
                      </a:lnTo>
                      <a:lnTo>
                        <a:pt x="8" y="88"/>
                      </a:lnTo>
                      <a:lnTo>
                        <a:pt x="8" y="86"/>
                      </a:lnTo>
                      <a:lnTo>
                        <a:pt x="5" y="86"/>
                      </a:lnTo>
                      <a:lnTo>
                        <a:pt x="5" y="83"/>
                      </a:lnTo>
                      <a:lnTo>
                        <a:pt x="3" y="81"/>
                      </a:lnTo>
                      <a:lnTo>
                        <a:pt x="3" y="78"/>
                      </a:lnTo>
                      <a:lnTo>
                        <a:pt x="0" y="78"/>
                      </a:lnTo>
                      <a:lnTo>
                        <a:pt x="0" y="76"/>
                      </a:lnTo>
                      <a:lnTo>
                        <a:pt x="3" y="76"/>
                      </a:lnTo>
                      <a:lnTo>
                        <a:pt x="5" y="73"/>
                      </a:lnTo>
                      <a:lnTo>
                        <a:pt x="5" y="71"/>
                      </a:lnTo>
                      <a:lnTo>
                        <a:pt x="8" y="68"/>
                      </a:lnTo>
                      <a:lnTo>
                        <a:pt x="8" y="66"/>
                      </a:lnTo>
                      <a:lnTo>
                        <a:pt x="10" y="66"/>
                      </a:lnTo>
                      <a:lnTo>
                        <a:pt x="13" y="66"/>
                      </a:lnTo>
                      <a:lnTo>
                        <a:pt x="15" y="66"/>
                      </a:lnTo>
                      <a:lnTo>
                        <a:pt x="18" y="66"/>
                      </a:lnTo>
                      <a:lnTo>
                        <a:pt x="18" y="64"/>
                      </a:lnTo>
                      <a:lnTo>
                        <a:pt x="18" y="59"/>
                      </a:lnTo>
                      <a:lnTo>
                        <a:pt x="20" y="59"/>
                      </a:lnTo>
                      <a:lnTo>
                        <a:pt x="22" y="56"/>
                      </a:lnTo>
                      <a:lnTo>
                        <a:pt x="25" y="56"/>
                      </a:lnTo>
                      <a:lnTo>
                        <a:pt x="25" y="54"/>
                      </a:lnTo>
                      <a:lnTo>
                        <a:pt x="25" y="51"/>
                      </a:lnTo>
                      <a:lnTo>
                        <a:pt x="27" y="49"/>
                      </a:lnTo>
                      <a:lnTo>
                        <a:pt x="27" y="46"/>
                      </a:lnTo>
                      <a:lnTo>
                        <a:pt x="30" y="46"/>
                      </a:lnTo>
                      <a:lnTo>
                        <a:pt x="32" y="46"/>
                      </a:lnTo>
                      <a:lnTo>
                        <a:pt x="32" y="44"/>
                      </a:lnTo>
                      <a:lnTo>
                        <a:pt x="35" y="44"/>
                      </a:lnTo>
                      <a:lnTo>
                        <a:pt x="35" y="41"/>
                      </a:lnTo>
                      <a:lnTo>
                        <a:pt x="37" y="41"/>
                      </a:lnTo>
                      <a:lnTo>
                        <a:pt x="40" y="41"/>
                      </a:lnTo>
                      <a:lnTo>
                        <a:pt x="42" y="41"/>
                      </a:lnTo>
                      <a:lnTo>
                        <a:pt x="44" y="39"/>
                      </a:lnTo>
                      <a:lnTo>
                        <a:pt x="47" y="37"/>
                      </a:lnTo>
                      <a:lnTo>
                        <a:pt x="49" y="34"/>
                      </a:lnTo>
                      <a:lnTo>
                        <a:pt x="52" y="37"/>
                      </a:lnTo>
                      <a:lnTo>
                        <a:pt x="52" y="39"/>
                      </a:lnTo>
                      <a:lnTo>
                        <a:pt x="54" y="39"/>
                      </a:lnTo>
                      <a:lnTo>
                        <a:pt x="57" y="37"/>
                      </a:lnTo>
                      <a:lnTo>
                        <a:pt x="57" y="34"/>
                      </a:lnTo>
                      <a:lnTo>
                        <a:pt x="59" y="34"/>
                      </a:lnTo>
                      <a:lnTo>
                        <a:pt x="62" y="32"/>
                      </a:lnTo>
                      <a:lnTo>
                        <a:pt x="64" y="32"/>
                      </a:lnTo>
                      <a:lnTo>
                        <a:pt x="64" y="34"/>
                      </a:lnTo>
                      <a:lnTo>
                        <a:pt x="67" y="34"/>
                      </a:lnTo>
                      <a:lnTo>
                        <a:pt x="69" y="34"/>
                      </a:lnTo>
                      <a:lnTo>
                        <a:pt x="69" y="32"/>
                      </a:lnTo>
                      <a:lnTo>
                        <a:pt x="69" y="29"/>
                      </a:lnTo>
                      <a:lnTo>
                        <a:pt x="71" y="27"/>
                      </a:lnTo>
                      <a:lnTo>
                        <a:pt x="74" y="27"/>
                      </a:lnTo>
                      <a:lnTo>
                        <a:pt x="76" y="29"/>
                      </a:lnTo>
                      <a:lnTo>
                        <a:pt x="79" y="29"/>
                      </a:lnTo>
                      <a:lnTo>
                        <a:pt x="81" y="32"/>
                      </a:lnTo>
                      <a:lnTo>
                        <a:pt x="84" y="29"/>
                      </a:lnTo>
                      <a:lnTo>
                        <a:pt x="84" y="27"/>
                      </a:lnTo>
                      <a:lnTo>
                        <a:pt x="81" y="24"/>
                      </a:lnTo>
                      <a:lnTo>
                        <a:pt x="81" y="22"/>
                      </a:lnTo>
                      <a:lnTo>
                        <a:pt x="84" y="22"/>
                      </a:lnTo>
                      <a:lnTo>
                        <a:pt x="84" y="19"/>
                      </a:lnTo>
                      <a:lnTo>
                        <a:pt x="86" y="19"/>
                      </a:lnTo>
                      <a:lnTo>
                        <a:pt x="89" y="19"/>
                      </a:lnTo>
                      <a:lnTo>
                        <a:pt x="91" y="19"/>
                      </a:lnTo>
                      <a:lnTo>
                        <a:pt x="93" y="19"/>
                      </a:lnTo>
                      <a:lnTo>
                        <a:pt x="96" y="19"/>
                      </a:lnTo>
                      <a:lnTo>
                        <a:pt x="98" y="19"/>
                      </a:lnTo>
                      <a:lnTo>
                        <a:pt x="101" y="17"/>
                      </a:lnTo>
                      <a:lnTo>
                        <a:pt x="103" y="17"/>
                      </a:lnTo>
                      <a:lnTo>
                        <a:pt x="106" y="17"/>
                      </a:lnTo>
                      <a:lnTo>
                        <a:pt x="106" y="15"/>
                      </a:lnTo>
                      <a:lnTo>
                        <a:pt x="108" y="15"/>
                      </a:lnTo>
                      <a:lnTo>
                        <a:pt x="108" y="12"/>
                      </a:lnTo>
                      <a:lnTo>
                        <a:pt x="108" y="10"/>
                      </a:lnTo>
                      <a:lnTo>
                        <a:pt x="108" y="7"/>
                      </a:lnTo>
                      <a:lnTo>
                        <a:pt x="111" y="5"/>
                      </a:lnTo>
                      <a:lnTo>
                        <a:pt x="111" y="2"/>
                      </a:lnTo>
                      <a:lnTo>
                        <a:pt x="113" y="2"/>
                      </a:lnTo>
                      <a:lnTo>
                        <a:pt x="115" y="2"/>
                      </a:lnTo>
                      <a:lnTo>
                        <a:pt x="115" y="5"/>
                      </a:lnTo>
                      <a:lnTo>
                        <a:pt x="115" y="7"/>
                      </a:lnTo>
                      <a:lnTo>
                        <a:pt x="118" y="7"/>
                      </a:lnTo>
                      <a:lnTo>
                        <a:pt x="118" y="10"/>
                      </a:lnTo>
                      <a:lnTo>
                        <a:pt x="118" y="12"/>
                      </a:lnTo>
                      <a:lnTo>
                        <a:pt x="120" y="12"/>
                      </a:lnTo>
                      <a:lnTo>
                        <a:pt x="123" y="12"/>
                      </a:lnTo>
                      <a:lnTo>
                        <a:pt x="123" y="10"/>
                      </a:lnTo>
                      <a:lnTo>
                        <a:pt x="125" y="10"/>
                      </a:lnTo>
                      <a:lnTo>
                        <a:pt x="125" y="7"/>
                      </a:lnTo>
                      <a:lnTo>
                        <a:pt x="125" y="5"/>
                      </a:lnTo>
                      <a:lnTo>
                        <a:pt x="128" y="5"/>
                      </a:lnTo>
                      <a:lnTo>
                        <a:pt x="130" y="5"/>
                      </a:lnTo>
                      <a:lnTo>
                        <a:pt x="130" y="2"/>
                      </a:lnTo>
                      <a:lnTo>
                        <a:pt x="130" y="0"/>
                      </a:lnTo>
                      <a:lnTo>
                        <a:pt x="133" y="0"/>
                      </a:lnTo>
                      <a:lnTo>
                        <a:pt x="135" y="0"/>
                      </a:lnTo>
                      <a:lnTo>
                        <a:pt x="137" y="0"/>
                      </a:lnTo>
                      <a:lnTo>
                        <a:pt x="137" y="2"/>
                      </a:lnTo>
                      <a:lnTo>
                        <a:pt x="140" y="2"/>
                      </a:lnTo>
                      <a:lnTo>
                        <a:pt x="140" y="5"/>
                      </a:lnTo>
                      <a:lnTo>
                        <a:pt x="142" y="5"/>
                      </a:lnTo>
                      <a:lnTo>
                        <a:pt x="145" y="5"/>
                      </a:lnTo>
                      <a:lnTo>
                        <a:pt x="145" y="7"/>
                      </a:lnTo>
                      <a:lnTo>
                        <a:pt x="147" y="7"/>
                      </a:lnTo>
                      <a:lnTo>
                        <a:pt x="150" y="10"/>
                      </a:lnTo>
                      <a:lnTo>
                        <a:pt x="150" y="12"/>
                      </a:lnTo>
                      <a:lnTo>
                        <a:pt x="150" y="15"/>
                      </a:lnTo>
                      <a:lnTo>
                        <a:pt x="152" y="15"/>
                      </a:lnTo>
                      <a:lnTo>
                        <a:pt x="152" y="17"/>
                      </a:lnTo>
                      <a:lnTo>
                        <a:pt x="152" y="19"/>
                      </a:lnTo>
                      <a:lnTo>
                        <a:pt x="155" y="19"/>
                      </a:lnTo>
                      <a:lnTo>
                        <a:pt x="157" y="19"/>
                      </a:lnTo>
                      <a:lnTo>
                        <a:pt x="157" y="22"/>
                      </a:lnTo>
                      <a:lnTo>
                        <a:pt x="160" y="22"/>
                      </a:lnTo>
                      <a:lnTo>
                        <a:pt x="160" y="24"/>
                      </a:lnTo>
                      <a:lnTo>
                        <a:pt x="160" y="27"/>
                      </a:lnTo>
                      <a:lnTo>
                        <a:pt x="160" y="29"/>
                      </a:lnTo>
                      <a:lnTo>
                        <a:pt x="160" y="32"/>
                      </a:lnTo>
                      <a:lnTo>
                        <a:pt x="162" y="34"/>
                      </a:lnTo>
                      <a:lnTo>
                        <a:pt x="162" y="37"/>
                      </a:lnTo>
                      <a:lnTo>
                        <a:pt x="164" y="37"/>
                      </a:lnTo>
                      <a:lnTo>
                        <a:pt x="167" y="37"/>
                      </a:lnTo>
                      <a:lnTo>
                        <a:pt x="169" y="39"/>
                      </a:lnTo>
                      <a:lnTo>
                        <a:pt x="172" y="39"/>
                      </a:lnTo>
                      <a:lnTo>
                        <a:pt x="174" y="41"/>
                      </a:lnTo>
                      <a:lnTo>
                        <a:pt x="177" y="41"/>
                      </a:lnTo>
                      <a:lnTo>
                        <a:pt x="177" y="44"/>
                      </a:lnTo>
                      <a:lnTo>
                        <a:pt x="179" y="44"/>
                      </a:lnTo>
                      <a:lnTo>
                        <a:pt x="182" y="44"/>
                      </a:lnTo>
                      <a:lnTo>
                        <a:pt x="184" y="44"/>
                      </a:lnTo>
                      <a:lnTo>
                        <a:pt x="184" y="46"/>
                      </a:lnTo>
                      <a:lnTo>
                        <a:pt x="186" y="46"/>
                      </a:lnTo>
                      <a:lnTo>
                        <a:pt x="186" y="44"/>
                      </a:lnTo>
                      <a:lnTo>
                        <a:pt x="189" y="44"/>
                      </a:lnTo>
                      <a:lnTo>
                        <a:pt x="189" y="46"/>
                      </a:lnTo>
                      <a:lnTo>
                        <a:pt x="189" y="49"/>
                      </a:lnTo>
                      <a:lnTo>
                        <a:pt x="191" y="49"/>
                      </a:lnTo>
                      <a:lnTo>
                        <a:pt x="191" y="46"/>
                      </a:lnTo>
                      <a:lnTo>
                        <a:pt x="194" y="46"/>
                      </a:lnTo>
                      <a:lnTo>
                        <a:pt x="194" y="49"/>
                      </a:lnTo>
                      <a:lnTo>
                        <a:pt x="194" y="51"/>
                      </a:lnTo>
                      <a:lnTo>
                        <a:pt x="194" y="54"/>
                      </a:lnTo>
                      <a:lnTo>
                        <a:pt x="196" y="54"/>
                      </a:lnTo>
                      <a:lnTo>
                        <a:pt x="196" y="56"/>
                      </a:lnTo>
                      <a:lnTo>
                        <a:pt x="196" y="59"/>
                      </a:lnTo>
                      <a:lnTo>
                        <a:pt x="199" y="59"/>
                      </a:lnTo>
                      <a:lnTo>
                        <a:pt x="199" y="61"/>
                      </a:lnTo>
                      <a:lnTo>
                        <a:pt x="199" y="64"/>
                      </a:lnTo>
                      <a:lnTo>
                        <a:pt x="201" y="66"/>
                      </a:lnTo>
                      <a:lnTo>
                        <a:pt x="201" y="68"/>
                      </a:lnTo>
                      <a:lnTo>
                        <a:pt x="204" y="71"/>
                      </a:lnTo>
                      <a:lnTo>
                        <a:pt x="206" y="71"/>
                      </a:lnTo>
                      <a:lnTo>
                        <a:pt x="208" y="71"/>
                      </a:lnTo>
                      <a:lnTo>
                        <a:pt x="208" y="73"/>
                      </a:lnTo>
                      <a:lnTo>
                        <a:pt x="208" y="76"/>
                      </a:lnTo>
                      <a:lnTo>
                        <a:pt x="208" y="78"/>
                      </a:lnTo>
                      <a:lnTo>
                        <a:pt x="211" y="78"/>
                      </a:lnTo>
                      <a:lnTo>
                        <a:pt x="211" y="81"/>
                      </a:lnTo>
                      <a:lnTo>
                        <a:pt x="213" y="81"/>
                      </a:lnTo>
                      <a:lnTo>
                        <a:pt x="213" y="83"/>
                      </a:lnTo>
                      <a:lnTo>
                        <a:pt x="216" y="83"/>
                      </a:lnTo>
                      <a:lnTo>
                        <a:pt x="216" y="86"/>
                      </a:lnTo>
                      <a:lnTo>
                        <a:pt x="216" y="88"/>
                      </a:lnTo>
                      <a:lnTo>
                        <a:pt x="218" y="90"/>
                      </a:lnTo>
                      <a:lnTo>
                        <a:pt x="218" y="88"/>
                      </a:lnTo>
                      <a:lnTo>
                        <a:pt x="221" y="88"/>
                      </a:lnTo>
                      <a:lnTo>
                        <a:pt x="221" y="90"/>
                      </a:lnTo>
                      <a:lnTo>
                        <a:pt x="223" y="90"/>
                      </a:lnTo>
                      <a:lnTo>
                        <a:pt x="226" y="90"/>
                      </a:lnTo>
                      <a:lnTo>
                        <a:pt x="228" y="88"/>
                      </a:lnTo>
                      <a:lnTo>
                        <a:pt x="230" y="88"/>
                      </a:lnTo>
                      <a:lnTo>
                        <a:pt x="233" y="86"/>
                      </a:lnTo>
                      <a:lnTo>
                        <a:pt x="235" y="86"/>
                      </a:lnTo>
                      <a:lnTo>
                        <a:pt x="235" y="83"/>
                      </a:lnTo>
                      <a:lnTo>
                        <a:pt x="238" y="83"/>
                      </a:lnTo>
                      <a:lnTo>
                        <a:pt x="240" y="83"/>
                      </a:lnTo>
                      <a:lnTo>
                        <a:pt x="240" y="86"/>
                      </a:lnTo>
                      <a:lnTo>
                        <a:pt x="243" y="86"/>
                      </a:lnTo>
                      <a:lnTo>
                        <a:pt x="245" y="86"/>
                      </a:lnTo>
                      <a:lnTo>
                        <a:pt x="248" y="88"/>
                      </a:lnTo>
                      <a:lnTo>
                        <a:pt x="250" y="90"/>
                      </a:lnTo>
                      <a:lnTo>
                        <a:pt x="253" y="93"/>
                      </a:lnTo>
                      <a:lnTo>
                        <a:pt x="255" y="93"/>
                      </a:lnTo>
                      <a:lnTo>
                        <a:pt x="255" y="95"/>
                      </a:lnTo>
                      <a:lnTo>
                        <a:pt x="253" y="95"/>
                      </a:lnTo>
                      <a:lnTo>
                        <a:pt x="250" y="98"/>
                      </a:lnTo>
                      <a:lnTo>
                        <a:pt x="248" y="98"/>
                      </a:lnTo>
                      <a:lnTo>
                        <a:pt x="248" y="100"/>
                      </a:lnTo>
                      <a:lnTo>
                        <a:pt x="245" y="100"/>
                      </a:lnTo>
                      <a:lnTo>
                        <a:pt x="243" y="103"/>
                      </a:lnTo>
                      <a:lnTo>
                        <a:pt x="240" y="103"/>
                      </a:lnTo>
                      <a:lnTo>
                        <a:pt x="238" y="105"/>
                      </a:lnTo>
                      <a:lnTo>
                        <a:pt x="235" y="105"/>
                      </a:lnTo>
                      <a:lnTo>
                        <a:pt x="233" y="105"/>
                      </a:lnTo>
                      <a:lnTo>
                        <a:pt x="235" y="108"/>
                      </a:lnTo>
                      <a:lnTo>
                        <a:pt x="238" y="110"/>
                      </a:lnTo>
                      <a:lnTo>
                        <a:pt x="240" y="110"/>
                      </a:lnTo>
                      <a:lnTo>
                        <a:pt x="240" y="112"/>
                      </a:lnTo>
                      <a:lnTo>
                        <a:pt x="243" y="112"/>
                      </a:lnTo>
                      <a:lnTo>
                        <a:pt x="243" y="115"/>
                      </a:lnTo>
                      <a:lnTo>
                        <a:pt x="245" y="115"/>
                      </a:lnTo>
                      <a:lnTo>
                        <a:pt x="245" y="117"/>
                      </a:lnTo>
                      <a:lnTo>
                        <a:pt x="248" y="117"/>
                      </a:lnTo>
                      <a:lnTo>
                        <a:pt x="248" y="120"/>
                      </a:lnTo>
                      <a:lnTo>
                        <a:pt x="245" y="120"/>
                      </a:lnTo>
                      <a:lnTo>
                        <a:pt x="245" y="122"/>
                      </a:lnTo>
                      <a:lnTo>
                        <a:pt x="245" y="125"/>
                      </a:lnTo>
                      <a:lnTo>
                        <a:pt x="248" y="125"/>
                      </a:lnTo>
                      <a:lnTo>
                        <a:pt x="248" y="127"/>
                      </a:lnTo>
                      <a:lnTo>
                        <a:pt x="248" y="130"/>
                      </a:lnTo>
                      <a:lnTo>
                        <a:pt x="248" y="132"/>
                      </a:lnTo>
                      <a:lnTo>
                        <a:pt x="248" y="134"/>
                      </a:lnTo>
                      <a:lnTo>
                        <a:pt x="248" y="137"/>
                      </a:lnTo>
                      <a:lnTo>
                        <a:pt x="248" y="139"/>
                      </a:lnTo>
                      <a:lnTo>
                        <a:pt x="245" y="139"/>
                      </a:lnTo>
                      <a:lnTo>
                        <a:pt x="245" y="142"/>
                      </a:lnTo>
                      <a:lnTo>
                        <a:pt x="243" y="142"/>
                      </a:lnTo>
                      <a:lnTo>
                        <a:pt x="243" y="144"/>
                      </a:lnTo>
                      <a:lnTo>
                        <a:pt x="243" y="147"/>
                      </a:lnTo>
                      <a:lnTo>
                        <a:pt x="245" y="147"/>
                      </a:lnTo>
                      <a:lnTo>
                        <a:pt x="248" y="147"/>
                      </a:lnTo>
                      <a:lnTo>
                        <a:pt x="250" y="149"/>
                      </a:lnTo>
                      <a:lnTo>
                        <a:pt x="253" y="149"/>
                      </a:lnTo>
                      <a:lnTo>
                        <a:pt x="255" y="149"/>
                      </a:lnTo>
                      <a:lnTo>
                        <a:pt x="255" y="152"/>
                      </a:lnTo>
                      <a:lnTo>
                        <a:pt x="257" y="152"/>
                      </a:lnTo>
                      <a:lnTo>
                        <a:pt x="260" y="152"/>
                      </a:lnTo>
                      <a:lnTo>
                        <a:pt x="260" y="154"/>
                      </a:lnTo>
                      <a:lnTo>
                        <a:pt x="262" y="154"/>
                      </a:lnTo>
                      <a:lnTo>
                        <a:pt x="265" y="154"/>
                      </a:lnTo>
                      <a:lnTo>
                        <a:pt x="267" y="157"/>
                      </a:lnTo>
                      <a:lnTo>
                        <a:pt x="270" y="157"/>
                      </a:lnTo>
                      <a:lnTo>
                        <a:pt x="272" y="154"/>
                      </a:lnTo>
                      <a:lnTo>
                        <a:pt x="275" y="154"/>
                      </a:lnTo>
                      <a:lnTo>
                        <a:pt x="277" y="154"/>
                      </a:lnTo>
                      <a:lnTo>
                        <a:pt x="279" y="154"/>
                      </a:lnTo>
                      <a:lnTo>
                        <a:pt x="282" y="157"/>
                      </a:lnTo>
                      <a:lnTo>
                        <a:pt x="284" y="157"/>
                      </a:lnTo>
                      <a:lnTo>
                        <a:pt x="287" y="157"/>
                      </a:lnTo>
                      <a:lnTo>
                        <a:pt x="287" y="154"/>
                      </a:lnTo>
                      <a:lnTo>
                        <a:pt x="289" y="154"/>
                      </a:lnTo>
                      <a:lnTo>
                        <a:pt x="292" y="154"/>
                      </a:lnTo>
                      <a:lnTo>
                        <a:pt x="294" y="154"/>
                      </a:lnTo>
                      <a:lnTo>
                        <a:pt x="297" y="154"/>
                      </a:lnTo>
                      <a:lnTo>
                        <a:pt x="297" y="157"/>
                      </a:lnTo>
                      <a:lnTo>
                        <a:pt x="299" y="159"/>
                      </a:lnTo>
                      <a:lnTo>
                        <a:pt x="301" y="159"/>
                      </a:lnTo>
                      <a:lnTo>
                        <a:pt x="301" y="161"/>
                      </a:lnTo>
                      <a:lnTo>
                        <a:pt x="304" y="164"/>
                      </a:lnTo>
                      <a:lnTo>
                        <a:pt x="301" y="164"/>
                      </a:lnTo>
                      <a:lnTo>
                        <a:pt x="301" y="166"/>
                      </a:lnTo>
                      <a:lnTo>
                        <a:pt x="299" y="166"/>
                      </a:lnTo>
                      <a:lnTo>
                        <a:pt x="297" y="169"/>
                      </a:lnTo>
                      <a:lnTo>
                        <a:pt x="297" y="171"/>
                      </a:lnTo>
                      <a:lnTo>
                        <a:pt x="294" y="171"/>
                      </a:lnTo>
                      <a:lnTo>
                        <a:pt x="294" y="174"/>
                      </a:lnTo>
                      <a:lnTo>
                        <a:pt x="292" y="174"/>
                      </a:lnTo>
                      <a:lnTo>
                        <a:pt x="289" y="174"/>
                      </a:lnTo>
                      <a:lnTo>
                        <a:pt x="287" y="176"/>
                      </a:lnTo>
                      <a:lnTo>
                        <a:pt x="284" y="176"/>
                      </a:lnTo>
                      <a:lnTo>
                        <a:pt x="282" y="179"/>
                      </a:lnTo>
                      <a:lnTo>
                        <a:pt x="279" y="179"/>
                      </a:lnTo>
                      <a:lnTo>
                        <a:pt x="279" y="181"/>
                      </a:lnTo>
                      <a:lnTo>
                        <a:pt x="282" y="181"/>
                      </a:lnTo>
                      <a:lnTo>
                        <a:pt x="282" y="183"/>
                      </a:lnTo>
                      <a:lnTo>
                        <a:pt x="284" y="183"/>
                      </a:lnTo>
                      <a:lnTo>
                        <a:pt x="284" y="186"/>
                      </a:lnTo>
                      <a:lnTo>
                        <a:pt x="282" y="188"/>
                      </a:lnTo>
                      <a:lnTo>
                        <a:pt x="282" y="191"/>
                      </a:lnTo>
                      <a:lnTo>
                        <a:pt x="282" y="193"/>
                      </a:lnTo>
                      <a:lnTo>
                        <a:pt x="284" y="193"/>
                      </a:lnTo>
                      <a:lnTo>
                        <a:pt x="284" y="196"/>
                      </a:lnTo>
                      <a:lnTo>
                        <a:pt x="287" y="196"/>
                      </a:lnTo>
                      <a:lnTo>
                        <a:pt x="284" y="198"/>
                      </a:lnTo>
                      <a:lnTo>
                        <a:pt x="282" y="198"/>
                      </a:lnTo>
                      <a:lnTo>
                        <a:pt x="279" y="198"/>
                      </a:lnTo>
                      <a:lnTo>
                        <a:pt x="277" y="196"/>
                      </a:lnTo>
                      <a:lnTo>
                        <a:pt x="275" y="196"/>
                      </a:lnTo>
                      <a:lnTo>
                        <a:pt x="272" y="196"/>
                      </a:lnTo>
                      <a:lnTo>
                        <a:pt x="270" y="196"/>
                      </a:lnTo>
                      <a:lnTo>
                        <a:pt x="267" y="196"/>
                      </a:lnTo>
                      <a:lnTo>
                        <a:pt x="265" y="193"/>
                      </a:lnTo>
                      <a:lnTo>
                        <a:pt x="262" y="191"/>
                      </a:lnTo>
                      <a:lnTo>
                        <a:pt x="260" y="188"/>
                      </a:lnTo>
                      <a:lnTo>
                        <a:pt x="257" y="188"/>
                      </a:lnTo>
                      <a:lnTo>
                        <a:pt x="257" y="191"/>
                      </a:lnTo>
                      <a:lnTo>
                        <a:pt x="255" y="191"/>
                      </a:lnTo>
                      <a:lnTo>
                        <a:pt x="255" y="193"/>
                      </a:lnTo>
                      <a:lnTo>
                        <a:pt x="253" y="196"/>
                      </a:lnTo>
                      <a:lnTo>
                        <a:pt x="255" y="198"/>
                      </a:lnTo>
                      <a:lnTo>
                        <a:pt x="255" y="201"/>
                      </a:lnTo>
                      <a:lnTo>
                        <a:pt x="257" y="201"/>
                      </a:lnTo>
                      <a:lnTo>
                        <a:pt x="257" y="203"/>
                      </a:lnTo>
                      <a:lnTo>
                        <a:pt x="260" y="203"/>
                      </a:lnTo>
                      <a:lnTo>
                        <a:pt x="260" y="205"/>
                      </a:lnTo>
                      <a:lnTo>
                        <a:pt x="257" y="205"/>
                      </a:lnTo>
                      <a:lnTo>
                        <a:pt x="257" y="208"/>
                      </a:lnTo>
                      <a:lnTo>
                        <a:pt x="255" y="208"/>
                      </a:lnTo>
                      <a:lnTo>
                        <a:pt x="253" y="208"/>
                      </a:lnTo>
                      <a:lnTo>
                        <a:pt x="250" y="208"/>
                      </a:lnTo>
                      <a:lnTo>
                        <a:pt x="250" y="210"/>
                      </a:lnTo>
                      <a:lnTo>
                        <a:pt x="248" y="210"/>
                      </a:lnTo>
                      <a:lnTo>
                        <a:pt x="245" y="210"/>
                      </a:lnTo>
                      <a:lnTo>
                        <a:pt x="245" y="213"/>
                      </a:lnTo>
                      <a:lnTo>
                        <a:pt x="245" y="215"/>
                      </a:lnTo>
                      <a:lnTo>
                        <a:pt x="245" y="218"/>
                      </a:lnTo>
                      <a:lnTo>
                        <a:pt x="245" y="220"/>
                      </a:lnTo>
                      <a:lnTo>
                        <a:pt x="243" y="220"/>
                      </a:lnTo>
                      <a:lnTo>
                        <a:pt x="243" y="223"/>
                      </a:lnTo>
                      <a:lnTo>
                        <a:pt x="240" y="223"/>
                      </a:lnTo>
                      <a:lnTo>
                        <a:pt x="240" y="225"/>
                      </a:lnTo>
                      <a:lnTo>
                        <a:pt x="238" y="227"/>
                      </a:lnTo>
                      <a:lnTo>
                        <a:pt x="233" y="232"/>
                      </a:lnTo>
                      <a:lnTo>
                        <a:pt x="230" y="235"/>
                      </a:lnTo>
                      <a:lnTo>
                        <a:pt x="230" y="237"/>
                      </a:lnTo>
                      <a:lnTo>
                        <a:pt x="228" y="240"/>
                      </a:lnTo>
                      <a:lnTo>
                        <a:pt x="226" y="240"/>
                      </a:lnTo>
                      <a:lnTo>
                        <a:pt x="223" y="242"/>
                      </a:lnTo>
                      <a:lnTo>
                        <a:pt x="221" y="242"/>
                      </a:lnTo>
                      <a:lnTo>
                        <a:pt x="218" y="245"/>
                      </a:lnTo>
                      <a:lnTo>
                        <a:pt x="216" y="245"/>
                      </a:lnTo>
                      <a:lnTo>
                        <a:pt x="213" y="247"/>
                      </a:lnTo>
                      <a:lnTo>
                        <a:pt x="211" y="247"/>
                      </a:lnTo>
                      <a:lnTo>
                        <a:pt x="208" y="247"/>
                      </a:lnTo>
                      <a:lnTo>
                        <a:pt x="206" y="247"/>
                      </a:lnTo>
                      <a:lnTo>
                        <a:pt x="206" y="250"/>
                      </a:lnTo>
                      <a:lnTo>
                        <a:pt x="206" y="252"/>
                      </a:lnTo>
                      <a:lnTo>
                        <a:pt x="204" y="254"/>
                      </a:lnTo>
                      <a:lnTo>
                        <a:pt x="204" y="257"/>
                      </a:lnTo>
                      <a:lnTo>
                        <a:pt x="201" y="257"/>
                      </a:lnTo>
                      <a:lnTo>
                        <a:pt x="199" y="257"/>
                      </a:lnTo>
                      <a:lnTo>
                        <a:pt x="199" y="259"/>
                      </a:lnTo>
                      <a:lnTo>
                        <a:pt x="196" y="259"/>
                      </a:lnTo>
                      <a:lnTo>
                        <a:pt x="199" y="262"/>
                      </a:lnTo>
                      <a:lnTo>
                        <a:pt x="201" y="262"/>
                      </a:lnTo>
                      <a:lnTo>
                        <a:pt x="201" y="264"/>
                      </a:lnTo>
                      <a:lnTo>
                        <a:pt x="204" y="267"/>
                      </a:lnTo>
                      <a:lnTo>
                        <a:pt x="204" y="269"/>
                      </a:lnTo>
                      <a:lnTo>
                        <a:pt x="204" y="272"/>
                      </a:lnTo>
                      <a:lnTo>
                        <a:pt x="204" y="274"/>
                      </a:lnTo>
                      <a:lnTo>
                        <a:pt x="204" y="276"/>
                      </a:lnTo>
                      <a:lnTo>
                        <a:pt x="204" y="279"/>
                      </a:lnTo>
                      <a:lnTo>
                        <a:pt x="201" y="279"/>
                      </a:lnTo>
                      <a:lnTo>
                        <a:pt x="201" y="281"/>
                      </a:lnTo>
                      <a:lnTo>
                        <a:pt x="199" y="284"/>
                      </a:lnTo>
                      <a:lnTo>
                        <a:pt x="201" y="284"/>
                      </a:lnTo>
                      <a:lnTo>
                        <a:pt x="201" y="286"/>
                      </a:lnTo>
                      <a:lnTo>
                        <a:pt x="201" y="289"/>
                      </a:lnTo>
                      <a:lnTo>
                        <a:pt x="199" y="289"/>
                      </a:lnTo>
                      <a:lnTo>
                        <a:pt x="196" y="289"/>
                      </a:lnTo>
                      <a:lnTo>
                        <a:pt x="194" y="289"/>
                      </a:lnTo>
                      <a:lnTo>
                        <a:pt x="191" y="289"/>
                      </a:lnTo>
                      <a:lnTo>
                        <a:pt x="191" y="291"/>
                      </a:lnTo>
                      <a:lnTo>
                        <a:pt x="189" y="291"/>
                      </a:lnTo>
                      <a:lnTo>
                        <a:pt x="184" y="291"/>
                      </a:lnTo>
                      <a:lnTo>
                        <a:pt x="182" y="291"/>
                      </a:lnTo>
                      <a:lnTo>
                        <a:pt x="179" y="291"/>
                      </a:lnTo>
                      <a:lnTo>
                        <a:pt x="179" y="289"/>
                      </a:lnTo>
                      <a:lnTo>
                        <a:pt x="177" y="289"/>
                      </a:lnTo>
                      <a:lnTo>
                        <a:pt x="174" y="289"/>
                      </a:lnTo>
                      <a:lnTo>
                        <a:pt x="172" y="289"/>
                      </a:lnTo>
                      <a:lnTo>
                        <a:pt x="172" y="291"/>
                      </a:lnTo>
                      <a:lnTo>
                        <a:pt x="169" y="291"/>
                      </a:lnTo>
                      <a:lnTo>
                        <a:pt x="169" y="294"/>
                      </a:lnTo>
                      <a:lnTo>
                        <a:pt x="169" y="296"/>
                      </a:lnTo>
                      <a:lnTo>
                        <a:pt x="169" y="298"/>
                      </a:lnTo>
                      <a:lnTo>
                        <a:pt x="169" y="301"/>
                      </a:lnTo>
                      <a:lnTo>
                        <a:pt x="169" y="303"/>
                      </a:lnTo>
                      <a:lnTo>
                        <a:pt x="169" y="306"/>
                      </a:lnTo>
                      <a:lnTo>
                        <a:pt x="169" y="311"/>
                      </a:lnTo>
                      <a:lnTo>
                        <a:pt x="167" y="313"/>
                      </a:lnTo>
                      <a:lnTo>
                        <a:pt x="164" y="316"/>
                      </a:lnTo>
                      <a:lnTo>
                        <a:pt x="162" y="318"/>
                      </a:lnTo>
                      <a:lnTo>
                        <a:pt x="162" y="320"/>
                      </a:lnTo>
                      <a:lnTo>
                        <a:pt x="160" y="323"/>
                      </a:lnTo>
                      <a:lnTo>
                        <a:pt x="155" y="325"/>
                      </a:lnTo>
                      <a:lnTo>
                        <a:pt x="155" y="328"/>
                      </a:lnTo>
                      <a:lnTo>
                        <a:pt x="152" y="330"/>
                      </a:lnTo>
                      <a:lnTo>
                        <a:pt x="152" y="333"/>
                      </a:lnTo>
                      <a:lnTo>
                        <a:pt x="152" y="335"/>
                      </a:lnTo>
                      <a:lnTo>
                        <a:pt x="152" y="338"/>
                      </a:lnTo>
                      <a:lnTo>
                        <a:pt x="152" y="340"/>
                      </a:lnTo>
                      <a:lnTo>
                        <a:pt x="155" y="343"/>
                      </a:lnTo>
                      <a:lnTo>
                        <a:pt x="152" y="345"/>
                      </a:lnTo>
                      <a:lnTo>
                        <a:pt x="152" y="347"/>
                      </a:lnTo>
                      <a:lnTo>
                        <a:pt x="152" y="350"/>
                      </a:lnTo>
                      <a:lnTo>
                        <a:pt x="152" y="352"/>
                      </a:lnTo>
                      <a:lnTo>
                        <a:pt x="152" y="355"/>
                      </a:lnTo>
                      <a:lnTo>
                        <a:pt x="150" y="357"/>
                      </a:lnTo>
                      <a:lnTo>
                        <a:pt x="147" y="360"/>
                      </a:lnTo>
                      <a:lnTo>
                        <a:pt x="145" y="360"/>
                      </a:lnTo>
                      <a:lnTo>
                        <a:pt x="145" y="362"/>
                      </a:lnTo>
                      <a:lnTo>
                        <a:pt x="145" y="365"/>
                      </a:lnTo>
                      <a:lnTo>
                        <a:pt x="142" y="365"/>
                      </a:lnTo>
                      <a:lnTo>
                        <a:pt x="140" y="365"/>
                      </a:lnTo>
                      <a:lnTo>
                        <a:pt x="140" y="367"/>
                      </a:lnTo>
                      <a:lnTo>
                        <a:pt x="140" y="369"/>
                      </a:lnTo>
                      <a:lnTo>
                        <a:pt x="140" y="372"/>
                      </a:lnTo>
                      <a:lnTo>
                        <a:pt x="140" y="374"/>
                      </a:lnTo>
                      <a:lnTo>
                        <a:pt x="140" y="377"/>
                      </a:lnTo>
                      <a:lnTo>
                        <a:pt x="140" y="379"/>
                      </a:lnTo>
                      <a:lnTo>
                        <a:pt x="140" y="382"/>
                      </a:lnTo>
                      <a:lnTo>
                        <a:pt x="137" y="384"/>
                      </a:lnTo>
                      <a:lnTo>
                        <a:pt x="137" y="387"/>
                      </a:lnTo>
                      <a:lnTo>
                        <a:pt x="137" y="389"/>
                      </a:lnTo>
                      <a:lnTo>
                        <a:pt x="135" y="389"/>
                      </a:lnTo>
                      <a:lnTo>
                        <a:pt x="135" y="391"/>
                      </a:lnTo>
                      <a:close/>
                    </a:path>
                  </a:pathLst>
                </a:custGeom>
                <a:solidFill>
                  <a:srgbClr val="669900">
                    <a:alpha val="25000"/>
                  </a:srgbClr>
                </a:solidFill>
                <a:ln w="3175">
                  <a:noFill/>
                  <a:prstDash val="solid"/>
                  <a:round/>
                  <a:headEnd/>
                  <a:tailEnd/>
                </a:ln>
              </p:spPr>
              <p:txBody>
                <a:bodyPr/>
                <a:lstStyle/>
                <a:p>
                  <a:endParaRPr lang="es-SV"/>
                </a:p>
              </p:txBody>
            </p:sp>
            <p:sp>
              <p:nvSpPr>
                <p:cNvPr id="149865" name="Freeform 2409"/>
                <p:cNvSpPr>
                  <a:spLocks/>
                </p:cNvSpPr>
                <p:nvPr/>
              </p:nvSpPr>
              <p:spPr bwMode="auto">
                <a:xfrm>
                  <a:off x="4233" y="1878"/>
                  <a:ext cx="311" cy="350"/>
                </a:xfrm>
                <a:custGeom>
                  <a:avLst/>
                  <a:gdLst/>
                  <a:ahLst/>
                  <a:cxnLst>
                    <a:cxn ang="0">
                      <a:pos x="111" y="335"/>
                    </a:cxn>
                    <a:cxn ang="0">
                      <a:pos x="93" y="333"/>
                    </a:cxn>
                    <a:cxn ang="0">
                      <a:pos x="86" y="321"/>
                    </a:cxn>
                    <a:cxn ang="0">
                      <a:pos x="69" y="323"/>
                    </a:cxn>
                    <a:cxn ang="0">
                      <a:pos x="54" y="328"/>
                    </a:cxn>
                    <a:cxn ang="0">
                      <a:pos x="47" y="311"/>
                    </a:cxn>
                    <a:cxn ang="0">
                      <a:pos x="49" y="289"/>
                    </a:cxn>
                    <a:cxn ang="0">
                      <a:pos x="59" y="260"/>
                    </a:cxn>
                    <a:cxn ang="0">
                      <a:pos x="67" y="220"/>
                    </a:cxn>
                    <a:cxn ang="0">
                      <a:pos x="62" y="196"/>
                    </a:cxn>
                    <a:cxn ang="0">
                      <a:pos x="42" y="181"/>
                    </a:cxn>
                    <a:cxn ang="0">
                      <a:pos x="27" y="174"/>
                    </a:cxn>
                    <a:cxn ang="0">
                      <a:pos x="15" y="162"/>
                    </a:cxn>
                    <a:cxn ang="0">
                      <a:pos x="3" y="147"/>
                    </a:cxn>
                    <a:cxn ang="0">
                      <a:pos x="0" y="127"/>
                    </a:cxn>
                    <a:cxn ang="0">
                      <a:pos x="18" y="123"/>
                    </a:cxn>
                    <a:cxn ang="0">
                      <a:pos x="27" y="127"/>
                    </a:cxn>
                    <a:cxn ang="0">
                      <a:pos x="37" y="110"/>
                    </a:cxn>
                    <a:cxn ang="0">
                      <a:pos x="49" y="96"/>
                    </a:cxn>
                    <a:cxn ang="0">
                      <a:pos x="67" y="93"/>
                    </a:cxn>
                    <a:cxn ang="0">
                      <a:pos x="74" y="79"/>
                    </a:cxn>
                    <a:cxn ang="0">
                      <a:pos x="86" y="66"/>
                    </a:cxn>
                    <a:cxn ang="0">
                      <a:pos x="93" y="49"/>
                    </a:cxn>
                    <a:cxn ang="0">
                      <a:pos x="103" y="37"/>
                    </a:cxn>
                    <a:cxn ang="0">
                      <a:pos x="111" y="20"/>
                    </a:cxn>
                    <a:cxn ang="0">
                      <a:pos x="120" y="12"/>
                    </a:cxn>
                    <a:cxn ang="0">
                      <a:pos x="133" y="3"/>
                    </a:cxn>
                    <a:cxn ang="0">
                      <a:pos x="145" y="0"/>
                    </a:cxn>
                    <a:cxn ang="0">
                      <a:pos x="152" y="15"/>
                    </a:cxn>
                    <a:cxn ang="0">
                      <a:pos x="164" y="22"/>
                    </a:cxn>
                    <a:cxn ang="0">
                      <a:pos x="177" y="25"/>
                    </a:cxn>
                    <a:cxn ang="0">
                      <a:pos x="186" y="34"/>
                    </a:cxn>
                    <a:cxn ang="0">
                      <a:pos x="199" y="54"/>
                    </a:cxn>
                    <a:cxn ang="0">
                      <a:pos x="211" y="64"/>
                    </a:cxn>
                    <a:cxn ang="0">
                      <a:pos x="223" y="71"/>
                    </a:cxn>
                    <a:cxn ang="0">
                      <a:pos x="235" y="64"/>
                    </a:cxn>
                    <a:cxn ang="0">
                      <a:pos x="248" y="54"/>
                    </a:cxn>
                    <a:cxn ang="0">
                      <a:pos x="265" y="61"/>
                    </a:cxn>
                    <a:cxn ang="0">
                      <a:pos x="277" y="79"/>
                    </a:cxn>
                    <a:cxn ang="0">
                      <a:pos x="284" y="93"/>
                    </a:cxn>
                    <a:cxn ang="0">
                      <a:pos x="284" y="108"/>
                    </a:cxn>
                    <a:cxn ang="0">
                      <a:pos x="299" y="120"/>
                    </a:cxn>
                    <a:cxn ang="0">
                      <a:pos x="299" y="137"/>
                    </a:cxn>
                    <a:cxn ang="0">
                      <a:pos x="306" y="152"/>
                    </a:cxn>
                    <a:cxn ang="0">
                      <a:pos x="309" y="169"/>
                    </a:cxn>
                    <a:cxn ang="0">
                      <a:pos x="302" y="186"/>
                    </a:cxn>
                    <a:cxn ang="0">
                      <a:pos x="287" y="198"/>
                    </a:cxn>
                    <a:cxn ang="0">
                      <a:pos x="277" y="213"/>
                    </a:cxn>
                    <a:cxn ang="0">
                      <a:pos x="262" y="233"/>
                    </a:cxn>
                    <a:cxn ang="0">
                      <a:pos x="250" y="245"/>
                    </a:cxn>
                    <a:cxn ang="0">
                      <a:pos x="240" y="262"/>
                    </a:cxn>
                    <a:cxn ang="0">
                      <a:pos x="245" y="279"/>
                    </a:cxn>
                    <a:cxn ang="0">
                      <a:pos x="260" y="296"/>
                    </a:cxn>
                    <a:cxn ang="0">
                      <a:pos x="260" y="313"/>
                    </a:cxn>
                    <a:cxn ang="0">
                      <a:pos x="248" y="326"/>
                    </a:cxn>
                    <a:cxn ang="0">
                      <a:pos x="231" y="331"/>
                    </a:cxn>
                    <a:cxn ang="0">
                      <a:pos x="211" y="335"/>
                    </a:cxn>
                    <a:cxn ang="0">
                      <a:pos x="199" y="335"/>
                    </a:cxn>
                    <a:cxn ang="0">
                      <a:pos x="184" y="345"/>
                    </a:cxn>
                    <a:cxn ang="0">
                      <a:pos x="167" y="350"/>
                    </a:cxn>
                    <a:cxn ang="0">
                      <a:pos x="152" y="345"/>
                    </a:cxn>
                    <a:cxn ang="0">
                      <a:pos x="135" y="345"/>
                    </a:cxn>
                    <a:cxn ang="0">
                      <a:pos x="125" y="338"/>
                    </a:cxn>
                  </a:cxnLst>
                  <a:rect l="0" t="0" r="r" b="b"/>
                  <a:pathLst>
                    <a:path w="311" h="350">
                      <a:moveTo>
                        <a:pt x="123" y="335"/>
                      </a:moveTo>
                      <a:lnTo>
                        <a:pt x="123" y="333"/>
                      </a:lnTo>
                      <a:lnTo>
                        <a:pt x="120" y="333"/>
                      </a:lnTo>
                      <a:lnTo>
                        <a:pt x="118" y="333"/>
                      </a:lnTo>
                      <a:lnTo>
                        <a:pt x="118" y="335"/>
                      </a:lnTo>
                      <a:lnTo>
                        <a:pt x="116" y="335"/>
                      </a:lnTo>
                      <a:lnTo>
                        <a:pt x="113" y="335"/>
                      </a:lnTo>
                      <a:lnTo>
                        <a:pt x="111" y="335"/>
                      </a:lnTo>
                      <a:lnTo>
                        <a:pt x="108" y="335"/>
                      </a:lnTo>
                      <a:lnTo>
                        <a:pt x="106" y="335"/>
                      </a:lnTo>
                      <a:lnTo>
                        <a:pt x="103" y="333"/>
                      </a:lnTo>
                      <a:lnTo>
                        <a:pt x="101" y="333"/>
                      </a:lnTo>
                      <a:lnTo>
                        <a:pt x="101" y="331"/>
                      </a:lnTo>
                      <a:lnTo>
                        <a:pt x="98" y="331"/>
                      </a:lnTo>
                      <a:lnTo>
                        <a:pt x="96" y="333"/>
                      </a:lnTo>
                      <a:lnTo>
                        <a:pt x="93" y="333"/>
                      </a:lnTo>
                      <a:lnTo>
                        <a:pt x="93" y="331"/>
                      </a:lnTo>
                      <a:lnTo>
                        <a:pt x="91" y="331"/>
                      </a:lnTo>
                      <a:lnTo>
                        <a:pt x="91" y="328"/>
                      </a:lnTo>
                      <a:lnTo>
                        <a:pt x="89" y="328"/>
                      </a:lnTo>
                      <a:lnTo>
                        <a:pt x="86" y="328"/>
                      </a:lnTo>
                      <a:lnTo>
                        <a:pt x="86" y="326"/>
                      </a:lnTo>
                      <a:lnTo>
                        <a:pt x="86" y="323"/>
                      </a:lnTo>
                      <a:lnTo>
                        <a:pt x="86" y="321"/>
                      </a:lnTo>
                      <a:lnTo>
                        <a:pt x="84" y="321"/>
                      </a:lnTo>
                      <a:lnTo>
                        <a:pt x="81" y="321"/>
                      </a:lnTo>
                      <a:lnTo>
                        <a:pt x="79" y="321"/>
                      </a:lnTo>
                      <a:lnTo>
                        <a:pt x="76" y="321"/>
                      </a:lnTo>
                      <a:lnTo>
                        <a:pt x="74" y="321"/>
                      </a:lnTo>
                      <a:lnTo>
                        <a:pt x="71" y="321"/>
                      </a:lnTo>
                      <a:lnTo>
                        <a:pt x="71" y="323"/>
                      </a:lnTo>
                      <a:lnTo>
                        <a:pt x="69" y="323"/>
                      </a:lnTo>
                      <a:lnTo>
                        <a:pt x="67" y="321"/>
                      </a:lnTo>
                      <a:lnTo>
                        <a:pt x="64" y="321"/>
                      </a:lnTo>
                      <a:lnTo>
                        <a:pt x="62" y="321"/>
                      </a:lnTo>
                      <a:lnTo>
                        <a:pt x="62" y="323"/>
                      </a:lnTo>
                      <a:lnTo>
                        <a:pt x="59" y="326"/>
                      </a:lnTo>
                      <a:lnTo>
                        <a:pt x="59" y="328"/>
                      </a:lnTo>
                      <a:lnTo>
                        <a:pt x="57" y="328"/>
                      </a:lnTo>
                      <a:lnTo>
                        <a:pt x="54" y="328"/>
                      </a:lnTo>
                      <a:lnTo>
                        <a:pt x="52" y="328"/>
                      </a:lnTo>
                      <a:lnTo>
                        <a:pt x="45" y="328"/>
                      </a:lnTo>
                      <a:lnTo>
                        <a:pt x="47" y="326"/>
                      </a:lnTo>
                      <a:lnTo>
                        <a:pt x="47" y="321"/>
                      </a:lnTo>
                      <a:lnTo>
                        <a:pt x="47" y="318"/>
                      </a:lnTo>
                      <a:lnTo>
                        <a:pt x="47" y="316"/>
                      </a:lnTo>
                      <a:lnTo>
                        <a:pt x="47" y="313"/>
                      </a:lnTo>
                      <a:lnTo>
                        <a:pt x="47" y="311"/>
                      </a:lnTo>
                      <a:lnTo>
                        <a:pt x="49" y="309"/>
                      </a:lnTo>
                      <a:lnTo>
                        <a:pt x="49" y="306"/>
                      </a:lnTo>
                      <a:lnTo>
                        <a:pt x="49" y="304"/>
                      </a:lnTo>
                      <a:lnTo>
                        <a:pt x="49" y="299"/>
                      </a:lnTo>
                      <a:lnTo>
                        <a:pt x="49" y="296"/>
                      </a:lnTo>
                      <a:lnTo>
                        <a:pt x="49" y="294"/>
                      </a:lnTo>
                      <a:lnTo>
                        <a:pt x="49" y="291"/>
                      </a:lnTo>
                      <a:lnTo>
                        <a:pt x="49" y="289"/>
                      </a:lnTo>
                      <a:lnTo>
                        <a:pt x="52" y="287"/>
                      </a:lnTo>
                      <a:lnTo>
                        <a:pt x="52" y="284"/>
                      </a:lnTo>
                      <a:lnTo>
                        <a:pt x="54" y="282"/>
                      </a:lnTo>
                      <a:lnTo>
                        <a:pt x="57" y="279"/>
                      </a:lnTo>
                      <a:lnTo>
                        <a:pt x="57" y="274"/>
                      </a:lnTo>
                      <a:lnTo>
                        <a:pt x="57" y="269"/>
                      </a:lnTo>
                      <a:lnTo>
                        <a:pt x="59" y="265"/>
                      </a:lnTo>
                      <a:lnTo>
                        <a:pt x="59" y="260"/>
                      </a:lnTo>
                      <a:lnTo>
                        <a:pt x="59" y="255"/>
                      </a:lnTo>
                      <a:lnTo>
                        <a:pt x="59" y="252"/>
                      </a:lnTo>
                      <a:lnTo>
                        <a:pt x="62" y="247"/>
                      </a:lnTo>
                      <a:lnTo>
                        <a:pt x="62" y="245"/>
                      </a:lnTo>
                      <a:lnTo>
                        <a:pt x="62" y="238"/>
                      </a:lnTo>
                      <a:lnTo>
                        <a:pt x="64" y="235"/>
                      </a:lnTo>
                      <a:lnTo>
                        <a:pt x="64" y="225"/>
                      </a:lnTo>
                      <a:lnTo>
                        <a:pt x="67" y="220"/>
                      </a:lnTo>
                      <a:lnTo>
                        <a:pt x="67" y="216"/>
                      </a:lnTo>
                      <a:lnTo>
                        <a:pt x="67" y="211"/>
                      </a:lnTo>
                      <a:lnTo>
                        <a:pt x="69" y="206"/>
                      </a:lnTo>
                      <a:lnTo>
                        <a:pt x="69" y="203"/>
                      </a:lnTo>
                      <a:lnTo>
                        <a:pt x="67" y="201"/>
                      </a:lnTo>
                      <a:lnTo>
                        <a:pt x="64" y="198"/>
                      </a:lnTo>
                      <a:lnTo>
                        <a:pt x="62" y="198"/>
                      </a:lnTo>
                      <a:lnTo>
                        <a:pt x="62" y="196"/>
                      </a:lnTo>
                      <a:lnTo>
                        <a:pt x="59" y="194"/>
                      </a:lnTo>
                      <a:lnTo>
                        <a:pt x="57" y="191"/>
                      </a:lnTo>
                      <a:lnTo>
                        <a:pt x="54" y="189"/>
                      </a:lnTo>
                      <a:lnTo>
                        <a:pt x="52" y="186"/>
                      </a:lnTo>
                      <a:lnTo>
                        <a:pt x="49" y="184"/>
                      </a:lnTo>
                      <a:lnTo>
                        <a:pt x="47" y="184"/>
                      </a:lnTo>
                      <a:lnTo>
                        <a:pt x="45" y="181"/>
                      </a:lnTo>
                      <a:lnTo>
                        <a:pt x="42" y="181"/>
                      </a:lnTo>
                      <a:lnTo>
                        <a:pt x="42" y="179"/>
                      </a:lnTo>
                      <a:lnTo>
                        <a:pt x="40" y="179"/>
                      </a:lnTo>
                      <a:lnTo>
                        <a:pt x="37" y="176"/>
                      </a:lnTo>
                      <a:lnTo>
                        <a:pt x="35" y="176"/>
                      </a:lnTo>
                      <a:lnTo>
                        <a:pt x="32" y="176"/>
                      </a:lnTo>
                      <a:lnTo>
                        <a:pt x="30" y="176"/>
                      </a:lnTo>
                      <a:lnTo>
                        <a:pt x="27" y="176"/>
                      </a:lnTo>
                      <a:lnTo>
                        <a:pt x="27" y="174"/>
                      </a:lnTo>
                      <a:lnTo>
                        <a:pt x="25" y="172"/>
                      </a:lnTo>
                      <a:lnTo>
                        <a:pt x="25" y="169"/>
                      </a:lnTo>
                      <a:lnTo>
                        <a:pt x="23" y="169"/>
                      </a:lnTo>
                      <a:lnTo>
                        <a:pt x="20" y="167"/>
                      </a:lnTo>
                      <a:lnTo>
                        <a:pt x="18" y="167"/>
                      </a:lnTo>
                      <a:lnTo>
                        <a:pt x="18" y="164"/>
                      </a:lnTo>
                      <a:lnTo>
                        <a:pt x="15" y="164"/>
                      </a:lnTo>
                      <a:lnTo>
                        <a:pt x="15" y="162"/>
                      </a:lnTo>
                      <a:lnTo>
                        <a:pt x="15" y="159"/>
                      </a:lnTo>
                      <a:lnTo>
                        <a:pt x="15" y="157"/>
                      </a:lnTo>
                      <a:lnTo>
                        <a:pt x="13" y="154"/>
                      </a:lnTo>
                      <a:lnTo>
                        <a:pt x="10" y="152"/>
                      </a:lnTo>
                      <a:lnTo>
                        <a:pt x="8" y="149"/>
                      </a:lnTo>
                      <a:lnTo>
                        <a:pt x="5" y="149"/>
                      </a:lnTo>
                      <a:lnTo>
                        <a:pt x="5" y="147"/>
                      </a:lnTo>
                      <a:lnTo>
                        <a:pt x="3" y="147"/>
                      </a:lnTo>
                      <a:lnTo>
                        <a:pt x="3" y="145"/>
                      </a:lnTo>
                      <a:lnTo>
                        <a:pt x="3" y="142"/>
                      </a:lnTo>
                      <a:lnTo>
                        <a:pt x="3" y="140"/>
                      </a:lnTo>
                      <a:lnTo>
                        <a:pt x="0" y="140"/>
                      </a:lnTo>
                      <a:lnTo>
                        <a:pt x="0" y="137"/>
                      </a:lnTo>
                      <a:lnTo>
                        <a:pt x="0" y="135"/>
                      </a:lnTo>
                      <a:lnTo>
                        <a:pt x="0" y="130"/>
                      </a:lnTo>
                      <a:lnTo>
                        <a:pt x="0" y="127"/>
                      </a:lnTo>
                      <a:lnTo>
                        <a:pt x="3" y="127"/>
                      </a:lnTo>
                      <a:lnTo>
                        <a:pt x="5" y="130"/>
                      </a:lnTo>
                      <a:lnTo>
                        <a:pt x="8" y="130"/>
                      </a:lnTo>
                      <a:lnTo>
                        <a:pt x="10" y="130"/>
                      </a:lnTo>
                      <a:lnTo>
                        <a:pt x="10" y="127"/>
                      </a:lnTo>
                      <a:lnTo>
                        <a:pt x="13" y="127"/>
                      </a:lnTo>
                      <a:lnTo>
                        <a:pt x="15" y="125"/>
                      </a:lnTo>
                      <a:lnTo>
                        <a:pt x="18" y="123"/>
                      </a:lnTo>
                      <a:lnTo>
                        <a:pt x="20" y="123"/>
                      </a:lnTo>
                      <a:lnTo>
                        <a:pt x="20" y="125"/>
                      </a:lnTo>
                      <a:lnTo>
                        <a:pt x="23" y="127"/>
                      </a:lnTo>
                      <a:lnTo>
                        <a:pt x="23" y="130"/>
                      </a:lnTo>
                      <a:lnTo>
                        <a:pt x="25" y="130"/>
                      </a:lnTo>
                      <a:lnTo>
                        <a:pt x="27" y="132"/>
                      </a:lnTo>
                      <a:lnTo>
                        <a:pt x="27" y="130"/>
                      </a:lnTo>
                      <a:lnTo>
                        <a:pt x="27" y="127"/>
                      </a:lnTo>
                      <a:lnTo>
                        <a:pt x="27" y="125"/>
                      </a:lnTo>
                      <a:lnTo>
                        <a:pt x="30" y="123"/>
                      </a:lnTo>
                      <a:lnTo>
                        <a:pt x="30" y="118"/>
                      </a:lnTo>
                      <a:lnTo>
                        <a:pt x="32" y="118"/>
                      </a:lnTo>
                      <a:lnTo>
                        <a:pt x="35" y="115"/>
                      </a:lnTo>
                      <a:lnTo>
                        <a:pt x="37" y="115"/>
                      </a:lnTo>
                      <a:lnTo>
                        <a:pt x="37" y="113"/>
                      </a:lnTo>
                      <a:lnTo>
                        <a:pt x="37" y="110"/>
                      </a:lnTo>
                      <a:lnTo>
                        <a:pt x="40" y="108"/>
                      </a:lnTo>
                      <a:lnTo>
                        <a:pt x="40" y="105"/>
                      </a:lnTo>
                      <a:lnTo>
                        <a:pt x="42" y="103"/>
                      </a:lnTo>
                      <a:lnTo>
                        <a:pt x="42" y="101"/>
                      </a:lnTo>
                      <a:lnTo>
                        <a:pt x="45" y="101"/>
                      </a:lnTo>
                      <a:lnTo>
                        <a:pt x="47" y="98"/>
                      </a:lnTo>
                      <a:lnTo>
                        <a:pt x="47" y="96"/>
                      </a:lnTo>
                      <a:lnTo>
                        <a:pt x="49" y="96"/>
                      </a:lnTo>
                      <a:lnTo>
                        <a:pt x="49" y="93"/>
                      </a:lnTo>
                      <a:lnTo>
                        <a:pt x="52" y="93"/>
                      </a:lnTo>
                      <a:lnTo>
                        <a:pt x="54" y="93"/>
                      </a:lnTo>
                      <a:lnTo>
                        <a:pt x="57" y="93"/>
                      </a:lnTo>
                      <a:lnTo>
                        <a:pt x="59" y="93"/>
                      </a:lnTo>
                      <a:lnTo>
                        <a:pt x="62" y="93"/>
                      </a:lnTo>
                      <a:lnTo>
                        <a:pt x="64" y="93"/>
                      </a:lnTo>
                      <a:lnTo>
                        <a:pt x="67" y="93"/>
                      </a:lnTo>
                      <a:lnTo>
                        <a:pt x="67" y="91"/>
                      </a:lnTo>
                      <a:lnTo>
                        <a:pt x="67" y="88"/>
                      </a:lnTo>
                      <a:lnTo>
                        <a:pt x="67" y="86"/>
                      </a:lnTo>
                      <a:lnTo>
                        <a:pt x="67" y="83"/>
                      </a:lnTo>
                      <a:lnTo>
                        <a:pt x="69" y="83"/>
                      </a:lnTo>
                      <a:lnTo>
                        <a:pt x="69" y="81"/>
                      </a:lnTo>
                      <a:lnTo>
                        <a:pt x="71" y="79"/>
                      </a:lnTo>
                      <a:lnTo>
                        <a:pt x="74" y="79"/>
                      </a:lnTo>
                      <a:lnTo>
                        <a:pt x="74" y="76"/>
                      </a:lnTo>
                      <a:lnTo>
                        <a:pt x="74" y="71"/>
                      </a:lnTo>
                      <a:lnTo>
                        <a:pt x="76" y="71"/>
                      </a:lnTo>
                      <a:lnTo>
                        <a:pt x="79" y="71"/>
                      </a:lnTo>
                      <a:lnTo>
                        <a:pt x="81" y="71"/>
                      </a:lnTo>
                      <a:lnTo>
                        <a:pt x="84" y="71"/>
                      </a:lnTo>
                      <a:lnTo>
                        <a:pt x="84" y="69"/>
                      </a:lnTo>
                      <a:lnTo>
                        <a:pt x="86" y="66"/>
                      </a:lnTo>
                      <a:lnTo>
                        <a:pt x="86" y="64"/>
                      </a:lnTo>
                      <a:lnTo>
                        <a:pt x="89" y="61"/>
                      </a:lnTo>
                      <a:lnTo>
                        <a:pt x="89" y="59"/>
                      </a:lnTo>
                      <a:lnTo>
                        <a:pt x="89" y="56"/>
                      </a:lnTo>
                      <a:lnTo>
                        <a:pt x="89" y="54"/>
                      </a:lnTo>
                      <a:lnTo>
                        <a:pt x="91" y="54"/>
                      </a:lnTo>
                      <a:lnTo>
                        <a:pt x="91" y="52"/>
                      </a:lnTo>
                      <a:lnTo>
                        <a:pt x="93" y="49"/>
                      </a:lnTo>
                      <a:lnTo>
                        <a:pt x="93" y="47"/>
                      </a:lnTo>
                      <a:lnTo>
                        <a:pt x="93" y="44"/>
                      </a:lnTo>
                      <a:lnTo>
                        <a:pt x="96" y="44"/>
                      </a:lnTo>
                      <a:lnTo>
                        <a:pt x="96" y="42"/>
                      </a:lnTo>
                      <a:lnTo>
                        <a:pt x="96" y="39"/>
                      </a:lnTo>
                      <a:lnTo>
                        <a:pt x="98" y="39"/>
                      </a:lnTo>
                      <a:lnTo>
                        <a:pt x="101" y="39"/>
                      </a:lnTo>
                      <a:lnTo>
                        <a:pt x="103" y="37"/>
                      </a:lnTo>
                      <a:lnTo>
                        <a:pt x="106" y="37"/>
                      </a:lnTo>
                      <a:lnTo>
                        <a:pt x="106" y="34"/>
                      </a:lnTo>
                      <a:lnTo>
                        <a:pt x="108" y="34"/>
                      </a:lnTo>
                      <a:lnTo>
                        <a:pt x="108" y="32"/>
                      </a:lnTo>
                      <a:lnTo>
                        <a:pt x="111" y="30"/>
                      </a:lnTo>
                      <a:lnTo>
                        <a:pt x="111" y="27"/>
                      </a:lnTo>
                      <a:lnTo>
                        <a:pt x="111" y="25"/>
                      </a:lnTo>
                      <a:lnTo>
                        <a:pt x="111" y="20"/>
                      </a:lnTo>
                      <a:lnTo>
                        <a:pt x="113" y="17"/>
                      </a:lnTo>
                      <a:lnTo>
                        <a:pt x="113" y="15"/>
                      </a:lnTo>
                      <a:lnTo>
                        <a:pt x="116" y="15"/>
                      </a:lnTo>
                      <a:lnTo>
                        <a:pt x="116" y="12"/>
                      </a:lnTo>
                      <a:lnTo>
                        <a:pt x="118" y="12"/>
                      </a:lnTo>
                      <a:lnTo>
                        <a:pt x="118" y="10"/>
                      </a:lnTo>
                      <a:lnTo>
                        <a:pt x="120" y="10"/>
                      </a:lnTo>
                      <a:lnTo>
                        <a:pt x="120" y="12"/>
                      </a:lnTo>
                      <a:lnTo>
                        <a:pt x="123" y="12"/>
                      </a:lnTo>
                      <a:lnTo>
                        <a:pt x="125" y="12"/>
                      </a:lnTo>
                      <a:lnTo>
                        <a:pt x="125" y="10"/>
                      </a:lnTo>
                      <a:lnTo>
                        <a:pt x="128" y="10"/>
                      </a:lnTo>
                      <a:lnTo>
                        <a:pt x="128" y="8"/>
                      </a:lnTo>
                      <a:lnTo>
                        <a:pt x="130" y="5"/>
                      </a:lnTo>
                      <a:lnTo>
                        <a:pt x="130" y="3"/>
                      </a:lnTo>
                      <a:lnTo>
                        <a:pt x="133" y="3"/>
                      </a:lnTo>
                      <a:lnTo>
                        <a:pt x="135" y="3"/>
                      </a:lnTo>
                      <a:lnTo>
                        <a:pt x="138" y="3"/>
                      </a:lnTo>
                      <a:lnTo>
                        <a:pt x="138" y="5"/>
                      </a:lnTo>
                      <a:lnTo>
                        <a:pt x="140" y="5"/>
                      </a:lnTo>
                      <a:lnTo>
                        <a:pt x="140" y="3"/>
                      </a:lnTo>
                      <a:lnTo>
                        <a:pt x="142" y="3"/>
                      </a:lnTo>
                      <a:lnTo>
                        <a:pt x="142" y="0"/>
                      </a:lnTo>
                      <a:lnTo>
                        <a:pt x="145" y="0"/>
                      </a:lnTo>
                      <a:lnTo>
                        <a:pt x="145" y="3"/>
                      </a:lnTo>
                      <a:lnTo>
                        <a:pt x="147" y="5"/>
                      </a:lnTo>
                      <a:lnTo>
                        <a:pt x="147" y="8"/>
                      </a:lnTo>
                      <a:lnTo>
                        <a:pt x="150" y="8"/>
                      </a:lnTo>
                      <a:lnTo>
                        <a:pt x="150" y="10"/>
                      </a:lnTo>
                      <a:lnTo>
                        <a:pt x="152" y="10"/>
                      </a:lnTo>
                      <a:lnTo>
                        <a:pt x="152" y="12"/>
                      </a:lnTo>
                      <a:lnTo>
                        <a:pt x="152" y="15"/>
                      </a:lnTo>
                      <a:lnTo>
                        <a:pt x="155" y="15"/>
                      </a:lnTo>
                      <a:lnTo>
                        <a:pt x="155" y="17"/>
                      </a:lnTo>
                      <a:lnTo>
                        <a:pt x="155" y="20"/>
                      </a:lnTo>
                      <a:lnTo>
                        <a:pt x="155" y="22"/>
                      </a:lnTo>
                      <a:lnTo>
                        <a:pt x="157" y="22"/>
                      </a:lnTo>
                      <a:lnTo>
                        <a:pt x="160" y="22"/>
                      </a:lnTo>
                      <a:lnTo>
                        <a:pt x="162" y="22"/>
                      </a:lnTo>
                      <a:lnTo>
                        <a:pt x="164" y="22"/>
                      </a:lnTo>
                      <a:lnTo>
                        <a:pt x="164" y="20"/>
                      </a:lnTo>
                      <a:lnTo>
                        <a:pt x="167" y="20"/>
                      </a:lnTo>
                      <a:lnTo>
                        <a:pt x="169" y="20"/>
                      </a:lnTo>
                      <a:lnTo>
                        <a:pt x="172" y="20"/>
                      </a:lnTo>
                      <a:lnTo>
                        <a:pt x="174" y="20"/>
                      </a:lnTo>
                      <a:lnTo>
                        <a:pt x="174" y="22"/>
                      </a:lnTo>
                      <a:lnTo>
                        <a:pt x="177" y="22"/>
                      </a:lnTo>
                      <a:lnTo>
                        <a:pt x="177" y="25"/>
                      </a:lnTo>
                      <a:lnTo>
                        <a:pt x="177" y="27"/>
                      </a:lnTo>
                      <a:lnTo>
                        <a:pt x="179" y="27"/>
                      </a:lnTo>
                      <a:lnTo>
                        <a:pt x="182" y="27"/>
                      </a:lnTo>
                      <a:lnTo>
                        <a:pt x="182" y="30"/>
                      </a:lnTo>
                      <a:lnTo>
                        <a:pt x="182" y="32"/>
                      </a:lnTo>
                      <a:lnTo>
                        <a:pt x="184" y="32"/>
                      </a:lnTo>
                      <a:lnTo>
                        <a:pt x="184" y="34"/>
                      </a:lnTo>
                      <a:lnTo>
                        <a:pt x="186" y="34"/>
                      </a:lnTo>
                      <a:lnTo>
                        <a:pt x="189" y="37"/>
                      </a:lnTo>
                      <a:lnTo>
                        <a:pt x="191" y="39"/>
                      </a:lnTo>
                      <a:lnTo>
                        <a:pt x="191" y="42"/>
                      </a:lnTo>
                      <a:lnTo>
                        <a:pt x="194" y="42"/>
                      </a:lnTo>
                      <a:lnTo>
                        <a:pt x="194" y="44"/>
                      </a:lnTo>
                      <a:lnTo>
                        <a:pt x="194" y="47"/>
                      </a:lnTo>
                      <a:lnTo>
                        <a:pt x="196" y="52"/>
                      </a:lnTo>
                      <a:lnTo>
                        <a:pt x="199" y="54"/>
                      </a:lnTo>
                      <a:lnTo>
                        <a:pt x="201" y="56"/>
                      </a:lnTo>
                      <a:lnTo>
                        <a:pt x="204" y="56"/>
                      </a:lnTo>
                      <a:lnTo>
                        <a:pt x="204" y="59"/>
                      </a:lnTo>
                      <a:lnTo>
                        <a:pt x="206" y="59"/>
                      </a:lnTo>
                      <a:lnTo>
                        <a:pt x="206" y="61"/>
                      </a:lnTo>
                      <a:lnTo>
                        <a:pt x="209" y="61"/>
                      </a:lnTo>
                      <a:lnTo>
                        <a:pt x="209" y="64"/>
                      </a:lnTo>
                      <a:lnTo>
                        <a:pt x="211" y="64"/>
                      </a:lnTo>
                      <a:lnTo>
                        <a:pt x="211" y="66"/>
                      </a:lnTo>
                      <a:lnTo>
                        <a:pt x="211" y="69"/>
                      </a:lnTo>
                      <a:lnTo>
                        <a:pt x="213" y="69"/>
                      </a:lnTo>
                      <a:lnTo>
                        <a:pt x="216" y="71"/>
                      </a:lnTo>
                      <a:lnTo>
                        <a:pt x="218" y="71"/>
                      </a:lnTo>
                      <a:lnTo>
                        <a:pt x="218" y="74"/>
                      </a:lnTo>
                      <a:lnTo>
                        <a:pt x="221" y="74"/>
                      </a:lnTo>
                      <a:lnTo>
                        <a:pt x="223" y="71"/>
                      </a:lnTo>
                      <a:lnTo>
                        <a:pt x="226" y="71"/>
                      </a:lnTo>
                      <a:lnTo>
                        <a:pt x="228" y="71"/>
                      </a:lnTo>
                      <a:lnTo>
                        <a:pt x="231" y="74"/>
                      </a:lnTo>
                      <a:lnTo>
                        <a:pt x="233" y="74"/>
                      </a:lnTo>
                      <a:lnTo>
                        <a:pt x="235" y="71"/>
                      </a:lnTo>
                      <a:lnTo>
                        <a:pt x="235" y="69"/>
                      </a:lnTo>
                      <a:lnTo>
                        <a:pt x="235" y="66"/>
                      </a:lnTo>
                      <a:lnTo>
                        <a:pt x="235" y="64"/>
                      </a:lnTo>
                      <a:lnTo>
                        <a:pt x="235" y="61"/>
                      </a:lnTo>
                      <a:lnTo>
                        <a:pt x="238" y="61"/>
                      </a:lnTo>
                      <a:lnTo>
                        <a:pt x="238" y="59"/>
                      </a:lnTo>
                      <a:lnTo>
                        <a:pt x="240" y="59"/>
                      </a:lnTo>
                      <a:lnTo>
                        <a:pt x="243" y="56"/>
                      </a:lnTo>
                      <a:lnTo>
                        <a:pt x="245" y="56"/>
                      </a:lnTo>
                      <a:lnTo>
                        <a:pt x="245" y="54"/>
                      </a:lnTo>
                      <a:lnTo>
                        <a:pt x="248" y="54"/>
                      </a:lnTo>
                      <a:lnTo>
                        <a:pt x="250" y="54"/>
                      </a:lnTo>
                      <a:lnTo>
                        <a:pt x="253" y="56"/>
                      </a:lnTo>
                      <a:lnTo>
                        <a:pt x="255" y="56"/>
                      </a:lnTo>
                      <a:lnTo>
                        <a:pt x="257" y="56"/>
                      </a:lnTo>
                      <a:lnTo>
                        <a:pt x="260" y="56"/>
                      </a:lnTo>
                      <a:lnTo>
                        <a:pt x="260" y="59"/>
                      </a:lnTo>
                      <a:lnTo>
                        <a:pt x="262" y="59"/>
                      </a:lnTo>
                      <a:lnTo>
                        <a:pt x="265" y="61"/>
                      </a:lnTo>
                      <a:lnTo>
                        <a:pt x="267" y="61"/>
                      </a:lnTo>
                      <a:lnTo>
                        <a:pt x="267" y="64"/>
                      </a:lnTo>
                      <a:lnTo>
                        <a:pt x="270" y="66"/>
                      </a:lnTo>
                      <a:lnTo>
                        <a:pt x="272" y="69"/>
                      </a:lnTo>
                      <a:lnTo>
                        <a:pt x="272" y="71"/>
                      </a:lnTo>
                      <a:lnTo>
                        <a:pt x="275" y="74"/>
                      </a:lnTo>
                      <a:lnTo>
                        <a:pt x="275" y="76"/>
                      </a:lnTo>
                      <a:lnTo>
                        <a:pt x="277" y="79"/>
                      </a:lnTo>
                      <a:lnTo>
                        <a:pt x="279" y="81"/>
                      </a:lnTo>
                      <a:lnTo>
                        <a:pt x="282" y="83"/>
                      </a:lnTo>
                      <a:lnTo>
                        <a:pt x="282" y="86"/>
                      </a:lnTo>
                      <a:lnTo>
                        <a:pt x="284" y="86"/>
                      </a:lnTo>
                      <a:lnTo>
                        <a:pt x="284" y="88"/>
                      </a:lnTo>
                      <a:lnTo>
                        <a:pt x="282" y="91"/>
                      </a:lnTo>
                      <a:lnTo>
                        <a:pt x="282" y="93"/>
                      </a:lnTo>
                      <a:lnTo>
                        <a:pt x="284" y="93"/>
                      </a:lnTo>
                      <a:lnTo>
                        <a:pt x="284" y="96"/>
                      </a:lnTo>
                      <a:lnTo>
                        <a:pt x="284" y="98"/>
                      </a:lnTo>
                      <a:lnTo>
                        <a:pt x="284" y="101"/>
                      </a:lnTo>
                      <a:lnTo>
                        <a:pt x="282" y="101"/>
                      </a:lnTo>
                      <a:lnTo>
                        <a:pt x="282" y="103"/>
                      </a:lnTo>
                      <a:lnTo>
                        <a:pt x="282" y="105"/>
                      </a:lnTo>
                      <a:lnTo>
                        <a:pt x="284" y="105"/>
                      </a:lnTo>
                      <a:lnTo>
                        <a:pt x="284" y="108"/>
                      </a:lnTo>
                      <a:lnTo>
                        <a:pt x="287" y="110"/>
                      </a:lnTo>
                      <a:lnTo>
                        <a:pt x="289" y="110"/>
                      </a:lnTo>
                      <a:lnTo>
                        <a:pt x="289" y="113"/>
                      </a:lnTo>
                      <a:lnTo>
                        <a:pt x="292" y="113"/>
                      </a:lnTo>
                      <a:lnTo>
                        <a:pt x="294" y="115"/>
                      </a:lnTo>
                      <a:lnTo>
                        <a:pt x="297" y="115"/>
                      </a:lnTo>
                      <a:lnTo>
                        <a:pt x="297" y="118"/>
                      </a:lnTo>
                      <a:lnTo>
                        <a:pt x="299" y="120"/>
                      </a:lnTo>
                      <a:lnTo>
                        <a:pt x="299" y="123"/>
                      </a:lnTo>
                      <a:lnTo>
                        <a:pt x="302" y="123"/>
                      </a:lnTo>
                      <a:lnTo>
                        <a:pt x="302" y="125"/>
                      </a:lnTo>
                      <a:lnTo>
                        <a:pt x="302" y="127"/>
                      </a:lnTo>
                      <a:lnTo>
                        <a:pt x="302" y="130"/>
                      </a:lnTo>
                      <a:lnTo>
                        <a:pt x="302" y="132"/>
                      </a:lnTo>
                      <a:lnTo>
                        <a:pt x="302" y="135"/>
                      </a:lnTo>
                      <a:lnTo>
                        <a:pt x="299" y="137"/>
                      </a:lnTo>
                      <a:lnTo>
                        <a:pt x="299" y="140"/>
                      </a:lnTo>
                      <a:lnTo>
                        <a:pt x="299" y="142"/>
                      </a:lnTo>
                      <a:lnTo>
                        <a:pt x="299" y="145"/>
                      </a:lnTo>
                      <a:lnTo>
                        <a:pt x="302" y="145"/>
                      </a:lnTo>
                      <a:lnTo>
                        <a:pt x="304" y="147"/>
                      </a:lnTo>
                      <a:lnTo>
                        <a:pt x="306" y="147"/>
                      </a:lnTo>
                      <a:lnTo>
                        <a:pt x="306" y="149"/>
                      </a:lnTo>
                      <a:lnTo>
                        <a:pt x="306" y="152"/>
                      </a:lnTo>
                      <a:lnTo>
                        <a:pt x="306" y="154"/>
                      </a:lnTo>
                      <a:lnTo>
                        <a:pt x="306" y="157"/>
                      </a:lnTo>
                      <a:lnTo>
                        <a:pt x="309" y="159"/>
                      </a:lnTo>
                      <a:lnTo>
                        <a:pt x="309" y="162"/>
                      </a:lnTo>
                      <a:lnTo>
                        <a:pt x="311" y="162"/>
                      </a:lnTo>
                      <a:lnTo>
                        <a:pt x="311" y="164"/>
                      </a:lnTo>
                      <a:lnTo>
                        <a:pt x="311" y="167"/>
                      </a:lnTo>
                      <a:lnTo>
                        <a:pt x="309" y="169"/>
                      </a:lnTo>
                      <a:lnTo>
                        <a:pt x="309" y="172"/>
                      </a:lnTo>
                      <a:lnTo>
                        <a:pt x="306" y="172"/>
                      </a:lnTo>
                      <a:lnTo>
                        <a:pt x="306" y="174"/>
                      </a:lnTo>
                      <a:lnTo>
                        <a:pt x="304" y="176"/>
                      </a:lnTo>
                      <a:lnTo>
                        <a:pt x="304" y="179"/>
                      </a:lnTo>
                      <a:lnTo>
                        <a:pt x="304" y="181"/>
                      </a:lnTo>
                      <a:lnTo>
                        <a:pt x="304" y="184"/>
                      </a:lnTo>
                      <a:lnTo>
                        <a:pt x="302" y="186"/>
                      </a:lnTo>
                      <a:lnTo>
                        <a:pt x="299" y="186"/>
                      </a:lnTo>
                      <a:lnTo>
                        <a:pt x="297" y="186"/>
                      </a:lnTo>
                      <a:lnTo>
                        <a:pt x="297" y="189"/>
                      </a:lnTo>
                      <a:lnTo>
                        <a:pt x="294" y="189"/>
                      </a:lnTo>
                      <a:lnTo>
                        <a:pt x="292" y="191"/>
                      </a:lnTo>
                      <a:lnTo>
                        <a:pt x="289" y="194"/>
                      </a:lnTo>
                      <a:lnTo>
                        <a:pt x="287" y="196"/>
                      </a:lnTo>
                      <a:lnTo>
                        <a:pt x="287" y="198"/>
                      </a:lnTo>
                      <a:lnTo>
                        <a:pt x="287" y="201"/>
                      </a:lnTo>
                      <a:lnTo>
                        <a:pt x="284" y="201"/>
                      </a:lnTo>
                      <a:lnTo>
                        <a:pt x="284" y="203"/>
                      </a:lnTo>
                      <a:lnTo>
                        <a:pt x="284" y="206"/>
                      </a:lnTo>
                      <a:lnTo>
                        <a:pt x="282" y="208"/>
                      </a:lnTo>
                      <a:lnTo>
                        <a:pt x="279" y="208"/>
                      </a:lnTo>
                      <a:lnTo>
                        <a:pt x="277" y="211"/>
                      </a:lnTo>
                      <a:lnTo>
                        <a:pt x="277" y="213"/>
                      </a:lnTo>
                      <a:lnTo>
                        <a:pt x="275" y="216"/>
                      </a:lnTo>
                      <a:lnTo>
                        <a:pt x="272" y="218"/>
                      </a:lnTo>
                      <a:lnTo>
                        <a:pt x="272" y="220"/>
                      </a:lnTo>
                      <a:lnTo>
                        <a:pt x="270" y="223"/>
                      </a:lnTo>
                      <a:lnTo>
                        <a:pt x="267" y="225"/>
                      </a:lnTo>
                      <a:lnTo>
                        <a:pt x="265" y="228"/>
                      </a:lnTo>
                      <a:lnTo>
                        <a:pt x="262" y="230"/>
                      </a:lnTo>
                      <a:lnTo>
                        <a:pt x="262" y="233"/>
                      </a:lnTo>
                      <a:lnTo>
                        <a:pt x="260" y="235"/>
                      </a:lnTo>
                      <a:lnTo>
                        <a:pt x="257" y="238"/>
                      </a:lnTo>
                      <a:lnTo>
                        <a:pt x="257" y="240"/>
                      </a:lnTo>
                      <a:lnTo>
                        <a:pt x="255" y="240"/>
                      </a:lnTo>
                      <a:lnTo>
                        <a:pt x="255" y="242"/>
                      </a:lnTo>
                      <a:lnTo>
                        <a:pt x="253" y="242"/>
                      </a:lnTo>
                      <a:lnTo>
                        <a:pt x="253" y="245"/>
                      </a:lnTo>
                      <a:lnTo>
                        <a:pt x="250" y="245"/>
                      </a:lnTo>
                      <a:lnTo>
                        <a:pt x="250" y="247"/>
                      </a:lnTo>
                      <a:lnTo>
                        <a:pt x="248" y="250"/>
                      </a:lnTo>
                      <a:lnTo>
                        <a:pt x="248" y="252"/>
                      </a:lnTo>
                      <a:lnTo>
                        <a:pt x="245" y="255"/>
                      </a:lnTo>
                      <a:lnTo>
                        <a:pt x="243" y="257"/>
                      </a:lnTo>
                      <a:lnTo>
                        <a:pt x="243" y="260"/>
                      </a:lnTo>
                      <a:lnTo>
                        <a:pt x="240" y="260"/>
                      </a:lnTo>
                      <a:lnTo>
                        <a:pt x="240" y="262"/>
                      </a:lnTo>
                      <a:lnTo>
                        <a:pt x="238" y="262"/>
                      </a:lnTo>
                      <a:lnTo>
                        <a:pt x="238" y="265"/>
                      </a:lnTo>
                      <a:lnTo>
                        <a:pt x="238" y="267"/>
                      </a:lnTo>
                      <a:lnTo>
                        <a:pt x="238" y="269"/>
                      </a:lnTo>
                      <a:lnTo>
                        <a:pt x="240" y="274"/>
                      </a:lnTo>
                      <a:lnTo>
                        <a:pt x="243" y="277"/>
                      </a:lnTo>
                      <a:lnTo>
                        <a:pt x="243" y="279"/>
                      </a:lnTo>
                      <a:lnTo>
                        <a:pt x="245" y="279"/>
                      </a:lnTo>
                      <a:lnTo>
                        <a:pt x="245" y="282"/>
                      </a:lnTo>
                      <a:lnTo>
                        <a:pt x="248" y="284"/>
                      </a:lnTo>
                      <a:lnTo>
                        <a:pt x="250" y="287"/>
                      </a:lnTo>
                      <a:lnTo>
                        <a:pt x="253" y="289"/>
                      </a:lnTo>
                      <a:lnTo>
                        <a:pt x="255" y="291"/>
                      </a:lnTo>
                      <a:lnTo>
                        <a:pt x="257" y="294"/>
                      </a:lnTo>
                      <a:lnTo>
                        <a:pt x="260" y="294"/>
                      </a:lnTo>
                      <a:lnTo>
                        <a:pt x="260" y="296"/>
                      </a:lnTo>
                      <a:lnTo>
                        <a:pt x="262" y="299"/>
                      </a:lnTo>
                      <a:lnTo>
                        <a:pt x="262" y="301"/>
                      </a:lnTo>
                      <a:lnTo>
                        <a:pt x="260" y="301"/>
                      </a:lnTo>
                      <a:lnTo>
                        <a:pt x="257" y="304"/>
                      </a:lnTo>
                      <a:lnTo>
                        <a:pt x="257" y="306"/>
                      </a:lnTo>
                      <a:lnTo>
                        <a:pt x="257" y="309"/>
                      </a:lnTo>
                      <a:lnTo>
                        <a:pt x="257" y="311"/>
                      </a:lnTo>
                      <a:lnTo>
                        <a:pt x="260" y="313"/>
                      </a:lnTo>
                      <a:lnTo>
                        <a:pt x="257" y="316"/>
                      </a:lnTo>
                      <a:lnTo>
                        <a:pt x="257" y="318"/>
                      </a:lnTo>
                      <a:lnTo>
                        <a:pt x="257" y="321"/>
                      </a:lnTo>
                      <a:lnTo>
                        <a:pt x="255" y="321"/>
                      </a:lnTo>
                      <a:lnTo>
                        <a:pt x="255" y="323"/>
                      </a:lnTo>
                      <a:lnTo>
                        <a:pt x="253" y="323"/>
                      </a:lnTo>
                      <a:lnTo>
                        <a:pt x="250" y="323"/>
                      </a:lnTo>
                      <a:lnTo>
                        <a:pt x="248" y="326"/>
                      </a:lnTo>
                      <a:lnTo>
                        <a:pt x="245" y="326"/>
                      </a:lnTo>
                      <a:lnTo>
                        <a:pt x="245" y="328"/>
                      </a:lnTo>
                      <a:lnTo>
                        <a:pt x="243" y="328"/>
                      </a:lnTo>
                      <a:lnTo>
                        <a:pt x="240" y="328"/>
                      </a:lnTo>
                      <a:lnTo>
                        <a:pt x="238" y="331"/>
                      </a:lnTo>
                      <a:lnTo>
                        <a:pt x="235" y="331"/>
                      </a:lnTo>
                      <a:lnTo>
                        <a:pt x="233" y="331"/>
                      </a:lnTo>
                      <a:lnTo>
                        <a:pt x="231" y="331"/>
                      </a:lnTo>
                      <a:lnTo>
                        <a:pt x="228" y="333"/>
                      </a:lnTo>
                      <a:lnTo>
                        <a:pt x="226" y="335"/>
                      </a:lnTo>
                      <a:lnTo>
                        <a:pt x="223" y="335"/>
                      </a:lnTo>
                      <a:lnTo>
                        <a:pt x="221" y="335"/>
                      </a:lnTo>
                      <a:lnTo>
                        <a:pt x="218" y="338"/>
                      </a:lnTo>
                      <a:lnTo>
                        <a:pt x="216" y="335"/>
                      </a:lnTo>
                      <a:lnTo>
                        <a:pt x="213" y="335"/>
                      </a:lnTo>
                      <a:lnTo>
                        <a:pt x="211" y="335"/>
                      </a:lnTo>
                      <a:lnTo>
                        <a:pt x="211" y="333"/>
                      </a:lnTo>
                      <a:lnTo>
                        <a:pt x="209" y="333"/>
                      </a:lnTo>
                      <a:lnTo>
                        <a:pt x="206" y="331"/>
                      </a:lnTo>
                      <a:lnTo>
                        <a:pt x="204" y="331"/>
                      </a:lnTo>
                      <a:lnTo>
                        <a:pt x="204" y="333"/>
                      </a:lnTo>
                      <a:lnTo>
                        <a:pt x="204" y="335"/>
                      </a:lnTo>
                      <a:lnTo>
                        <a:pt x="201" y="335"/>
                      </a:lnTo>
                      <a:lnTo>
                        <a:pt x="199" y="335"/>
                      </a:lnTo>
                      <a:lnTo>
                        <a:pt x="196" y="335"/>
                      </a:lnTo>
                      <a:lnTo>
                        <a:pt x="194" y="333"/>
                      </a:lnTo>
                      <a:lnTo>
                        <a:pt x="191" y="333"/>
                      </a:lnTo>
                      <a:lnTo>
                        <a:pt x="189" y="335"/>
                      </a:lnTo>
                      <a:lnTo>
                        <a:pt x="186" y="338"/>
                      </a:lnTo>
                      <a:lnTo>
                        <a:pt x="186" y="340"/>
                      </a:lnTo>
                      <a:lnTo>
                        <a:pt x="184" y="343"/>
                      </a:lnTo>
                      <a:lnTo>
                        <a:pt x="184" y="345"/>
                      </a:lnTo>
                      <a:lnTo>
                        <a:pt x="182" y="345"/>
                      </a:lnTo>
                      <a:lnTo>
                        <a:pt x="179" y="345"/>
                      </a:lnTo>
                      <a:lnTo>
                        <a:pt x="177" y="345"/>
                      </a:lnTo>
                      <a:lnTo>
                        <a:pt x="174" y="345"/>
                      </a:lnTo>
                      <a:lnTo>
                        <a:pt x="172" y="345"/>
                      </a:lnTo>
                      <a:lnTo>
                        <a:pt x="172" y="348"/>
                      </a:lnTo>
                      <a:lnTo>
                        <a:pt x="169" y="350"/>
                      </a:lnTo>
                      <a:lnTo>
                        <a:pt x="167" y="350"/>
                      </a:lnTo>
                      <a:lnTo>
                        <a:pt x="164" y="350"/>
                      </a:lnTo>
                      <a:lnTo>
                        <a:pt x="164" y="348"/>
                      </a:lnTo>
                      <a:lnTo>
                        <a:pt x="162" y="348"/>
                      </a:lnTo>
                      <a:lnTo>
                        <a:pt x="160" y="350"/>
                      </a:lnTo>
                      <a:lnTo>
                        <a:pt x="157" y="348"/>
                      </a:lnTo>
                      <a:lnTo>
                        <a:pt x="157" y="345"/>
                      </a:lnTo>
                      <a:lnTo>
                        <a:pt x="155" y="345"/>
                      </a:lnTo>
                      <a:lnTo>
                        <a:pt x="152" y="345"/>
                      </a:lnTo>
                      <a:lnTo>
                        <a:pt x="150" y="345"/>
                      </a:lnTo>
                      <a:lnTo>
                        <a:pt x="147" y="345"/>
                      </a:lnTo>
                      <a:lnTo>
                        <a:pt x="145" y="348"/>
                      </a:lnTo>
                      <a:lnTo>
                        <a:pt x="142" y="348"/>
                      </a:lnTo>
                      <a:lnTo>
                        <a:pt x="140" y="348"/>
                      </a:lnTo>
                      <a:lnTo>
                        <a:pt x="138" y="348"/>
                      </a:lnTo>
                      <a:lnTo>
                        <a:pt x="138" y="345"/>
                      </a:lnTo>
                      <a:lnTo>
                        <a:pt x="135" y="345"/>
                      </a:lnTo>
                      <a:lnTo>
                        <a:pt x="135" y="343"/>
                      </a:lnTo>
                      <a:lnTo>
                        <a:pt x="133" y="340"/>
                      </a:lnTo>
                      <a:lnTo>
                        <a:pt x="133" y="338"/>
                      </a:lnTo>
                      <a:lnTo>
                        <a:pt x="133" y="335"/>
                      </a:lnTo>
                      <a:lnTo>
                        <a:pt x="130" y="335"/>
                      </a:lnTo>
                      <a:lnTo>
                        <a:pt x="128" y="335"/>
                      </a:lnTo>
                      <a:lnTo>
                        <a:pt x="128" y="338"/>
                      </a:lnTo>
                      <a:lnTo>
                        <a:pt x="125" y="338"/>
                      </a:lnTo>
                      <a:lnTo>
                        <a:pt x="125" y="340"/>
                      </a:lnTo>
                      <a:lnTo>
                        <a:pt x="123" y="340"/>
                      </a:lnTo>
                      <a:lnTo>
                        <a:pt x="123" y="338"/>
                      </a:lnTo>
                      <a:lnTo>
                        <a:pt x="123" y="335"/>
                      </a:lnTo>
                      <a:close/>
                    </a:path>
                  </a:pathLst>
                </a:custGeom>
                <a:solidFill>
                  <a:srgbClr val="669900">
                    <a:alpha val="25000"/>
                  </a:srgbClr>
                </a:solidFill>
                <a:ln w="3175">
                  <a:noFill/>
                  <a:prstDash val="solid"/>
                  <a:round/>
                  <a:headEnd/>
                  <a:tailEnd/>
                </a:ln>
              </p:spPr>
              <p:txBody>
                <a:bodyPr/>
                <a:lstStyle/>
                <a:p>
                  <a:endParaRPr lang="es-SV"/>
                </a:p>
              </p:txBody>
            </p:sp>
            <p:sp>
              <p:nvSpPr>
                <p:cNvPr id="149866" name="Freeform 2410"/>
                <p:cNvSpPr>
                  <a:spLocks/>
                </p:cNvSpPr>
                <p:nvPr/>
              </p:nvSpPr>
              <p:spPr bwMode="auto">
                <a:xfrm>
                  <a:off x="3135" y="1886"/>
                  <a:ext cx="237" cy="261"/>
                </a:xfrm>
                <a:custGeom>
                  <a:avLst/>
                  <a:gdLst/>
                  <a:ahLst/>
                  <a:cxnLst>
                    <a:cxn ang="0">
                      <a:pos x="230" y="146"/>
                    </a:cxn>
                    <a:cxn ang="0">
                      <a:pos x="220" y="146"/>
                    </a:cxn>
                    <a:cxn ang="0">
                      <a:pos x="220" y="154"/>
                    </a:cxn>
                    <a:cxn ang="0">
                      <a:pos x="220" y="168"/>
                    </a:cxn>
                    <a:cxn ang="0">
                      <a:pos x="213" y="173"/>
                    </a:cxn>
                    <a:cxn ang="0">
                      <a:pos x="208" y="168"/>
                    </a:cxn>
                    <a:cxn ang="0">
                      <a:pos x="198" y="176"/>
                    </a:cxn>
                    <a:cxn ang="0">
                      <a:pos x="198" y="188"/>
                    </a:cxn>
                    <a:cxn ang="0">
                      <a:pos x="193" y="195"/>
                    </a:cxn>
                    <a:cxn ang="0">
                      <a:pos x="195" y="203"/>
                    </a:cxn>
                    <a:cxn ang="0">
                      <a:pos x="198" y="210"/>
                    </a:cxn>
                    <a:cxn ang="0">
                      <a:pos x="200" y="217"/>
                    </a:cxn>
                    <a:cxn ang="0">
                      <a:pos x="208" y="220"/>
                    </a:cxn>
                    <a:cxn ang="0">
                      <a:pos x="213" y="225"/>
                    </a:cxn>
                    <a:cxn ang="0">
                      <a:pos x="217" y="234"/>
                    </a:cxn>
                    <a:cxn ang="0">
                      <a:pos x="222" y="247"/>
                    </a:cxn>
                    <a:cxn ang="0">
                      <a:pos x="154" y="259"/>
                    </a:cxn>
                    <a:cxn ang="0">
                      <a:pos x="134" y="252"/>
                    </a:cxn>
                    <a:cxn ang="0">
                      <a:pos x="56" y="181"/>
                    </a:cxn>
                    <a:cxn ang="0">
                      <a:pos x="14" y="117"/>
                    </a:cxn>
                    <a:cxn ang="0">
                      <a:pos x="44" y="75"/>
                    </a:cxn>
                    <a:cxn ang="0">
                      <a:pos x="61" y="68"/>
                    </a:cxn>
                    <a:cxn ang="0">
                      <a:pos x="73" y="61"/>
                    </a:cxn>
                    <a:cxn ang="0">
                      <a:pos x="85" y="56"/>
                    </a:cxn>
                    <a:cxn ang="0">
                      <a:pos x="93" y="53"/>
                    </a:cxn>
                    <a:cxn ang="0">
                      <a:pos x="100" y="46"/>
                    </a:cxn>
                    <a:cxn ang="0">
                      <a:pos x="110" y="44"/>
                    </a:cxn>
                    <a:cxn ang="0">
                      <a:pos x="120" y="46"/>
                    </a:cxn>
                    <a:cxn ang="0">
                      <a:pos x="127" y="46"/>
                    </a:cxn>
                    <a:cxn ang="0">
                      <a:pos x="122" y="39"/>
                    </a:cxn>
                    <a:cxn ang="0">
                      <a:pos x="120" y="36"/>
                    </a:cxn>
                    <a:cxn ang="0">
                      <a:pos x="132" y="24"/>
                    </a:cxn>
                    <a:cxn ang="0">
                      <a:pos x="147" y="17"/>
                    </a:cxn>
                    <a:cxn ang="0">
                      <a:pos x="161" y="9"/>
                    </a:cxn>
                    <a:cxn ang="0">
                      <a:pos x="173" y="4"/>
                    </a:cxn>
                    <a:cxn ang="0">
                      <a:pos x="186" y="0"/>
                    </a:cxn>
                    <a:cxn ang="0">
                      <a:pos x="188" y="9"/>
                    </a:cxn>
                    <a:cxn ang="0">
                      <a:pos x="188" y="17"/>
                    </a:cxn>
                    <a:cxn ang="0">
                      <a:pos x="183" y="24"/>
                    </a:cxn>
                    <a:cxn ang="0">
                      <a:pos x="178" y="31"/>
                    </a:cxn>
                    <a:cxn ang="0">
                      <a:pos x="183" y="41"/>
                    </a:cxn>
                    <a:cxn ang="0">
                      <a:pos x="188" y="51"/>
                    </a:cxn>
                    <a:cxn ang="0">
                      <a:pos x="188" y="58"/>
                    </a:cxn>
                    <a:cxn ang="0">
                      <a:pos x="186" y="68"/>
                    </a:cxn>
                    <a:cxn ang="0">
                      <a:pos x="188" y="85"/>
                    </a:cxn>
                    <a:cxn ang="0">
                      <a:pos x="193" y="93"/>
                    </a:cxn>
                    <a:cxn ang="0">
                      <a:pos x="195" y="102"/>
                    </a:cxn>
                    <a:cxn ang="0">
                      <a:pos x="203" y="105"/>
                    </a:cxn>
                    <a:cxn ang="0">
                      <a:pos x="205" y="115"/>
                    </a:cxn>
                    <a:cxn ang="0">
                      <a:pos x="205" y="127"/>
                    </a:cxn>
                    <a:cxn ang="0">
                      <a:pos x="213" y="132"/>
                    </a:cxn>
                    <a:cxn ang="0">
                      <a:pos x="222" y="137"/>
                    </a:cxn>
                    <a:cxn ang="0">
                      <a:pos x="232" y="139"/>
                    </a:cxn>
                  </a:cxnLst>
                  <a:rect l="0" t="0" r="r" b="b"/>
                  <a:pathLst>
                    <a:path w="237" h="261">
                      <a:moveTo>
                        <a:pt x="237" y="144"/>
                      </a:moveTo>
                      <a:lnTo>
                        <a:pt x="235" y="144"/>
                      </a:lnTo>
                      <a:lnTo>
                        <a:pt x="232" y="146"/>
                      </a:lnTo>
                      <a:lnTo>
                        <a:pt x="230" y="146"/>
                      </a:lnTo>
                      <a:lnTo>
                        <a:pt x="227" y="146"/>
                      </a:lnTo>
                      <a:lnTo>
                        <a:pt x="225" y="146"/>
                      </a:lnTo>
                      <a:lnTo>
                        <a:pt x="222" y="146"/>
                      </a:lnTo>
                      <a:lnTo>
                        <a:pt x="220" y="146"/>
                      </a:lnTo>
                      <a:lnTo>
                        <a:pt x="217" y="149"/>
                      </a:lnTo>
                      <a:lnTo>
                        <a:pt x="217" y="151"/>
                      </a:lnTo>
                      <a:lnTo>
                        <a:pt x="217" y="154"/>
                      </a:lnTo>
                      <a:lnTo>
                        <a:pt x="220" y="154"/>
                      </a:lnTo>
                      <a:lnTo>
                        <a:pt x="220" y="156"/>
                      </a:lnTo>
                      <a:lnTo>
                        <a:pt x="220" y="159"/>
                      </a:lnTo>
                      <a:lnTo>
                        <a:pt x="220" y="161"/>
                      </a:lnTo>
                      <a:lnTo>
                        <a:pt x="220" y="168"/>
                      </a:lnTo>
                      <a:lnTo>
                        <a:pt x="217" y="168"/>
                      </a:lnTo>
                      <a:lnTo>
                        <a:pt x="217" y="171"/>
                      </a:lnTo>
                      <a:lnTo>
                        <a:pt x="215" y="171"/>
                      </a:lnTo>
                      <a:lnTo>
                        <a:pt x="213" y="173"/>
                      </a:lnTo>
                      <a:lnTo>
                        <a:pt x="210" y="173"/>
                      </a:lnTo>
                      <a:lnTo>
                        <a:pt x="208" y="173"/>
                      </a:lnTo>
                      <a:lnTo>
                        <a:pt x="208" y="171"/>
                      </a:lnTo>
                      <a:lnTo>
                        <a:pt x="208" y="168"/>
                      </a:lnTo>
                      <a:lnTo>
                        <a:pt x="205" y="171"/>
                      </a:lnTo>
                      <a:lnTo>
                        <a:pt x="203" y="171"/>
                      </a:lnTo>
                      <a:lnTo>
                        <a:pt x="200" y="173"/>
                      </a:lnTo>
                      <a:lnTo>
                        <a:pt x="198" y="176"/>
                      </a:lnTo>
                      <a:lnTo>
                        <a:pt x="195" y="181"/>
                      </a:lnTo>
                      <a:lnTo>
                        <a:pt x="195" y="183"/>
                      </a:lnTo>
                      <a:lnTo>
                        <a:pt x="198" y="186"/>
                      </a:lnTo>
                      <a:lnTo>
                        <a:pt x="198" y="188"/>
                      </a:lnTo>
                      <a:lnTo>
                        <a:pt x="198" y="190"/>
                      </a:lnTo>
                      <a:lnTo>
                        <a:pt x="195" y="190"/>
                      </a:lnTo>
                      <a:lnTo>
                        <a:pt x="193" y="193"/>
                      </a:lnTo>
                      <a:lnTo>
                        <a:pt x="193" y="195"/>
                      </a:lnTo>
                      <a:lnTo>
                        <a:pt x="195" y="195"/>
                      </a:lnTo>
                      <a:lnTo>
                        <a:pt x="195" y="198"/>
                      </a:lnTo>
                      <a:lnTo>
                        <a:pt x="195" y="200"/>
                      </a:lnTo>
                      <a:lnTo>
                        <a:pt x="195" y="203"/>
                      </a:lnTo>
                      <a:lnTo>
                        <a:pt x="195" y="205"/>
                      </a:lnTo>
                      <a:lnTo>
                        <a:pt x="195" y="208"/>
                      </a:lnTo>
                      <a:lnTo>
                        <a:pt x="195" y="210"/>
                      </a:lnTo>
                      <a:lnTo>
                        <a:pt x="198" y="210"/>
                      </a:lnTo>
                      <a:lnTo>
                        <a:pt x="198" y="212"/>
                      </a:lnTo>
                      <a:lnTo>
                        <a:pt x="198" y="215"/>
                      </a:lnTo>
                      <a:lnTo>
                        <a:pt x="200" y="215"/>
                      </a:lnTo>
                      <a:lnTo>
                        <a:pt x="200" y="217"/>
                      </a:lnTo>
                      <a:lnTo>
                        <a:pt x="203" y="217"/>
                      </a:lnTo>
                      <a:lnTo>
                        <a:pt x="205" y="217"/>
                      </a:lnTo>
                      <a:lnTo>
                        <a:pt x="208" y="217"/>
                      </a:lnTo>
                      <a:lnTo>
                        <a:pt x="208" y="220"/>
                      </a:lnTo>
                      <a:lnTo>
                        <a:pt x="210" y="220"/>
                      </a:lnTo>
                      <a:lnTo>
                        <a:pt x="210" y="222"/>
                      </a:lnTo>
                      <a:lnTo>
                        <a:pt x="213" y="222"/>
                      </a:lnTo>
                      <a:lnTo>
                        <a:pt x="213" y="225"/>
                      </a:lnTo>
                      <a:lnTo>
                        <a:pt x="213" y="227"/>
                      </a:lnTo>
                      <a:lnTo>
                        <a:pt x="215" y="227"/>
                      </a:lnTo>
                      <a:lnTo>
                        <a:pt x="217" y="232"/>
                      </a:lnTo>
                      <a:lnTo>
                        <a:pt x="217" y="234"/>
                      </a:lnTo>
                      <a:lnTo>
                        <a:pt x="220" y="237"/>
                      </a:lnTo>
                      <a:lnTo>
                        <a:pt x="222" y="237"/>
                      </a:lnTo>
                      <a:lnTo>
                        <a:pt x="222" y="239"/>
                      </a:lnTo>
                      <a:lnTo>
                        <a:pt x="222" y="247"/>
                      </a:lnTo>
                      <a:lnTo>
                        <a:pt x="203" y="244"/>
                      </a:lnTo>
                      <a:lnTo>
                        <a:pt x="193" y="252"/>
                      </a:lnTo>
                      <a:lnTo>
                        <a:pt x="176" y="244"/>
                      </a:lnTo>
                      <a:lnTo>
                        <a:pt x="154" y="259"/>
                      </a:lnTo>
                      <a:lnTo>
                        <a:pt x="149" y="261"/>
                      </a:lnTo>
                      <a:lnTo>
                        <a:pt x="137" y="257"/>
                      </a:lnTo>
                      <a:lnTo>
                        <a:pt x="134" y="254"/>
                      </a:lnTo>
                      <a:lnTo>
                        <a:pt x="134" y="252"/>
                      </a:lnTo>
                      <a:lnTo>
                        <a:pt x="120" y="244"/>
                      </a:lnTo>
                      <a:lnTo>
                        <a:pt x="117" y="242"/>
                      </a:lnTo>
                      <a:lnTo>
                        <a:pt x="68" y="195"/>
                      </a:lnTo>
                      <a:lnTo>
                        <a:pt x="56" y="181"/>
                      </a:lnTo>
                      <a:lnTo>
                        <a:pt x="54" y="176"/>
                      </a:lnTo>
                      <a:lnTo>
                        <a:pt x="31" y="139"/>
                      </a:lnTo>
                      <a:lnTo>
                        <a:pt x="22" y="127"/>
                      </a:lnTo>
                      <a:lnTo>
                        <a:pt x="14" y="117"/>
                      </a:lnTo>
                      <a:lnTo>
                        <a:pt x="7" y="112"/>
                      </a:lnTo>
                      <a:lnTo>
                        <a:pt x="0" y="105"/>
                      </a:lnTo>
                      <a:lnTo>
                        <a:pt x="39" y="78"/>
                      </a:lnTo>
                      <a:lnTo>
                        <a:pt x="44" y="75"/>
                      </a:lnTo>
                      <a:lnTo>
                        <a:pt x="49" y="73"/>
                      </a:lnTo>
                      <a:lnTo>
                        <a:pt x="51" y="71"/>
                      </a:lnTo>
                      <a:lnTo>
                        <a:pt x="56" y="71"/>
                      </a:lnTo>
                      <a:lnTo>
                        <a:pt x="61" y="68"/>
                      </a:lnTo>
                      <a:lnTo>
                        <a:pt x="63" y="66"/>
                      </a:lnTo>
                      <a:lnTo>
                        <a:pt x="68" y="63"/>
                      </a:lnTo>
                      <a:lnTo>
                        <a:pt x="71" y="63"/>
                      </a:lnTo>
                      <a:lnTo>
                        <a:pt x="73" y="61"/>
                      </a:lnTo>
                      <a:lnTo>
                        <a:pt x="78" y="61"/>
                      </a:lnTo>
                      <a:lnTo>
                        <a:pt x="80" y="58"/>
                      </a:lnTo>
                      <a:lnTo>
                        <a:pt x="83" y="58"/>
                      </a:lnTo>
                      <a:lnTo>
                        <a:pt x="85" y="56"/>
                      </a:lnTo>
                      <a:lnTo>
                        <a:pt x="88" y="56"/>
                      </a:lnTo>
                      <a:lnTo>
                        <a:pt x="90" y="56"/>
                      </a:lnTo>
                      <a:lnTo>
                        <a:pt x="93" y="56"/>
                      </a:lnTo>
                      <a:lnTo>
                        <a:pt x="93" y="53"/>
                      </a:lnTo>
                      <a:lnTo>
                        <a:pt x="93" y="51"/>
                      </a:lnTo>
                      <a:lnTo>
                        <a:pt x="95" y="51"/>
                      </a:lnTo>
                      <a:lnTo>
                        <a:pt x="95" y="48"/>
                      </a:lnTo>
                      <a:lnTo>
                        <a:pt x="100" y="46"/>
                      </a:lnTo>
                      <a:lnTo>
                        <a:pt x="102" y="44"/>
                      </a:lnTo>
                      <a:lnTo>
                        <a:pt x="105" y="44"/>
                      </a:lnTo>
                      <a:lnTo>
                        <a:pt x="107" y="44"/>
                      </a:lnTo>
                      <a:lnTo>
                        <a:pt x="110" y="44"/>
                      </a:lnTo>
                      <a:lnTo>
                        <a:pt x="112" y="44"/>
                      </a:lnTo>
                      <a:lnTo>
                        <a:pt x="115" y="46"/>
                      </a:lnTo>
                      <a:lnTo>
                        <a:pt x="117" y="46"/>
                      </a:lnTo>
                      <a:lnTo>
                        <a:pt x="120" y="46"/>
                      </a:lnTo>
                      <a:lnTo>
                        <a:pt x="122" y="48"/>
                      </a:lnTo>
                      <a:lnTo>
                        <a:pt x="124" y="48"/>
                      </a:lnTo>
                      <a:lnTo>
                        <a:pt x="127" y="48"/>
                      </a:lnTo>
                      <a:lnTo>
                        <a:pt x="127" y="46"/>
                      </a:lnTo>
                      <a:lnTo>
                        <a:pt x="127" y="44"/>
                      </a:lnTo>
                      <a:lnTo>
                        <a:pt x="124" y="41"/>
                      </a:lnTo>
                      <a:lnTo>
                        <a:pt x="122" y="41"/>
                      </a:lnTo>
                      <a:lnTo>
                        <a:pt x="122" y="39"/>
                      </a:lnTo>
                      <a:lnTo>
                        <a:pt x="120" y="39"/>
                      </a:lnTo>
                      <a:lnTo>
                        <a:pt x="117" y="39"/>
                      </a:lnTo>
                      <a:lnTo>
                        <a:pt x="117" y="36"/>
                      </a:lnTo>
                      <a:lnTo>
                        <a:pt x="120" y="36"/>
                      </a:lnTo>
                      <a:lnTo>
                        <a:pt x="120" y="34"/>
                      </a:lnTo>
                      <a:lnTo>
                        <a:pt x="120" y="31"/>
                      </a:lnTo>
                      <a:lnTo>
                        <a:pt x="127" y="26"/>
                      </a:lnTo>
                      <a:lnTo>
                        <a:pt x="132" y="24"/>
                      </a:lnTo>
                      <a:lnTo>
                        <a:pt x="137" y="22"/>
                      </a:lnTo>
                      <a:lnTo>
                        <a:pt x="139" y="22"/>
                      </a:lnTo>
                      <a:lnTo>
                        <a:pt x="144" y="19"/>
                      </a:lnTo>
                      <a:lnTo>
                        <a:pt x="147" y="17"/>
                      </a:lnTo>
                      <a:lnTo>
                        <a:pt x="151" y="14"/>
                      </a:lnTo>
                      <a:lnTo>
                        <a:pt x="154" y="14"/>
                      </a:lnTo>
                      <a:lnTo>
                        <a:pt x="159" y="12"/>
                      </a:lnTo>
                      <a:lnTo>
                        <a:pt x="161" y="9"/>
                      </a:lnTo>
                      <a:lnTo>
                        <a:pt x="166" y="9"/>
                      </a:lnTo>
                      <a:lnTo>
                        <a:pt x="169" y="7"/>
                      </a:lnTo>
                      <a:lnTo>
                        <a:pt x="171" y="7"/>
                      </a:lnTo>
                      <a:lnTo>
                        <a:pt x="173" y="4"/>
                      </a:lnTo>
                      <a:lnTo>
                        <a:pt x="178" y="2"/>
                      </a:lnTo>
                      <a:lnTo>
                        <a:pt x="181" y="2"/>
                      </a:lnTo>
                      <a:lnTo>
                        <a:pt x="183" y="0"/>
                      </a:lnTo>
                      <a:lnTo>
                        <a:pt x="186" y="0"/>
                      </a:lnTo>
                      <a:lnTo>
                        <a:pt x="186" y="2"/>
                      </a:lnTo>
                      <a:lnTo>
                        <a:pt x="186" y="4"/>
                      </a:lnTo>
                      <a:lnTo>
                        <a:pt x="188" y="7"/>
                      </a:lnTo>
                      <a:lnTo>
                        <a:pt x="188" y="9"/>
                      </a:lnTo>
                      <a:lnTo>
                        <a:pt x="188" y="12"/>
                      </a:lnTo>
                      <a:lnTo>
                        <a:pt x="191" y="14"/>
                      </a:lnTo>
                      <a:lnTo>
                        <a:pt x="191" y="17"/>
                      </a:lnTo>
                      <a:lnTo>
                        <a:pt x="188" y="17"/>
                      </a:lnTo>
                      <a:lnTo>
                        <a:pt x="186" y="14"/>
                      </a:lnTo>
                      <a:lnTo>
                        <a:pt x="183" y="17"/>
                      </a:lnTo>
                      <a:lnTo>
                        <a:pt x="183" y="22"/>
                      </a:lnTo>
                      <a:lnTo>
                        <a:pt x="183" y="24"/>
                      </a:lnTo>
                      <a:lnTo>
                        <a:pt x="181" y="24"/>
                      </a:lnTo>
                      <a:lnTo>
                        <a:pt x="178" y="26"/>
                      </a:lnTo>
                      <a:lnTo>
                        <a:pt x="178" y="29"/>
                      </a:lnTo>
                      <a:lnTo>
                        <a:pt x="178" y="31"/>
                      </a:lnTo>
                      <a:lnTo>
                        <a:pt x="178" y="34"/>
                      </a:lnTo>
                      <a:lnTo>
                        <a:pt x="178" y="36"/>
                      </a:lnTo>
                      <a:lnTo>
                        <a:pt x="181" y="39"/>
                      </a:lnTo>
                      <a:lnTo>
                        <a:pt x="183" y="41"/>
                      </a:lnTo>
                      <a:lnTo>
                        <a:pt x="183" y="44"/>
                      </a:lnTo>
                      <a:lnTo>
                        <a:pt x="183" y="46"/>
                      </a:lnTo>
                      <a:lnTo>
                        <a:pt x="186" y="48"/>
                      </a:lnTo>
                      <a:lnTo>
                        <a:pt x="188" y="51"/>
                      </a:lnTo>
                      <a:lnTo>
                        <a:pt x="191" y="53"/>
                      </a:lnTo>
                      <a:lnTo>
                        <a:pt x="191" y="56"/>
                      </a:lnTo>
                      <a:lnTo>
                        <a:pt x="191" y="58"/>
                      </a:lnTo>
                      <a:lnTo>
                        <a:pt x="188" y="58"/>
                      </a:lnTo>
                      <a:lnTo>
                        <a:pt x="188" y="61"/>
                      </a:lnTo>
                      <a:lnTo>
                        <a:pt x="186" y="63"/>
                      </a:lnTo>
                      <a:lnTo>
                        <a:pt x="186" y="66"/>
                      </a:lnTo>
                      <a:lnTo>
                        <a:pt x="186" y="68"/>
                      </a:lnTo>
                      <a:lnTo>
                        <a:pt x="186" y="71"/>
                      </a:lnTo>
                      <a:lnTo>
                        <a:pt x="186" y="75"/>
                      </a:lnTo>
                      <a:lnTo>
                        <a:pt x="186" y="83"/>
                      </a:lnTo>
                      <a:lnTo>
                        <a:pt x="188" y="85"/>
                      </a:lnTo>
                      <a:lnTo>
                        <a:pt x="191" y="88"/>
                      </a:lnTo>
                      <a:lnTo>
                        <a:pt x="191" y="90"/>
                      </a:lnTo>
                      <a:lnTo>
                        <a:pt x="193" y="90"/>
                      </a:lnTo>
                      <a:lnTo>
                        <a:pt x="193" y="93"/>
                      </a:lnTo>
                      <a:lnTo>
                        <a:pt x="191" y="95"/>
                      </a:lnTo>
                      <a:lnTo>
                        <a:pt x="193" y="97"/>
                      </a:lnTo>
                      <a:lnTo>
                        <a:pt x="193" y="100"/>
                      </a:lnTo>
                      <a:lnTo>
                        <a:pt x="195" y="102"/>
                      </a:lnTo>
                      <a:lnTo>
                        <a:pt x="198" y="102"/>
                      </a:lnTo>
                      <a:lnTo>
                        <a:pt x="200" y="102"/>
                      </a:lnTo>
                      <a:lnTo>
                        <a:pt x="203" y="102"/>
                      </a:lnTo>
                      <a:lnTo>
                        <a:pt x="203" y="105"/>
                      </a:lnTo>
                      <a:lnTo>
                        <a:pt x="203" y="107"/>
                      </a:lnTo>
                      <a:lnTo>
                        <a:pt x="203" y="110"/>
                      </a:lnTo>
                      <a:lnTo>
                        <a:pt x="205" y="112"/>
                      </a:lnTo>
                      <a:lnTo>
                        <a:pt x="205" y="115"/>
                      </a:lnTo>
                      <a:lnTo>
                        <a:pt x="205" y="117"/>
                      </a:lnTo>
                      <a:lnTo>
                        <a:pt x="205" y="122"/>
                      </a:lnTo>
                      <a:lnTo>
                        <a:pt x="205" y="124"/>
                      </a:lnTo>
                      <a:lnTo>
                        <a:pt x="205" y="127"/>
                      </a:lnTo>
                      <a:lnTo>
                        <a:pt x="208" y="129"/>
                      </a:lnTo>
                      <a:lnTo>
                        <a:pt x="208" y="132"/>
                      </a:lnTo>
                      <a:lnTo>
                        <a:pt x="210" y="132"/>
                      </a:lnTo>
                      <a:lnTo>
                        <a:pt x="213" y="132"/>
                      </a:lnTo>
                      <a:lnTo>
                        <a:pt x="215" y="132"/>
                      </a:lnTo>
                      <a:lnTo>
                        <a:pt x="220" y="132"/>
                      </a:lnTo>
                      <a:lnTo>
                        <a:pt x="220" y="134"/>
                      </a:lnTo>
                      <a:lnTo>
                        <a:pt x="222" y="137"/>
                      </a:lnTo>
                      <a:lnTo>
                        <a:pt x="225" y="137"/>
                      </a:lnTo>
                      <a:lnTo>
                        <a:pt x="227" y="137"/>
                      </a:lnTo>
                      <a:lnTo>
                        <a:pt x="230" y="137"/>
                      </a:lnTo>
                      <a:lnTo>
                        <a:pt x="232" y="139"/>
                      </a:lnTo>
                      <a:lnTo>
                        <a:pt x="237" y="144"/>
                      </a:lnTo>
                      <a:close/>
                    </a:path>
                  </a:pathLst>
                </a:custGeom>
                <a:solidFill>
                  <a:srgbClr val="669900">
                    <a:alpha val="25000"/>
                  </a:srgbClr>
                </a:solidFill>
                <a:ln w="3175">
                  <a:noFill/>
                  <a:prstDash val="solid"/>
                  <a:round/>
                  <a:headEnd/>
                  <a:tailEnd/>
                </a:ln>
              </p:spPr>
              <p:txBody>
                <a:bodyPr/>
                <a:lstStyle/>
                <a:p>
                  <a:endParaRPr lang="es-SV"/>
                </a:p>
              </p:txBody>
            </p:sp>
            <p:sp>
              <p:nvSpPr>
                <p:cNvPr id="149867" name="Freeform 2411"/>
                <p:cNvSpPr>
                  <a:spLocks/>
                </p:cNvSpPr>
                <p:nvPr/>
              </p:nvSpPr>
              <p:spPr bwMode="auto">
                <a:xfrm>
                  <a:off x="3600" y="1895"/>
                  <a:ext cx="328" cy="404"/>
                </a:xfrm>
                <a:custGeom>
                  <a:avLst/>
                  <a:gdLst/>
                  <a:ahLst/>
                  <a:cxnLst>
                    <a:cxn ang="0">
                      <a:pos x="9" y="294"/>
                    </a:cxn>
                    <a:cxn ang="0">
                      <a:pos x="14" y="282"/>
                    </a:cxn>
                    <a:cxn ang="0">
                      <a:pos x="17" y="270"/>
                    </a:cxn>
                    <a:cxn ang="0">
                      <a:pos x="19" y="252"/>
                    </a:cxn>
                    <a:cxn ang="0">
                      <a:pos x="14" y="243"/>
                    </a:cxn>
                    <a:cxn ang="0">
                      <a:pos x="14" y="228"/>
                    </a:cxn>
                    <a:cxn ang="0">
                      <a:pos x="17" y="208"/>
                    </a:cxn>
                    <a:cxn ang="0">
                      <a:pos x="19" y="191"/>
                    </a:cxn>
                    <a:cxn ang="0">
                      <a:pos x="22" y="174"/>
                    </a:cxn>
                    <a:cxn ang="0">
                      <a:pos x="9" y="167"/>
                    </a:cxn>
                    <a:cxn ang="0">
                      <a:pos x="12" y="145"/>
                    </a:cxn>
                    <a:cxn ang="0">
                      <a:pos x="0" y="132"/>
                    </a:cxn>
                    <a:cxn ang="0">
                      <a:pos x="7" y="120"/>
                    </a:cxn>
                    <a:cxn ang="0">
                      <a:pos x="2" y="110"/>
                    </a:cxn>
                    <a:cxn ang="0">
                      <a:pos x="9" y="98"/>
                    </a:cxn>
                    <a:cxn ang="0">
                      <a:pos x="19" y="86"/>
                    </a:cxn>
                    <a:cxn ang="0">
                      <a:pos x="34" y="81"/>
                    </a:cxn>
                    <a:cxn ang="0">
                      <a:pos x="53" y="84"/>
                    </a:cxn>
                    <a:cxn ang="0">
                      <a:pos x="80" y="79"/>
                    </a:cxn>
                    <a:cxn ang="0">
                      <a:pos x="102" y="69"/>
                    </a:cxn>
                    <a:cxn ang="0">
                      <a:pos x="105" y="44"/>
                    </a:cxn>
                    <a:cxn ang="0">
                      <a:pos x="117" y="20"/>
                    </a:cxn>
                    <a:cxn ang="0">
                      <a:pos x="122" y="3"/>
                    </a:cxn>
                    <a:cxn ang="0">
                      <a:pos x="149" y="8"/>
                    </a:cxn>
                    <a:cxn ang="0">
                      <a:pos x="173" y="5"/>
                    </a:cxn>
                    <a:cxn ang="0">
                      <a:pos x="191" y="3"/>
                    </a:cxn>
                    <a:cxn ang="0">
                      <a:pos x="210" y="5"/>
                    </a:cxn>
                    <a:cxn ang="0">
                      <a:pos x="210" y="17"/>
                    </a:cxn>
                    <a:cxn ang="0">
                      <a:pos x="220" y="30"/>
                    </a:cxn>
                    <a:cxn ang="0">
                      <a:pos x="232" y="39"/>
                    </a:cxn>
                    <a:cxn ang="0">
                      <a:pos x="237" y="54"/>
                    </a:cxn>
                    <a:cxn ang="0">
                      <a:pos x="249" y="71"/>
                    </a:cxn>
                    <a:cxn ang="0">
                      <a:pos x="254" y="88"/>
                    </a:cxn>
                    <a:cxn ang="0">
                      <a:pos x="262" y="101"/>
                    </a:cxn>
                    <a:cxn ang="0">
                      <a:pos x="274" y="123"/>
                    </a:cxn>
                    <a:cxn ang="0">
                      <a:pos x="288" y="135"/>
                    </a:cxn>
                    <a:cxn ang="0">
                      <a:pos x="306" y="137"/>
                    </a:cxn>
                    <a:cxn ang="0">
                      <a:pos x="315" y="155"/>
                    </a:cxn>
                    <a:cxn ang="0">
                      <a:pos x="328" y="162"/>
                    </a:cxn>
                    <a:cxn ang="0">
                      <a:pos x="328" y="179"/>
                    </a:cxn>
                    <a:cxn ang="0">
                      <a:pos x="318" y="196"/>
                    </a:cxn>
                    <a:cxn ang="0">
                      <a:pos x="313" y="216"/>
                    </a:cxn>
                    <a:cxn ang="0">
                      <a:pos x="291" y="218"/>
                    </a:cxn>
                    <a:cxn ang="0">
                      <a:pos x="269" y="228"/>
                    </a:cxn>
                    <a:cxn ang="0">
                      <a:pos x="249" y="240"/>
                    </a:cxn>
                    <a:cxn ang="0">
                      <a:pos x="232" y="250"/>
                    </a:cxn>
                    <a:cxn ang="0">
                      <a:pos x="213" y="260"/>
                    </a:cxn>
                    <a:cxn ang="0">
                      <a:pos x="191" y="262"/>
                    </a:cxn>
                    <a:cxn ang="0">
                      <a:pos x="178" y="279"/>
                    </a:cxn>
                    <a:cxn ang="0">
                      <a:pos x="159" y="282"/>
                    </a:cxn>
                    <a:cxn ang="0">
                      <a:pos x="139" y="284"/>
                    </a:cxn>
                    <a:cxn ang="0">
                      <a:pos x="129" y="311"/>
                    </a:cxn>
                    <a:cxn ang="0">
                      <a:pos x="107" y="316"/>
                    </a:cxn>
                    <a:cxn ang="0">
                      <a:pos x="112" y="331"/>
                    </a:cxn>
                    <a:cxn ang="0">
                      <a:pos x="107" y="345"/>
                    </a:cxn>
                    <a:cxn ang="0">
                      <a:pos x="88" y="355"/>
                    </a:cxn>
                    <a:cxn ang="0">
                      <a:pos x="80" y="377"/>
                    </a:cxn>
                    <a:cxn ang="0">
                      <a:pos x="63" y="377"/>
                    </a:cxn>
                    <a:cxn ang="0">
                      <a:pos x="66" y="394"/>
                    </a:cxn>
                    <a:cxn ang="0">
                      <a:pos x="63" y="355"/>
                    </a:cxn>
                  </a:cxnLst>
                  <a:rect l="0" t="0" r="r" b="b"/>
                  <a:pathLst>
                    <a:path w="328" h="404">
                      <a:moveTo>
                        <a:pt x="7" y="314"/>
                      </a:moveTo>
                      <a:lnTo>
                        <a:pt x="7" y="309"/>
                      </a:lnTo>
                      <a:lnTo>
                        <a:pt x="7" y="306"/>
                      </a:lnTo>
                      <a:lnTo>
                        <a:pt x="7" y="304"/>
                      </a:lnTo>
                      <a:lnTo>
                        <a:pt x="7" y="301"/>
                      </a:lnTo>
                      <a:lnTo>
                        <a:pt x="9" y="299"/>
                      </a:lnTo>
                      <a:lnTo>
                        <a:pt x="9" y="296"/>
                      </a:lnTo>
                      <a:lnTo>
                        <a:pt x="9" y="294"/>
                      </a:lnTo>
                      <a:lnTo>
                        <a:pt x="7" y="294"/>
                      </a:lnTo>
                      <a:lnTo>
                        <a:pt x="7" y="292"/>
                      </a:lnTo>
                      <a:lnTo>
                        <a:pt x="9" y="289"/>
                      </a:lnTo>
                      <a:lnTo>
                        <a:pt x="12" y="289"/>
                      </a:lnTo>
                      <a:lnTo>
                        <a:pt x="12" y="287"/>
                      </a:lnTo>
                      <a:lnTo>
                        <a:pt x="12" y="284"/>
                      </a:lnTo>
                      <a:lnTo>
                        <a:pt x="12" y="282"/>
                      </a:lnTo>
                      <a:lnTo>
                        <a:pt x="14" y="282"/>
                      </a:lnTo>
                      <a:lnTo>
                        <a:pt x="14" y="279"/>
                      </a:lnTo>
                      <a:lnTo>
                        <a:pt x="17" y="279"/>
                      </a:lnTo>
                      <a:lnTo>
                        <a:pt x="17" y="277"/>
                      </a:lnTo>
                      <a:lnTo>
                        <a:pt x="14" y="277"/>
                      </a:lnTo>
                      <a:lnTo>
                        <a:pt x="14" y="274"/>
                      </a:lnTo>
                      <a:lnTo>
                        <a:pt x="14" y="272"/>
                      </a:lnTo>
                      <a:lnTo>
                        <a:pt x="17" y="272"/>
                      </a:lnTo>
                      <a:lnTo>
                        <a:pt x="17" y="270"/>
                      </a:lnTo>
                      <a:lnTo>
                        <a:pt x="17" y="267"/>
                      </a:lnTo>
                      <a:lnTo>
                        <a:pt x="17" y="265"/>
                      </a:lnTo>
                      <a:lnTo>
                        <a:pt x="19" y="265"/>
                      </a:lnTo>
                      <a:lnTo>
                        <a:pt x="17" y="262"/>
                      </a:lnTo>
                      <a:lnTo>
                        <a:pt x="14" y="260"/>
                      </a:lnTo>
                      <a:lnTo>
                        <a:pt x="14" y="257"/>
                      </a:lnTo>
                      <a:lnTo>
                        <a:pt x="17" y="255"/>
                      </a:lnTo>
                      <a:lnTo>
                        <a:pt x="19" y="252"/>
                      </a:lnTo>
                      <a:lnTo>
                        <a:pt x="22" y="250"/>
                      </a:lnTo>
                      <a:lnTo>
                        <a:pt x="22" y="248"/>
                      </a:lnTo>
                      <a:lnTo>
                        <a:pt x="24" y="248"/>
                      </a:lnTo>
                      <a:lnTo>
                        <a:pt x="22" y="245"/>
                      </a:lnTo>
                      <a:lnTo>
                        <a:pt x="19" y="245"/>
                      </a:lnTo>
                      <a:lnTo>
                        <a:pt x="17" y="245"/>
                      </a:lnTo>
                      <a:lnTo>
                        <a:pt x="14" y="245"/>
                      </a:lnTo>
                      <a:lnTo>
                        <a:pt x="14" y="243"/>
                      </a:lnTo>
                      <a:lnTo>
                        <a:pt x="12" y="243"/>
                      </a:lnTo>
                      <a:lnTo>
                        <a:pt x="14" y="240"/>
                      </a:lnTo>
                      <a:lnTo>
                        <a:pt x="17" y="240"/>
                      </a:lnTo>
                      <a:lnTo>
                        <a:pt x="19" y="238"/>
                      </a:lnTo>
                      <a:lnTo>
                        <a:pt x="19" y="235"/>
                      </a:lnTo>
                      <a:lnTo>
                        <a:pt x="19" y="230"/>
                      </a:lnTo>
                      <a:lnTo>
                        <a:pt x="17" y="228"/>
                      </a:lnTo>
                      <a:lnTo>
                        <a:pt x="14" y="228"/>
                      </a:lnTo>
                      <a:lnTo>
                        <a:pt x="12" y="225"/>
                      </a:lnTo>
                      <a:lnTo>
                        <a:pt x="12" y="223"/>
                      </a:lnTo>
                      <a:lnTo>
                        <a:pt x="12" y="221"/>
                      </a:lnTo>
                      <a:lnTo>
                        <a:pt x="14" y="218"/>
                      </a:lnTo>
                      <a:lnTo>
                        <a:pt x="14" y="213"/>
                      </a:lnTo>
                      <a:lnTo>
                        <a:pt x="12" y="211"/>
                      </a:lnTo>
                      <a:lnTo>
                        <a:pt x="14" y="208"/>
                      </a:lnTo>
                      <a:lnTo>
                        <a:pt x="17" y="208"/>
                      </a:lnTo>
                      <a:lnTo>
                        <a:pt x="17" y="206"/>
                      </a:lnTo>
                      <a:lnTo>
                        <a:pt x="17" y="203"/>
                      </a:lnTo>
                      <a:lnTo>
                        <a:pt x="19" y="201"/>
                      </a:lnTo>
                      <a:lnTo>
                        <a:pt x="22" y="199"/>
                      </a:lnTo>
                      <a:lnTo>
                        <a:pt x="24" y="196"/>
                      </a:lnTo>
                      <a:lnTo>
                        <a:pt x="22" y="194"/>
                      </a:lnTo>
                      <a:lnTo>
                        <a:pt x="22" y="191"/>
                      </a:lnTo>
                      <a:lnTo>
                        <a:pt x="19" y="191"/>
                      </a:lnTo>
                      <a:lnTo>
                        <a:pt x="19" y="189"/>
                      </a:lnTo>
                      <a:lnTo>
                        <a:pt x="19" y="186"/>
                      </a:lnTo>
                      <a:lnTo>
                        <a:pt x="19" y="184"/>
                      </a:lnTo>
                      <a:lnTo>
                        <a:pt x="19" y="181"/>
                      </a:lnTo>
                      <a:lnTo>
                        <a:pt x="22" y="181"/>
                      </a:lnTo>
                      <a:lnTo>
                        <a:pt x="22" y="179"/>
                      </a:lnTo>
                      <a:lnTo>
                        <a:pt x="22" y="177"/>
                      </a:lnTo>
                      <a:lnTo>
                        <a:pt x="22" y="174"/>
                      </a:lnTo>
                      <a:lnTo>
                        <a:pt x="19" y="174"/>
                      </a:lnTo>
                      <a:lnTo>
                        <a:pt x="19" y="172"/>
                      </a:lnTo>
                      <a:lnTo>
                        <a:pt x="17" y="172"/>
                      </a:lnTo>
                      <a:lnTo>
                        <a:pt x="17" y="169"/>
                      </a:lnTo>
                      <a:lnTo>
                        <a:pt x="14" y="169"/>
                      </a:lnTo>
                      <a:lnTo>
                        <a:pt x="12" y="169"/>
                      </a:lnTo>
                      <a:lnTo>
                        <a:pt x="12" y="167"/>
                      </a:lnTo>
                      <a:lnTo>
                        <a:pt x="9" y="167"/>
                      </a:lnTo>
                      <a:lnTo>
                        <a:pt x="9" y="164"/>
                      </a:lnTo>
                      <a:lnTo>
                        <a:pt x="9" y="162"/>
                      </a:lnTo>
                      <a:lnTo>
                        <a:pt x="9" y="157"/>
                      </a:lnTo>
                      <a:lnTo>
                        <a:pt x="9" y="155"/>
                      </a:lnTo>
                      <a:lnTo>
                        <a:pt x="9" y="152"/>
                      </a:lnTo>
                      <a:lnTo>
                        <a:pt x="12" y="150"/>
                      </a:lnTo>
                      <a:lnTo>
                        <a:pt x="12" y="147"/>
                      </a:lnTo>
                      <a:lnTo>
                        <a:pt x="12" y="145"/>
                      </a:lnTo>
                      <a:lnTo>
                        <a:pt x="9" y="142"/>
                      </a:lnTo>
                      <a:lnTo>
                        <a:pt x="7" y="140"/>
                      </a:lnTo>
                      <a:lnTo>
                        <a:pt x="5" y="140"/>
                      </a:lnTo>
                      <a:lnTo>
                        <a:pt x="2" y="140"/>
                      </a:lnTo>
                      <a:lnTo>
                        <a:pt x="0" y="140"/>
                      </a:lnTo>
                      <a:lnTo>
                        <a:pt x="0" y="137"/>
                      </a:lnTo>
                      <a:lnTo>
                        <a:pt x="0" y="135"/>
                      </a:lnTo>
                      <a:lnTo>
                        <a:pt x="0" y="132"/>
                      </a:lnTo>
                      <a:lnTo>
                        <a:pt x="0" y="130"/>
                      </a:lnTo>
                      <a:lnTo>
                        <a:pt x="2" y="130"/>
                      </a:lnTo>
                      <a:lnTo>
                        <a:pt x="5" y="130"/>
                      </a:lnTo>
                      <a:lnTo>
                        <a:pt x="7" y="130"/>
                      </a:lnTo>
                      <a:lnTo>
                        <a:pt x="7" y="128"/>
                      </a:lnTo>
                      <a:lnTo>
                        <a:pt x="7" y="125"/>
                      </a:lnTo>
                      <a:lnTo>
                        <a:pt x="7" y="123"/>
                      </a:lnTo>
                      <a:lnTo>
                        <a:pt x="7" y="120"/>
                      </a:lnTo>
                      <a:lnTo>
                        <a:pt x="5" y="120"/>
                      </a:lnTo>
                      <a:lnTo>
                        <a:pt x="5" y="118"/>
                      </a:lnTo>
                      <a:lnTo>
                        <a:pt x="5" y="115"/>
                      </a:lnTo>
                      <a:lnTo>
                        <a:pt x="2" y="115"/>
                      </a:lnTo>
                      <a:lnTo>
                        <a:pt x="2" y="113"/>
                      </a:lnTo>
                      <a:lnTo>
                        <a:pt x="0" y="113"/>
                      </a:lnTo>
                      <a:lnTo>
                        <a:pt x="0" y="110"/>
                      </a:lnTo>
                      <a:lnTo>
                        <a:pt x="2" y="110"/>
                      </a:lnTo>
                      <a:lnTo>
                        <a:pt x="2" y="108"/>
                      </a:lnTo>
                      <a:lnTo>
                        <a:pt x="2" y="106"/>
                      </a:lnTo>
                      <a:lnTo>
                        <a:pt x="5" y="106"/>
                      </a:lnTo>
                      <a:lnTo>
                        <a:pt x="5" y="103"/>
                      </a:lnTo>
                      <a:lnTo>
                        <a:pt x="2" y="101"/>
                      </a:lnTo>
                      <a:lnTo>
                        <a:pt x="5" y="98"/>
                      </a:lnTo>
                      <a:lnTo>
                        <a:pt x="7" y="98"/>
                      </a:lnTo>
                      <a:lnTo>
                        <a:pt x="9" y="98"/>
                      </a:lnTo>
                      <a:lnTo>
                        <a:pt x="12" y="98"/>
                      </a:lnTo>
                      <a:lnTo>
                        <a:pt x="12" y="96"/>
                      </a:lnTo>
                      <a:lnTo>
                        <a:pt x="12" y="93"/>
                      </a:lnTo>
                      <a:lnTo>
                        <a:pt x="14" y="93"/>
                      </a:lnTo>
                      <a:lnTo>
                        <a:pt x="14" y="91"/>
                      </a:lnTo>
                      <a:lnTo>
                        <a:pt x="17" y="91"/>
                      </a:lnTo>
                      <a:lnTo>
                        <a:pt x="17" y="88"/>
                      </a:lnTo>
                      <a:lnTo>
                        <a:pt x="19" y="86"/>
                      </a:lnTo>
                      <a:lnTo>
                        <a:pt x="22" y="86"/>
                      </a:lnTo>
                      <a:lnTo>
                        <a:pt x="24" y="84"/>
                      </a:lnTo>
                      <a:lnTo>
                        <a:pt x="27" y="84"/>
                      </a:lnTo>
                      <a:lnTo>
                        <a:pt x="27" y="81"/>
                      </a:lnTo>
                      <a:lnTo>
                        <a:pt x="29" y="81"/>
                      </a:lnTo>
                      <a:lnTo>
                        <a:pt x="29" y="84"/>
                      </a:lnTo>
                      <a:lnTo>
                        <a:pt x="31" y="84"/>
                      </a:lnTo>
                      <a:lnTo>
                        <a:pt x="34" y="81"/>
                      </a:lnTo>
                      <a:lnTo>
                        <a:pt x="36" y="84"/>
                      </a:lnTo>
                      <a:lnTo>
                        <a:pt x="39" y="84"/>
                      </a:lnTo>
                      <a:lnTo>
                        <a:pt x="41" y="86"/>
                      </a:lnTo>
                      <a:lnTo>
                        <a:pt x="44" y="86"/>
                      </a:lnTo>
                      <a:lnTo>
                        <a:pt x="46" y="84"/>
                      </a:lnTo>
                      <a:lnTo>
                        <a:pt x="49" y="84"/>
                      </a:lnTo>
                      <a:lnTo>
                        <a:pt x="51" y="84"/>
                      </a:lnTo>
                      <a:lnTo>
                        <a:pt x="53" y="84"/>
                      </a:lnTo>
                      <a:lnTo>
                        <a:pt x="56" y="84"/>
                      </a:lnTo>
                      <a:lnTo>
                        <a:pt x="61" y="84"/>
                      </a:lnTo>
                      <a:lnTo>
                        <a:pt x="63" y="81"/>
                      </a:lnTo>
                      <a:lnTo>
                        <a:pt x="66" y="81"/>
                      </a:lnTo>
                      <a:lnTo>
                        <a:pt x="68" y="81"/>
                      </a:lnTo>
                      <a:lnTo>
                        <a:pt x="71" y="81"/>
                      </a:lnTo>
                      <a:lnTo>
                        <a:pt x="78" y="81"/>
                      </a:lnTo>
                      <a:lnTo>
                        <a:pt x="80" y="79"/>
                      </a:lnTo>
                      <a:lnTo>
                        <a:pt x="83" y="79"/>
                      </a:lnTo>
                      <a:lnTo>
                        <a:pt x="88" y="79"/>
                      </a:lnTo>
                      <a:lnTo>
                        <a:pt x="93" y="76"/>
                      </a:lnTo>
                      <a:lnTo>
                        <a:pt x="95" y="76"/>
                      </a:lnTo>
                      <a:lnTo>
                        <a:pt x="95" y="74"/>
                      </a:lnTo>
                      <a:lnTo>
                        <a:pt x="98" y="74"/>
                      </a:lnTo>
                      <a:lnTo>
                        <a:pt x="100" y="71"/>
                      </a:lnTo>
                      <a:lnTo>
                        <a:pt x="102" y="69"/>
                      </a:lnTo>
                      <a:lnTo>
                        <a:pt x="102" y="66"/>
                      </a:lnTo>
                      <a:lnTo>
                        <a:pt x="102" y="64"/>
                      </a:lnTo>
                      <a:lnTo>
                        <a:pt x="105" y="62"/>
                      </a:lnTo>
                      <a:lnTo>
                        <a:pt x="105" y="59"/>
                      </a:lnTo>
                      <a:lnTo>
                        <a:pt x="105" y="57"/>
                      </a:lnTo>
                      <a:lnTo>
                        <a:pt x="105" y="52"/>
                      </a:lnTo>
                      <a:lnTo>
                        <a:pt x="105" y="47"/>
                      </a:lnTo>
                      <a:lnTo>
                        <a:pt x="105" y="44"/>
                      </a:lnTo>
                      <a:lnTo>
                        <a:pt x="105" y="39"/>
                      </a:lnTo>
                      <a:lnTo>
                        <a:pt x="107" y="35"/>
                      </a:lnTo>
                      <a:lnTo>
                        <a:pt x="107" y="30"/>
                      </a:lnTo>
                      <a:lnTo>
                        <a:pt x="107" y="25"/>
                      </a:lnTo>
                      <a:lnTo>
                        <a:pt x="110" y="25"/>
                      </a:lnTo>
                      <a:lnTo>
                        <a:pt x="112" y="25"/>
                      </a:lnTo>
                      <a:lnTo>
                        <a:pt x="112" y="22"/>
                      </a:lnTo>
                      <a:lnTo>
                        <a:pt x="117" y="20"/>
                      </a:lnTo>
                      <a:lnTo>
                        <a:pt x="117" y="17"/>
                      </a:lnTo>
                      <a:lnTo>
                        <a:pt x="117" y="13"/>
                      </a:lnTo>
                      <a:lnTo>
                        <a:pt x="117" y="10"/>
                      </a:lnTo>
                      <a:lnTo>
                        <a:pt x="117" y="8"/>
                      </a:lnTo>
                      <a:lnTo>
                        <a:pt x="117" y="5"/>
                      </a:lnTo>
                      <a:lnTo>
                        <a:pt x="120" y="5"/>
                      </a:lnTo>
                      <a:lnTo>
                        <a:pt x="120" y="3"/>
                      </a:lnTo>
                      <a:lnTo>
                        <a:pt x="122" y="3"/>
                      </a:lnTo>
                      <a:lnTo>
                        <a:pt x="124" y="0"/>
                      </a:lnTo>
                      <a:lnTo>
                        <a:pt x="127" y="0"/>
                      </a:lnTo>
                      <a:lnTo>
                        <a:pt x="134" y="0"/>
                      </a:lnTo>
                      <a:lnTo>
                        <a:pt x="139" y="3"/>
                      </a:lnTo>
                      <a:lnTo>
                        <a:pt x="142" y="3"/>
                      </a:lnTo>
                      <a:lnTo>
                        <a:pt x="142" y="5"/>
                      </a:lnTo>
                      <a:lnTo>
                        <a:pt x="146" y="5"/>
                      </a:lnTo>
                      <a:lnTo>
                        <a:pt x="149" y="8"/>
                      </a:lnTo>
                      <a:lnTo>
                        <a:pt x="154" y="10"/>
                      </a:lnTo>
                      <a:lnTo>
                        <a:pt x="156" y="10"/>
                      </a:lnTo>
                      <a:lnTo>
                        <a:pt x="161" y="10"/>
                      </a:lnTo>
                      <a:lnTo>
                        <a:pt x="164" y="8"/>
                      </a:lnTo>
                      <a:lnTo>
                        <a:pt x="169" y="8"/>
                      </a:lnTo>
                      <a:lnTo>
                        <a:pt x="169" y="5"/>
                      </a:lnTo>
                      <a:lnTo>
                        <a:pt x="171" y="5"/>
                      </a:lnTo>
                      <a:lnTo>
                        <a:pt x="173" y="5"/>
                      </a:lnTo>
                      <a:lnTo>
                        <a:pt x="176" y="5"/>
                      </a:lnTo>
                      <a:lnTo>
                        <a:pt x="178" y="5"/>
                      </a:lnTo>
                      <a:lnTo>
                        <a:pt x="181" y="5"/>
                      </a:lnTo>
                      <a:lnTo>
                        <a:pt x="183" y="5"/>
                      </a:lnTo>
                      <a:lnTo>
                        <a:pt x="186" y="5"/>
                      </a:lnTo>
                      <a:lnTo>
                        <a:pt x="188" y="5"/>
                      </a:lnTo>
                      <a:lnTo>
                        <a:pt x="191" y="5"/>
                      </a:lnTo>
                      <a:lnTo>
                        <a:pt x="191" y="3"/>
                      </a:lnTo>
                      <a:lnTo>
                        <a:pt x="193" y="3"/>
                      </a:lnTo>
                      <a:lnTo>
                        <a:pt x="193" y="0"/>
                      </a:lnTo>
                      <a:lnTo>
                        <a:pt x="198" y="3"/>
                      </a:lnTo>
                      <a:lnTo>
                        <a:pt x="203" y="3"/>
                      </a:lnTo>
                      <a:lnTo>
                        <a:pt x="205" y="0"/>
                      </a:lnTo>
                      <a:lnTo>
                        <a:pt x="208" y="0"/>
                      </a:lnTo>
                      <a:lnTo>
                        <a:pt x="210" y="3"/>
                      </a:lnTo>
                      <a:lnTo>
                        <a:pt x="210" y="5"/>
                      </a:lnTo>
                      <a:lnTo>
                        <a:pt x="210" y="8"/>
                      </a:lnTo>
                      <a:lnTo>
                        <a:pt x="213" y="8"/>
                      </a:lnTo>
                      <a:lnTo>
                        <a:pt x="213" y="10"/>
                      </a:lnTo>
                      <a:lnTo>
                        <a:pt x="213" y="13"/>
                      </a:lnTo>
                      <a:lnTo>
                        <a:pt x="210" y="13"/>
                      </a:lnTo>
                      <a:lnTo>
                        <a:pt x="208" y="15"/>
                      </a:lnTo>
                      <a:lnTo>
                        <a:pt x="208" y="17"/>
                      </a:lnTo>
                      <a:lnTo>
                        <a:pt x="210" y="17"/>
                      </a:lnTo>
                      <a:lnTo>
                        <a:pt x="213" y="17"/>
                      </a:lnTo>
                      <a:lnTo>
                        <a:pt x="213" y="20"/>
                      </a:lnTo>
                      <a:lnTo>
                        <a:pt x="213" y="22"/>
                      </a:lnTo>
                      <a:lnTo>
                        <a:pt x="213" y="25"/>
                      </a:lnTo>
                      <a:lnTo>
                        <a:pt x="215" y="27"/>
                      </a:lnTo>
                      <a:lnTo>
                        <a:pt x="217" y="27"/>
                      </a:lnTo>
                      <a:lnTo>
                        <a:pt x="220" y="27"/>
                      </a:lnTo>
                      <a:lnTo>
                        <a:pt x="220" y="30"/>
                      </a:lnTo>
                      <a:lnTo>
                        <a:pt x="220" y="32"/>
                      </a:lnTo>
                      <a:lnTo>
                        <a:pt x="222" y="32"/>
                      </a:lnTo>
                      <a:lnTo>
                        <a:pt x="225" y="30"/>
                      </a:lnTo>
                      <a:lnTo>
                        <a:pt x="227" y="32"/>
                      </a:lnTo>
                      <a:lnTo>
                        <a:pt x="227" y="35"/>
                      </a:lnTo>
                      <a:lnTo>
                        <a:pt x="232" y="35"/>
                      </a:lnTo>
                      <a:lnTo>
                        <a:pt x="232" y="37"/>
                      </a:lnTo>
                      <a:lnTo>
                        <a:pt x="232" y="39"/>
                      </a:lnTo>
                      <a:lnTo>
                        <a:pt x="232" y="42"/>
                      </a:lnTo>
                      <a:lnTo>
                        <a:pt x="235" y="42"/>
                      </a:lnTo>
                      <a:lnTo>
                        <a:pt x="235" y="44"/>
                      </a:lnTo>
                      <a:lnTo>
                        <a:pt x="235" y="47"/>
                      </a:lnTo>
                      <a:lnTo>
                        <a:pt x="235" y="49"/>
                      </a:lnTo>
                      <a:lnTo>
                        <a:pt x="235" y="52"/>
                      </a:lnTo>
                      <a:lnTo>
                        <a:pt x="237" y="52"/>
                      </a:lnTo>
                      <a:lnTo>
                        <a:pt x="237" y="54"/>
                      </a:lnTo>
                      <a:lnTo>
                        <a:pt x="235" y="57"/>
                      </a:lnTo>
                      <a:lnTo>
                        <a:pt x="237" y="59"/>
                      </a:lnTo>
                      <a:lnTo>
                        <a:pt x="239" y="59"/>
                      </a:lnTo>
                      <a:lnTo>
                        <a:pt x="242" y="62"/>
                      </a:lnTo>
                      <a:lnTo>
                        <a:pt x="244" y="64"/>
                      </a:lnTo>
                      <a:lnTo>
                        <a:pt x="244" y="66"/>
                      </a:lnTo>
                      <a:lnTo>
                        <a:pt x="247" y="69"/>
                      </a:lnTo>
                      <a:lnTo>
                        <a:pt x="249" y="71"/>
                      </a:lnTo>
                      <a:lnTo>
                        <a:pt x="249" y="74"/>
                      </a:lnTo>
                      <a:lnTo>
                        <a:pt x="252" y="76"/>
                      </a:lnTo>
                      <a:lnTo>
                        <a:pt x="252" y="79"/>
                      </a:lnTo>
                      <a:lnTo>
                        <a:pt x="249" y="81"/>
                      </a:lnTo>
                      <a:lnTo>
                        <a:pt x="249" y="84"/>
                      </a:lnTo>
                      <a:lnTo>
                        <a:pt x="252" y="86"/>
                      </a:lnTo>
                      <a:lnTo>
                        <a:pt x="252" y="88"/>
                      </a:lnTo>
                      <a:lnTo>
                        <a:pt x="254" y="88"/>
                      </a:lnTo>
                      <a:lnTo>
                        <a:pt x="257" y="88"/>
                      </a:lnTo>
                      <a:lnTo>
                        <a:pt x="257" y="91"/>
                      </a:lnTo>
                      <a:lnTo>
                        <a:pt x="254" y="91"/>
                      </a:lnTo>
                      <a:lnTo>
                        <a:pt x="257" y="93"/>
                      </a:lnTo>
                      <a:lnTo>
                        <a:pt x="259" y="93"/>
                      </a:lnTo>
                      <a:lnTo>
                        <a:pt x="259" y="96"/>
                      </a:lnTo>
                      <a:lnTo>
                        <a:pt x="262" y="98"/>
                      </a:lnTo>
                      <a:lnTo>
                        <a:pt x="262" y="101"/>
                      </a:lnTo>
                      <a:lnTo>
                        <a:pt x="262" y="103"/>
                      </a:lnTo>
                      <a:lnTo>
                        <a:pt x="262" y="106"/>
                      </a:lnTo>
                      <a:lnTo>
                        <a:pt x="262" y="108"/>
                      </a:lnTo>
                      <a:lnTo>
                        <a:pt x="262" y="113"/>
                      </a:lnTo>
                      <a:lnTo>
                        <a:pt x="264" y="115"/>
                      </a:lnTo>
                      <a:lnTo>
                        <a:pt x="266" y="118"/>
                      </a:lnTo>
                      <a:lnTo>
                        <a:pt x="269" y="120"/>
                      </a:lnTo>
                      <a:lnTo>
                        <a:pt x="274" y="123"/>
                      </a:lnTo>
                      <a:lnTo>
                        <a:pt x="276" y="125"/>
                      </a:lnTo>
                      <a:lnTo>
                        <a:pt x="276" y="128"/>
                      </a:lnTo>
                      <a:lnTo>
                        <a:pt x="279" y="128"/>
                      </a:lnTo>
                      <a:lnTo>
                        <a:pt x="279" y="130"/>
                      </a:lnTo>
                      <a:lnTo>
                        <a:pt x="281" y="130"/>
                      </a:lnTo>
                      <a:lnTo>
                        <a:pt x="284" y="130"/>
                      </a:lnTo>
                      <a:lnTo>
                        <a:pt x="286" y="132"/>
                      </a:lnTo>
                      <a:lnTo>
                        <a:pt x="288" y="135"/>
                      </a:lnTo>
                      <a:lnTo>
                        <a:pt x="291" y="137"/>
                      </a:lnTo>
                      <a:lnTo>
                        <a:pt x="291" y="140"/>
                      </a:lnTo>
                      <a:lnTo>
                        <a:pt x="293" y="140"/>
                      </a:lnTo>
                      <a:lnTo>
                        <a:pt x="296" y="137"/>
                      </a:lnTo>
                      <a:lnTo>
                        <a:pt x="298" y="137"/>
                      </a:lnTo>
                      <a:lnTo>
                        <a:pt x="301" y="137"/>
                      </a:lnTo>
                      <a:lnTo>
                        <a:pt x="303" y="137"/>
                      </a:lnTo>
                      <a:lnTo>
                        <a:pt x="306" y="137"/>
                      </a:lnTo>
                      <a:lnTo>
                        <a:pt x="308" y="140"/>
                      </a:lnTo>
                      <a:lnTo>
                        <a:pt x="308" y="142"/>
                      </a:lnTo>
                      <a:lnTo>
                        <a:pt x="308" y="145"/>
                      </a:lnTo>
                      <a:lnTo>
                        <a:pt x="310" y="147"/>
                      </a:lnTo>
                      <a:lnTo>
                        <a:pt x="313" y="147"/>
                      </a:lnTo>
                      <a:lnTo>
                        <a:pt x="313" y="150"/>
                      </a:lnTo>
                      <a:lnTo>
                        <a:pt x="315" y="152"/>
                      </a:lnTo>
                      <a:lnTo>
                        <a:pt x="315" y="155"/>
                      </a:lnTo>
                      <a:lnTo>
                        <a:pt x="315" y="157"/>
                      </a:lnTo>
                      <a:lnTo>
                        <a:pt x="315" y="159"/>
                      </a:lnTo>
                      <a:lnTo>
                        <a:pt x="318" y="159"/>
                      </a:lnTo>
                      <a:lnTo>
                        <a:pt x="320" y="159"/>
                      </a:lnTo>
                      <a:lnTo>
                        <a:pt x="323" y="159"/>
                      </a:lnTo>
                      <a:lnTo>
                        <a:pt x="325" y="159"/>
                      </a:lnTo>
                      <a:lnTo>
                        <a:pt x="328" y="159"/>
                      </a:lnTo>
                      <a:lnTo>
                        <a:pt x="328" y="162"/>
                      </a:lnTo>
                      <a:lnTo>
                        <a:pt x="328" y="164"/>
                      </a:lnTo>
                      <a:lnTo>
                        <a:pt x="328" y="167"/>
                      </a:lnTo>
                      <a:lnTo>
                        <a:pt x="328" y="169"/>
                      </a:lnTo>
                      <a:lnTo>
                        <a:pt x="325" y="169"/>
                      </a:lnTo>
                      <a:lnTo>
                        <a:pt x="328" y="172"/>
                      </a:lnTo>
                      <a:lnTo>
                        <a:pt x="328" y="174"/>
                      </a:lnTo>
                      <a:lnTo>
                        <a:pt x="328" y="177"/>
                      </a:lnTo>
                      <a:lnTo>
                        <a:pt x="328" y="179"/>
                      </a:lnTo>
                      <a:lnTo>
                        <a:pt x="325" y="181"/>
                      </a:lnTo>
                      <a:lnTo>
                        <a:pt x="323" y="184"/>
                      </a:lnTo>
                      <a:lnTo>
                        <a:pt x="320" y="184"/>
                      </a:lnTo>
                      <a:lnTo>
                        <a:pt x="318" y="186"/>
                      </a:lnTo>
                      <a:lnTo>
                        <a:pt x="318" y="189"/>
                      </a:lnTo>
                      <a:lnTo>
                        <a:pt x="318" y="191"/>
                      </a:lnTo>
                      <a:lnTo>
                        <a:pt x="318" y="194"/>
                      </a:lnTo>
                      <a:lnTo>
                        <a:pt x="318" y="196"/>
                      </a:lnTo>
                      <a:lnTo>
                        <a:pt x="315" y="196"/>
                      </a:lnTo>
                      <a:lnTo>
                        <a:pt x="315" y="201"/>
                      </a:lnTo>
                      <a:lnTo>
                        <a:pt x="315" y="203"/>
                      </a:lnTo>
                      <a:lnTo>
                        <a:pt x="315" y="206"/>
                      </a:lnTo>
                      <a:lnTo>
                        <a:pt x="315" y="208"/>
                      </a:lnTo>
                      <a:lnTo>
                        <a:pt x="315" y="211"/>
                      </a:lnTo>
                      <a:lnTo>
                        <a:pt x="313" y="213"/>
                      </a:lnTo>
                      <a:lnTo>
                        <a:pt x="313" y="216"/>
                      </a:lnTo>
                      <a:lnTo>
                        <a:pt x="308" y="216"/>
                      </a:lnTo>
                      <a:lnTo>
                        <a:pt x="306" y="216"/>
                      </a:lnTo>
                      <a:lnTo>
                        <a:pt x="303" y="216"/>
                      </a:lnTo>
                      <a:lnTo>
                        <a:pt x="298" y="216"/>
                      </a:lnTo>
                      <a:lnTo>
                        <a:pt x="296" y="216"/>
                      </a:lnTo>
                      <a:lnTo>
                        <a:pt x="293" y="216"/>
                      </a:lnTo>
                      <a:lnTo>
                        <a:pt x="293" y="218"/>
                      </a:lnTo>
                      <a:lnTo>
                        <a:pt x="291" y="218"/>
                      </a:lnTo>
                      <a:lnTo>
                        <a:pt x="288" y="218"/>
                      </a:lnTo>
                      <a:lnTo>
                        <a:pt x="286" y="221"/>
                      </a:lnTo>
                      <a:lnTo>
                        <a:pt x="284" y="223"/>
                      </a:lnTo>
                      <a:lnTo>
                        <a:pt x="281" y="223"/>
                      </a:lnTo>
                      <a:lnTo>
                        <a:pt x="279" y="223"/>
                      </a:lnTo>
                      <a:lnTo>
                        <a:pt x="274" y="223"/>
                      </a:lnTo>
                      <a:lnTo>
                        <a:pt x="271" y="225"/>
                      </a:lnTo>
                      <a:lnTo>
                        <a:pt x="269" y="228"/>
                      </a:lnTo>
                      <a:lnTo>
                        <a:pt x="266" y="230"/>
                      </a:lnTo>
                      <a:lnTo>
                        <a:pt x="264" y="233"/>
                      </a:lnTo>
                      <a:lnTo>
                        <a:pt x="262" y="235"/>
                      </a:lnTo>
                      <a:lnTo>
                        <a:pt x="259" y="238"/>
                      </a:lnTo>
                      <a:lnTo>
                        <a:pt x="257" y="238"/>
                      </a:lnTo>
                      <a:lnTo>
                        <a:pt x="254" y="240"/>
                      </a:lnTo>
                      <a:lnTo>
                        <a:pt x="252" y="240"/>
                      </a:lnTo>
                      <a:lnTo>
                        <a:pt x="249" y="240"/>
                      </a:lnTo>
                      <a:lnTo>
                        <a:pt x="247" y="240"/>
                      </a:lnTo>
                      <a:lnTo>
                        <a:pt x="244" y="240"/>
                      </a:lnTo>
                      <a:lnTo>
                        <a:pt x="242" y="240"/>
                      </a:lnTo>
                      <a:lnTo>
                        <a:pt x="239" y="243"/>
                      </a:lnTo>
                      <a:lnTo>
                        <a:pt x="237" y="245"/>
                      </a:lnTo>
                      <a:lnTo>
                        <a:pt x="237" y="248"/>
                      </a:lnTo>
                      <a:lnTo>
                        <a:pt x="235" y="248"/>
                      </a:lnTo>
                      <a:lnTo>
                        <a:pt x="232" y="250"/>
                      </a:lnTo>
                      <a:lnTo>
                        <a:pt x="232" y="252"/>
                      </a:lnTo>
                      <a:lnTo>
                        <a:pt x="230" y="252"/>
                      </a:lnTo>
                      <a:lnTo>
                        <a:pt x="227" y="255"/>
                      </a:lnTo>
                      <a:lnTo>
                        <a:pt x="225" y="257"/>
                      </a:lnTo>
                      <a:lnTo>
                        <a:pt x="222" y="257"/>
                      </a:lnTo>
                      <a:lnTo>
                        <a:pt x="220" y="260"/>
                      </a:lnTo>
                      <a:lnTo>
                        <a:pt x="217" y="260"/>
                      </a:lnTo>
                      <a:lnTo>
                        <a:pt x="213" y="260"/>
                      </a:lnTo>
                      <a:lnTo>
                        <a:pt x="208" y="260"/>
                      </a:lnTo>
                      <a:lnTo>
                        <a:pt x="205" y="260"/>
                      </a:lnTo>
                      <a:lnTo>
                        <a:pt x="203" y="260"/>
                      </a:lnTo>
                      <a:lnTo>
                        <a:pt x="200" y="260"/>
                      </a:lnTo>
                      <a:lnTo>
                        <a:pt x="198" y="260"/>
                      </a:lnTo>
                      <a:lnTo>
                        <a:pt x="195" y="260"/>
                      </a:lnTo>
                      <a:lnTo>
                        <a:pt x="193" y="262"/>
                      </a:lnTo>
                      <a:lnTo>
                        <a:pt x="191" y="262"/>
                      </a:lnTo>
                      <a:lnTo>
                        <a:pt x="191" y="267"/>
                      </a:lnTo>
                      <a:lnTo>
                        <a:pt x="188" y="270"/>
                      </a:lnTo>
                      <a:lnTo>
                        <a:pt x="186" y="272"/>
                      </a:lnTo>
                      <a:lnTo>
                        <a:pt x="186" y="274"/>
                      </a:lnTo>
                      <a:lnTo>
                        <a:pt x="186" y="277"/>
                      </a:lnTo>
                      <a:lnTo>
                        <a:pt x="183" y="277"/>
                      </a:lnTo>
                      <a:lnTo>
                        <a:pt x="181" y="279"/>
                      </a:lnTo>
                      <a:lnTo>
                        <a:pt x="178" y="279"/>
                      </a:lnTo>
                      <a:lnTo>
                        <a:pt x="173" y="279"/>
                      </a:lnTo>
                      <a:lnTo>
                        <a:pt x="173" y="277"/>
                      </a:lnTo>
                      <a:lnTo>
                        <a:pt x="169" y="277"/>
                      </a:lnTo>
                      <a:lnTo>
                        <a:pt x="169" y="279"/>
                      </a:lnTo>
                      <a:lnTo>
                        <a:pt x="166" y="279"/>
                      </a:lnTo>
                      <a:lnTo>
                        <a:pt x="164" y="279"/>
                      </a:lnTo>
                      <a:lnTo>
                        <a:pt x="161" y="282"/>
                      </a:lnTo>
                      <a:lnTo>
                        <a:pt x="159" y="282"/>
                      </a:lnTo>
                      <a:lnTo>
                        <a:pt x="154" y="282"/>
                      </a:lnTo>
                      <a:lnTo>
                        <a:pt x="151" y="282"/>
                      </a:lnTo>
                      <a:lnTo>
                        <a:pt x="149" y="279"/>
                      </a:lnTo>
                      <a:lnTo>
                        <a:pt x="146" y="282"/>
                      </a:lnTo>
                      <a:lnTo>
                        <a:pt x="144" y="282"/>
                      </a:lnTo>
                      <a:lnTo>
                        <a:pt x="142" y="282"/>
                      </a:lnTo>
                      <a:lnTo>
                        <a:pt x="142" y="284"/>
                      </a:lnTo>
                      <a:lnTo>
                        <a:pt x="139" y="284"/>
                      </a:lnTo>
                      <a:lnTo>
                        <a:pt x="139" y="287"/>
                      </a:lnTo>
                      <a:lnTo>
                        <a:pt x="137" y="292"/>
                      </a:lnTo>
                      <a:lnTo>
                        <a:pt x="137" y="294"/>
                      </a:lnTo>
                      <a:lnTo>
                        <a:pt x="134" y="299"/>
                      </a:lnTo>
                      <a:lnTo>
                        <a:pt x="134" y="301"/>
                      </a:lnTo>
                      <a:lnTo>
                        <a:pt x="132" y="304"/>
                      </a:lnTo>
                      <a:lnTo>
                        <a:pt x="132" y="306"/>
                      </a:lnTo>
                      <a:lnTo>
                        <a:pt x="129" y="311"/>
                      </a:lnTo>
                      <a:lnTo>
                        <a:pt x="127" y="314"/>
                      </a:lnTo>
                      <a:lnTo>
                        <a:pt x="124" y="314"/>
                      </a:lnTo>
                      <a:lnTo>
                        <a:pt x="122" y="316"/>
                      </a:lnTo>
                      <a:lnTo>
                        <a:pt x="117" y="316"/>
                      </a:lnTo>
                      <a:lnTo>
                        <a:pt x="115" y="316"/>
                      </a:lnTo>
                      <a:lnTo>
                        <a:pt x="112" y="316"/>
                      </a:lnTo>
                      <a:lnTo>
                        <a:pt x="110" y="316"/>
                      </a:lnTo>
                      <a:lnTo>
                        <a:pt x="107" y="316"/>
                      </a:lnTo>
                      <a:lnTo>
                        <a:pt x="105" y="316"/>
                      </a:lnTo>
                      <a:lnTo>
                        <a:pt x="105" y="318"/>
                      </a:lnTo>
                      <a:lnTo>
                        <a:pt x="105" y="321"/>
                      </a:lnTo>
                      <a:lnTo>
                        <a:pt x="107" y="323"/>
                      </a:lnTo>
                      <a:lnTo>
                        <a:pt x="107" y="326"/>
                      </a:lnTo>
                      <a:lnTo>
                        <a:pt x="110" y="326"/>
                      </a:lnTo>
                      <a:lnTo>
                        <a:pt x="110" y="328"/>
                      </a:lnTo>
                      <a:lnTo>
                        <a:pt x="112" y="331"/>
                      </a:lnTo>
                      <a:lnTo>
                        <a:pt x="112" y="333"/>
                      </a:lnTo>
                      <a:lnTo>
                        <a:pt x="112" y="336"/>
                      </a:lnTo>
                      <a:lnTo>
                        <a:pt x="112" y="338"/>
                      </a:lnTo>
                      <a:lnTo>
                        <a:pt x="112" y="341"/>
                      </a:lnTo>
                      <a:lnTo>
                        <a:pt x="112" y="343"/>
                      </a:lnTo>
                      <a:lnTo>
                        <a:pt x="112" y="345"/>
                      </a:lnTo>
                      <a:lnTo>
                        <a:pt x="110" y="345"/>
                      </a:lnTo>
                      <a:lnTo>
                        <a:pt x="107" y="345"/>
                      </a:lnTo>
                      <a:lnTo>
                        <a:pt x="105" y="348"/>
                      </a:lnTo>
                      <a:lnTo>
                        <a:pt x="105" y="350"/>
                      </a:lnTo>
                      <a:lnTo>
                        <a:pt x="102" y="353"/>
                      </a:lnTo>
                      <a:lnTo>
                        <a:pt x="100" y="353"/>
                      </a:lnTo>
                      <a:lnTo>
                        <a:pt x="98" y="353"/>
                      </a:lnTo>
                      <a:lnTo>
                        <a:pt x="93" y="353"/>
                      </a:lnTo>
                      <a:lnTo>
                        <a:pt x="90" y="353"/>
                      </a:lnTo>
                      <a:lnTo>
                        <a:pt x="88" y="355"/>
                      </a:lnTo>
                      <a:lnTo>
                        <a:pt x="85" y="358"/>
                      </a:lnTo>
                      <a:lnTo>
                        <a:pt x="83" y="360"/>
                      </a:lnTo>
                      <a:lnTo>
                        <a:pt x="83" y="363"/>
                      </a:lnTo>
                      <a:lnTo>
                        <a:pt x="80" y="365"/>
                      </a:lnTo>
                      <a:lnTo>
                        <a:pt x="80" y="370"/>
                      </a:lnTo>
                      <a:lnTo>
                        <a:pt x="80" y="372"/>
                      </a:lnTo>
                      <a:lnTo>
                        <a:pt x="80" y="375"/>
                      </a:lnTo>
                      <a:lnTo>
                        <a:pt x="80" y="377"/>
                      </a:lnTo>
                      <a:lnTo>
                        <a:pt x="80" y="380"/>
                      </a:lnTo>
                      <a:lnTo>
                        <a:pt x="78" y="380"/>
                      </a:lnTo>
                      <a:lnTo>
                        <a:pt x="76" y="377"/>
                      </a:lnTo>
                      <a:lnTo>
                        <a:pt x="73" y="375"/>
                      </a:lnTo>
                      <a:lnTo>
                        <a:pt x="71" y="375"/>
                      </a:lnTo>
                      <a:lnTo>
                        <a:pt x="68" y="375"/>
                      </a:lnTo>
                      <a:lnTo>
                        <a:pt x="63" y="375"/>
                      </a:lnTo>
                      <a:lnTo>
                        <a:pt x="63" y="377"/>
                      </a:lnTo>
                      <a:lnTo>
                        <a:pt x="61" y="380"/>
                      </a:lnTo>
                      <a:lnTo>
                        <a:pt x="61" y="382"/>
                      </a:lnTo>
                      <a:lnTo>
                        <a:pt x="63" y="382"/>
                      </a:lnTo>
                      <a:lnTo>
                        <a:pt x="63" y="385"/>
                      </a:lnTo>
                      <a:lnTo>
                        <a:pt x="63" y="387"/>
                      </a:lnTo>
                      <a:lnTo>
                        <a:pt x="66" y="389"/>
                      </a:lnTo>
                      <a:lnTo>
                        <a:pt x="66" y="392"/>
                      </a:lnTo>
                      <a:lnTo>
                        <a:pt x="66" y="394"/>
                      </a:lnTo>
                      <a:lnTo>
                        <a:pt x="66" y="397"/>
                      </a:lnTo>
                      <a:lnTo>
                        <a:pt x="68" y="399"/>
                      </a:lnTo>
                      <a:lnTo>
                        <a:pt x="66" y="402"/>
                      </a:lnTo>
                      <a:lnTo>
                        <a:pt x="41" y="404"/>
                      </a:lnTo>
                      <a:lnTo>
                        <a:pt x="44" y="402"/>
                      </a:lnTo>
                      <a:lnTo>
                        <a:pt x="49" y="394"/>
                      </a:lnTo>
                      <a:lnTo>
                        <a:pt x="63" y="365"/>
                      </a:lnTo>
                      <a:lnTo>
                        <a:pt x="63" y="355"/>
                      </a:lnTo>
                      <a:lnTo>
                        <a:pt x="41" y="333"/>
                      </a:lnTo>
                      <a:lnTo>
                        <a:pt x="7" y="314"/>
                      </a:lnTo>
                      <a:close/>
                    </a:path>
                  </a:pathLst>
                </a:custGeom>
                <a:solidFill>
                  <a:srgbClr val="669900">
                    <a:alpha val="25000"/>
                  </a:srgbClr>
                </a:solidFill>
                <a:ln w="3175">
                  <a:noFill/>
                  <a:prstDash val="solid"/>
                  <a:round/>
                  <a:headEnd/>
                  <a:tailEnd/>
                </a:ln>
              </p:spPr>
              <p:txBody>
                <a:bodyPr/>
                <a:lstStyle/>
                <a:p>
                  <a:endParaRPr lang="es-SV"/>
                </a:p>
              </p:txBody>
            </p:sp>
            <p:sp>
              <p:nvSpPr>
                <p:cNvPr id="149868" name="Freeform 2412"/>
                <p:cNvSpPr>
                  <a:spLocks/>
                </p:cNvSpPr>
                <p:nvPr/>
              </p:nvSpPr>
              <p:spPr bwMode="auto">
                <a:xfrm>
                  <a:off x="4686" y="1922"/>
                  <a:ext cx="331" cy="529"/>
                </a:xfrm>
                <a:custGeom>
                  <a:avLst/>
                  <a:gdLst/>
                  <a:ahLst/>
                  <a:cxnLst>
                    <a:cxn ang="0">
                      <a:pos x="233" y="480"/>
                    </a:cxn>
                    <a:cxn ang="0">
                      <a:pos x="194" y="480"/>
                    </a:cxn>
                    <a:cxn ang="0">
                      <a:pos x="135" y="465"/>
                    </a:cxn>
                    <a:cxn ang="0">
                      <a:pos x="71" y="500"/>
                    </a:cxn>
                    <a:cxn ang="0">
                      <a:pos x="15" y="500"/>
                    </a:cxn>
                    <a:cxn ang="0">
                      <a:pos x="10" y="460"/>
                    </a:cxn>
                    <a:cxn ang="0">
                      <a:pos x="27" y="443"/>
                    </a:cxn>
                    <a:cxn ang="0">
                      <a:pos x="81" y="441"/>
                    </a:cxn>
                    <a:cxn ang="0">
                      <a:pos x="105" y="424"/>
                    </a:cxn>
                    <a:cxn ang="0">
                      <a:pos x="98" y="397"/>
                    </a:cxn>
                    <a:cxn ang="0">
                      <a:pos x="91" y="372"/>
                    </a:cxn>
                    <a:cxn ang="0">
                      <a:pos x="103" y="355"/>
                    </a:cxn>
                    <a:cxn ang="0">
                      <a:pos x="130" y="365"/>
                    </a:cxn>
                    <a:cxn ang="0">
                      <a:pos x="152" y="380"/>
                    </a:cxn>
                    <a:cxn ang="0">
                      <a:pos x="157" y="362"/>
                    </a:cxn>
                    <a:cxn ang="0">
                      <a:pos x="167" y="343"/>
                    </a:cxn>
                    <a:cxn ang="0">
                      <a:pos x="159" y="321"/>
                    </a:cxn>
                    <a:cxn ang="0">
                      <a:pos x="142" y="296"/>
                    </a:cxn>
                    <a:cxn ang="0">
                      <a:pos x="123" y="279"/>
                    </a:cxn>
                    <a:cxn ang="0">
                      <a:pos x="93" y="274"/>
                    </a:cxn>
                    <a:cxn ang="0">
                      <a:pos x="86" y="265"/>
                    </a:cxn>
                    <a:cxn ang="0">
                      <a:pos x="69" y="247"/>
                    </a:cxn>
                    <a:cxn ang="0">
                      <a:pos x="69" y="216"/>
                    </a:cxn>
                    <a:cxn ang="0">
                      <a:pos x="96" y="216"/>
                    </a:cxn>
                    <a:cxn ang="0">
                      <a:pos x="120" y="208"/>
                    </a:cxn>
                    <a:cxn ang="0">
                      <a:pos x="113" y="181"/>
                    </a:cxn>
                    <a:cxn ang="0">
                      <a:pos x="103" y="154"/>
                    </a:cxn>
                    <a:cxn ang="0">
                      <a:pos x="86" y="135"/>
                    </a:cxn>
                    <a:cxn ang="0">
                      <a:pos x="69" y="152"/>
                    </a:cxn>
                    <a:cxn ang="0">
                      <a:pos x="42" y="142"/>
                    </a:cxn>
                    <a:cxn ang="0">
                      <a:pos x="27" y="128"/>
                    </a:cxn>
                    <a:cxn ang="0">
                      <a:pos x="47" y="120"/>
                    </a:cxn>
                    <a:cxn ang="0">
                      <a:pos x="69" y="110"/>
                    </a:cxn>
                    <a:cxn ang="0">
                      <a:pos x="69" y="81"/>
                    </a:cxn>
                    <a:cxn ang="0">
                      <a:pos x="79" y="71"/>
                    </a:cxn>
                    <a:cxn ang="0">
                      <a:pos x="101" y="76"/>
                    </a:cxn>
                    <a:cxn ang="0">
                      <a:pos x="120" y="49"/>
                    </a:cxn>
                    <a:cxn ang="0">
                      <a:pos x="108" y="20"/>
                    </a:cxn>
                    <a:cxn ang="0">
                      <a:pos x="137" y="15"/>
                    </a:cxn>
                    <a:cxn ang="0">
                      <a:pos x="164" y="3"/>
                    </a:cxn>
                    <a:cxn ang="0">
                      <a:pos x="172" y="22"/>
                    </a:cxn>
                    <a:cxn ang="0">
                      <a:pos x="184" y="47"/>
                    </a:cxn>
                    <a:cxn ang="0">
                      <a:pos x="206" y="76"/>
                    </a:cxn>
                    <a:cxn ang="0">
                      <a:pos x="221" y="98"/>
                    </a:cxn>
                    <a:cxn ang="0">
                      <a:pos x="243" y="115"/>
                    </a:cxn>
                    <a:cxn ang="0">
                      <a:pos x="245" y="132"/>
                    </a:cxn>
                    <a:cxn ang="0">
                      <a:pos x="238" y="157"/>
                    </a:cxn>
                    <a:cxn ang="0">
                      <a:pos x="247" y="203"/>
                    </a:cxn>
                    <a:cxn ang="0">
                      <a:pos x="221" y="250"/>
                    </a:cxn>
                    <a:cxn ang="0">
                      <a:pos x="250" y="267"/>
                    </a:cxn>
                    <a:cxn ang="0">
                      <a:pos x="274" y="277"/>
                    </a:cxn>
                    <a:cxn ang="0">
                      <a:pos x="289" y="296"/>
                    </a:cxn>
                    <a:cxn ang="0">
                      <a:pos x="309" y="316"/>
                    </a:cxn>
                    <a:cxn ang="0">
                      <a:pos x="282" y="358"/>
                    </a:cxn>
                    <a:cxn ang="0">
                      <a:pos x="262" y="380"/>
                    </a:cxn>
                    <a:cxn ang="0">
                      <a:pos x="277" y="407"/>
                    </a:cxn>
                    <a:cxn ang="0">
                      <a:pos x="289" y="431"/>
                    </a:cxn>
                    <a:cxn ang="0">
                      <a:pos x="321" y="433"/>
                    </a:cxn>
                    <a:cxn ang="0">
                      <a:pos x="321" y="453"/>
                    </a:cxn>
                  </a:cxnLst>
                  <a:rect l="0" t="0" r="r" b="b"/>
                  <a:pathLst>
                    <a:path w="331" h="529">
                      <a:moveTo>
                        <a:pt x="318" y="473"/>
                      </a:moveTo>
                      <a:lnTo>
                        <a:pt x="301" y="460"/>
                      </a:lnTo>
                      <a:lnTo>
                        <a:pt x="284" y="468"/>
                      </a:lnTo>
                      <a:lnTo>
                        <a:pt x="269" y="468"/>
                      </a:lnTo>
                      <a:lnTo>
                        <a:pt x="247" y="460"/>
                      </a:lnTo>
                      <a:lnTo>
                        <a:pt x="247" y="465"/>
                      </a:lnTo>
                      <a:lnTo>
                        <a:pt x="245" y="465"/>
                      </a:lnTo>
                      <a:lnTo>
                        <a:pt x="240" y="463"/>
                      </a:lnTo>
                      <a:lnTo>
                        <a:pt x="238" y="465"/>
                      </a:lnTo>
                      <a:lnTo>
                        <a:pt x="235" y="470"/>
                      </a:lnTo>
                      <a:lnTo>
                        <a:pt x="235" y="473"/>
                      </a:lnTo>
                      <a:lnTo>
                        <a:pt x="240" y="477"/>
                      </a:lnTo>
                      <a:lnTo>
                        <a:pt x="235" y="480"/>
                      </a:lnTo>
                      <a:lnTo>
                        <a:pt x="233" y="480"/>
                      </a:lnTo>
                      <a:lnTo>
                        <a:pt x="228" y="480"/>
                      </a:lnTo>
                      <a:lnTo>
                        <a:pt x="228" y="475"/>
                      </a:lnTo>
                      <a:lnTo>
                        <a:pt x="225" y="473"/>
                      </a:lnTo>
                      <a:lnTo>
                        <a:pt x="221" y="475"/>
                      </a:lnTo>
                      <a:lnTo>
                        <a:pt x="218" y="477"/>
                      </a:lnTo>
                      <a:lnTo>
                        <a:pt x="221" y="485"/>
                      </a:lnTo>
                      <a:lnTo>
                        <a:pt x="221" y="492"/>
                      </a:lnTo>
                      <a:lnTo>
                        <a:pt x="218" y="497"/>
                      </a:lnTo>
                      <a:lnTo>
                        <a:pt x="216" y="497"/>
                      </a:lnTo>
                      <a:lnTo>
                        <a:pt x="211" y="495"/>
                      </a:lnTo>
                      <a:lnTo>
                        <a:pt x="208" y="490"/>
                      </a:lnTo>
                      <a:lnTo>
                        <a:pt x="203" y="490"/>
                      </a:lnTo>
                      <a:lnTo>
                        <a:pt x="198" y="487"/>
                      </a:lnTo>
                      <a:lnTo>
                        <a:pt x="194" y="480"/>
                      </a:lnTo>
                      <a:lnTo>
                        <a:pt x="191" y="477"/>
                      </a:lnTo>
                      <a:lnTo>
                        <a:pt x="179" y="477"/>
                      </a:lnTo>
                      <a:lnTo>
                        <a:pt x="174" y="475"/>
                      </a:lnTo>
                      <a:lnTo>
                        <a:pt x="172" y="470"/>
                      </a:lnTo>
                      <a:lnTo>
                        <a:pt x="164" y="477"/>
                      </a:lnTo>
                      <a:lnTo>
                        <a:pt x="159" y="480"/>
                      </a:lnTo>
                      <a:lnTo>
                        <a:pt x="154" y="480"/>
                      </a:lnTo>
                      <a:lnTo>
                        <a:pt x="150" y="475"/>
                      </a:lnTo>
                      <a:lnTo>
                        <a:pt x="140" y="468"/>
                      </a:lnTo>
                      <a:lnTo>
                        <a:pt x="140" y="463"/>
                      </a:lnTo>
                      <a:lnTo>
                        <a:pt x="140" y="458"/>
                      </a:lnTo>
                      <a:lnTo>
                        <a:pt x="137" y="458"/>
                      </a:lnTo>
                      <a:lnTo>
                        <a:pt x="135" y="460"/>
                      </a:lnTo>
                      <a:lnTo>
                        <a:pt x="135" y="465"/>
                      </a:lnTo>
                      <a:lnTo>
                        <a:pt x="132" y="468"/>
                      </a:lnTo>
                      <a:lnTo>
                        <a:pt x="130" y="470"/>
                      </a:lnTo>
                      <a:lnTo>
                        <a:pt x="128" y="480"/>
                      </a:lnTo>
                      <a:lnTo>
                        <a:pt x="120" y="475"/>
                      </a:lnTo>
                      <a:lnTo>
                        <a:pt x="115" y="475"/>
                      </a:lnTo>
                      <a:lnTo>
                        <a:pt x="113" y="480"/>
                      </a:lnTo>
                      <a:lnTo>
                        <a:pt x="105" y="482"/>
                      </a:lnTo>
                      <a:lnTo>
                        <a:pt x="101" y="487"/>
                      </a:lnTo>
                      <a:lnTo>
                        <a:pt x="98" y="487"/>
                      </a:lnTo>
                      <a:lnTo>
                        <a:pt x="96" y="492"/>
                      </a:lnTo>
                      <a:lnTo>
                        <a:pt x="88" y="492"/>
                      </a:lnTo>
                      <a:lnTo>
                        <a:pt x="81" y="490"/>
                      </a:lnTo>
                      <a:lnTo>
                        <a:pt x="76" y="497"/>
                      </a:lnTo>
                      <a:lnTo>
                        <a:pt x="71" y="500"/>
                      </a:lnTo>
                      <a:lnTo>
                        <a:pt x="64" y="507"/>
                      </a:lnTo>
                      <a:lnTo>
                        <a:pt x="54" y="514"/>
                      </a:lnTo>
                      <a:lnTo>
                        <a:pt x="37" y="519"/>
                      </a:lnTo>
                      <a:lnTo>
                        <a:pt x="37" y="524"/>
                      </a:lnTo>
                      <a:lnTo>
                        <a:pt x="35" y="529"/>
                      </a:lnTo>
                      <a:lnTo>
                        <a:pt x="30" y="524"/>
                      </a:lnTo>
                      <a:lnTo>
                        <a:pt x="25" y="526"/>
                      </a:lnTo>
                      <a:lnTo>
                        <a:pt x="20" y="526"/>
                      </a:lnTo>
                      <a:lnTo>
                        <a:pt x="20" y="522"/>
                      </a:lnTo>
                      <a:lnTo>
                        <a:pt x="20" y="519"/>
                      </a:lnTo>
                      <a:lnTo>
                        <a:pt x="17" y="509"/>
                      </a:lnTo>
                      <a:lnTo>
                        <a:pt x="17" y="507"/>
                      </a:lnTo>
                      <a:lnTo>
                        <a:pt x="17" y="504"/>
                      </a:lnTo>
                      <a:lnTo>
                        <a:pt x="15" y="500"/>
                      </a:lnTo>
                      <a:lnTo>
                        <a:pt x="17" y="497"/>
                      </a:lnTo>
                      <a:lnTo>
                        <a:pt x="15" y="492"/>
                      </a:lnTo>
                      <a:lnTo>
                        <a:pt x="15" y="487"/>
                      </a:lnTo>
                      <a:lnTo>
                        <a:pt x="12" y="477"/>
                      </a:lnTo>
                      <a:lnTo>
                        <a:pt x="5" y="477"/>
                      </a:lnTo>
                      <a:lnTo>
                        <a:pt x="0" y="473"/>
                      </a:lnTo>
                      <a:lnTo>
                        <a:pt x="3" y="470"/>
                      </a:lnTo>
                      <a:lnTo>
                        <a:pt x="3" y="468"/>
                      </a:lnTo>
                      <a:lnTo>
                        <a:pt x="5" y="468"/>
                      </a:lnTo>
                      <a:lnTo>
                        <a:pt x="5" y="465"/>
                      </a:lnTo>
                      <a:lnTo>
                        <a:pt x="8" y="465"/>
                      </a:lnTo>
                      <a:lnTo>
                        <a:pt x="8" y="463"/>
                      </a:lnTo>
                      <a:lnTo>
                        <a:pt x="10" y="463"/>
                      </a:lnTo>
                      <a:lnTo>
                        <a:pt x="10" y="460"/>
                      </a:lnTo>
                      <a:lnTo>
                        <a:pt x="12" y="460"/>
                      </a:lnTo>
                      <a:lnTo>
                        <a:pt x="12" y="458"/>
                      </a:lnTo>
                      <a:lnTo>
                        <a:pt x="12" y="455"/>
                      </a:lnTo>
                      <a:lnTo>
                        <a:pt x="12" y="453"/>
                      </a:lnTo>
                      <a:lnTo>
                        <a:pt x="12" y="451"/>
                      </a:lnTo>
                      <a:lnTo>
                        <a:pt x="15" y="448"/>
                      </a:lnTo>
                      <a:lnTo>
                        <a:pt x="12" y="446"/>
                      </a:lnTo>
                      <a:lnTo>
                        <a:pt x="12" y="443"/>
                      </a:lnTo>
                      <a:lnTo>
                        <a:pt x="15" y="443"/>
                      </a:lnTo>
                      <a:lnTo>
                        <a:pt x="17" y="443"/>
                      </a:lnTo>
                      <a:lnTo>
                        <a:pt x="20" y="441"/>
                      </a:lnTo>
                      <a:lnTo>
                        <a:pt x="22" y="441"/>
                      </a:lnTo>
                      <a:lnTo>
                        <a:pt x="25" y="441"/>
                      </a:lnTo>
                      <a:lnTo>
                        <a:pt x="27" y="443"/>
                      </a:lnTo>
                      <a:lnTo>
                        <a:pt x="30" y="443"/>
                      </a:lnTo>
                      <a:lnTo>
                        <a:pt x="32" y="443"/>
                      </a:lnTo>
                      <a:lnTo>
                        <a:pt x="35" y="441"/>
                      </a:lnTo>
                      <a:lnTo>
                        <a:pt x="39" y="441"/>
                      </a:lnTo>
                      <a:lnTo>
                        <a:pt x="44" y="441"/>
                      </a:lnTo>
                      <a:lnTo>
                        <a:pt x="47" y="441"/>
                      </a:lnTo>
                      <a:lnTo>
                        <a:pt x="49" y="441"/>
                      </a:lnTo>
                      <a:lnTo>
                        <a:pt x="52" y="441"/>
                      </a:lnTo>
                      <a:lnTo>
                        <a:pt x="54" y="441"/>
                      </a:lnTo>
                      <a:lnTo>
                        <a:pt x="59" y="441"/>
                      </a:lnTo>
                      <a:lnTo>
                        <a:pt x="69" y="441"/>
                      </a:lnTo>
                      <a:lnTo>
                        <a:pt x="74" y="441"/>
                      </a:lnTo>
                      <a:lnTo>
                        <a:pt x="79" y="441"/>
                      </a:lnTo>
                      <a:lnTo>
                        <a:pt x="81" y="441"/>
                      </a:lnTo>
                      <a:lnTo>
                        <a:pt x="83" y="441"/>
                      </a:lnTo>
                      <a:lnTo>
                        <a:pt x="86" y="441"/>
                      </a:lnTo>
                      <a:lnTo>
                        <a:pt x="88" y="443"/>
                      </a:lnTo>
                      <a:lnTo>
                        <a:pt x="91" y="443"/>
                      </a:lnTo>
                      <a:lnTo>
                        <a:pt x="93" y="441"/>
                      </a:lnTo>
                      <a:lnTo>
                        <a:pt x="96" y="441"/>
                      </a:lnTo>
                      <a:lnTo>
                        <a:pt x="96" y="438"/>
                      </a:lnTo>
                      <a:lnTo>
                        <a:pt x="98" y="436"/>
                      </a:lnTo>
                      <a:lnTo>
                        <a:pt x="101" y="433"/>
                      </a:lnTo>
                      <a:lnTo>
                        <a:pt x="103" y="431"/>
                      </a:lnTo>
                      <a:lnTo>
                        <a:pt x="105" y="431"/>
                      </a:lnTo>
                      <a:lnTo>
                        <a:pt x="105" y="429"/>
                      </a:lnTo>
                      <a:lnTo>
                        <a:pt x="105" y="426"/>
                      </a:lnTo>
                      <a:lnTo>
                        <a:pt x="105" y="424"/>
                      </a:lnTo>
                      <a:lnTo>
                        <a:pt x="103" y="424"/>
                      </a:lnTo>
                      <a:lnTo>
                        <a:pt x="103" y="421"/>
                      </a:lnTo>
                      <a:lnTo>
                        <a:pt x="101" y="419"/>
                      </a:lnTo>
                      <a:lnTo>
                        <a:pt x="101" y="416"/>
                      </a:lnTo>
                      <a:lnTo>
                        <a:pt x="101" y="414"/>
                      </a:lnTo>
                      <a:lnTo>
                        <a:pt x="103" y="414"/>
                      </a:lnTo>
                      <a:lnTo>
                        <a:pt x="103" y="411"/>
                      </a:lnTo>
                      <a:lnTo>
                        <a:pt x="103" y="409"/>
                      </a:lnTo>
                      <a:lnTo>
                        <a:pt x="101" y="407"/>
                      </a:lnTo>
                      <a:lnTo>
                        <a:pt x="101" y="404"/>
                      </a:lnTo>
                      <a:lnTo>
                        <a:pt x="101" y="402"/>
                      </a:lnTo>
                      <a:lnTo>
                        <a:pt x="98" y="402"/>
                      </a:lnTo>
                      <a:lnTo>
                        <a:pt x="98" y="399"/>
                      </a:lnTo>
                      <a:lnTo>
                        <a:pt x="98" y="397"/>
                      </a:lnTo>
                      <a:lnTo>
                        <a:pt x="98" y="394"/>
                      </a:lnTo>
                      <a:lnTo>
                        <a:pt x="96" y="394"/>
                      </a:lnTo>
                      <a:lnTo>
                        <a:pt x="96" y="392"/>
                      </a:lnTo>
                      <a:lnTo>
                        <a:pt x="93" y="392"/>
                      </a:lnTo>
                      <a:lnTo>
                        <a:pt x="93" y="389"/>
                      </a:lnTo>
                      <a:lnTo>
                        <a:pt x="91" y="389"/>
                      </a:lnTo>
                      <a:lnTo>
                        <a:pt x="91" y="387"/>
                      </a:lnTo>
                      <a:lnTo>
                        <a:pt x="91" y="384"/>
                      </a:lnTo>
                      <a:lnTo>
                        <a:pt x="91" y="382"/>
                      </a:lnTo>
                      <a:lnTo>
                        <a:pt x="91" y="380"/>
                      </a:lnTo>
                      <a:lnTo>
                        <a:pt x="93" y="380"/>
                      </a:lnTo>
                      <a:lnTo>
                        <a:pt x="91" y="377"/>
                      </a:lnTo>
                      <a:lnTo>
                        <a:pt x="91" y="375"/>
                      </a:lnTo>
                      <a:lnTo>
                        <a:pt x="91" y="372"/>
                      </a:lnTo>
                      <a:lnTo>
                        <a:pt x="88" y="372"/>
                      </a:lnTo>
                      <a:lnTo>
                        <a:pt x="88" y="370"/>
                      </a:lnTo>
                      <a:lnTo>
                        <a:pt x="88" y="367"/>
                      </a:lnTo>
                      <a:lnTo>
                        <a:pt x="88" y="365"/>
                      </a:lnTo>
                      <a:lnTo>
                        <a:pt x="88" y="362"/>
                      </a:lnTo>
                      <a:lnTo>
                        <a:pt x="91" y="362"/>
                      </a:lnTo>
                      <a:lnTo>
                        <a:pt x="91" y="360"/>
                      </a:lnTo>
                      <a:lnTo>
                        <a:pt x="93" y="360"/>
                      </a:lnTo>
                      <a:lnTo>
                        <a:pt x="93" y="358"/>
                      </a:lnTo>
                      <a:lnTo>
                        <a:pt x="96" y="358"/>
                      </a:lnTo>
                      <a:lnTo>
                        <a:pt x="98" y="358"/>
                      </a:lnTo>
                      <a:lnTo>
                        <a:pt x="101" y="358"/>
                      </a:lnTo>
                      <a:lnTo>
                        <a:pt x="101" y="355"/>
                      </a:lnTo>
                      <a:lnTo>
                        <a:pt x="103" y="355"/>
                      </a:lnTo>
                      <a:lnTo>
                        <a:pt x="105" y="353"/>
                      </a:lnTo>
                      <a:lnTo>
                        <a:pt x="108" y="353"/>
                      </a:lnTo>
                      <a:lnTo>
                        <a:pt x="110" y="355"/>
                      </a:lnTo>
                      <a:lnTo>
                        <a:pt x="113" y="355"/>
                      </a:lnTo>
                      <a:lnTo>
                        <a:pt x="113" y="358"/>
                      </a:lnTo>
                      <a:lnTo>
                        <a:pt x="113" y="360"/>
                      </a:lnTo>
                      <a:lnTo>
                        <a:pt x="115" y="362"/>
                      </a:lnTo>
                      <a:lnTo>
                        <a:pt x="118" y="362"/>
                      </a:lnTo>
                      <a:lnTo>
                        <a:pt x="118" y="365"/>
                      </a:lnTo>
                      <a:lnTo>
                        <a:pt x="120" y="365"/>
                      </a:lnTo>
                      <a:lnTo>
                        <a:pt x="123" y="365"/>
                      </a:lnTo>
                      <a:lnTo>
                        <a:pt x="125" y="365"/>
                      </a:lnTo>
                      <a:lnTo>
                        <a:pt x="128" y="365"/>
                      </a:lnTo>
                      <a:lnTo>
                        <a:pt x="130" y="365"/>
                      </a:lnTo>
                      <a:lnTo>
                        <a:pt x="132" y="365"/>
                      </a:lnTo>
                      <a:lnTo>
                        <a:pt x="135" y="367"/>
                      </a:lnTo>
                      <a:lnTo>
                        <a:pt x="137" y="367"/>
                      </a:lnTo>
                      <a:lnTo>
                        <a:pt x="137" y="370"/>
                      </a:lnTo>
                      <a:lnTo>
                        <a:pt x="137" y="372"/>
                      </a:lnTo>
                      <a:lnTo>
                        <a:pt x="137" y="375"/>
                      </a:lnTo>
                      <a:lnTo>
                        <a:pt x="140" y="375"/>
                      </a:lnTo>
                      <a:lnTo>
                        <a:pt x="142" y="375"/>
                      </a:lnTo>
                      <a:lnTo>
                        <a:pt x="145" y="375"/>
                      </a:lnTo>
                      <a:lnTo>
                        <a:pt x="147" y="375"/>
                      </a:lnTo>
                      <a:lnTo>
                        <a:pt x="147" y="377"/>
                      </a:lnTo>
                      <a:lnTo>
                        <a:pt x="150" y="377"/>
                      </a:lnTo>
                      <a:lnTo>
                        <a:pt x="152" y="377"/>
                      </a:lnTo>
                      <a:lnTo>
                        <a:pt x="152" y="380"/>
                      </a:lnTo>
                      <a:lnTo>
                        <a:pt x="152" y="382"/>
                      </a:lnTo>
                      <a:lnTo>
                        <a:pt x="154" y="382"/>
                      </a:lnTo>
                      <a:lnTo>
                        <a:pt x="154" y="384"/>
                      </a:lnTo>
                      <a:lnTo>
                        <a:pt x="157" y="384"/>
                      </a:lnTo>
                      <a:lnTo>
                        <a:pt x="159" y="382"/>
                      </a:lnTo>
                      <a:lnTo>
                        <a:pt x="159" y="380"/>
                      </a:lnTo>
                      <a:lnTo>
                        <a:pt x="157" y="380"/>
                      </a:lnTo>
                      <a:lnTo>
                        <a:pt x="157" y="377"/>
                      </a:lnTo>
                      <a:lnTo>
                        <a:pt x="157" y="375"/>
                      </a:lnTo>
                      <a:lnTo>
                        <a:pt x="159" y="372"/>
                      </a:lnTo>
                      <a:lnTo>
                        <a:pt x="159" y="370"/>
                      </a:lnTo>
                      <a:lnTo>
                        <a:pt x="157" y="367"/>
                      </a:lnTo>
                      <a:lnTo>
                        <a:pt x="157" y="365"/>
                      </a:lnTo>
                      <a:lnTo>
                        <a:pt x="157" y="362"/>
                      </a:lnTo>
                      <a:lnTo>
                        <a:pt x="159" y="362"/>
                      </a:lnTo>
                      <a:lnTo>
                        <a:pt x="162" y="362"/>
                      </a:lnTo>
                      <a:lnTo>
                        <a:pt x="164" y="362"/>
                      </a:lnTo>
                      <a:lnTo>
                        <a:pt x="167" y="362"/>
                      </a:lnTo>
                      <a:lnTo>
                        <a:pt x="167" y="360"/>
                      </a:lnTo>
                      <a:lnTo>
                        <a:pt x="167" y="358"/>
                      </a:lnTo>
                      <a:lnTo>
                        <a:pt x="169" y="355"/>
                      </a:lnTo>
                      <a:lnTo>
                        <a:pt x="169" y="353"/>
                      </a:lnTo>
                      <a:lnTo>
                        <a:pt x="167" y="353"/>
                      </a:lnTo>
                      <a:lnTo>
                        <a:pt x="167" y="350"/>
                      </a:lnTo>
                      <a:lnTo>
                        <a:pt x="167" y="348"/>
                      </a:lnTo>
                      <a:lnTo>
                        <a:pt x="169" y="345"/>
                      </a:lnTo>
                      <a:lnTo>
                        <a:pt x="169" y="343"/>
                      </a:lnTo>
                      <a:lnTo>
                        <a:pt x="167" y="343"/>
                      </a:lnTo>
                      <a:lnTo>
                        <a:pt x="167" y="340"/>
                      </a:lnTo>
                      <a:lnTo>
                        <a:pt x="167" y="338"/>
                      </a:lnTo>
                      <a:lnTo>
                        <a:pt x="169" y="338"/>
                      </a:lnTo>
                      <a:lnTo>
                        <a:pt x="172" y="336"/>
                      </a:lnTo>
                      <a:lnTo>
                        <a:pt x="172" y="333"/>
                      </a:lnTo>
                      <a:lnTo>
                        <a:pt x="169" y="331"/>
                      </a:lnTo>
                      <a:lnTo>
                        <a:pt x="169" y="328"/>
                      </a:lnTo>
                      <a:lnTo>
                        <a:pt x="167" y="328"/>
                      </a:lnTo>
                      <a:lnTo>
                        <a:pt x="164" y="328"/>
                      </a:lnTo>
                      <a:lnTo>
                        <a:pt x="164" y="326"/>
                      </a:lnTo>
                      <a:lnTo>
                        <a:pt x="162" y="326"/>
                      </a:lnTo>
                      <a:lnTo>
                        <a:pt x="162" y="323"/>
                      </a:lnTo>
                      <a:lnTo>
                        <a:pt x="162" y="321"/>
                      </a:lnTo>
                      <a:lnTo>
                        <a:pt x="159" y="321"/>
                      </a:lnTo>
                      <a:lnTo>
                        <a:pt x="159" y="318"/>
                      </a:lnTo>
                      <a:lnTo>
                        <a:pt x="159" y="316"/>
                      </a:lnTo>
                      <a:lnTo>
                        <a:pt x="157" y="314"/>
                      </a:lnTo>
                      <a:lnTo>
                        <a:pt x="154" y="314"/>
                      </a:lnTo>
                      <a:lnTo>
                        <a:pt x="152" y="311"/>
                      </a:lnTo>
                      <a:lnTo>
                        <a:pt x="150" y="311"/>
                      </a:lnTo>
                      <a:lnTo>
                        <a:pt x="150" y="309"/>
                      </a:lnTo>
                      <a:lnTo>
                        <a:pt x="150" y="306"/>
                      </a:lnTo>
                      <a:lnTo>
                        <a:pt x="150" y="304"/>
                      </a:lnTo>
                      <a:lnTo>
                        <a:pt x="147" y="304"/>
                      </a:lnTo>
                      <a:lnTo>
                        <a:pt x="145" y="301"/>
                      </a:lnTo>
                      <a:lnTo>
                        <a:pt x="145" y="299"/>
                      </a:lnTo>
                      <a:lnTo>
                        <a:pt x="142" y="299"/>
                      </a:lnTo>
                      <a:lnTo>
                        <a:pt x="142" y="296"/>
                      </a:lnTo>
                      <a:lnTo>
                        <a:pt x="140" y="296"/>
                      </a:lnTo>
                      <a:lnTo>
                        <a:pt x="140" y="294"/>
                      </a:lnTo>
                      <a:lnTo>
                        <a:pt x="140" y="291"/>
                      </a:lnTo>
                      <a:lnTo>
                        <a:pt x="140" y="289"/>
                      </a:lnTo>
                      <a:lnTo>
                        <a:pt x="137" y="289"/>
                      </a:lnTo>
                      <a:lnTo>
                        <a:pt x="135" y="289"/>
                      </a:lnTo>
                      <a:lnTo>
                        <a:pt x="135" y="287"/>
                      </a:lnTo>
                      <a:lnTo>
                        <a:pt x="132" y="287"/>
                      </a:lnTo>
                      <a:lnTo>
                        <a:pt x="132" y="284"/>
                      </a:lnTo>
                      <a:lnTo>
                        <a:pt x="130" y="284"/>
                      </a:lnTo>
                      <a:lnTo>
                        <a:pt x="128" y="282"/>
                      </a:lnTo>
                      <a:lnTo>
                        <a:pt x="125" y="282"/>
                      </a:lnTo>
                      <a:lnTo>
                        <a:pt x="125" y="279"/>
                      </a:lnTo>
                      <a:lnTo>
                        <a:pt x="123" y="279"/>
                      </a:lnTo>
                      <a:lnTo>
                        <a:pt x="120" y="279"/>
                      </a:lnTo>
                      <a:lnTo>
                        <a:pt x="118" y="277"/>
                      </a:lnTo>
                      <a:lnTo>
                        <a:pt x="118" y="279"/>
                      </a:lnTo>
                      <a:lnTo>
                        <a:pt x="115" y="279"/>
                      </a:lnTo>
                      <a:lnTo>
                        <a:pt x="113" y="279"/>
                      </a:lnTo>
                      <a:lnTo>
                        <a:pt x="110" y="279"/>
                      </a:lnTo>
                      <a:lnTo>
                        <a:pt x="108" y="279"/>
                      </a:lnTo>
                      <a:lnTo>
                        <a:pt x="105" y="277"/>
                      </a:lnTo>
                      <a:lnTo>
                        <a:pt x="103" y="277"/>
                      </a:lnTo>
                      <a:lnTo>
                        <a:pt x="101" y="277"/>
                      </a:lnTo>
                      <a:lnTo>
                        <a:pt x="98" y="277"/>
                      </a:lnTo>
                      <a:lnTo>
                        <a:pt x="98" y="274"/>
                      </a:lnTo>
                      <a:lnTo>
                        <a:pt x="96" y="274"/>
                      </a:lnTo>
                      <a:lnTo>
                        <a:pt x="93" y="274"/>
                      </a:lnTo>
                      <a:lnTo>
                        <a:pt x="91" y="274"/>
                      </a:lnTo>
                      <a:lnTo>
                        <a:pt x="88" y="274"/>
                      </a:lnTo>
                      <a:lnTo>
                        <a:pt x="86" y="274"/>
                      </a:lnTo>
                      <a:lnTo>
                        <a:pt x="83" y="277"/>
                      </a:lnTo>
                      <a:lnTo>
                        <a:pt x="81" y="277"/>
                      </a:lnTo>
                      <a:lnTo>
                        <a:pt x="79" y="277"/>
                      </a:lnTo>
                      <a:lnTo>
                        <a:pt x="79" y="274"/>
                      </a:lnTo>
                      <a:lnTo>
                        <a:pt x="79" y="272"/>
                      </a:lnTo>
                      <a:lnTo>
                        <a:pt x="79" y="269"/>
                      </a:lnTo>
                      <a:lnTo>
                        <a:pt x="79" y="267"/>
                      </a:lnTo>
                      <a:lnTo>
                        <a:pt x="81" y="267"/>
                      </a:lnTo>
                      <a:lnTo>
                        <a:pt x="81" y="265"/>
                      </a:lnTo>
                      <a:lnTo>
                        <a:pt x="83" y="265"/>
                      </a:lnTo>
                      <a:lnTo>
                        <a:pt x="86" y="265"/>
                      </a:lnTo>
                      <a:lnTo>
                        <a:pt x="88" y="262"/>
                      </a:lnTo>
                      <a:lnTo>
                        <a:pt x="91" y="262"/>
                      </a:lnTo>
                      <a:lnTo>
                        <a:pt x="91" y="260"/>
                      </a:lnTo>
                      <a:lnTo>
                        <a:pt x="88" y="260"/>
                      </a:lnTo>
                      <a:lnTo>
                        <a:pt x="86" y="260"/>
                      </a:lnTo>
                      <a:lnTo>
                        <a:pt x="83" y="260"/>
                      </a:lnTo>
                      <a:lnTo>
                        <a:pt x="81" y="257"/>
                      </a:lnTo>
                      <a:lnTo>
                        <a:pt x="79" y="255"/>
                      </a:lnTo>
                      <a:lnTo>
                        <a:pt x="76" y="255"/>
                      </a:lnTo>
                      <a:lnTo>
                        <a:pt x="74" y="255"/>
                      </a:lnTo>
                      <a:lnTo>
                        <a:pt x="71" y="252"/>
                      </a:lnTo>
                      <a:lnTo>
                        <a:pt x="69" y="252"/>
                      </a:lnTo>
                      <a:lnTo>
                        <a:pt x="69" y="250"/>
                      </a:lnTo>
                      <a:lnTo>
                        <a:pt x="69" y="247"/>
                      </a:lnTo>
                      <a:lnTo>
                        <a:pt x="66" y="247"/>
                      </a:lnTo>
                      <a:lnTo>
                        <a:pt x="66" y="245"/>
                      </a:lnTo>
                      <a:lnTo>
                        <a:pt x="64" y="245"/>
                      </a:lnTo>
                      <a:lnTo>
                        <a:pt x="64" y="243"/>
                      </a:lnTo>
                      <a:lnTo>
                        <a:pt x="61" y="240"/>
                      </a:lnTo>
                      <a:lnTo>
                        <a:pt x="61" y="238"/>
                      </a:lnTo>
                      <a:lnTo>
                        <a:pt x="61" y="233"/>
                      </a:lnTo>
                      <a:lnTo>
                        <a:pt x="61" y="230"/>
                      </a:lnTo>
                      <a:lnTo>
                        <a:pt x="61" y="228"/>
                      </a:lnTo>
                      <a:lnTo>
                        <a:pt x="61" y="225"/>
                      </a:lnTo>
                      <a:lnTo>
                        <a:pt x="61" y="223"/>
                      </a:lnTo>
                      <a:lnTo>
                        <a:pt x="64" y="221"/>
                      </a:lnTo>
                      <a:lnTo>
                        <a:pt x="66" y="218"/>
                      </a:lnTo>
                      <a:lnTo>
                        <a:pt x="69" y="216"/>
                      </a:lnTo>
                      <a:lnTo>
                        <a:pt x="71" y="216"/>
                      </a:lnTo>
                      <a:lnTo>
                        <a:pt x="71" y="218"/>
                      </a:lnTo>
                      <a:lnTo>
                        <a:pt x="74" y="218"/>
                      </a:lnTo>
                      <a:lnTo>
                        <a:pt x="74" y="216"/>
                      </a:lnTo>
                      <a:lnTo>
                        <a:pt x="76" y="216"/>
                      </a:lnTo>
                      <a:lnTo>
                        <a:pt x="79" y="216"/>
                      </a:lnTo>
                      <a:lnTo>
                        <a:pt x="81" y="213"/>
                      </a:lnTo>
                      <a:lnTo>
                        <a:pt x="83" y="213"/>
                      </a:lnTo>
                      <a:lnTo>
                        <a:pt x="86" y="213"/>
                      </a:lnTo>
                      <a:lnTo>
                        <a:pt x="88" y="213"/>
                      </a:lnTo>
                      <a:lnTo>
                        <a:pt x="91" y="213"/>
                      </a:lnTo>
                      <a:lnTo>
                        <a:pt x="93" y="213"/>
                      </a:lnTo>
                      <a:lnTo>
                        <a:pt x="93" y="216"/>
                      </a:lnTo>
                      <a:lnTo>
                        <a:pt x="96" y="216"/>
                      </a:lnTo>
                      <a:lnTo>
                        <a:pt x="98" y="216"/>
                      </a:lnTo>
                      <a:lnTo>
                        <a:pt x="101" y="213"/>
                      </a:lnTo>
                      <a:lnTo>
                        <a:pt x="101" y="216"/>
                      </a:lnTo>
                      <a:lnTo>
                        <a:pt x="103" y="216"/>
                      </a:lnTo>
                      <a:lnTo>
                        <a:pt x="105" y="216"/>
                      </a:lnTo>
                      <a:lnTo>
                        <a:pt x="105" y="213"/>
                      </a:lnTo>
                      <a:lnTo>
                        <a:pt x="108" y="213"/>
                      </a:lnTo>
                      <a:lnTo>
                        <a:pt x="108" y="211"/>
                      </a:lnTo>
                      <a:lnTo>
                        <a:pt x="110" y="211"/>
                      </a:lnTo>
                      <a:lnTo>
                        <a:pt x="113" y="211"/>
                      </a:lnTo>
                      <a:lnTo>
                        <a:pt x="115" y="211"/>
                      </a:lnTo>
                      <a:lnTo>
                        <a:pt x="118" y="211"/>
                      </a:lnTo>
                      <a:lnTo>
                        <a:pt x="120" y="211"/>
                      </a:lnTo>
                      <a:lnTo>
                        <a:pt x="120" y="208"/>
                      </a:lnTo>
                      <a:lnTo>
                        <a:pt x="120" y="206"/>
                      </a:lnTo>
                      <a:lnTo>
                        <a:pt x="120" y="203"/>
                      </a:lnTo>
                      <a:lnTo>
                        <a:pt x="120" y="201"/>
                      </a:lnTo>
                      <a:lnTo>
                        <a:pt x="120" y="198"/>
                      </a:lnTo>
                      <a:lnTo>
                        <a:pt x="118" y="198"/>
                      </a:lnTo>
                      <a:lnTo>
                        <a:pt x="118" y="196"/>
                      </a:lnTo>
                      <a:lnTo>
                        <a:pt x="115" y="196"/>
                      </a:lnTo>
                      <a:lnTo>
                        <a:pt x="115" y="194"/>
                      </a:lnTo>
                      <a:lnTo>
                        <a:pt x="115" y="191"/>
                      </a:lnTo>
                      <a:lnTo>
                        <a:pt x="113" y="189"/>
                      </a:lnTo>
                      <a:lnTo>
                        <a:pt x="113" y="186"/>
                      </a:lnTo>
                      <a:lnTo>
                        <a:pt x="115" y="184"/>
                      </a:lnTo>
                      <a:lnTo>
                        <a:pt x="113" y="184"/>
                      </a:lnTo>
                      <a:lnTo>
                        <a:pt x="113" y="181"/>
                      </a:lnTo>
                      <a:lnTo>
                        <a:pt x="115" y="181"/>
                      </a:lnTo>
                      <a:lnTo>
                        <a:pt x="115" y="179"/>
                      </a:lnTo>
                      <a:lnTo>
                        <a:pt x="115" y="176"/>
                      </a:lnTo>
                      <a:lnTo>
                        <a:pt x="115" y="174"/>
                      </a:lnTo>
                      <a:lnTo>
                        <a:pt x="115" y="172"/>
                      </a:lnTo>
                      <a:lnTo>
                        <a:pt x="115" y="169"/>
                      </a:lnTo>
                      <a:lnTo>
                        <a:pt x="115" y="164"/>
                      </a:lnTo>
                      <a:lnTo>
                        <a:pt x="113" y="162"/>
                      </a:lnTo>
                      <a:lnTo>
                        <a:pt x="110" y="159"/>
                      </a:lnTo>
                      <a:lnTo>
                        <a:pt x="108" y="159"/>
                      </a:lnTo>
                      <a:lnTo>
                        <a:pt x="108" y="157"/>
                      </a:lnTo>
                      <a:lnTo>
                        <a:pt x="105" y="157"/>
                      </a:lnTo>
                      <a:lnTo>
                        <a:pt x="105" y="154"/>
                      </a:lnTo>
                      <a:lnTo>
                        <a:pt x="103" y="154"/>
                      </a:lnTo>
                      <a:lnTo>
                        <a:pt x="103" y="152"/>
                      </a:lnTo>
                      <a:lnTo>
                        <a:pt x="101" y="152"/>
                      </a:lnTo>
                      <a:lnTo>
                        <a:pt x="98" y="150"/>
                      </a:lnTo>
                      <a:lnTo>
                        <a:pt x="98" y="147"/>
                      </a:lnTo>
                      <a:lnTo>
                        <a:pt x="98" y="145"/>
                      </a:lnTo>
                      <a:lnTo>
                        <a:pt x="96" y="145"/>
                      </a:lnTo>
                      <a:lnTo>
                        <a:pt x="96" y="142"/>
                      </a:lnTo>
                      <a:lnTo>
                        <a:pt x="98" y="142"/>
                      </a:lnTo>
                      <a:lnTo>
                        <a:pt x="96" y="140"/>
                      </a:lnTo>
                      <a:lnTo>
                        <a:pt x="93" y="137"/>
                      </a:lnTo>
                      <a:lnTo>
                        <a:pt x="91" y="137"/>
                      </a:lnTo>
                      <a:lnTo>
                        <a:pt x="91" y="135"/>
                      </a:lnTo>
                      <a:lnTo>
                        <a:pt x="88" y="135"/>
                      </a:lnTo>
                      <a:lnTo>
                        <a:pt x="86" y="135"/>
                      </a:lnTo>
                      <a:lnTo>
                        <a:pt x="86" y="137"/>
                      </a:lnTo>
                      <a:lnTo>
                        <a:pt x="83" y="140"/>
                      </a:lnTo>
                      <a:lnTo>
                        <a:pt x="83" y="142"/>
                      </a:lnTo>
                      <a:lnTo>
                        <a:pt x="81" y="142"/>
                      </a:lnTo>
                      <a:lnTo>
                        <a:pt x="79" y="142"/>
                      </a:lnTo>
                      <a:lnTo>
                        <a:pt x="79" y="145"/>
                      </a:lnTo>
                      <a:lnTo>
                        <a:pt x="76" y="142"/>
                      </a:lnTo>
                      <a:lnTo>
                        <a:pt x="74" y="142"/>
                      </a:lnTo>
                      <a:lnTo>
                        <a:pt x="74" y="145"/>
                      </a:lnTo>
                      <a:lnTo>
                        <a:pt x="74" y="147"/>
                      </a:lnTo>
                      <a:lnTo>
                        <a:pt x="74" y="150"/>
                      </a:lnTo>
                      <a:lnTo>
                        <a:pt x="71" y="150"/>
                      </a:lnTo>
                      <a:lnTo>
                        <a:pt x="71" y="152"/>
                      </a:lnTo>
                      <a:lnTo>
                        <a:pt x="69" y="152"/>
                      </a:lnTo>
                      <a:lnTo>
                        <a:pt x="66" y="150"/>
                      </a:lnTo>
                      <a:lnTo>
                        <a:pt x="64" y="150"/>
                      </a:lnTo>
                      <a:lnTo>
                        <a:pt x="61" y="147"/>
                      </a:lnTo>
                      <a:lnTo>
                        <a:pt x="59" y="147"/>
                      </a:lnTo>
                      <a:lnTo>
                        <a:pt x="57" y="147"/>
                      </a:lnTo>
                      <a:lnTo>
                        <a:pt x="57" y="150"/>
                      </a:lnTo>
                      <a:lnTo>
                        <a:pt x="54" y="150"/>
                      </a:lnTo>
                      <a:lnTo>
                        <a:pt x="52" y="150"/>
                      </a:lnTo>
                      <a:lnTo>
                        <a:pt x="49" y="150"/>
                      </a:lnTo>
                      <a:lnTo>
                        <a:pt x="49" y="147"/>
                      </a:lnTo>
                      <a:lnTo>
                        <a:pt x="47" y="147"/>
                      </a:lnTo>
                      <a:lnTo>
                        <a:pt x="47" y="145"/>
                      </a:lnTo>
                      <a:lnTo>
                        <a:pt x="44" y="142"/>
                      </a:lnTo>
                      <a:lnTo>
                        <a:pt x="42" y="142"/>
                      </a:lnTo>
                      <a:lnTo>
                        <a:pt x="39" y="145"/>
                      </a:lnTo>
                      <a:lnTo>
                        <a:pt x="37" y="145"/>
                      </a:lnTo>
                      <a:lnTo>
                        <a:pt x="35" y="145"/>
                      </a:lnTo>
                      <a:lnTo>
                        <a:pt x="32" y="142"/>
                      </a:lnTo>
                      <a:lnTo>
                        <a:pt x="30" y="142"/>
                      </a:lnTo>
                      <a:lnTo>
                        <a:pt x="27" y="142"/>
                      </a:lnTo>
                      <a:lnTo>
                        <a:pt x="27" y="140"/>
                      </a:lnTo>
                      <a:lnTo>
                        <a:pt x="30" y="140"/>
                      </a:lnTo>
                      <a:lnTo>
                        <a:pt x="30" y="137"/>
                      </a:lnTo>
                      <a:lnTo>
                        <a:pt x="30" y="135"/>
                      </a:lnTo>
                      <a:lnTo>
                        <a:pt x="27" y="135"/>
                      </a:lnTo>
                      <a:lnTo>
                        <a:pt x="27" y="132"/>
                      </a:lnTo>
                      <a:lnTo>
                        <a:pt x="27" y="130"/>
                      </a:lnTo>
                      <a:lnTo>
                        <a:pt x="27" y="128"/>
                      </a:lnTo>
                      <a:lnTo>
                        <a:pt x="30" y="125"/>
                      </a:lnTo>
                      <a:lnTo>
                        <a:pt x="30" y="123"/>
                      </a:lnTo>
                      <a:lnTo>
                        <a:pt x="30" y="120"/>
                      </a:lnTo>
                      <a:lnTo>
                        <a:pt x="30" y="118"/>
                      </a:lnTo>
                      <a:lnTo>
                        <a:pt x="32" y="118"/>
                      </a:lnTo>
                      <a:lnTo>
                        <a:pt x="35" y="118"/>
                      </a:lnTo>
                      <a:lnTo>
                        <a:pt x="37" y="120"/>
                      </a:lnTo>
                      <a:lnTo>
                        <a:pt x="39" y="118"/>
                      </a:lnTo>
                      <a:lnTo>
                        <a:pt x="42" y="118"/>
                      </a:lnTo>
                      <a:lnTo>
                        <a:pt x="42" y="120"/>
                      </a:lnTo>
                      <a:lnTo>
                        <a:pt x="44" y="120"/>
                      </a:lnTo>
                      <a:lnTo>
                        <a:pt x="44" y="118"/>
                      </a:lnTo>
                      <a:lnTo>
                        <a:pt x="47" y="118"/>
                      </a:lnTo>
                      <a:lnTo>
                        <a:pt x="47" y="120"/>
                      </a:lnTo>
                      <a:lnTo>
                        <a:pt x="49" y="120"/>
                      </a:lnTo>
                      <a:lnTo>
                        <a:pt x="49" y="123"/>
                      </a:lnTo>
                      <a:lnTo>
                        <a:pt x="52" y="123"/>
                      </a:lnTo>
                      <a:lnTo>
                        <a:pt x="54" y="123"/>
                      </a:lnTo>
                      <a:lnTo>
                        <a:pt x="57" y="123"/>
                      </a:lnTo>
                      <a:lnTo>
                        <a:pt x="59" y="123"/>
                      </a:lnTo>
                      <a:lnTo>
                        <a:pt x="61" y="123"/>
                      </a:lnTo>
                      <a:lnTo>
                        <a:pt x="61" y="120"/>
                      </a:lnTo>
                      <a:lnTo>
                        <a:pt x="64" y="120"/>
                      </a:lnTo>
                      <a:lnTo>
                        <a:pt x="64" y="118"/>
                      </a:lnTo>
                      <a:lnTo>
                        <a:pt x="66" y="115"/>
                      </a:lnTo>
                      <a:lnTo>
                        <a:pt x="66" y="113"/>
                      </a:lnTo>
                      <a:lnTo>
                        <a:pt x="66" y="110"/>
                      </a:lnTo>
                      <a:lnTo>
                        <a:pt x="69" y="110"/>
                      </a:lnTo>
                      <a:lnTo>
                        <a:pt x="69" y="108"/>
                      </a:lnTo>
                      <a:lnTo>
                        <a:pt x="66" y="108"/>
                      </a:lnTo>
                      <a:lnTo>
                        <a:pt x="66" y="105"/>
                      </a:lnTo>
                      <a:lnTo>
                        <a:pt x="69" y="103"/>
                      </a:lnTo>
                      <a:lnTo>
                        <a:pt x="69" y="101"/>
                      </a:lnTo>
                      <a:lnTo>
                        <a:pt x="69" y="98"/>
                      </a:lnTo>
                      <a:lnTo>
                        <a:pt x="66" y="96"/>
                      </a:lnTo>
                      <a:lnTo>
                        <a:pt x="66" y="93"/>
                      </a:lnTo>
                      <a:lnTo>
                        <a:pt x="66" y="91"/>
                      </a:lnTo>
                      <a:lnTo>
                        <a:pt x="66" y="88"/>
                      </a:lnTo>
                      <a:lnTo>
                        <a:pt x="66" y="86"/>
                      </a:lnTo>
                      <a:lnTo>
                        <a:pt x="66" y="83"/>
                      </a:lnTo>
                      <a:lnTo>
                        <a:pt x="66" y="81"/>
                      </a:lnTo>
                      <a:lnTo>
                        <a:pt x="69" y="81"/>
                      </a:lnTo>
                      <a:lnTo>
                        <a:pt x="69" y="79"/>
                      </a:lnTo>
                      <a:lnTo>
                        <a:pt x="66" y="76"/>
                      </a:lnTo>
                      <a:lnTo>
                        <a:pt x="66" y="74"/>
                      </a:lnTo>
                      <a:lnTo>
                        <a:pt x="69" y="71"/>
                      </a:lnTo>
                      <a:lnTo>
                        <a:pt x="71" y="69"/>
                      </a:lnTo>
                      <a:lnTo>
                        <a:pt x="71" y="66"/>
                      </a:lnTo>
                      <a:lnTo>
                        <a:pt x="71" y="64"/>
                      </a:lnTo>
                      <a:lnTo>
                        <a:pt x="74" y="61"/>
                      </a:lnTo>
                      <a:lnTo>
                        <a:pt x="76" y="61"/>
                      </a:lnTo>
                      <a:lnTo>
                        <a:pt x="76" y="64"/>
                      </a:lnTo>
                      <a:lnTo>
                        <a:pt x="76" y="66"/>
                      </a:lnTo>
                      <a:lnTo>
                        <a:pt x="76" y="69"/>
                      </a:lnTo>
                      <a:lnTo>
                        <a:pt x="79" y="69"/>
                      </a:lnTo>
                      <a:lnTo>
                        <a:pt x="79" y="71"/>
                      </a:lnTo>
                      <a:lnTo>
                        <a:pt x="79" y="74"/>
                      </a:lnTo>
                      <a:lnTo>
                        <a:pt x="81" y="76"/>
                      </a:lnTo>
                      <a:lnTo>
                        <a:pt x="81" y="79"/>
                      </a:lnTo>
                      <a:lnTo>
                        <a:pt x="81" y="81"/>
                      </a:lnTo>
                      <a:lnTo>
                        <a:pt x="83" y="81"/>
                      </a:lnTo>
                      <a:lnTo>
                        <a:pt x="86" y="83"/>
                      </a:lnTo>
                      <a:lnTo>
                        <a:pt x="88" y="83"/>
                      </a:lnTo>
                      <a:lnTo>
                        <a:pt x="91" y="83"/>
                      </a:lnTo>
                      <a:lnTo>
                        <a:pt x="91" y="81"/>
                      </a:lnTo>
                      <a:lnTo>
                        <a:pt x="93" y="81"/>
                      </a:lnTo>
                      <a:lnTo>
                        <a:pt x="93" y="79"/>
                      </a:lnTo>
                      <a:lnTo>
                        <a:pt x="96" y="79"/>
                      </a:lnTo>
                      <a:lnTo>
                        <a:pt x="98" y="76"/>
                      </a:lnTo>
                      <a:lnTo>
                        <a:pt x="101" y="76"/>
                      </a:lnTo>
                      <a:lnTo>
                        <a:pt x="103" y="74"/>
                      </a:lnTo>
                      <a:lnTo>
                        <a:pt x="105" y="74"/>
                      </a:lnTo>
                      <a:lnTo>
                        <a:pt x="105" y="71"/>
                      </a:lnTo>
                      <a:lnTo>
                        <a:pt x="108" y="71"/>
                      </a:lnTo>
                      <a:lnTo>
                        <a:pt x="110" y="69"/>
                      </a:lnTo>
                      <a:lnTo>
                        <a:pt x="113" y="66"/>
                      </a:lnTo>
                      <a:lnTo>
                        <a:pt x="113" y="64"/>
                      </a:lnTo>
                      <a:lnTo>
                        <a:pt x="115" y="64"/>
                      </a:lnTo>
                      <a:lnTo>
                        <a:pt x="115" y="61"/>
                      </a:lnTo>
                      <a:lnTo>
                        <a:pt x="118" y="59"/>
                      </a:lnTo>
                      <a:lnTo>
                        <a:pt x="118" y="57"/>
                      </a:lnTo>
                      <a:lnTo>
                        <a:pt x="118" y="54"/>
                      </a:lnTo>
                      <a:lnTo>
                        <a:pt x="120" y="52"/>
                      </a:lnTo>
                      <a:lnTo>
                        <a:pt x="120" y="49"/>
                      </a:lnTo>
                      <a:lnTo>
                        <a:pt x="120" y="47"/>
                      </a:lnTo>
                      <a:lnTo>
                        <a:pt x="120" y="44"/>
                      </a:lnTo>
                      <a:lnTo>
                        <a:pt x="120" y="42"/>
                      </a:lnTo>
                      <a:lnTo>
                        <a:pt x="120" y="39"/>
                      </a:lnTo>
                      <a:lnTo>
                        <a:pt x="118" y="37"/>
                      </a:lnTo>
                      <a:lnTo>
                        <a:pt x="115" y="35"/>
                      </a:lnTo>
                      <a:lnTo>
                        <a:pt x="115" y="32"/>
                      </a:lnTo>
                      <a:lnTo>
                        <a:pt x="115" y="30"/>
                      </a:lnTo>
                      <a:lnTo>
                        <a:pt x="113" y="27"/>
                      </a:lnTo>
                      <a:lnTo>
                        <a:pt x="113" y="25"/>
                      </a:lnTo>
                      <a:lnTo>
                        <a:pt x="110" y="25"/>
                      </a:lnTo>
                      <a:lnTo>
                        <a:pt x="110" y="22"/>
                      </a:lnTo>
                      <a:lnTo>
                        <a:pt x="108" y="22"/>
                      </a:lnTo>
                      <a:lnTo>
                        <a:pt x="108" y="20"/>
                      </a:lnTo>
                      <a:lnTo>
                        <a:pt x="108" y="17"/>
                      </a:lnTo>
                      <a:lnTo>
                        <a:pt x="110" y="15"/>
                      </a:lnTo>
                      <a:lnTo>
                        <a:pt x="113" y="15"/>
                      </a:lnTo>
                      <a:lnTo>
                        <a:pt x="115" y="15"/>
                      </a:lnTo>
                      <a:lnTo>
                        <a:pt x="118" y="17"/>
                      </a:lnTo>
                      <a:lnTo>
                        <a:pt x="120" y="17"/>
                      </a:lnTo>
                      <a:lnTo>
                        <a:pt x="123" y="20"/>
                      </a:lnTo>
                      <a:lnTo>
                        <a:pt x="125" y="17"/>
                      </a:lnTo>
                      <a:lnTo>
                        <a:pt x="125" y="15"/>
                      </a:lnTo>
                      <a:lnTo>
                        <a:pt x="128" y="15"/>
                      </a:lnTo>
                      <a:lnTo>
                        <a:pt x="130" y="15"/>
                      </a:lnTo>
                      <a:lnTo>
                        <a:pt x="132" y="15"/>
                      </a:lnTo>
                      <a:lnTo>
                        <a:pt x="135" y="15"/>
                      </a:lnTo>
                      <a:lnTo>
                        <a:pt x="137" y="15"/>
                      </a:lnTo>
                      <a:lnTo>
                        <a:pt x="140" y="15"/>
                      </a:lnTo>
                      <a:lnTo>
                        <a:pt x="142" y="15"/>
                      </a:lnTo>
                      <a:lnTo>
                        <a:pt x="145" y="15"/>
                      </a:lnTo>
                      <a:lnTo>
                        <a:pt x="147" y="12"/>
                      </a:lnTo>
                      <a:lnTo>
                        <a:pt x="150" y="12"/>
                      </a:lnTo>
                      <a:lnTo>
                        <a:pt x="152" y="12"/>
                      </a:lnTo>
                      <a:lnTo>
                        <a:pt x="152" y="10"/>
                      </a:lnTo>
                      <a:lnTo>
                        <a:pt x="154" y="10"/>
                      </a:lnTo>
                      <a:lnTo>
                        <a:pt x="157" y="8"/>
                      </a:lnTo>
                      <a:lnTo>
                        <a:pt x="159" y="5"/>
                      </a:lnTo>
                      <a:lnTo>
                        <a:pt x="162" y="3"/>
                      </a:lnTo>
                      <a:lnTo>
                        <a:pt x="162" y="0"/>
                      </a:lnTo>
                      <a:lnTo>
                        <a:pt x="162" y="3"/>
                      </a:lnTo>
                      <a:lnTo>
                        <a:pt x="164" y="3"/>
                      </a:lnTo>
                      <a:lnTo>
                        <a:pt x="164" y="5"/>
                      </a:lnTo>
                      <a:lnTo>
                        <a:pt x="162" y="8"/>
                      </a:lnTo>
                      <a:lnTo>
                        <a:pt x="162" y="10"/>
                      </a:lnTo>
                      <a:lnTo>
                        <a:pt x="162" y="12"/>
                      </a:lnTo>
                      <a:lnTo>
                        <a:pt x="162" y="15"/>
                      </a:lnTo>
                      <a:lnTo>
                        <a:pt x="164" y="15"/>
                      </a:lnTo>
                      <a:lnTo>
                        <a:pt x="164" y="17"/>
                      </a:lnTo>
                      <a:lnTo>
                        <a:pt x="162" y="17"/>
                      </a:lnTo>
                      <a:lnTo>
                        <a:pt x="162" y="20"/>
                      </a:lnTo>
                      <a:lnTo>
                        <a:pt x="164" y="20"/>
                      </a:lnTo>
                      <a:lnTo>
                        <a:pt x="164" y="22"/>
                      </a:lnTo>
                      <a:lnTo>
                        <a:pt x="167" y="22"/>
                      </a:lnTo>
                      <a:lnTo>
                        <a:pt x="169" y="22"/>
                      </a:lnTo>
                      <a:lnTo>
                        <a:pt x="172" y="22"/>
                      </a:lnTo>
                      <a:lnTo>
                        <a:pt x="172" y="25"/>
                      </a:lnTo>
                      <a:lnTo>
                        <a:pt x="172" y="27"/>
                      </a:lnTo>
                      <a:lnTo>
                        <a:pt x="172" y="30"/>
                      </a:lnTo>
                      <a:lnTo>
                        <a:pt x="172" y="32"/>
                      </a:lnTo>
                      <a:lnTo>
                        <a:pt x="174" y="35"/>
                      </a:lnTo>
                      <a:lnTo>
                        <a:pt x="174" y="37"/>
                      </a:lnTo>
                      <a:lnTo>
                        <a:pt x="174" y="39"/>
                      </a:lnTo>
                      <a:lnTo>
                        <a:pt x="176" y="39"/>
                      </a:lnTo>
                      <a:lnTo>
                        <a:pt x="176" y="42"/>
                      </a:lnTo>
                      <a:lnTo>
                        <a:pt x="179" y="42"/>
                      </a:lnTo>
                      <a:lnTo>
                        <a:pt x="181" y="39"/>
                      </a:lnTo>
                      <a:lnTo>
                        <a:pt x="181" y="42"/>
                      </a:lnTo>
                      <a:lnTo>
                        <a:pt x="181" y="44"/>
                      </a:lnTo>
                      <a:lnTo>
                        <a:pt x="184" y="47"/>
                      </a:lnTo>
                      <a:lnTo>
                        <a:pt x="184" y="49"/>
                      </a:lnTo>
                      <a:lnTo>
                        <a:pt x="186" y="52"/>
                      </a:lnTo>
                      <a:lnTo>
                        <a:pt x="189" y="54"/>
                      </a:lnTo>
                      <a:lnTo>
                        <a:pt x="189" y="57"/>
                      </a:lnTo>
                      <a:lnTo>
                        <a:pt x="191" y="59"/>
                      </a:lnTo>
                      <a:lnTo>
                        <a:pt x="194" y="61"/>
                      </a:lnTo>
                      <a:lnTo>
                        <a:pt x="196" y="64"/>
                      </a:lnTo>
                      <a:lnTo>
                        <a:pt x="198" y="66"/>
                      </a:lnTo>
                      <a:lnTo>
                        <a:pt x="198" y="69"/>
                      </a:lnTo>
                      <a:lnTo>
                        <a:pt x="201" y="69"/>
                      </a:lnTo>
                      <a:lnTo>
                        <a:pt x="201" y="71"/>
                      </a:lnTo>
                      <a:lnTo>
                        <a:pt x="203" y="74"/>
                      </a:lnTo>
                      <a:lnTo>
                        <a:pt x="203" y="76"/>
                      </a:lnTo>
                      <a:lnTo>
                        <a:pt x="206" y="76"/>
                      </a:lnTo>
                      <a:lnTo>
                        <a:pt x="206" y="79"/>
                      </a:lnTo>
                      <a:lnTo>
                        <a:pt x="208" y="79"/>
                      </a:lnTo>
                      <a:lnTo>
                        <a:pt x="208" y="81"/>
                      </a:lnTo>
                      <a:lnTo>
                        <a:pt x="211" y="81"/>
                      </a:lnTo>
                      <a:lnTo>
                        <a:pt x="213" y="83"/>
                      </a:lnTo>
                      <a:lnTo>
                        <a:pt x="216" y="83"/>
                      </a:lnTo>
                      <a:lnTo>
                        <a:pt x="218" y="83"/>
                      </a:lnTo>
                      <a:lnTo>
                        <a:pt x="218" y="86"/>
                      </a:lnTo>
                      <a:lnTo>
                        <a:pt x="218" y="88"/>
                      </a:lnTo>
                      <a:lnTo>
                        <a:pt x="218" y="91"/>
                      </a:lnTo>
                      <a:lnTo>
                        <a:pt x="218" y="93"/>
                      </a:lnTo>
                      <a:lnTo>
                        <a:pt x="221" y="93"/>
                      </a:lnTo>
                      <a:lnTo>
                        <a:pt x="221" y="96"/>
                      </a:lnTo>
                      <a:lnTo>
                        <a:pt x="221" y="98"/>
                      </a:lnTo>
                      <a:lnTo>
                        <a:pt x="223" y="98"/>
                      </a:lnTo>
                      <a:lnTo>
                        <a:pt x="223" y="101"/>
                      </a:lnTo>
                      <a:lnTo>
                        <a:pt x="225" y="101"/>
                      </a:lnTo>
                      <a:lnTo>
                        <a:pt x="225" y="103"/>
                      </a:lnTo>
                      <a:lnTo>
                        <a:pt x="225" y="105"/>
                      </a:lnTo>
                      <a:lnTo>
                        <a:pt x="228" y="105"/>
                      </a:lnTo>
                      <a:lnTo>
                        <a:pt x="228" y="108"/>
                      </a:lnTo>
                      <a:lnTo>
                        <a:pt x="230" y="108"/>
                      </a:lnTo>
                      <a:lnTo>
                        <a:pt x="233" y="108"/>
                      </a:lnTo>
                      <a:lnTo>
                        <a:pt x="233" y="110"/>
                      </a:lnTo>
                      <a:lnTo>
                        <a:pt x="235" y="110"/>
                      </a:lnTo>
                      <a:lnTo>
                        <a:pt x="238" y="110"/>
                      </a:lnTo>
                      <a:lnTo>
                        <a:pt x="240" y="113"/>
                      </a:lnTo>
                      <a:lnTo>
                        <a:pt x="243" y="115"/>
                      </a:lnTo>
                      <a:lnTo>
                        <a:pt x="245" y="115"/>
                      </a:lnTo>
                      <a:lnTo>
                        <a:pt x="245" y="118"/>
                      </a:lnTo>
                      <a:lnTo>
                        <a:pt x="245" y="120"/>
                      </a:lnTo>
                      <a:lnTo>
                        <a:pt x="247" y="120"/>
                      </a:lnTo>
                      <a:lnTo>
                        <a:pt x="247" y="123"/>
                      </a:lnTo>
                      <a:lnTo>
                        <a:pt x="250" y="123"/>
                      </a:lnTo>
                      <a:lnTo>
                        <a:pt x="247" y="123"/>
                      </a:lnTo>
                      <a:lnTo>
                        <a:pt x="245" y="125"/>
                      </a:lnTo>
                      <a:lnTo>
                        <a:pt x="243" y="128"/>
                      </a:lnTo>
                      <a:lnTo>
                        <a:pt x="240" y="128"/>
                      </a:lnTo>
                      <a:lnTo>
                        <a:pt x="240" y="130"/>
                      </a:lnTo>
                      <a:lnTo>
                        <a:pt x="243" y="130"/>
                      </a:lnTo>
                      <a:lnTo>
                        <a:pt x="243" y="132"/>
                      </a:lnTo>
                      <a:lnTo>
                        <a:pt x="245" y="132"/>
                      </a:lnTo>
                      <a:lnTo>
                        <a:pt x="245" y="135"/>
                      </a:lnTo>
                      <a:lnTo>
                        <a:pt x="243" y="135"/>
                      </a:lnTo>
                      <a:lnTo>
                        <a:pt x="245" y="137"/>
                      </a:lnTo>
                      <a:lnTo>
                        <a:pt x="245" y="140"/>
                      </a:lnTo>
                      <a:lnTo>
                        <a:pt x="245" y="142"/>
                      </a:lnTo>
                      <a:lnTo>
                        <a:pt x="245" y="145"/>
                      </a:lnTo>
                      <a:lnTo>
                        <a:pt x="245" y="147"/>
                      </a:lnTo>
                      <a:lnTo>
                        <a:pt x="243" y="147"/>
                      </a:lnTo>
                      <a:lnTo>
                        <a:pt x="243" y="150"/>
                      </a:lnTo>
                      <a:lnTo>
                        <a:pt x="240" y="150"/>
                      </a:lnTo>
                      <a:lnTo>
                        <a:pt x="238" y="150"/>
                      </a:lnTo>
                      <a:lnTo>
                        <a:pt x="238" y="152"/>
                      </a:lnTo>
                      <a:lnTo>
                        <a:pt x="238" y="154"/>
                      </a:lnTo>
                      <a:lnTo>
                        <a:pt x="238" y="157"/>
                      </a:lnTo>
                      <a:lnTo>
                        <a:pt x="238" y="159"/>
                      </a:lnTo>
                      <a:lnTo>
                        <a:pt x="235" y="159"/>
                      </a:lnTo>
                      <a:lnTo>
                        <a:pt x="238" y="162"/>
                      </a:lnTo>
                      <a:lnTo>
                        <a:pt x="240" y="164"/>
                      </a:lnTo>
                      <a:lnTo>
                        <a:pt x="243" y="167"/>
                      </a:lnTo>
                      <a:lnTo>
                        <a:pt x="243" y="169"/>
                      </a:lnTo>
                      <a:lnTo>
                        <a:pt x="245" y="172"/>
                      </a:lnTo>
                      <a:lnTo>
                        <a:pt x="247" y="172"/>
                      </a:lnTo>
                      <a:lnTo>
                        <a:pt x="247" y="174"/>
                      </a:lnTo>
                      <a:lnTo>
                        <a:pt x="250" y="176"/>
                      </a:lnTo>
                      <a:lnTo>
                        <a:pt x="252" y="179"/>
                      </a:lnTo>
                      <a:lnTo>
                        <a:pt x="255" y="181"/>
                      </a:lnTo>
                      <a:lnTo>
                        <a:pt x="250" y="194"/>
                      </a:lnTo>
                      <a:lnTo>
                        <a:pt x="247" y="203"/>
                      </a:lnTo>
                      <a:lnTo>
                        <a:pt x="245" y="211"/>
                      </a:lnTo>
                      <a:lnTo>
                        <a:pt x="243" y="213"/>
                      </a:lnTo>
                      <a:lnTo>
                        <a:pt x="238" y="218"/>
                      </a:lnTo>
                      <a:lnTo>
                        <a:pt x="230" y="225"/>
                      </a:lnTo>
                      <a:lnTo>
                        <a:pt x="225" y="233"/>
                      </a:lnTo>
                      <a:lnTo>
                        <a:pt x="218" y="238"/>
                      </a:lnTo>
                      <a:lnTo>
                        <a:pt x="216" y="240"/>
                      </a:lnTo>
                      <a:lnTo>
                        <a:pt x="213" y="243"/>
                      </a:lnTo>
                      <a:lnTo>
                        <a:pt x="213" y="245"/>
                      </a:lnTo>
                      <a:lnTo>
                        <a:pt x="216" y="245"/>
                      </a:lnTo>
                      <a:lnTo>
                        <a:pt x="218" y="245"/>
                      </a:lnTo>
                      <a:lnTo>
                        <a:pt x="218" y="247"/>
                      </a:lnTo>
                      <a:lnTo>
                        <a:pt x="221" y="247"/>
                      </a:lnTo>
                      <a:lnTo>
                        <a:pt x="221" y="250"/>
                      </a:lnTo>
                      <a:lnTo>
                        <a:pt x="223" y="252"/>
                      </a:lnTo>
                      <a:lnTo>
                        <a:pt x="225" y="252"/>
                      </a:lnTo>
                      <a:lnTo>
                        <a:pt x="228" y="255"/>
                      </a:lnTo>
                      <a:lnTo>
                        <a:pt x="228" y="257"/>
                      </a:lnTo>
                      <a:lnTo>
                        <a:pt x="230" y="257"/>
                      </a:lnTo>
                      <a:lnTo>
                        <a:pt x="233" y="260"/>
                      </a:lnTo>
                      <a:lnTo>
                        <a:pt x="235" y="260"/>
                      </a:lnTo>
                      <a:lnTo>
                        <a:pt x="235" y="262"/>
                      </a:lnTo>
                      <a:lnTo>
                        <a:pt x="238" y="262"/>
                      </a:lnTo>
                      <a:lnTo>
                        <a:pt x="238" y="265"/>
                      </a:lnTo>
                      <a:lnTo>
                        <a:pt x="240" y="265"/>
                      </a:lnTo>
                      <a:lnTo>
                        <a:pt x="247" y="265"/>
                      </a:lnTo>
                      <a:lnTo>
                        <a:pt x="250" y="265"/>
                      </a:lnTo>
                      <a:lnTo>
                        <a:pt x="250" y="267"/>
                      </a:lnTo>
                      <a:lnTo>
                        <a:pt x="252" y="267"/>
                      </a:lnTo>
                      <a:lnTo>
                        <a:pt x="252" y="269"/>
                      </a:lnTo>
                      <a:lnTo>
                        <a:pt x="255" y="269"/>
                      </a:lnTo>
                      <a:lnTo>
                        <a:pt x="255" y="272"/>
                      </a:lnTo>
                      <a:lnTo>
                        <a:pt x="257" y="272"/>
                      </a:lnTo>
                      <a:lnTo>
                        <a:pt x="260" y="272"/>
                      </a:lnTo>
                      <a:lnTo>
                        <a:pt x="260" y="274"/>
                      </a:lnTo>
                      <a:lnTo>
                        <a:pt x="262" y="274"/>
                      </a:lnTo>
                      <a:lnTo>
                        <a:pt x="265" y="274"/>
                      </a:lnTo>
                      <a:lnTo>
                        <a:pt x="267" y="274"/>
                      </a:lnTo>
                      <a:lnTo>
                        <a:pt x="269" y="274"/>
                      </a:lnTo>
                      <a:lnTo>
                        <a:pt x="272" y="274"/>
                      </a:lnTo>
                      <a:lnTo>
                        <a:pt x="272" y="277"/>
                      </a:lnTo>
                      <a:lnTo>
                        <a:pt x="274" y="277"/>
                      </a:lnTo>
                      <a:lnTo>
                        <a:pt x="277" y="277"/>
                      </a:lnTo>
                      <a:lnTo>
                        <a:pt x="277" y="274"/>
                      </a:lnTo>
                      <a:lnTo>
                        <a:pt x="279" y="277"/>
                      </a:lnTo>
                      <a:lnTo>
                        <a:pt x="279" y="279"/>
                      </a:lnTo>
                      <a:lnTo>
                        <a:pt x="279" y="282"/>
                      </a:lnTo>
                      <a:lnTo>
                        <a:pt x="277" y="284"/>
                      </a:lnTo>
                      <a:lnTo>
                        <a:pt x="277" y="287"/>
                      </a:lnTo>
                      <a:lnTo>
                        <a:pt x="277" y="289"/>
                      </a:lnTo>
                      <a:lnTo>
                        <a:pt x="279" y="289"/>
                      </a:lnTo>
                      <a:lnTo>
                        <a:pt x="282" y="291"/>
                      </a:lnTo>
                      <a:lnTo>
                        <a:pt x="282" y="294"/>
                      </a:lnTo>
                      <a:lnTo>
                        <a:pt x="284" y="294"/>
                      </a:lnTo>
                      <a:lnTo>
                        <a:pt x="287" y="296"/>
                      </a:lnTo>
                      <a:lnTo>
                        <a:pt x="289" y="296"/>
                      </a:lnTo>
                      <a:lnTo>
                        <a:pt x="291" y="296"/>
                      </a:lnTo>
                      <a:lnTo>
                        <a:pt x="291" y="299"/>
                      </a:lnTo>
                      <a:lnTo>
                        <a:pt x="291" y="301"/>
                      </a:lnTo>
                      <a:lnTo>
                        <a:pt x="294" y="301"/>
                      </a:lnTo>
                      <a:lnTo>
                        <a:pt x="294" y="304"/>
                      </a:lnTo>
                      <a:lnTo>
                        <a:pt x="296" y="304"/>
                      </a:lnTo>
                      <a:lnTo>
                        <a:pt x="296" y="306"/>
                      </a:lnTo>
                      <a:lnTo>
                        <a:pt x="299" y="309"/>
                      </a:lnTo>
                      <a:lnTo>
                        <a:pt x="301" y="309"/>
                      </a:lnTo>
                      <a:lnTo>
                        <a:pt x="304" y="311"/>
                      </a:lnTo>
                      <a:lnTo>
                        <a:pt x="306" y="311"/>
                      </a:lnTo>
                      <a:lnTo>
                        <a:pt x="306" y="314"/>
                      </a:lnTo>
                      <a:lnTo>
                        <a:pt x="309" y="314"/>
                      </a:lnTo>
                      <a:lnTo>
                        <a:pt x="309" y="316"/>
                      </a:lnTo>
                      <a:lnTo>
                        <a:pt x="311" y="321"/>
                      </a:lnTo>
                      <a:lnTo>
                        <a:pt x="316" y="331"/>
                      </a:lnTo>
                      <a:lnTo>
                        <a:pt x="318" y="336"/>
                      </a:lnTo>
                      <a:lnTo>
                        <a:pt x="318" y="338"/>
                      </a:lnTo>
                      <a:lnTo>
                        <a:pt x="316" y="340"/>
                      </a:lnTo>
                      <a:lnTo>
                        <a:pt x="313" y="340"/>
                      </a:lnTo>
                      <a:lnTo>
                        <a:pt x="311" y="343"/>
                      </a:lnTo>
                      <a:lnTo>
                        <a:pt x="306" y="345"/>
                      </a:lnTo>
                      <a:lnTo>
                        <a:pt x="304" y="348"/>
                      </a:lnTo>
                      <a:lnTo>
                        <a:pt x="299" y="350"/>
                      </a:lnTo>
                      <a:lnTo>
                        <a:pt x="296" y="350"/>
                      </a:lnTo>
                      <a:lnTo>
                        <a:pt x="294" y="353"/>
                      </a:lnTo>
                      <a:lnTo>
                        <a:pt x="291" y="355"/>
                      </a:lnTo>
                      <a:lnTo>
                        <a:pt x="282" y="358"/>
                      </a:lnTo>
                      <a:lnTo>
                        <a:pt x="279" y="360"/>
                      </a:lnTo>
                      <a:lnTo>
                        <a:pt x="274" y="362"/>
                      </a:lnTo>
                      <a:lnTo>
                        <a:pt x="274" y="365"/>
                      </a:lnTo>
                      <a:lnTo>
                        <a:pt x="269" y="365"/>
                      </a:lnTo>
                      <a:lnTo>
                        <a:pt x="267" y="367"/>
                      </a:lnTo>
                      <a:lnTo>
                        <a:pt x="265" y="367"/>
                      </a:lnTo>
                      <a:lnTo>
                        <a:pt x="262" y="370"/>
                      </a:lnTo>
                      <a:lnTo>
                        <a:pt x="260" y="372"/>
                      </a:lnTo>
                      <a:lnTo>
                        <a:pt x="257" y="372"/>
                      </a:lnTo>
                      <a:lnTo>
                        <a:pt x="257" y="375"/>
                      </a:lnTo>
                      <a:lnTo>
                        <a:pt x="260" y="375"/>
                      </a:lnTo>
                      <a:lnTo>
                        <a:pt x="260" y="377"/>
                      </a:lnTo>
                      <a:lnTo>
                        <a:pt x="262" y="377"/>
                      </a:lnTo>
                      <a:lnTo>
                        <a:pt x="262" y="380"/>
                      </a:lnTo>
                      <a:lnTo>
                        <a:pt x="265" y="382"/>
                      </a:lnTo>
                      <a:lnTo>
                        <a:pt x="265" y="384"/>
                      </a:lnTo>
                      <a:lnTo>
                        <a:pt x="267" y="387"/>
                      </a:lnTo>
                      <a:lnTo>
                        <a:pt x="267" y="389"/>
                      </a:lnTo>
                      <a:lnTo>
                        <a:pt x="267" y="392"/>
                      </a:lnTo>
                      <a:lnTo>
                        <a:pt x="267" y="394"/>
                      </a:lnTo>
                      <a:lnTo>
                        <a:pt x="269" y="394"/>
                      </a:lnTo>
                      <a:lnTo>
                        <a:pt x="272" y="397"/>
                      </a:lnTo>
                      <a:lnTo>
                        <a:pt x="272" y="399"/>
                      </a:lnTo>
                      <a:lnTo>
                        <a:pt x="274" y="399"/>
                      </a:lnTo>
                      <a:lnTo>
                        <a:pt x="274" y="402"/>
                      </a:lnTo>
                      <a:lnTo>
                        <a:pt x="274" y="404"/>
                      </a:lnTo>
                      <a:lnTo>
                        <a:pt x="274" y="407"/>
                      </a:lnTo>
                      <a:lnTo>
                        <a:pt x="277" y="407"/>
                      </a:lnTo>
                      <a:lnTo>
                        <a:pt x="277" y="409"/>
                      </a:lnTo>
                      <a:lnTo>
                        <a:pt x="277" y="411"/>
                      </a:lnTo>
                      <a:lnTo>
                        <a:pt x="277" y="414"/>
                      </a:lnTo>
                      <a:lnTo>
                        <a:pt x="277" y="416"/>
                      </a:lnTo>
                      <a:lnTo>
                        <a:pt x="277" y="419"/>
                      </a:lnTo>
                      <a:lnTo>
                        <a:pt x="279" y="419"/>
                      </a:lnTo>
                      <a:lnTo>
                        <a:pt x="282" y="419"/>
                      </a:lnTo>
                      <a:lnTo>
                        <a:pt x="282" y="421"/>
                      </a:lnTo>
                      <a:lnTo>
                        <a:pt x="282" y="424"/>
                      </a:lnTo>
                      <a:lnTo>
                        <a:pt x="282" y="426"/>
                      </a:lnTo>
                      <a:lnTo>
                        <a:pt x="279" y="426"/>
                      </a:lnTo>
                      <a:lnTo>
                        <a:pt x="282" y="429"/>
                      </a:lnTo>
                      <a:lnTo>
                        <a:pt x="287" y="431"/>
                      </a:lnTo>
                      <a:lnTo>
                        <a:pt x="289" y="431"/>
                      </a:lnTo>
                      <a:lnTo>
                        <a:pt x="291" y="431"/>
                      </a:lnTo>
                      <a:lnTo>
                        <a:pt x="291" y="433"/>
                      </a:lnTo>
                      <a:lnTo>
                        <a:pt x="294" y="433"/>
                      </a:lnTo>
                      <a:lnTo>
                        <a:pt x="296" y="433"/>
                      </a:lnTo>
                      <a:lnTo>
                        <a:pt x="299" y="433"/>
                      </a:lnTo>
                      <a:lnTo>
                        <a:pt x="304" y="433"/>
                      </a:lnTo>
                      <a:lnTo>
                        <a:pt x="309" y="436"/>
                      </a:lnTo>
                      <a:lnTo>
                        <a:pt x="311" y="436"/>
                      </a:lnTo>
                      <a:lnTo>
                        <a:pt x="313" y="433"/>
                      </a:lnTo>
                      <a:lnTo>
                        <a:pt x="316" y="433"/>
                      </a:lnTo>
                      <a:lnTo>
                        <a:pt x="316" y="431"/>
                      </a:lnTo>
                      <a:lnTo>
                        <a:pt x="318" y="431"/>
                      </a:lnTo>
                      <a:lnTo>
                        <a:pt x="321" y="431"/>
                      </a:lnTo>
                      <a:lnTo>
                        <a:pt x="321" y="433"/>
                      </a:lnTo>
                      <a:lnTo>
                        <a:pt x="323" y="433"/>
                      </a:lnTo>
                      <a:lnTo>
                        <a:pt x="323" y="436"/>
                      </a:lnTo>
                      <a:lnTo>
                        <a:pt x="326" y="436"/>
                      </a:lnTo>
                      <a:lnTo>
                        <a:pt x="328" y="436"/>
                      </a:lnTo>
                      <a:lnTo>
                        <a:pt x="328" y="438"/>
                      </a:lnTo>
                      <a:lnTo>
                        <a:pt x="331" y="438"/>
                      </a:lnTo>
                      <a:lnTo>
                        <a:pt x="331" y="441"/>
                      </a:lnTo>
                      <a:lnTo>
                        <a:pt x="328" y="441"/>
                      </a:lnTo>
                      <a:lnTo>
                        <a:pt x="326" y="443"/>
                      </a:lnTo>
                      <a:lnTo>
                        <a:pt x="323" y="446"/>
                      </a:lnTo>
                      <a:lnTo>
                        <a:pt x="323" y="448"/>
                      </a:lnTo>
                      <a:lnTo>
                        <a:pt x="321" y="448"/>
                      </a:lnTo>
                      <a:lnTo>
                        <a:pt x="321" y="451"/>
                      </a:lnTo>
                      <a:lnTo>
                        <a:pt x="321" y="453"/>
                      </a:lnTo>
                      <a:lnTo>
                        <a:pt x="318" y="453"/>
                      </a:lnTo>
                      <a:lnTo>
                        <a:pt x="318" y="455"/>
                      </a:lnTo>
                      <a:lnTo>
                        <a:pt x="318" y="458"/>
                      </a:lnTo>
                      <a:lnTo>
                        <a:pt x="318" y="460"/>
                      </a:lnTo>
                      <a:lnTo>
                        <a:pt x="321" y="460"/>
                      </a:lnTo>
                      <a:lnTo>
                        <a:pt x="321" y="463"/>
                      </a:lnTo>
                      <a:lnTo>
                        <a:pt x="321" y="465"/>
                      </a:lnTo>
                      <a:lnTo>
                        <a:pt x="321" y="468"/>
                      </a:lnTo>
                      <a:lnTo>
                        <a:pt x="321" y="470"/>
                      </a:lnTo>
                      <a:lnTo>
                        <a:pt x="318" y="470"/>
                      </a:lnTo>
                      <a:lnTo>
                        <a:pt x="318" y="473"/>
                      </a:lnTo>
                      <a:close/>
                    </a:path>
                  </a:pathLst>
                </a:custGeom>
                <a:solidFill>
                  <a:srgbClr val="669900">
                    <a:alpha val="25000"/>
                  </a:srgbClr>
                </a:solidFill>
                <a:ln w="3175">
                  <a:noFill/>
                  <a:prstDash val="solid"/>
                  <a:round/>
                  <a:headEnd/>
                  <a:tailEnd/>
                </a:ln>
              </p:spPr>
              <p:txBody>
                <a:bodyPr/>
                <a:lstStyle/>
                <a:p>
                  <a:endParaRPr lang="es-SV"/>
                </a:p>
              </p:txBody>
            </p:sp>
            <p:sp>
              <p:nvSpPr>
                <p:cNvPr id="149869" name="Freeform 2413"/>
                <p:cNvSpPr>
                  <a:spLocks/>
                </p:cNvSpPr>
                <p:nvPr/>
              </p:nvSpPr>
              <p:spPr bwMode="auto">
                <a:xfrm>
                  <a:off x="3928" y="1961"/>
                  <a:ext cx="237" cy="250"/>
                </a:xfrm>
                <a:custGeom>
                  <a:avLst/>
                  <a:gdLst/>
                  <a:ahLst/>
                  <a:cxnLst>
                    <a:cxn ang="0">
                      <a:pos x="227" y="91"/>
                    </a:cxn>
                    <a:cxn ang="0">
                      <a:pos x="220" y="98"/>
                    </a:cxn>
                    <a:cxn ang="0">
                      <a:pos x="208" y="101"/>
                    </a:cxn>
                    <a:cxn ang="0">
                      <a:pos x="200" y="108"/>
                    </a:cxn>
                    <a:cxn ang="0">
                      <a:pos x="195" y="120"/>
                    </a:cxn>
                    <a:cxn ang="0">
                      <a:pos x="195" y="130"/>
                    </a:cxn>
                    <a:cxn ang="0">
                      <a:pos x="208" y="135"/>
                    </a:cxn>
                    <a:cxn ang="0">
                      <a:pos x="217" y="130"/>
                    </a:cxn>
                    <a:cxn ang="0">
                      <a:pos x="225" y="120"/>
                    </a:cxn>
                    <a:cxn ang="0">
                      <a:pos x="232" y="130"/>
                    </a:cxn>
                    <a:cxn ang="0">
                      <a:pos x="237" y="137"/>
                    </a:cxn>
                    <a:cxn ang="0">
                      <a:pos x="183" y="184"/>
                    </a:cxn>
                    <a:cxn ang="0">
                      <a:pos x="171" y="182"/>
                    </a:cxn>
                    <a:cxn ang="0">
                      <a:pos x="161" y="179"/>
                    </a:cxn>
                    <a:cxn ang="0">
                      <a:pos x="107" y="223"/>
                    </a:cxn>
                    <a:cxn ang="0">
                      <a:pos x="95" y="235"/>
                    </a:cxn>
                    <a:cxn ang="0">
                      <a:pos x="88" y="243"/>
                    </a:cxn>
                    <a:cxn ang="0">
                      <a:pos x="75" y="248"/>
                    </a:cxn>
                    <a:cxn ang="0">
                      <a:pos x="63" y="245"/>
                    </a:cxn>
                    <a:cxn ang="0">
                      <a:pos x="49" y="238"/>
                    </a:cxn>
                    <a:cxn ang="0">
                      <a:pos x="41" y="230"/>
                    </a:cxn>
                    <a:cxn ang="0">
                      <a:pos x="41" y="218"/>
                    </a:cxn>
                    <a:cxn ang="0">
                      <a:pos x="34" y="208"/>
                    </a:cxn>
                    <a:cxn ang="0">
                      <a:pos x="24" y="201"/>
                    </a:cxn>
                    <a:cxn ang="0">
                      <a:pos x="19" y="191"/>
                    </a:cxn>
                    <a:cxn ang="0">
                      <a:pos x="14" y="182"/>
                    </a:cxn>
                    <a:cxn ang="0">
                      <a:pos x="12" y="169"/>
                    </a:cxn>
                    <a:cxn ang="0">
                      <a:pos x="9" y="159"/>
                    </a:cxn>
                    <a:cxn ang="0">
                      <a:pos x="7" y="152"/>
                    </a:cxn>
                    <a:cxn ang="0">
                      <a:pos x="4" y="140"/>
                    </a:cxn>
                    <a:cxn ang="0">
                      <a:pos x="4" y="135"/>
                    </a:cxn>
                    <a:cxn ang="0">
                      <a:pos x="9" y="123"/>
                    </a:cxn>
                    <a:cxn ang="0">
                      <a:pos x="24" y="120"/>
                    </a:cxn>
                    <a:cxn ang="0">
                      <a:pos x="34" y="108"/>
                    </a:cxn>
                    <a:cxn ang="0">
                      <a:pos x="41" y="91"/>
                    </a:cxn>
                    <a:cxn ang="0">
                      <a:pos x="51" y="79"/>
                    </a:cxn>
                    <a:cxn ang="0">
                      <a:pos x="61" y="71"/>
                    </a:cxn>
                    <a:cxn ang="0">
                      <a:pos x="71" y="74"/>
                    </a:cxn>
                    <a:cxn ang="0">
                      <a:pos x="85" y="66"/>
                    </a:cxn>
                    <a:cxn ang="0">
                      <a:pos x="97" y="69"/>
                    </a:cxn>
                    <a:cxn ang="0">
                      <a:pos x="107" y="57"/>
                    </a:cxn>
                    <a:cxn ang="0">
                      <a:pos x="100" y="42"/>
                    </a:cxn>
                    <a:cxn ang="0">
                      <a:pos x="95" y="32"/>
                    </a:cxn>
                    <a:cxn ang="0">
                      <a:pos x="100" y="22"/>
                    </a:cxn>
                    <a:cxn ang="0">
                      <a:pos x="105" y="13"/>
                    </a:cxn>
                    <a:cxn ang="0">
                      <a:pos x="112" y="3"/>
                    </a:cxn>
                    <a:cxn ang="0">
                      <a:pos x="129" y="0"/>
                    </a:cxn>
                    <a:cxn ang="0">
                      <a:pos x="137" y="5"/>
                    </a:cxn>
                    <a:cxn ang="0">
                      <a:pos x="151" y="5"/>
                    </a:cxn>
                    <a:cxn ang="0">
                      <a:pos x="164" y="10"/>
                    </a:cxn>
                    <a:cxn ang="0">
                      <a:pos x="176" y="15"/>
                    </a:cxn>
                    <a:cxn ang="0">
                      <a:pos x="188" y="20"/>
                    </a:cxn>
                  </a:cxnLst>
                  <a:rect l="0" t="0" r="r" b="b"/>
                  <a:pathLst>
                    <a:path w="237" h="250">
                      <a:moveTo>
                        <a:pt x="235" y="84"/>
                      </a:moveTo>
                      <a:lnTo>
                        <a:pt x="232" y="86"/>
                      </a:lnTo>
                      <a:lnTo>
                        <a:pt x="230" y="89"/>
                      </a:lnTo>
                      <a:lnTo>
                        <a:pt x="230" y="91"/>
                      </a:lnTo>
                      <a:lnTo>
                        <a:pt x="227" y="91"/>
                      </a:lnTo>
                      <a:lnTo>
                        <a:pt x="227" y="93"/>
                      </a:lnTo>
                      <a:lnTo>
                        <a:pt x="225" y="96"/>
                      </a:lnTo>
                      <a:lnTo>
                        <a:pt x="225" y="98"/>
                      </a:lnTo>
                      <a:lnTo>
                        <a:pt x="222" y="98"/>
                      </a:lnTo>
                      <a:lnTo>
                        <a:pt x="220" y="98"/>
                      </a:lnTo>
                      <a:lnTo>
                        <a:pt x="217" y="98"/>
                      </a:lnTo>
                      <a:lnTo>
                        <a:pt x="215" y="98"/>
                      </a:lnTo>
                      <a:lnTo>
                        <a:pt x="213" y="98"/>
                      </a:lnTo>
                      <a:lnTo>
                        <a:pt x="210" y="98"/>
                      </a:lnTo>
                      <a:lnTo>
                        <a:pt x="208" y="101"/>
                      </a:lnTo>
                      <a:lnTo>
                        <a:pt x="205" y="101"/>
                      </a:lnTo>
                      <a:lnTo>
                        <a:pt x="203" y="103"/>
                      </a:lnTo>
                      <a:lnTo>
                        <a:pt x="203" y="106"/>
                      </a:lnTo>
                      <a:lnTo>
                        <a:pt x="200" y="106"/>
                      </a:lnTo>
                      <a:lnTo>
                        <a:pt x="200" y="108"/>
                      </a:lnTo>
                      <a:lnTo>
                        <a:pt x="200" y="111"/>
                      </a:lnTo>
                      <a:lnTo>
                        <a:pt x="198" y="113"/>
                      </a:lnTo>
                      <a:lnTo>
                        <a:pt x="198" y="115"/>
                      </a:lnTo>
                      <a:lnTo>
                        <a:pt x="198" y="118"/>
                      </a:lnTo>
                      <a:lnTo>
                        <a:pt x="195" y="120"/>
                      </a:lnTo>
                      <a:lnTo>
                        <a:pt x="198" y="123"/>
                      </a:lnTo>
                      <a:lnTo>
                        <a:pt x="198" y="125"/>
                      </a:lnTo>
                      <a:lnTo>
                        <a:pt x="198" y="128"/>
                      </a:lnTo>
                      <a:lnTo>
                        <a:pt x="198" y="130"/>
                      </a:lnTo>
                      <a:lnTo>
                        <a:pt x="195" y="130"/>
                      </a:lnTo>
                      <a:lnTo>
                        <a:pt x="198" y="133"/>
                      </a:lnTo>
                      <a:lnTo>
                        <a:pt x="200" y="135"/>
                      </a:lnTo>
                      <a:lnTo>
                        <a:pt x="203" y="137"/>
                      </a:lnTo>
                      <a:lnTo>
                        <a:pt x="205" y="137"/>
                      </a:lnTo>
                      <a:lnTo>
                        <a:pt x="208" y="135"/>
                      </a:lnTo>
                      <a:lnTo>
                        <a:pt x="208" y="133"/>
                      </a:lnTo>
                      <a:lnTo>
                        <a:pt x="210" y="133"/>
                      </a:lnTo>
                      <a:lnTo>
                        <a:pt x="213" y="130"/>
                      </a:lnTo>
                      <a:lnTo>
                        <a:pt x="215" y="130"/>
                      </a:lnTo>
                      <a:lnTo>
                        <a:pt x="217" y="130"/>
                      </a:lnTo>
                      <a:lnTo>
                        <a:pt x="220" y="130"/>
                      </a:lnTo>
                      <a:lnTo>
                        <a:pt x="222" y="128"/>
                      </a:lnTo>
                      <a:lnTo>
                        <a:pt x="222" y="123"/>
                      </a:lnTo>
                      <a:lnTo>
                        <a:pt x="225" y="123"/>
                      </a:lnTo>
                      <a:lnTo>
                        <a:pt x="225" y="120"/>
                      </a:lnTo>
                      <a:lnTo>
                        <a:pt x="227" y="120"/>
                      </a:lnTo>
                      <a:lnTo>
                        <a:pt x="230" y="123"/>
                      </a:lnTo>
                      <a:lnTo>
                        <a:pt x="230" y="125"/>
                      </a:lnTo>
                      <a:lnTo>
                        <a:pt x="230" y="128"/>
                      </a:lnTo>
                      <a:lnTo>
                        <a:pt x="232" y="130"/>
                      </a:lnTo>
                      <a:lnTo>
                        <a:pt x="232" y="133"/>
                      </a:lnTo>
                      <a:lnTo>
                        <a:pt x="235" y="133"/>
                      </a:lnTo>
                      <a:lnTo>
                        <a:pt x="235" y="135"/>
                      </a:lnTo>
                      <a:lnTo>
                        <a:pt x="237" y="135"/>
                      </a:lnTo>
                      <a:lnTo>
                        <a:pt x="237" y="137"/>
                      </a:lnTo>
                      <a:lnTo>
                        <a:pt x="237" y="140"/>
                      </a:lnTo>
                      <a:lnTo>
                        <a:pt x="188" y="186"/>
                      </a:lnTo>
                      <a:lnTo>
                        <a:pt x="186" y="186"/>
                      </a:lnTo>
                      <a:lnTo>
                        <a:pt x="183" y="186"/>
                      </a:lnTo>
                      <a:lnTo>
                        <a:pt x="183" y="184"/>
                      </a:lnTo>
                      <a:lnTo>
                        <a:pt x="181" y="184"/>
                      </a:lnTo>
                      <a:lnTo>
                        <a:pt x="178" y="184"/>
                      </a:lnTo>
                      <a:lnTo>
                        <a:pt x="176" y="182"/>
                      </a:lnTo>
                      <a:lnTo>
                        <a:pt x="173" y="182"/>
                      </a:lnTo>
                      <a:lnTo>
                        <a:pt x="171" y="182"/>
                      </a:lnTo>
                      <a:lnTo>
                        <a:pt x="171" y="179"/>
                      </a:lnTo>
                      <a:lnTo>
                        <a:pt x="168" y="179"/>
                      </a:lnTo>
                      <a:lnTo>
                        <a:pt x="166" y="179"/>
                      </a:lnTo>
                      <a:lnTo>
                        <a:pt x="164" y="179"/>
                      </a:lnTo>
                      <a:lnTo>
                        <a:pt x="161" y="179"/>
                      </a:lnTo>
                      <a:lnTo>
                        <a:pt x="161" y="182"/>
                      </a:lnTo>
                      <a:lnTo>
                        <a:pt x="159" y="182"/>
                      </a:lnTo>
                      <a:lnTo>
                        <a:pt x="159" y="184"/>
                      </a:lnTo>
                      <a:lnTo>
                        <a:pt x="134" y="201"/>
                      </a:lnTo>
                      <a:lnTo>
                        <a:pt x="107" y="223"/>
                      </a:lnTo>
                      <a:lnTo>
                        <a:pt x="105" y="226"/>
                      </a:lnTo>
                      <a:lnTo>
                        <a:pt x="100" y="228"/>
                      </a:lnTo>
                      <a:lnTo>
                        <a:pt x="97" y="230"/>
                      </a:lnTo>
                      <a:lnTo>
                        <a:pt x="95" y="233"/>
                      </a:lnTo>
                      <a:lnTo>
                        <a:pt x="95" y="235"/>
                      </a:lnTo>
                      <a:lnTo>
                        <a:pt x="93" y="235"/>
                      </a:lnTo>
                      <a:lnTo>
                        <a:pt x="93" y="240"/>
                      </a:lnTo>
                      <a:lnTo>
                        <a:pt x="93" y="243"/>
                      </a:lnTo>
                      <a:lnTo>
                        <a:pt x="90" y="243"/>
                      </a:lnTo>
                      <a:lnTo>
                        <a:pt x="88" y="243"/>
                      </a:lnTo>
                      <a:lnTo>
                        <a:pt x="85" y="243"/>
                      </a:lnTo>
                      <a:lnTo>
                        <a:pt x="83" y="245"/>
                      </a:lnTo>
                      <a:lnTo>
                        <a:pt x="80" y="245"/>
                      </a:lnTo>
                      <a:lnTo>
                        <a:pt x="78" y="245"/>
                      </a:lnTo>
                      <a:lnTo>
                        <a:pt x="75" y="248"/>
                      </a:lnTo>
                      <a:lnTo>
                        <a:pt x="73" y="248"/>
                      </a:lnTo>
                      <a:lnTo>
                        <a:pt x="71" y="250"/>
                      </a:lnTo>
                      <a:lnTo>
                        <a:pt x="68" y="250"/>
                      </a:lnTo>
                      <a:lnTo>
                        <a:pt x="68" y="248"/>
                      </a:lnTo>
                      <a:lnTo>
                        <a:pt x="63" y="245"/>
                      </a:lnTo>
                      <a:lnTo>
                        <a:pt x="61" y="243"/>
                      </a:lnTo>
                      <a:lnTo>
                        <a:pt x="58" y="240"/>
                      </a:lnTo>
                      <a:lnTo>
                        <a:pt x="56" y="240"/>
                      </a:lnTo>
                      <a:lnTo>
                        <a:pt x="53" y="238"/>
                      </a:lnTo>
                      <a:lnTo>
                        <a:pt x="49" y="238"/>
                      </a:lnTo>
                      <a:lnTo>
                        <a:pt x="49" y="235"/>
                      </a:lnTo>
                      <a:lnTo>
                        <a:pt x="46" y="233"/>
                      </a:lnTo>
                      <a:lnTo>
                        <a:pt x="44" y="233"/>
                      </a:lnTo>
                      <a:lnTo>
                        <a:pt x="41" y="233"/>
                      </a:lnTo>
                      <a:lnTo>
                        <a:pt x="41" y="230"/>
                      </a:lnTo>
                      <a:lnTo>
                        <a:pt x="41" y="228"/>
                      </a:lnTo>
                      <a:lnTo>
                        <a:pt x="41" y="226"/>
                      </a:lnTo>
                      <a:lnTo>
                        <a:pt x="41" y="223"/>
                      </a:lnTo>
                      <a:lnTo>
                        <a:pt x="41" y="221"/>
                      </a:lnTo>
                      <a:lnTo>
                        <a:pt x="41" y="218"/>
                      </a:lnTo>
                      <a:lnTo>
                        <a:pt x="41" y="216"/>
                      </a:lnTo>
                      <a:lnTo>
                        <a:pt x="39" y="216"/>
                      </a:lnTo>
                      <a:lnTo>
                        <a:pt x="36" y="213"/>
                      </a:lnTo>
                      <a:lnTo>
                        <a:pt x="36" y="211"/>
                      </a:lnTo>
                      <a:lnTo>
                        <a:pt x="34" y="208"/>
                      </a:lnTo>
                      <a:lnTo>
                        <a:pt x="31" y="206"/>
                      </a:lnTo>
                      <a:lnTo>
                        <a:pt x="29" y="204"/>
                      </a:lnTo>
                      <a:lnTo>
                        <a:pt x="27" y="204"/>
                      </a:lnTo>
                      <a:lnTo>
                        <a:pt x="27" y="201"/>
                      </a:lnTo>
                      <a:lnTo>
                        <a:pt x="24" y="201"/>
                      </a:lnTo>
                      <a:lnTo>
                        <a:pt x="24" y="199"/>
                      </a:lnTo>
                      <a:lnTo>
                        <a:pt x="22" y="196"/>
                      </a:lnTo>
                      <a:lnTo>
                        <a:pt x="22" y="194"/>
                      </a:lnTo>
                      <a:lnTo>
                        <a:pt x="22" y="191"/>
                      </a:lnTo>
                      <a:lnTo>
                        <a:pt x="19" y="191"/>
                      </a:lnTo>
                      <a:lnTo>
                        <a:pt x="19" y="189"/>
                      </a:lnTo>
                      <a:lnTo>
                        <a:pt x="17" y="189"/>
                      </a:lnTo>
                      <a:lnTo>
                        <a:pt x="17" y="186"/>
                      </a:lnTo>
                      <a:lnTo>
                        <a:pt x="14" y="184"/>
                      </a:lnTo>
                      <a:lnTo>
                        <a:pt x="14" y="182"/>
                      </a:lnTo>
                      <a:lnTo>
                        <a:pt x="14" y="179"/>
                      </a:lnTo>
                      <a:lnTo>
                        <a:pt x="12" y="177"/>
                      </a:lnTo>
                      <a:lnTo>
                        <a:pt x="12" y="174"/>
                      </a:lnTo>
                      <a:lnTo>
                        <a:pt x="9" y="172"/>
                      </a:lnTo>
                      <a:lnTo>
                        <a:pt x="12" y="169"/>
                      </a:lnTo>
                      <a:lnTo>
                        <a:pt x="12" y="167"/>
                      </a:lnTo>
                      <a:lnTo>
                        <a:pt x="12" y="164"/>
                      </a:lnTo>
                      <a:lnTo>
                        <a:pt x="9" y="164"/>
                      </a:lnTo>
                      <a:lnTo>
                        <a:pt x="9" y="162"/>
                      </a:lnTo>
                      <a:lnTo>
                        <a:pt x="9" y="159"/>
                      </a:lnTo>
                      <a:lnTo>
                        <a:pt x="7" y="159"/>
                      </a:lnTo>
                      <a:lnTo>
                        <a:pt x="7" y="157"/>
                      </a:lnTo>
                      <a:lnTo>
                        <a:pt x="9" y="157"/>
                      </a:lnTo>
                      <a:lnTo>
                        <a:pt x="7" y="155"/>
                      </a:lnTo>
                      <a:lnTo>
                        <a:pt x="7" y="152"/>
                      </a:lnTo>
                      <a:lnTo>
                        <a:pt x="4" y="150"/>
                      </a:lnTo>
                      <a:lnTo>
                        <a:pt x="4" y="147"/>
                      </a:lnTo>
                      <a:lnTo>
                        <a:pt x="4" y="145"/>
                      </a:lnTo>
                      <a:lnTo>
                        <a:pt x="4" y="142"/>
                      </a:lnTo>
                      <a:lnTo>
                        <a:pt x="4" y="140"/>
                      </a:lnTo>
                      <a:lnTo>
                        <a:pt x="2" y="140"/>
                      </a:lnTo>
                      <a:lnTo>
                        <a:pt x="2" y="137"/>
                      </a:lnTo>
                      <a:lnTo>
                        <a:pt x="0" y="137"/>
                      </a:lnTo>
                      <a:lnTo>
                        <a:pt x="2" y="135"/>
                      </a:lnTo>
                      <a:lnTo>
                        <a:pt x="4" y="135"/>
                      </a:lnTo>
                      <a:lnTo>
                        <a:pt x="4" y="133"/>
                      </a:lnTo>
                      <a:lnTo>
                        <a:pt x="7" y="130"/>
                      </a:lnTo>
                      <a:lnTo>
                        <a:pt x="7" y="128"/>
                      </a:lnTo>
                      <a:lnTo>
                        <a:pt x="9" y="125"/>
                      </a:lnTo>
                      <a:lnTo>
                        <a:pt x="9" y="123"/>
                      </a:lnTo>
                      <a:lnTo>
                        <a:pt x="12" y="123"/>
                      </a:lnTo>
                      <a:lnTo>
                        <a:pt x="17" y="120"/>
                      </a:lnTo>
                      <a:lnTo>
                        <a:pt x="19" y="120"/>
                      </a:lnTo>
                      <a:lnTo>
                        <a:pt x="22" y="120"/>
                      </a:lnTo>
                      <a:lnTo>
                        <a:pt x="24" y="120"/>
                      </a:lnTo>
                      <a:lnTo>
                        <a:pt x="27" y="118"/>
                      </a:lnTo>
                      <a:lnTo>
                        <a:pt x="29" y="115"/>
                      </a:lnTo>
                      <a:lnTo>
                        <a:pt x="29" y="113"/>
                      </a:lnTo>
                      <a:lnTo>
                        <a:pt x="31" y="111"/>
                      </a:lnTo>
                      <a:lnTo>
                        <a:pt x="34" y="108"/>
                      </a:lnTo>
                      <a:lnTo>
                        <a:pt x="36" y="103"/>
                      </a:lnTo>
                      <a:lnTo>
                        <a:pt x="39" y="98"/>
                      </a:lnTo>
                      <a:lnTo>
                        <a:pt x="39" y="96"/>
                      </a:lnTo>
                      <a:lnTo>
                        <a:pt x="41" y="93"/>
                      </a:lnTo>
                      <a:lnTo>
                        <a:pt x="41" y="91"/>
                      </a:lnTo>
                      <a:lnTo>
                        <a:pt x="44" y="86"/>
                      </a:lnTo>
                      <a:lnTo>
                        <a:pt x="46" y="84"/>
                      </a:lnTo>
                      <a:lnTo>
                        <a:pt x="49" y="84"/>
                      </a:lnTo>
                      <a:lnTo>
                        <a:pt x="51" y="81"/>
                      </a:lnTo>
                      <a:lnTo>
                        <a:pt x="51" y="79"/>
                      </a:lnTo>
                      <a:lnTo>
                        <a:pt x="53" y="79"/>
                      </a:lnTo>
                      <a:lnTo>
                        <a:pt x="53" y="76"/>
                      </a:lnTo>
                      <a:lnTo>
                        <a:pt x="53" y="74"/>
                      </a:lnTo>
                      <a:lnTo>
                        <a:pt x="56" y="71"/>
                      </a:lnTo>
                      <a:lnTo>
                        <a:pt x="61" y="71"/>
                      </a:lnTo>
                      <a:lnTo>
                        <a:pt x="63" y="71"/>
                      </a:lnTo>
                      <a:lnTo>
                        <a:pt x="66" y="71"/>
                      </a:lnTo>
                      <a:lnTo>
                        <a:pt x="66" y="74"/>
                      </a:lnTo>
                      <a:lnTo>
                        <a:pt x="68" y="74"/>
                      </a:lnTo>
                      <a:lnTo>
                        <a:pt x="71" y="74"/>
                      </a:lnTo>
                      <a:lnTo>
                        <a:pt x="73" y="69"/>
                      </a:lnTo>
                      <a:lnTo>
                        <a:pt x="75" y="69"/>
                      </a:lnTo>
                      <a:lnTo>
                        <a:pt x="78" y="66"/>
                      </a:lnTo>
                      <a:lnTo>
                        <a:pt x="80" y="66"/>
                      </a:lnTo>
                      <a:lnTo>
                        <a:pt x="85" y="66"/>
                      </a:lnTo>
                      <a:lnTo>
                        <a:pt x="88" y="66"/>
                      </a:lnTo>
                      <a:lnTo>
                        <a:pt x="93" y="66"/>
                      </a:lnTo>
                      <a:lnTo>
                        <a:pt x="93" y="69"/>
                      </a:lnTo>
                      <a:lnTo>
                        <a:pt x="95" y="69"/>
                      </a:lnTo>
                      <a:lnTo>
                        <a:pt x="97" y="69"/>
                      </a:lnTo>
                      <a:lnTo>
                        <a:pt x="102" y="66"/>
                      </a:lnTo>
                      <a:lnTo>
                        <a:pt x="105" y="64"/>
                      </a:lnTo>
                      <a:lnTo>
                        <a:pt x="107" y="62"/>
                      </a:lnTo>
                      <a:lnTo>
                        <a:pt x="107" y="59"/>
                      </a:lnTo>
                      <a:lnTo>
                        <a:pt x="107" y="57"/>
                      </a:lnTo>
                      <a:lnTo>
                        <a:pt x="102" y="52"/>
                      </a:lnTo>
                      <a:lnTo>
                        <a:pt x="102" y="49"/>
                      </a:lnTo>
                      <a:lnTo>
                        <a:pt x="100" y="47"/>
                      </a:lnTo>
                      <a:lnTo>
                        <a:pt x="100" y="44"/>
                      </a:lnTo>
                      <a:lnTo>
                        <a:pt x="100" y="42"/>
                      </a:lnTo>
                      <a:lnTo>
                        <a:pt x="97" y="42"/>
                      </a:lnTo>
                      <a:lnTo>
                        <a:pt x="97" y="40"/>
                      </a:lnTo>
                      <a:lnTo>
                        <a:pt x="95" y="37"/>
                      </a:lnTo>
                      <a:lnTo>
                        <a:pt x="95" y="35"/>
                      </a:lnTo>
                      <a:lnTo>
                        <a:pt x="95" y="32"/>
                      </a:lnTo>
                      <a:lnTo>
                        <a:pt x="95" y="30"/>
                      </a:lnTo>
                      <a:lnTo>
                        <a:pt x="95" y="27"/>
                      </a:lnTo>
                      <a:lnTo>
                        <a:pt x="95" y="25"/>
                      </a:lnTo>
                      <a:lnTo>
                        <a:pt x="97" y="22"/>
                      </a:lnTo>
                      <a:lnTo>
                        <a:pt x="100" y="22"/>
                      </a:lnTo>
                      <a:lnTo>
                        <a:pt x="100" y="20"/>
                      </a:lnTo>
                      <a:lnTo>
                        <a:pt x="102" y="20"/>
                      </a:lnTo>
                      <a:lnTo>
                        <a:pt x="102" y="18"/>
                      </a:lnTo>
                      <a:lnTo>
                        <a:pt x="105" y="15"/>
                      </a:lnTo>
                      <a:lnTo>
                        <a:pt x="105" y="13"/>
                      </a:lnTo>
                      <a:lnTo>
                        <a:pt x="107" y="8"/>
                      </a:lnTo>
                      <a:lnTo>
                        <a:pt x="107" y="5"/>
                      </a:lnTo>
                      <a:lnTo>
                        <a:pt x="110" y="5"/>
                      </a:lnTo>
                      <a:lnTo>
                        <a:pt x="112" y="5"/>
                      </a:lnTo>
                      <a:lnTo>
                        <a:pt x="112" y="3"/>
                      </a:lnTo>
                      <a:lnTo>
                        <a:pt x="117" y="3"/>
                      </a:lnTo>
                      <a:lnTo>
                        <a:pt x="122" y="3"/>
                      </a:lnTo>
                      <a:lnTo>
                        <a:pt x="124" y="0"/>
                      </a:lnTo>
                      <a:lnTo>
                        <a:pt x="127" y="0"/>
                      </a:lnTo>
                      <a:lnTo>
                        <a:pt x="129" y="0"/>
                      </a:lnTo>
                      <a:lnTo>
                        <a:pt x="132" y="0"/>
                      </a:lnTo>
                      <a:lnTo>
                        <a:pt x="132" y="3"/>
                      </a:lnTo>
                      <a:lnTo>
                        <a:pt x="134" y="3"/>
                      </a:lnTo>
                      <a:lnTo>
                        <a:pt x="137" y="3"/>
                      </a:lnTo>
                      <a:lnTo>
                        <a:pt x="137" y="5"/>
                      </a:lnTo>
                      <a:lnTo>
                        <a:pt x="139" y="5"/>
                      </a:lnTo>
                      <a:lnTo>
                        <a:pt x="142" y="5"/>
                      </a:lnTo>
                      <a:lnTo>
                        <a:pt x="144" y="5"/>
                      </a:lnTo>
                      <a:lnTo>
                        <a:pt x="146" y="5"/>
                      </a:lnTo>
                      <a:lnTo>
                        <a:pt x="151" y="5"/>
                      </a:lnTo>
                      <a:lnTo>
                        <a:pt x="151" y="8"/>
                      </a:lnTo>
                      <a:lnTo>
                        <a:pt x="156" y="8"/>
                      </a:lnTo>
                      <a:lnTo>
                        <a:pt x="159" y="8"/>
                      </a:lnTo>
                      <a:lnTo>
                        <a:pt x="161" y="10"/>
                      </a:lnTo>
                      <a:lnTo>
                        <a:pt x="164" y="10"/>
                      </a:lnTo>
                      <a:lnTo>
                        <a:pt x="166" y="13"/>
                      </a:lnTo>
                      <a:lnTo>
                        <a:pt x="168" y="13"/>
                      </a:lnTo>
                      <a:lnTo>
                        <a:pt x="171" y="15"/>
                      </a:lnTo>
                      <a:lnTo>
                        <a:pt x="173" y="15"/>
                      </a:lnTo>
                      <a:lnTo>
                        <a:pt x="176" y="15"/>
                      </a:lnTo>
                      <a:lnTo>
                        <a:pt x="178" y="18"/>
                      </a:lnTo>
                      <a:lnTo>
                        <a:pt x="181" y="18"/>
                      </a:lnTo>
                      <a:lnTo>
                        <a:pt x="183" y="18"/>
                      </a:lnTo>
                      <a:lnTo>
                        <a:pt x="186" y="18"/>
                      </a:lnTo>
                      <a:lnTo>
                        <a:pt x="188" y="20"/>
                      </a:lnTo>
                      <a:lnTo>
                        <a:pt x="190" y="20"/>
                      </a:lnTo>
                      <a:lnTo>
                        <a:pt x="190" y="22"/>
                      </a:lnTo>
                      <a:lnTo>
                        <a:pt x="235" y="84"/>
                      </a:lnTo>
                      <a:close/>
                    </a:path>
                  </a:pathLst>
                </a:custGeom>
                <a:solidFill>
                  <a:srgbClr val="669900">
                    <a:alpha val="25000"/>
                  </a:srgbClr>
                </a:solidFill>
                <a:ln w="3175">
                  <a:noFill/>
                  <a:prstDash val="solid"/>
                  <a:round/>
                  <a:headEnd/>
                  <a:tailEnd/>
                </a:ln>
              </p:spPr>
              <p:txBody>
                <a:bodyPr/>
                <a:lstStyle/>
                <a:p>
                  <a:endParaRPr lang="es-SV"/>
                </a:p>
              </p:txBody>
            </p:sp>
            <p:sp>
              <p:nvSpPr>
                <p:cNvPr id="149870" name="Freeform 2414"/>
                <p:cNvSpPr>
                  <a:spLocks/>
                </p:cNvSpPr>
                <p:nvPr/>
              </p:nvSpPr>
              <p:spPr bwMode="auto">
                <a:xfrm>
                  <a:off x="3448" y="1979"/>
                  <a:ext cx="176" cy="181"/>
                </a:xfrm>
                <a:custGeom>
                  <a:avLst/>
                  <a:gdLst/>
                  <a:ahLst/>
                  <a:cxnLst>
                    <a:cxn ang="0">
                      <a:pos x="164" y="178"/>
                    </a:cxn>
                    <a:cxn ang="0">
                      <a:pos x="157" y="176"/>
                    </a:cxn>
                    <a:cxn ang="0">
                      <a:pos x="147" y="171"/>
                    </a:cxn>
                    <a:cxn ang="0">
                      <a:pos x="137" y="166"/>
                    </a:cxn>
                    <a:cxn ang="0">
                      <a:pos x="122" y="161"/>
                    </a:cxn>
                    <a:cxn ang="0">
                      <a:pos x="112" y="159"/>
                    </a:cxn>
                    <a:cxn ang="0">
                      <a:pos x="103" y="156"/>
                    </a:cxn>
                    <a:cxn ang="0">
                      <a:pos x="93" y="154"/>
                    </a:cxn>
                    <a:cxn ang="0">
                      <a:pos x="81" y="151"/>
                    </a:cxn>
                    <a:cxn ang="0">
                      <a:pos x="64" y="146"/>
                    </a:cxn>
                    <a:cxn ang="0">
                      <a:pos x="51" y="144"/>
                    </a:cxn>
                    <a:cxn ang="0">
                      <a:pos x="44" y="141"/>
                    </a:cxn>
                    <a:cxn ang="0">
                      <a:pos x="29" y="137"/>
                    </a:cxn>
                    <a:cxn ang="0">
                      <a:pos x="17" y="134"/>
                    </a:cxn>
                    <a:cxn ang="0">
                      <a:pos x="12" y="127"/>
                    </a:cxn>
                    <a:cxn ang="0">
                      <a:pos x="10" y="119"/>
                    </a:cxn>
                    <a:cxn ang="0">
                      <a:pos x="7" y="112"/>
                    </a:cxn>
                    <a:cxn ang="0">
                      <a:pos x="5" y="105"/>
                    </a:cxn>
                    <a:cxn ang="0">
                      <a:pos x="2" y="95"/>
                    </a:cxn>
                    <a:cxn ang="0">
                      <a:pos x="2" y="88"/>
                    </a:cxn>
                    <a:cxn ang="0">
                      <a:pos x="0" y="80"/>
                    </a:cxn>
                    <a:cxn ang="0">
                      <a:pos x="5" y="68"/>
                    </a:cxn>
                    <a:cxn ang="0">
                      <a:pos x="12" y="58"/>
                    </a:cxn>
                    <a:cxn ang="0">
                      <a:pos x="19" y="48"/>
                    </a:cxn>
                    <a:cxn ang="0">
                      <a:pos x="24" y="39"/>
                    </a:cxn>
                    <a:cxn ang="0">
                      <a:pos x="29" y="31"/>
                    </a:cxn>
                    <a:cxn ang="0">
                      <a:pos x="32" y="26"/>
                    </a:cxn>
                    <a:cxn ang="0">
                      <a:pos x="42" y="19"/>
                    </a:cxn>
                    <a:cxn ang="0">
                      <a:pos x="49" y="12"/>
                    </a:cxn>
                    <a:cxn ang="0">
                      <a:pos x="56" y="7"/>
                    </a:cxn>
                    <a:cxn ang="0">
                      <a:pos x="66" y="4"/>
                    </a:cxn>
                    <a:cxn ang="0">
                      <a:pos x="81" y="2"/>
                    </a:cxn>
                    <a:cxn ang="0">
                      <a:pos x="90" y="0"/>
                    </a:cxn>
                    <a:cxn ang="0">
                      <a:pos x="103" y="7"/>
                    </a:cxn>
                    <a:cxn ang="0">
                      <a:pos x="120" y="19"/>
                    </a:cxn>
                    <a:cxn ang="0">
                      <a:pos x="132" y="31"/>
                    </a:cxn>
                    <a:cxn ang="0">
                      <a:pos x="144" y="41"/>
                    </a:cxn>
                    <a:cxn ang="0">
                      <a:pos x="149" y="46"/>
                    </a:cxn>
                    <a:cxn ang="0">
                      <a:pos x="152" y="51"/>
                    </a:cxn>
                    <a:cxn ang="0">
                      <a:pos x="154" y="56"/>
                    </a:cxn>
                    <a:cxn ang="0">
                      <a:pos x="161" y="58"/>
                    </a:cxn>
                    <a:cxn ang="0">
                      <a:pos x="164" y="66"/>
                    </a:cxn>
                    <a:cxn ang="0">
                      <a:pos x="161" y="73"/>
                    </a:cxn>
                    <a:cxn ang="0">
                      <a:pos x="161" y="83"/>
                    </a:cxn>
                    <a:cxn ang="0">
                      <a:pos x="166" y="85"/>
                    </a:cxn>
                    <a:cxn ang="0">
                      <a:pos x="171" y="88"/>
                    </a:cxn>
                    <a:cxn ang="0">
                      <a:pos x="174" y="93"/>
                    </a:cxn>
                    <a:cxn ang="0">
                      <a:pos x="171" y="97"/>
                    </a:cxn>
                    <a:cxn ang="0">
                      <a:pos x="171" y="105"/>
                    </a:cxn>
                    <a:cxn ang="0">
                      <a:pos x="174" y="110"/>
                    </a:cxn>
                    <a:cxn ang="0">
                      <a:pos x="171" y="117"/>
                    </a:cxn>
                    <a:cxn ang="0">
                      <a:pos x="169" y="124"/>
                    </a:cxn>
                    <a:cxn ang="0">
                      <a:pos x="166" y="129"/>
                    </a:cxn>
                    <a:cxn ang="0">
                      <a:pos x="164" y="139"/>
                    </a:cxn>
                    <a:cxn ang="0">
                      <a:pos x="169" y="144"/>
                    </a:cxn>
                    <a:cxn ang="0">
                      <a:pos x="171" y="154"/>
                    </a:cxn>
                    <a:cxn ang="0">
                      <a:pos x="164" y="159"/>
                    </a:cxn>
                    <a:cxn ang="0">
                      <a:pos x="169" y="161"/>
                    </a:cxn>
                    <a:cxn ang="0">
                      <a:pos x="176" y="164"/>
                    </a:cxn>
                    <a:cxn ang="0">
                      <a:pos x="171" y="168"/>
                    </a:cxn>
                    <a:cxn ang="0">
                      <a:pos x="166" y="176"/>
                    </a:cxn>
                    <a:cxn ang="0">
                      <a:pos x="169" y="181"/>
                    </a:cxn>
                  </a:cxnLst>
                  <a:rect l="0" t="0" r="r" b="b"/>
                  <a:pathLst>
                    <a:path w="176" h="181">
                      <a:moveTo>
                        <a:pt x="169" y="181"/>
                      </a:moveTo>
                      <a:lnTo>
                        <a:pt x="166" y="181"/>
                      </a:lnTo>
                      <a:lnTo>
                        <a:pt x="164" y="178"/>
                      </a:lnTo>
                      <a:lnTo>
                        <a:pt x="161" y="178"/>
                      </a:lnTo>
                      <a:lnTo>
                        <a:pt x="159" y="176"/>
                      </a:lnTo>
                      <a:lnTo>
                        <a:pt x="157" y="176"/>
                      </a:lnTo>
                      <a:lnTo>
                        <a:pt x="154" y="173"/>
                      </a:lnTo>
                      <a:lnTo>
                        <a:pt x="149" y="173"/>
                      </a:lnTo>
                      <a:lnTo>
                        <a:pt x="147" y="171"/>
                      </a:lnTo>
                      <a:lnTo>
                        <a:pt x="142" y="168"/>
                      </a:lnTo>
                      <a:lnTo>
                        <a:pt x="139" y="166"/>
                      </a:lnTo>
                      <a:lnTo>
                        <a:pt x="137" y="166"/>
                      </a:lnTo>
                      <a:lnTo>
                        <a:pt x="132" y="164"/>
                      </a:lnTo>
                      <a:lnTo>
                        <a:pt x="130" y="164"/>
                      </a:lnTo>
                      <a:lnTo>
                        <a:pt x="122" y="161"/>
                      </a:lnTo>
                      <a:lnTo>
                        <a:pt x="120" y="159"/>
                      </a:lnTo>
                      <a:lnTo>
                        <a:pt x="117" y="159"/>
                      </a:lnTo>
                      <a:lnTo>
                        <a:pt x="112" y="159"/>
                      </a:lnTo>
                      <a:lnTo>
                        <a:pt x="110" y="159"/>
                      </a:lnTo>
                      <a:lnTo>
                        <a:pt x="105" y="156"/>
                      </a:lnTo>
                      <a:lnTo>
                        <a:pt x="103" y="156"/>
                      </a:lnTo>
                      <a:lnTo>
                        <a:pt x="100" y="156"/>
                      </a:lnTo>
                      <a:lnTo>
                        <a:pt x="95" y="154"/>
                      </a:lnTo>
                      <a:lnTo>
                        <a:pt x="93" y="154"/>
                      </a:lnTo>
                      <a:lnTo>
                        <a:pt x="88" y="151"/>
                      </a:lnTo>
                      <a:lnTo>
                        <a:pt x="83" y="151"/>
                      </a:lnTo>
                      <a:lnTo>
                        <a:pt x="81" y="151"/>
                      </a:lnTo>
                      <a:lnTo>
                        <a:pt x="73" y="149"/>
                      </a:lnTo>
                      <a:lnTo>
                        <a:pt x="71" y="149"/>
                      </a:lnTo>
                      <a:lnTo>
                        <a:pt x="64" y="146"/>
                      </a:lnTo>
                      <a:lnTo>
                        <a:pt x="59" y="146"/>
                      </a:lnTo>
                      <a:lnTo>
                        <a:pt x="59" y="144"/>
                      </a:lnTo>
                      <a:lnTo>
                        <a:pt x="51" y="144"/>
                      </a:lnTo>
                      <a:lnTo>
                        <a:pt x="51" y="141"/>
                      </a:lnTo>
                      <a:lnTo>
                        <a:pt x="49" y="141"/>
                      </a:lnTo>
                      <a:lnTo>
                        <a:pt x="44" y="141"/>
                      </a:lnTo>
                      <a:lnTo>
                        <a:pt x="37" y="139"/>
                      </a:lnTo>
                      <a:lnTo>
                        <a:pt x="34" y="137"/>
                      </a:lnTo>
                      <a:lnTo>
                        <a:pt x="29" y="137"/>
                      </a:lnTo>
                      <a:lnTo>
                        <a:pt x="24" y="137"/>
                      </a:lnTo>
                      <a:lnTo>
                        <a:pt x="19" y="134"/>
                      </a:lnTo>
                      <a:lnTo>
                        <a:pt x="17" y="134"/>
                      </a:lnTo>
                      <a:lnTo>
                        <a:pt x="12" y="132"/>
                      </a:lnTo>
                      <a:lnTo>
                        <a:pt x="12" y="129"/>
                      </a:lnTo>
                      <a:lnTo>
                        <a:pt x="12" y="127"/>
                      </a:lnTo>
                      <a:lnTo>
                        <a:pt x="10" y="124"/>
                      </a:lnTo>
                      <a:lnTo>
                        <a:pt x="10" y="122"/>
                      </a:lnTo>
                      <a:lnTo>
                        <a:pt x="10" y="119"/>
                      </a:lnTo>
                      <a:lnTo>
                        <a:pt x="10" y="117"/>
                      </a:lnTo>
                      <a:lnTo>
                        <a:pt x="7" y="115"/>
                      </a:lnTo>
                      <a:lnTo>
                        <a:pt x="7" y="112"/>
                      </a:lnTo>
                      <a:lnTo>
                        <a:pt x="7" y="110"/>
                      </a:lnTo>
                      <a:lnTo>
                        <a:pt x="7" y="107"/>
                      </a:lnTo>
                      <a:lnTo>
                        <a:pt x="5" y="105"/>
                      </a:lnTo>
                      <a:lnTo>
                        <a:pt x="5" y="102"/>
                      </a:lnTo>
                      <a:lnTo>
                        <a:pt x="5" y="100"/>
                      </a:lnTo>
                      <a:lnTo>
                        <a:pt x="2" y="95"/>
                      </a:lnTo>
                      <a:lnTo>
                        <a:pt x="2" y="93"/>
                      </a:lnTo>
                      <a:lnTo>
                        <a:pt x="2" y="90"/>
                      </a:lnTo>
                      <a:lnTo>
                        <a:pt x="2" y="88"/>
                      </a:lnTo>
                      <a:lnTo>
                        <a:pt x="0" y="85"/>
                      </a:lnTo>
                      <a:lnTo>
                        <a:pt x="0" y="83"/>
                      </a:lnTo>
                      <a:lnTo>
                        <a:pt x="0" y="80"/>
                      </a:lnTo>
                      <a:lnTo>
                        <a:pt x="2" y="78"/>
                      </a:lnTo>
                      <a:lnTo>
                        <a:pt x="2" y="73"/>
                      </a:lnTo>
                      <a:lnTo>
                        <a:pt x="5" y="68"/>
                      </a:lnTo>
                      <a:lnTo>
                        <a:pt x="7" y="66"/>
                      </a:lnTo>
                      <a:lnTo>
                        <a:pt x="10" y="61"/>
                      </a:lnTo>
                      <a:lnTo>
                        <a:pt x="12" y="58"/>
                      </a:lnTo>
                      <a:lnTo>
                        <a:pt x="15" y="56"/>
                      </a:lnTo>
                      <a:lnTo>
                        <a:pt x="17" y="53"/>
                      </a:lnTo>
                      <a:lnTo>
                        <a:pt x="19" y="48"/>
                      </a:lnTo>
                      <a:lnTo>
                        <a:pt x="22" y="44"/>
                      </a:lnTo>
                      <a:lnTo>
                        <a:pt x="22" y="41"/>
                      </a:lnTo>
                      <a:lnTo>
                        <a:pt x="24" y="39"/>
                      </a:lnTo>
                      <a:lnTo>
                        <a:pt x="27" y="36"/>
                      </a:lnTo>
                      <a:lnTo>
                        <a:pt x="27" y="34"/>
                      </a:lnTo>
                      <a:lnTo>
                        <a:pt x="29" y="31"/>
                      </a:lnTo>
                      <a:lnTo>
                        <a:pt x="32" y="31"/>
                      </a:lnTo>
                      <a:lnTo>
                        <a:pt x="32" y="29"/>
                      </a:lnTo>
                      <a:lnTo>
                        <a:pt x="32" y="26"/>
                      </a:lnTo>
                      <a:lnTo>
                        <a:pt x="37" y="22"/>
                      </a:lnTo>
                      <a:lnTo>
                        <a:pt x="39" y="22"/>
                      </a:lnTo>
                      <a:lnTo>
                        <a:pt x="42" y="19"/>
                      </a:lnTo>
                      <a:lnTo>
                        <a:pt x="44" y="17"/>
                      </a:lnTo>
                      <a:lnTo>
                        <a:pt x="46" y="14"/>
                      </a:lnTo>
                      <a:lnTo>
                        <a:pt x="49" y="12"/>
                      </a:lnTo>
                      <a:lnTo>
                        <a:pt x="51" y="9"/>
                      </a:lnTo>
                      <a:lnTo>
                        <a:pt x="54" y="7"/>
                      </a:lnTo>
                      <a:lnTo>
                        <a:pt x="56" y="7"/>
                      </a:lnTo>
                      <a:lnTo>
                        <a:pt x="59" y="7"/>
                      </a:lnTo>
                      <a:lnTo>
                        <a:pt x="64" y="4"/>
                      </a:lnTo>
                      <a:lnTo>
                        <a:pt x="66" y="4"/>
                      </a:lnTo>
                      <a:lnTo>
                        <a:pt x="71" y="4"/>
                      </a:lnTo>
                      <a:lnTo>
                        <a:pt x="76" y="2"/>
                      </a:lnTo>
                      <a:lnTo>
                        <a:pt x="81" y="2"/>
                      </a:lnTo>
                      <a:lnTo>
                        <a:pt x="86" y="2"/>
                      </a:lnTo>
                      <a:lnTo>
                        <a:pt x="88" y="2"/>
                      </a:lnTo>
                      <a:lnTo>
                        <a:pt x="90" y="0"/>
                      </a:lnTo>
                      <a:lnTo>
                        <a:pt x="93" y="0"/>
                      </a:lnTo>
                      <a:lnTo>
                        <a:pt x="98" y="2"/>
                      </a:lnTo>
                      <a:lnTo>
                        <a:pt x="103" y="7"/>
                      </a:lnTo>
                      <a:lnTo>
                        <a:pt x="105" y="9"/>
                      </a:lnTo>
                      <a:lnTo>
                        <a:pt x="115" y="17"/>
                      </a:lnTo>
                      <a:lnTo>
                        <a:pt x="120" y="19"/>
                      </a:lnTo>
                      <a:lnTo>
                        <a:pt x="125" y="24"/>
                      </a:lnTo>
                      <a:lnTo>
                        <a:pt x="130" y="29"/>
                      </a:lnTo>
                      <a:lnTo>
                        <a:pt x="132" y="31"/>
                      </a:lnTo>
                      <a:lnTo>
                        <a:pt x="137" y="34"/>
                      </a:lnTo>
                      <a:lnTo>
                        <a:pt x="142" y="39"/>
                      </a:lnTo>
                      <a:lnTo>
                        <a:pt x="144" y="41"/>
                      </a:lnTo>
                      <a:lnTo>
                        <a:pt x="147" y="44"/>
                      </a:lnTo>
                      <a:lnTo>
                        <a:pt x="149" y="44"/>
                      </a:lnTo>
                      <a:lnTo>
                        <a:pt x="149" y="46"/>
                      </a:lnTo>
                      <a:lnTo>
                        <a:pt x="152" y="46"/>
                      </a:lnTo>
                      <a:lnTo>
                        <a:pt x="152" y="48"/>
                      </a:lnTo>
                      <a:lnTo>
                        <a:pt x="152" y="51"/>
                      </a:lnTo>
                      <a:lnTo>
                        <a:pt x="152" y="53"/>
                      </a:lnTo>
                      <a:lnTo>
                        <a:pt x="152" y="56"/>
                      </a:lnTo>
                      <a:lnTo>
                        <a:pt x="154" y="56"/>
                      </a:lnTo>
                      <a:lnTo>
                        <a:pt x="157" y="56"/>
                      </a:lnTo>
                      <a:lnTo>
                        <a:pt x="159" y="56"/>
                      </a:lnTo>
                      <a:lnTo>
                        <a:pt x="161" y="58"/>
                      </a:lnTo>
                      <a:lnTo>
                        <a:pt x="164" y="61"/>
                      </a:lnTo>
                      <a:lnTo>
                        <a:pt x="164" y="63"/>
                      </a:lnTo>
                      <a:lnTo>
                        <a:pt x="164" y="66"/>
                      </a:lnTo>
                      <a:lnTo>
                        <a:pt x="161" y="68"/>
                      </a:lnTo>
                      <a:lnTo>
                        <a:pt x="161" y="71"/>
                      </a:lnTo>
                      <a:lnTo>
                        <a:pt x="161" y="73"/>
                      </a:lnTo>
                      <a:lnTo>
                        <a:pt x="161" y="78"/>
                      </a:lnTo>
                      <a:lnTo>
                        <a:pt x="161" y="80"/>
                      </a:lnTo>
                      <a:lnTo>
                        <a:pt x="161" y="83"/>
                      </a:lnTo>
                      <a:lnTo>
                        <a:pt x="164" y="83"/>
                      </a:lnTo>
                      <a:lnTo>
                        <a:pt x="164" y="85"/>
                      </a:lnTo>
                      <a:lnTo>
                        <a:pt x="166" y="85"/>
                      </a:lnTo>
                      <a:lnTo>
                        <a:pt x="169" y="85"/>
                      </a:lnTo>
                      <a:lnTo>
                        <a:pt x="169" y="88"/>
                      </a:lnTo>
                      <a:lnTo>
                        <a:pt x="171" y="88"/>
                      </a:lnTo>
                      <a:lnTo>
                        <a:pt x="171" y="90"/>
                      </a:lnTo>
                      <a:lnTo>
                        <a:pt x="174" y="90"/>
                      </a:lnTo>
                      <a:lnTo>
                        <a:pt x="174" y="93"/>
                      </a:lnTo>
                      <a:lnTo>
                        <a:pt x="174" y="95"/>
                      </a:lnTo>
                      <a:lnTo>
                        <a:pt x="174" y="97"/>
                      </a:lnTo>
                      <a:lnTo>
                        <a:pt x="171" y="97"/>
                      </a:lnTo>
                      <a:lnTo>
                        <a:pt x="171" y="100"/>
                      </a:lnTo>
                      <a:lnTo>
                        <a:pt x="171" y="102"/>
                      </a:lnTo>
                      <a:lnTo>
                        <a:pt x="171" y="105"/>
                      </a:lnTo>
                      <a:lnTo>
                        <a:pt x="171" y="107"/>
                      </a:lnTo>
                      <a:lnTo>
                        <a:pt x="174" y="107"/>
                      </a:lnTo>
                      <a:lnTo>
                        <a:pt x="174" y="110"/>
                      </a:lnTo>
                      <a:lnTo>
                        <a:pt x="176" y="112"/>
                      </a:lnTo>
                      <a:lnTo>
                        <a:pt x="174" y="115"/>
                      </a:lnTo>
                      <a:lnTo>
                        <a:pt x="171" y="117"/>
                      </a:lnTo>
                      <a:lnTo>
                        <a:pt x="169" y="119"/>
                      </a:lnTo>
                      <a:lnTo>
                        <a:pt x="169" y="122"/>
                      </a:lnTo>
                      <a:lnTo>
                        <a:pt x="169" y="124"/>
                      </a:lnTo>
                      <a:lnTo>
                        <a:pt x="166" y="124"/>
                      </a:lnTo>
                      <a:lnTo>
                        <a:pt x="164" y="127"/>
                      </a:lnTo>
                      <a:lnTo>
                        <a:pt x="166" y="129"/>
                      </a:lnTo>
                      <a:lnTo>
                        <a:pt x="166" y="134"/>
                      </a:lnTo>
                      <a:lnTo>
                        <a:pt x="164" y="137"/>
                      </a:lnTo>
                      <a:lnTo>
                        <a:pt x="164" y="139"/>
                      </a:lnTo>
                      <a:lnTo>
                        <a:pt x="164" y="141"/>
                      </a:lnTo>
                      <a:lnTo>
                        <a:pt x="166" y="144"/>
                      </a:lnTo>
                      <a:lnTo>
                        <a:pt x="169" y="144"/>
                      </a:lnTo>
                      <a:lnTo>
                        <a:pt x="171" y="146"/>
                      </a:lnTo>
                      <a:lnTo>
                        <a:pt x="171" y="151"/>
                      </a:lnTo>
                      <a:lnTo>
                        <a:pt x="171" y="154"/>
                      </a:lnTo>
                      <a:lnTo>
                        <a:pt x="169" y="156"/>
                      </a:lnTo>
                      <a:lnTo>
                        <a:pt x="166" y="156"/>
                      </a:lnTo>
                      <a:lnTo>
                        <a:pt x="164" y="159"/>
                      </a:lnTo>
                      <a:lnTo>
                        <a:pt x="166" y="159"/>
                      </a:lnTo>
                      <a:lnTo>
                        <a:pt x="166" y="161"/>
                      </a:lnTo>
                      <a:lnTo>
                        <a:pt x="169" y="161"/>
                      </a:lnTo>
                      <a:lnTo>
                        <a:pt x="171" y="161"/>
                      </a:lnTo>
                      <a:lnTo>
                        <a:pt x="174" y="161"/>
                      </a:lnTo>
                      <a:lnTo>
                        <a:pt x="176" y="164"/>
                      </a:lnTo>
                      <a:lnTo>
                        <a:pt x="174" y="164"/>
                      </a:lnTo>
                      <a:lnTo>
                        <a:pt x="174" y="166"/>
                      </a:lnTo>
                      <a:lnTo>
                        <a:pt x="171" y="168"/>
                      </a:lnTo>
                      <a:lnTo>
                        <a:pt x="169" y="171"/>
                      </a:lnTo>
                      <a:lnTo>
                        <a:pt x="166" y="173"/>
                      </a:lnTo>
                      <a:lnTo>
                        <a:pt x="166" y="176"/>
                      </a:lnTo>
                      <a:lnTo>
                        <a:pt x="169" y="178"/>
                      </a:lnTo>
                      <a:lnTo>
                        <a:pt x="171" y="181"/>
                      </a:lnTo>
                      <a:lnTo>
                        <a:pt x="169" y="181"/>
                      </a:lnTo>
                      <a:close/>
                    </a:path>
                  </a:pathLst>
                </a:custGeom>
                <a:solidFill>
                  <a:srgbClr val="669900">
                    <a:alpha val="25000"/>
                  </a:srgbClr>
                </a:solidFill>
                <a:ln w="3175">
                  <a:noFill/>
                  <a:prstDash val="solid"/>
                  <a:round/>
                  <a:headEnd/>
                  <a:tailEnd/>
                </a:ln>
              </p:spPr>
              <p:txBody>
                <a:bodyPr/>
                <a:lstStyle/>
                <a:p>
                  <a:endParaRPr lang="es-SV"/>
                </a:p>
              </p:txBody>
            </p:sp>
            <p:sp>
              <p:nvSpPr>
                <p:cNvPr id="149871" name="Freeform 2415"/>
                <p:cNvSpPr>
                  <a:spLocks/>
                </p:cNvSpPr>
                <p:nvPr/>
              </p:nvSpPr>
              <p:spPr bwMode="auto">
                <a:xfrm>
                  <a:off x="4571" y="1996"/>
                  <a:ext cx="287" cy="396"/>
                </a:xfrm>
                <a:custGeom>
                  <a:avLst/>
                  <a:gdLst/>
                  <a:ahLst/>
                  <a:cxnLst>
                    <a:cxn ang="0">
                      <a:pos x="127" y="381"/>
                    </a:cxn>
                    <a:cxn ang="0">
                      <a:pos x="118" y="396"/>
                    </a:cxn>
                    <a:cxn ang="0">
                      <a:pos x="79" y="350"/>
                    </a:cxn>
                    <a:cxn ang="0">
                      <a:pos x="59" y="315"/>
                    </a:cxn>
                    <a:cxn ang="0">
                      <a:pos x="17" y="257"/>
                    </a:cxn>
                    <a:cxn ang="0">
                      <a:pos x="17" y="227"/>
                    </a:cxn>
                    <a:cxn ang="0">
                      <a:pos x="3" y="213"/>
                    </a:cxn>
                    <a:cxn ang="0">
                      <a:pos x="0" y="193"/>
                    </a:cxn>
                    <a:cxn ang="0">
                      <a:pos x="12" y="173"/>
                    </a:cxn>
                    <a:cxn ang="0">
                      <a:pos x="15" y="154"/>
                    </a:cxn>
                    <a:cxn ang="0">
                      <a:pos x="25" y="137"/>
                    </a:cxn>
                    <a:cxn ang="0">
                      <a:pos x="44" y="115"/>
                    </a:cxn>
                    <a:cxn ang="0">
                      <a:pos x="49" y="90"/>
                    </a:cxn>
                    <a:cxn ang="0">
                      <a:pos x="59" y="71"/>
                    </a:cxn>
                    <a:cxn ang="0">
                      <a:pos x="79" y="68"/>
                    </a:cxn>
                    <a:cxn ang="0">
                      <a:pos x="101" y="68"/>
                    </a:cxn>
                    <a:cxn ang="0">
                      <a:pos x="118" y="51"/>
                    </a:cxn>
                    <a:cxn ang="0">
                      <a:pos x="137" y="36"/>
                    </a:cxn>
                    <a:cxn ang="0">
                      <a:pos x="150" y="17"/>
                    </a:cxn>
                    <a:cxn ang="0">
                      <a:pos x="169" y="2"/>
                    </a:cxn>
                    <a:cxn ang="0">
                      <a:pos x="181" y="9"/>
                    </a:cxn>
                    <a:cxn ang="0">
                      <a:pos x="181" y="34"/>
                    </a:cxn>
                    <a:cxn ang="0">
                      <a:pos x="174" y="49"/>
                    </a:cxn>
                    <a:cxn ang="0">
                      <a:pos x="157" y="46"/>
                    </a:cxn>
                    <a:cxn ang="0">
                      <a:pos x="142" y="54"/>
                    </a:cxn>
                    <a:cxn ang="0">
                      <a:pos x="147" y="68"/>
                    </a:cxn>
                    <a:cxn ang="0">
                      <a:pos x="167" y="76"/>
                    </a:cxn>
                    <a:cxn ang="0">
                      <a:pos x="186" y="76"/>
                    </a:cxn>
                    <a:cxn ang="0">
                      <a:pos x="198" y="66"/>
                    </a:cxn>
                    <a:cxn ang="0">
                      <a:pos x="211" y="71"/>
                    </a:cxn>
                    <a:cxn ang="0">
                      <a:pos x="223" y="85"/>
                    </a:cxn>
                    <a:cxn ang="0">
                      <a:pos x="228" y="107"/>
                    </a:cxn>
                    <a:cxn ang="0">
                      <a:pos x="235" y="124"/>
                    </a:cxn>
                    <a:cxn ang="0">
                      <a:pos x="223" y="137"/>
                    </a:cxn>
                    <a:cxn ang="0">
                      <a:pos x="208" y="139"/>
                    </a:cxn>
                    <a:cxn ang="0">
                      <a:pos x="186" y="144"/>
                    </a:cxn>
                    <a:cxn ang="0">
                      <a:pos x="176" y="164"/>
                    </a:cxn>
                    <a:cxn ang="0">
                      <a:pos x="189" y="181"/>
                    </a:cxn>
                    <a:cxn ang="0">
                      <a:pos x="201" y="191"/>
                    </a:cxn>
                    <a:cxn ang="0">
                      <a:pos x="198" y="203"/>
                    </a:cxn>
                    <a:cxn ang="0">
                      <a:pos x="220" y="203"/>
                    </a:cxn>
                    <a:cxn ang="0">
                      <a:pos x="240" y="208"/>
                    </a:cxn>
                    <a:cxn ang="0">
                      <a:pos x="255" y="220"/>
                    </a:cxn>
                    <a:cxn ang="0">
                      <a:pos x="265" y="237"/>
                    </a:cxn>
                    <a:cxn ang="0">
                      <a:pos x="279" y="252"/>
                    </a:cxn>
                    <a:cxn ang="0">
                      <a:pos x="282" y="269"/>
                    </a:cxn>
                    <a:cxn ang="0">
                      <a:pos x="282" y="288"/>
                    </a:cxn>
                    <a:cxn ang="0">
                      <a:pos x="272" y="303"/>
                    </a:cxn>
                    <a:cxn ang="0">
                      <a:pos x="265" y="303"/>
                    </a:cxn>
                    <a:cxn ang="0">
                      <a:pos x="250" y="293"/>
                    </a:cxn>
                    <a:cxn ang="0">
                      <a:pos x="228" y="286"/>
                    </a:cxn>
                    <a:cxn ang="0">
                      <a:pos x="211" y="284"/>
                    </a:cxn>
                    <a:cxn ang="0">
                      <a:pos x="206" y="298"/>
                    </a:cxn>
                    <a:cxn ang="0">
                      <a:pos x="208" y="318"/>
                    </a:cxn>
                    <a:cxn ang="0">
                      <a:pos x="218" y="335"/>
                    </a:cxn>
                    <a:cxn ang="0">
                      <a:pos x="220" y="355"/>
                    </a:cxn>
                    <a:cxn ang="0">
                      <a:pos x="201" y="367"/>
                    </a:cxn>
                    <a:cxn ang="0">
                      <a:pos x="162" y="367"/>
                    </a:cxn>
                  </a:cxnLst>
                  <a:rect l="0" t="0" r="r" b="b"/>
                  <a:pathLst>
                    <a:path w="287" h="396">
                      <a:moveTo>
                        <a:pt x="137" y="367"/>
                      </a:moveTo>
                      <a:lnTo>
                        <a:pt x="135" y="367"/>
                      </a:lnTo>
                      <a:lnTo>
                        <a:pt x="132" y="369"/>
                      </a:lnTo>
                      <a:lnTo>
                        <a:pt x="130" y="369"/>
                      </a:lnTo>
                      <a:lnTo>
                        <a:pt x="127" y="369"/>
                      </a:lnTo>
                      <a:lnTo>
                        <a:pt x="127" y="372"/>
                      </a:lnTo>
                      <a:lnTo>
                        <a:pt x="130" y="374"/>
                      </a:lnTo>
                      <a:lnTo>
                        <a:pt x="127" y="377"/>
                      </a:lnTo>
                      <a:lnTo>
                        <a:pt x="127" y="379"/>
                      </a:lnTo>
                      <a:lnTo>
                        <a:pt x="127" y="381"/>
                      </a:lnTo>
                      <a:lnTo>
                        <a:pt x="127" y="384"/>
                      </a:lnTo>
                      <a:lnTo>
                        <a:pt x="127" y="386"/>
                      </a:lnTo>
                      <a:lnTo>
                        <a:pt x="125" y="386"/>
                      </a:lnTo>
                      <a:lnTo>
                        <a:pt x="125" y="389"/>
                      </a:lnTo>
                      <a:lnTo>
                        <a:pt x="123" y="389"/>
                      </a:lnTo>
                      <a:lnTo>
                        <a:pt x="123" y="391"/>
                      </a:lnTo>
                      <a:lnTo>
                        <a:pt x="120" y="391"/>
                      </a:lnTo>
                      <a:lnTo>
                        <a:pt x="120" y="394"/>
                      </a:lnTo>
                      <a:lnTo>
                        <a:pt x="118" y="394"/>
                      </a:lnTo>
                      <a:lnTo>
                        <a:pt x="118" y="396"/>
                      </a:lnTo>
                      <a:lnTo>
                        <a:pt x="110" y="394"/>
                      </a:lnTo>
                      <a:lnTo>
                        <a:pt x="108" y="386"/>
                      </a:lnTo>
                      <a:lnTo>
                        <a:pt x="105" y="384"/>
                      </a:lnTo>
                      <a:lnTo>
                        <a:pt x="98" y="377"/>
                      </a:lnTo>
                      <a:lnTo>
                        <a:pt x="96" y="369"/>
                      </a:lnTo>
                      <a:lnTo>
                        <a:pt x="91" y="364"/>
                      </a:lnTo>
                      <a:lnTo>
                        <a:pt x="93" y="362"/>
                      </a:lnTo>
                      <a:lnTo>
                        <a:pt x="88" y="359"/>
                      </a:lnTo>
                      <a:lnTo>
                        <a:pt x="83" y="357"/>
                      </a:lnTo>
                      <a:lnTo>
                        <a:pt x="79" y="350"/>
                      </a:lnTo>
                      <a:lnTo>
                        <a:pt x="74" y="345"/>
                      </a:lnTo>
                      <a:lnTo>
                        <a:pt x="74" y="342"/>
                      </a:lnTo>
                      <a:lnTo>
                        <a:pt x="69" y="340"/>
                      </a:lnTo>
                      <a:lnTo>
                        <a:pt x="69" y="335"/>
                      </a:lnTo>
                      <a:lnTo>
                        <a:pt x="66" y="333"/>
                      </a:lnTo>
                      <a:lnTo>
                        <a:pt x="66" y="328"/>
                      </a:lnTo>
                      <a:lnTo>
                        <a:pt x="64" y="325"/>
                      </a:lnTo>
                      <a:lnTo>
                        <a:pt x="64" y="323"/>
                      </a:lnTo>
                      <a:lnTo>
                        <a:pt x="64" y="318"/>
                      </a:lnTo>
                      <a:lnTo>
                        <a:pt x="59" y="315"/>
                      </a:lnTo>
                      <a:lnTo>
                        <a:pt x="44" y="288"/>
                      </a:lnTo>
                      <a:lnTo>
                        <a:pt x="34" y="281"/>
                      </a:lnTo>
                      <a:lnTo>
                        <a:pt x="30" y="269"/>
                      </a:lnTo>
                      <a:lnTo>
                        <a:pt x="27" y="269"/>
                      </a:lnTo>
                      <a:lnTo>
                        <a:pt x="27" y="266"/>
                      </a:lnTo>
                      <a:lnTo>
                        <a:pt x="25" y="264"/>
                      </a:lnTo>
                      <a:lnTo>
                        <a:pt x="25" y="262"/>
                      </a:lnTo>
                      <a:lnTo>
                        <a:pt x="22" y="259"/>
                      </a:lnTo>
                      <a:lnTo>
                        <a:pt x="20" y="257"/>
                      </a:lnTo>
                      <a:lnTo>
                        <a:pt x="17" y="257"/>
                      </a:lnTo>
                      <a:lnTo>
                        <a:pt x="17" y="254"/>
                      </a:lnTo>
                      <a:lnTo>
                        <a:pt x="17" y="252"/>
                      </a:lnTo>
                      <a:lnTo>
                        <a:pt x="17" y="249"/>
                      </a:lnTo>
                      <a:lnTo>
                        <a:pt x="17" y="247"/>
                      </a:lnTo>
                      <a:lnTo>
                        <a:pt x="17" y="244"/>
                      </a:lnTo>
                      <a:lnTo>
                        <a:pt x="17" y="240"/>
                      </a:lnTo>
                      <a:lnTo>
                        <a:pt x="17" y="237"/>
                      </a:lnTo>
                      <a:lnTo>
                        <a:pt x="17" y="235"/>
                      </a:lnTo>
                      <a:lnTo>
                        <a:pt x="17" y="232"/>
                      </a:lnTo>
                      <a:lnTo>
                        <a:pt x="17" y="227"/>
                      </a:lnTo>
                      <a:lnTo>
                        <a:pt x="17" y="225"/>
                      </a:lnTo>
                      <a:lnTo>
                        <a:pt x="17" y="222"/>
                      </a:lnTo>
                      <a:lnTo>
                        <a:pt x="17" y="217"/>
                      </a:lnTo>
                      <a:lnTo>
                        <a:pt x="17" y="215"/>
                      </a:lnTo>
                      <a:lnTo>
                        <a:pt x="17" y="213"/>
                      </a:lnTo>
                      <a:lnTo>
                        <a:pt x="15" y="213"/>
                      </a:lnTo>
                      <a:lnTo>
                        <a:pt x="12" y="213"/>
                      </a:lnTo>
                      <a:lnTo>
                        <a:pt x="10" y="213"/>
                      </a:lnTo>
                      <a:lnTo>
                        <a:pt x="8" y="213"/>
                      </a:lnTo>
                      <a:lnTo>
                        <a:pt x="3" y="213"/>
                      </a:lnTo>
                      <a:lnTo>
                        <a:pt x="0" y="213"/>
                      </a:lnTo>
                      <a:lnTo>
                        <a:pt x="0" y="210"/>
                      </a:lnTo>
                      <a:lnTo>
                        <a:pt x="3" y="208"/>
                      </a:lnTo>
                      <a:lnTo>
                        <a:pt x="3" y="205"/>
                      </a:lnTo>
                      <a:lnTo>
                        <a:pt x="3" y="203"/>
                      </a:lnTo>
                      <a:lnTo>
                        <a:pt x="5" y="203"/>
                      </a:lnTo>
                      <a:lnTo>
                        <a:pt x="5" y="200"/>
                      </a:lnTo>
                      <a:lnTo>
                        <a:pt x="3" y="198"/>
                      </a:lnTo>
                      <a:lnTo>
                        <a:pt x="3" y="195"/>
                      </a:lnTo>
                      <a:lnTo>
                        <a:pt x="0" y="193"/>
                      </a:lnTo>
                      <a:lnTo>
                        <a:pt x="3" y="191"/>
                      </a:lnTo>
                      <a:lnTo>
                        <a:pt x="3" y="188"/>
                      </a:lnTo>
                      <a:lnTo>
                        <a:pt x="3" y="183"/>
                      </a:lnTo>
                      <a:lnTo>
                        <a:pt x="5" y="181"/>
                      </a:lnTo>
                      <a:lnTo>
                        <a:pt x="5" y="178"/>
                      </a:lnTo>
                      <a:lnTo>
                        <a:pt x="8" y="178"/>
                      </a:lnTo>
                      <a:lnTo>
                        <a:pt x="8" y="176"/>
                      </a:lnTo>
                      <a:lnTo>
                        <a:pt x="10" y="176"/>
                      </a:lnTo>
                      <a:lnTo>
                        <a:pt x="10" y="173"/>
                      </a:lnTo>
                      <a:lnTo>
                        <a:pt x="12" y="173"/>
                      </a:lnTo>
                      <a:lnTo>
                        <a:pt x="15" y="171"/>
                      </a:lnTo>
                      <a:lnTo>
                        <a:pt x="15" y="169"/>
                      </a:lnTo>
                      <a:lnTo>
                        <a:pt x="15" y="166"/>
                      </a:lnTo>
                      <a:lnTo>
                        <a:pt x="12" y="166"/>
                      </a:lnTo>
                      <a:lnTo>
                        <a:pt x="12" y="164"/>
                      </a:lnTo>
                      <a:lnTo>
                        <a:pt x="12" y="161"/>
                      </a:lnTo>
                      <a:lnTo>
                        <a:pt x="12" y="159"/>
                      </a:lnTo>
                      <a:lnTo>
                        <a:pt x="15" y="159"/>
                      </a:lnTo>
                      <a:lnTo>
                        <a:pt x="15" y="156"/>
                      </a:lnTo>
                      <a:lnTo>
                        <a:pt x="15" y="154"/>
                      </a:lnTo>
                      <a:lnTo>
                        <a:pt x="15" y="151"/>
                      </a:lnTo>
                      <a:lnTo>
                        <a:pt x="17" y="151"/>
                      </a:lnTo>
                      <a:lnTo>
                        <a:pt x="20" y="149"/>
                      </a:lnTo>
                      <a:lnTo>
                        <a:pt x="22" y="149"/>
                      </a:lnTo>
                      <a:lnTo>
                        <a:pt x="22" y="147"/>
                      </a:lnTo>
                      <a:lnTo>
                        <a:pt x="22" y="144"/>
                      </a:lnTo>
                      <a:lnTo>
                        <a:pt x="22" y="142"/>
                      </a:lnTo>
                      <a:lnTo>
                        <a:pt x="22" y="139"/>
                      </a:lnTo>
                      <a:lnTo>
                        <a:pt x="25" y="139"/>
                      </a:lnTo>
                      <a:lnTo>
                        <a:pt x="25" y="137"/>
                      </a:lnTo>
                      <a:lnTo>
                        <a:pt x="25" y="134"/>
                      </a:lnTo>
                      <a:lnTo>
                        <a:pt x="25" y="129"/>
                      </a:lnTo>
                      <a:lnTo>
                        <a:pt x="27" y="127"/>
                      </a:lnTo>
                      <a:lnTo>
                        <a:pt x="30" y="124"/>
                      </a:lnTo>
                      <a:lnTo>
                        <a:pt x="32" y="122"/>
                      </a:lnTo>
                      <a:lnTo>
                        <a:pt x="34" y="120"/>
                      </a:lnTo>
                      <a:lnTo>
                        <a:pt x="37" y="120"/>
                      </a:lnTo>
                      <a:lnTo>
                        <a:pt x="39" y="117"/>
                      </a:lnTo>
                      <a:lnTo>
                        <a:pt x="42" y="115"/>
                      </a:lnTo>
                      <a:lnTo>
                        <a:pt x="44" y="115"/>
                      </a:lnTo>
                      <a:lnTo>
                        <a:pt x="47" y="112"/>
                      </a:lnTo>
                      <a:lnTo>
                        <a:pt x="47" y="110"/>
                      </a:lnTo>
                      <a:lnTo>
                        <a:pt x="47" y="107"/>
                      </a:lnTo>
                      <a:lnTo>
                        <a:pt x="49" y="105"/>
                      </a:lnTo>
                      <a:lnTo>
                        <a:pt x="49" y="102"/>
                      </a:lnTo>
                      <a:lnTo>
                        <a:pt x="49" y="100"/>
                      </a:lnTo>
                      <a:lnTo>
                        <a:pt x="49" y="98"/>
                      </a:lnTo>
                      <a:lnTo>
                        <a:pt x="49" y="95"/>
                      </a:lnTo>
                      <a:lnTo>
                        <a:pt x="49" y="93"/>
                      </a:lnTo>
                      <a:lnTo>
                        <a:pt x="49" y="90"/>
                      </a:lnTo>
                      <a:lnTo>
                        <a:pt x="52" y="90"/>
                      </a:lnTo>
                      <a:lnTo>
                        <a:pt x="52" y="88"/>
                      </a:lnTo>
                      <a:lnTo>
                        <a:pt x="52" y="85"/>
                      </a:lnTo>
                      <a:lnTo>
                        <a:pt x="52" y="83"/>
                      </a:lnTo>
                      <a:lnTo>
                        <a:pt x="52" y="80"/>
                      </a:lnTo>
                      <a:lnTo>
                        <a:pt x="52" y="78"/>
                      </a:lnTo>
                      <a:lnTo>
                        <a:pt x="52" y="76"/>
                      </a:lnTo>
                      <a:lnTo>
                        <a:pt x="54" y="76"/>
                      </a:lnTo>
                      <a:lnTo>
                        <a:pt x="57" y="73"/>
                      </a:lnTo>
                      <a:lnTo>
                        <a:pt x="59" y="71"/>
                      </a:lnTo>
                      <a:lnTo>
                        <a:pt x="61" y="71"/>
                      </a:lnTo>
                      <a:lnTo>
                        <a:pt x="64" y="71"/>
                      </a:lnTo>
                      <a:lnTo>
                        <a:pt x="66" y="71"/>
                      </a:lnTo>
                      <a:lnTo>
                        <a:pt x="69" y="68"/>
                      </a:lnTo>
                      <a:lnTo>
                        <a:pt x="71" y="68"/>
                      </a:lnTo>
                      <a:lnTo>
                        <a:pt x="71" y="66"/>
                      </a:lnTo>
                      <a:lnTo>
                        <a:pt x="74" y="66"/>
                      </a:lnTo>
                      <a:lnTo>
                        <a:pt x="76" y="66"/>
                      </a:lnTo>
                      <a:lnTo>
                        <a:pt x="76" y="68"/>
                      </a:lnTo>
                      <a:lnTo>
                        <a:pt x="79" y="68"/>
                      </a:lnTo>
                      <a:lnTo>
                        <a:pt x="81" y="68"/>
                      </a:lnTo>
                      <a:lnTo>
                        <a:pt x="83" y="71"/>
                      </a:lnTo>
                      <a:lnTo>
                        <a:pt x="86" y="71"/>
                      </a:lnTo>
                      <a:lnTo>
                        <a:pt x="88" y="71"/>
                      </a:lnTo>
                      <a:lnTo>
                        <a:pt x="91" y="71"/>
                      </a:lnTo>
                      <a:lnTo>
                        <a:pt x="93" y="71"/>
                      </a:lnTo>
                      <a:lnTo>
                        <a:pt x="96" y="71"/>
                      </a:lnTo>
                      <a:lnTo>
                        <a:pt x="98" y="71"/>
                      </a:lnTo>
                      <a:lnTo>
                        <a:pt x="101" y="71"/>
                      </a:lnTo>
                      <a:lnTo>
                        <a:pt x="101" y="68"/>
                      </a:lnTo>
                      <a:lnTo>
                        <a:pt x="103" y="68"/>
                      </a:lnTo>
                      <a:lnTo>
                        <a:pt x="103" y="66"/>
                      </a:lnTo>
                      <a:lnTo>
                        <a:pt x="105" y="63"/>
                      </a:lnTo>
                      <a:lnTo>
                        <a:pt x="105" y="61"/>
                      </a:lnTo>
                      <a:lnTo>
                        <a:pt x="108" y="61"/>
                      </a:lnTo>
                      <a:lnTo>
                        <a:pt x="108" y="58"/>
                      </a:lnTo>
                      <a:lnTo>
                        <a:pt x="113" y="56"/>
                      </a:lnTo>
                      <a:lnTo>
                        <a:pt x="113" y="54"/>
                      </a:lnTo>
                      <a:lnTo>
                        <a:pt x="115" y="51"/>
                      </a:lnTo>
                      <a:lnTo>
                        <a:pt x="118" y="51"/>
                      </a:lnTo>
                      <a:lnTo>
                        <a:pt x="118" y="49"/>
                      </a:lnTo>
                      <a:lnTo>
                        <a:pt x="120" y="46"/>
                      </a:lnTo>
                      <a:lnTo>
                        <a:pt x="123" y="46"/>
                      </a:lnTo>
                      <a:lnTo>
                        <a:pt x="125" y="44"/>
                      </a:lnTo>
                      <a:lnTo>
                        <a:pt x="127" y="44"/>
                      </a:lnTo>
                      <a:lnTo>
                        <a:pt x="127" y="41"/>
                      </a:lnTo>
                      <a:lnTo>
                        <a:pt x="130" y="39"/>
                      </a:lnTo>
                      <a:lnTo>
                        <a:pt x="132" y="39"/>
                      </a:lnTo>
                      <a:lnTo>
                        <a:pt x="135" y="36"/>
                      </a:lnTo>
                      <a:lnTo>
                        <a:pt x="137" y="36"/>
                      </a:lnTo>
                      <a:lnTo>
                        <a:pt x="140" y="36"/>
                      </a:lnTo>
                      <a:lnTo>
                        <a:pt x="142" y="34"/>
                      </a:lnTo>
                      <a:lnTo>
                        <a:pt x="142" y="31"/>
                      </a:lnTo>
                      <a:lnTo>
                        <a:pt x="142" y="27"/>
                      </a:lnTo>
                      <a:lnTo>
                        <a:pt x="142" y="24"/>
                      </a:lnTo>
                      <a:lnTo>
                        <a:pt x="145" y="22"/>
                      </a:lnTo>
                      <a:lnTo>
                        <a:pt x="145" y="19"/>
                      </a:lnTo>
                      <a:lnTo>
                        <a:pt x="147" y="19"/>
                      </a:lnTo>
                      <a:lnTo>
                        <a:pt x="150" y="19"/>
                      </a:lnTo>
                      <a:lnTo>
                        <a:pt x="150" y="17"/>
                      </a:lnTo>
                      <a:lnTo>
                        <a:pt x="152" y="14"/>
                      </a:lnTo>
                      <a:lnTo>
                        <a:pt x="152" y="12"/>
                      </a:lnTo>
                      <a:lnTo>
                        <a:pt x="154" y="9"/>
                      </a:lnTo>
                      <a:lnTo>
                        <a:pt x="157" y="9"/>
                      </a:lnTo>
                      <a:lnTo>
                        <a:pt x="162" y="7"/>
                      </a:lnTo>
                      <a:lnTo>
                        <a:pt x="164" y="7"/>
                      </a:lnTo>
                      <a:lnTo>
                        <a:pt x="164" y="5"/>
                      </a:lnTo>
                      <a:lnTo>
                        <a:pt x="167" y="5"/>
                      </a:lnTo>
                      <a:lnTo>
                        <a:pt x="167" y="2"/>
                      </a:lnTo>
                      <a:lnTo>
                        <a:pt x="169" y="2"/>
                      </a:lnTo>
                      <a:lnTo>
                        <a:pt x="172" y="0"/>
                      </a:lnTo>
                      <a:lnTo>
                        <a:pt x="174" y="0"/>
                      </a:lnTo>
                      <a:lnTo>
                        <a:pt x="176" y="0"/>
                      </a:lnTo>
                      <a:lnTo>
                        <a:pt x="179" y="0"/>
                      </a:lnTo>
                      <a:lnTo>
                        <a:pt x="181" y="0"/>
                      </a:lnTo>
                      <a:lnTo>
                        <a:pt x="181" y="2"/>
                      </a:lnTo>
                      <a:lnTo>
                        <a:pt x="184" y="5"/>
                      </a:lnTo>
                      <a:lnTo>
                        <a:pt x="184" y="7"/>
                      </a:lnTo>
                      <a:lnTo>
                        <a:pt x="181" y="7"/>
                      </a:lnTo>
                      <a:lnTo>
                        <a:pt x="181" y="9"/>
                      </a:lnTo>
                      <a:lnTo>
                        <a:pt x="181" y="12"/>
                      </a:lnTo>
                      <a:lnTo>
                        <a:pt x="181" y="14"/>
                      </a:lnTo>
                      <a:lnTo>
                        <a:pt x="181" y="17"/>
                      </a:lnTo>
                      <a:lnTo>
                        <a:pt x="181" y="19"/>
                      </a:lnTo>
                      <a:lnTo>
                        <a:pt x="181" y="22"/>
                      </a:lnTo>
                      <a:lnTo>
                        <a:pt x="184" y="24"/>
                      </a:lnTo>
                      <a:lnTo>
                        <a:pt x="184" y="27"/>
                      </a:lnTo>
                      <a:lnTo>
                        <a:pt x="184" y="29"/>
                      </a:lnTo>
                      <a:lnTo>
                        <a:pt x="181" y="31"/>
                      </a:lnTo>
                      <a:lnTo>
                        <a:pt x="181" y="34"/>
                      </a:lnTo>
                      <a:lnTo>
                        <a:pt x="184" y="34"/>
                      </a:lnTo>
                      <a:lnTo>
                        <a:pt x="184" y="36"/>
                      </a:lnTo>
                      <a:lnTo>
                        <a:pt x="181" y="36"/>
                      </a:lnTo>
                      <a:lnTo>
                        <a:pt x="181" y="39"/>
                      </a:lnTo>
                      <a:lnTo>
                        <a:pt x="181" y="41"/>
                      </a:lnTo>
                      <a:lnTo>
                        <a:pt x="179" y="44"/>
                      </a:lnTo>
                      <a:lnTo>
                        <a:pt x="179" y="46"/>
                      </a:lnTo>
                      <a:lnTo>
                        <a:pt x="176" y="46"/>
                      </a:lnTo>
                      <a:lnTo>
                        <a:pt x="176" y="49"/>
                      </a:lnTo>
                      <a:lnTo>
                        <a:pt x="174" y="49"/>
                      </a:lnTo>
                      <a:lnTo>
                        <a:pt x="172" y="49"/>
                      </a:lnTo>
                      <a:lnTo>
                        <a:pt x="169" y="49"/>
                      </a:lnTo>
                      <a:lnTo>
                        <a:pt x="167" y="49"/>
                      </a:lnTo>
                      <a:lnTo>
                        <a:pt x="164" y="49"/>
                      </a:lnTo>
                      <a:lnTo>
                        <a:pt x="164" y="46"/>
                      </a:lnTo>
                      <a:lnTo>
                        <a:pt x="162" y="46"/>
                      </a:lnTo>
                      <a:lnTo>
                        <a:pt x="162" y="44"/>
                      </a:lnTo>
                      <a:lnTo>
                        <a:pt x="159" y="44"/>
                      </a:lnTo>
                      <a:lnTo>
                        <a:pt x="159" y="46"/>
                      </a:lnTo>
                      <a:lnTo>
                        <a:pt x="157" y="46"/>
                      </a:lnTo>
                      <a:lnTo>
                        <a:pt x="157" y="44"/>
                      </a:lnTo>
                      <a:lnTo>
                        <a:pt x="154" y="44"/>
                      </a:lnTo>
                      <a:lnTo>
                        <a:pt x="152" y="46"/>
                      </a:lnTo>
                      <a:lnTo>
                        <a:pt x="150" y="44"/>
                      </a:lnTo>
                      <a:lnTo>
                        <a:pt x="147" y="44"/>
                      </a:lnTo>
                      <a:lnTo>
                        <a:pt x="145" y="44"/>
                      </a:lnTo>
                      <a:lnTo>
                        <a:pt x="145" y="46"/>
                      </a:lnTo>
                      <a:lnTo>
                        <a:pt x="145" y="49"/>
                      </a:lnTo>
                      <a:lnTo>
                        <a:pt x="145" y="51"/>
                      </a:lnTo>
                      <a:lnTo>
                        <a:pt x="142" y="54"/>
                      </a:lnTo>
                      <a:lnTo>
                        <a:pt x="142" y="56"/>
                      </a:lnTo>
                      <a:lnTo>
                        <a:pt x="142" y="58"/>
                      </a:lnTo>
                      <a:lnTo>
                        <a:pt x="142" y="61"/>
                      </a:lnTo>
                      <a:lnTo>
                        <a:pt x="145" y="61"/>
                      </a:lnTo>
                      <a:lnTo>
                        <a:pt x="145" y="63"/>
                      </a:lnTo>
                      <a:lnTo>
                        <a:pt x="145" y="66"/>
                      </a:lnTo>
                      <a:lnTo>
                        <a:pt x="142" y="66"/>
                      </a:lnTo>
                      <a:lnTo>
                        <a:pt x="142" y="68"/>
                      </a:lnTo>
                      <a:lnTo>
                        <a:pt x="145" y="68"/>
                      </a:lnTo>
                      <a:lnTo>
                        <a:pt x="147" y="68"/>
                      </a:lnTo>
                      <a:lnTo>
                        <a:pt x="150" y="71"/>
                      </a:lnTo>
                      <a:lnTo>
                        <a:pt x="152" y="71"/>
                      </a:lnTo>
                      <a:lnTo>
                        <a:pt x="154" y="71"/>
                      </a:lnTo>
                      <a:lnTo>
                        <a:pt x="157" y="68"/>
                      </a:lnTo>
                      <a:lnTo>
                        <a:pt x="159" y="68"/>
                      </a:lnTo>
                      <a:lnTo>
                        <a:pt x="162" y="71"/>
                      </a:lnTo>
                      <a:lnTo>
                        <a:pt x="162" y="73"/>
                      </a:lnTo>
                      <a:lnTo>
                        <a:pt x="164" y="73"/>
                      </a:lnTo>
                      <a:lnTo>
                        <a:pt x="164" y="76"/>
                      </a:lnTo>
                      <a:lnTo>
                        <a:pt x="167" y="76"/>
                      </a:lnTo>
                      <a:lnTo>
                        <a:pt x="169" y="76"/>
                      </a:lnTo>
                      <a:lnTo>
                        <a:pt x="172" y="76"/>
                      </a:lnTo>
                      <a:lnTo>
                        <a:pt x="172" y="73"/>
                      </a:lnTo>
                      <a:lnTo>
                        <a:pt x="174" y="73"/>
                      </a:lnTo>
                      <a:lnTo>
                        <a:pt x="176" y="73"/>
                      </a:lnTo>
                      <a:lnTo>
                        <a:pt x="179" y="76"/>
                      </a:lnTo>
                      <a:lnTo>
                        <a:pt x="181" y="76"/>
                      </a:lnTo>
                      <a:lnTo>
                        <a:pt x="184" y="78"/>
                      </a:lnTo>
                      <a:lnTo>
                        <a:pt x="186" y="78"/>
                      </a:lnTo>
                      <a:lnTo>
                        <a:pt x="186" y="76"/>
                      </a:lnTo>
                      <a:lnTo>
                        <a:pt x="189" y="76"/>
                      </a:lnTo>
                      <a:lnTo>
                        <a:pt x="189" y="73"/>
                      </a:lnTo>
                      <a:lnTo>
                        <a:pt x="189" y="71"/>
                      </a:lnTo>
                      <a:lnTo>
                        <a:pt x="189" y="68"/>
                      </a:lnTo>
                      <a:lnTo>
                        <a:pt x="191" y="68"/>
                      </a:lnTo>
                      <a:lnTo>
                        <a:pt x="194" y="71"/>
                      </a:lnTo>
                      <a:lnTo>
                        <a:pt x="194" y="68"/>
                      </a:lnTo>
                      <a:lnTo>
                        <a:pt x="196" y="68"/>
                      </a:lnTo>
                      <a:lnTo>
                        <a:pt x="198" y="68"/>
                      </a:lnTo>
                      <a:lnTo>
                        <a:pt x="198" y="66"/>
                      </a:lnTo>
                      <a:lnTo>
                        <a:pt x="201" y="63"/>
                      </a:lnTo>
                      <a:lnTo>
                        <a:pt x="201" y="61"/>
                      </a:lnTo>
                      <a:lnTo>
                        <a:pt x="203" y="61"/>
                      </a:lnTo>
                      <a:lnTo>
                        <a:pt x="206" y="61"/>
                      </a:lnTo>
                      <a:lnTo>
                        <a:pt x="206" y="63"/>
                      </a:lnTo>
                      <a:lnTo>
                        <a:pt x="208" y="63"/>
                      </a:lnTo>
                      <a:lnTo>
                        <a:pt x="211" y="66"/>
                      </a:lnTo>
                      <a:lnTo>
                        <a:pt x="213" y="68"/>
                      </a:lnTo>
                      <a:lnTo>
                        <a:pt x="211" y="68"/>
                      </a:lnTo>
                      <a:lnTo>
                        <a:pt x="211" y="71"/>
                      </a:lnTo>
                      <a:lnTo>
                        <a:pt x="213" y="71"/>
                      </a:lnTo>
                      <a:lnTo>
                        <a:pt x="213" y="73"/>
                      </a:lnTo>
                      <a:lnTo>
                        <a:pt x="213" y="76"/>
                      </a:lnTo>
                      <a:lnTo>
                        <a:pt x="216" y="78"/>
                      </a:lnTo>
                      <a:lnTo>
                        <a:pt x="218" y="78"/>
                      </a:lnTo>
                      <a:lnTo>
                        <a:pt x="218" y="80"/>
                      </a:lnTo>
                      <a:lnTo>
                        <a:pt x="220" y="80"/>
                      </a:lnTo>
                      <a:lnTo>
                        <a:pt x="220" y="83"/>
                      </a:lnTo>
                      <a:lnTo>
                        <a:pt x="223" y="83"/>
                      </a:lnTo>
                      <a:lnTo>
                        <a:pt x="223" y="85"/>
                      </a:lnTo>
                      <a:lnTo>
                        <a:pt x="225" y="85"/>
                      </a:lnTo>
                      <a:lnTo>
                        <a:pt x="228" y="88"/>
                      </a:lnTo>
                      <a:lnTo>
                        <a:pt x="230" y="90"/>
                      </a:lnTo>
                      <a:lnTo>
                        <a:pt x="230" y="95"/>
                      </a:lnTo>
                      <a:lnTo>
                        <a:pt x="230" y="98"/>
                      </a:lnTo>
                      <a:lnTo>
                        <a:pt x="230" y="100"/>
                      </a:lnTo>
                      <a:lnTo>
                        <a:pt x="230" y="102"/>
                      </a:lnTo>
                      <a:lnTo>
                        <a:pt x="230" y="105"/>
                      </a:lnTo>
                      <a:lnTo>
                        <a:pt x="230" y="107"/>
                      </a:lnTo>
                      <a:lnTo>
                        <a:pt x="228" y="107"/>
                      </a:lnTo>
                      <a:lnTo>
                        <a:pt x="228" y="110"/>
                      </a:lnTo>
                      <a:lnTo>
                        <a:pt x="230" y="110"/>
                      </a:lnTo>
                      <a:lnTo>
                        <a:pt x="228" y="112"/>
                      </a:lnTo>
                      <a:lnTo>
                        <a:pt x="228" y="115"/>
                      </a:lnTo>
                      <a:lnTo>
                        <a:pt x="230" y="117"/>
                      </a:lnTo>
                      <a:lnTo>
                        <a:pt x="230" y="120"/>
                      </a:lnTo>
                      <a:lnTo>
                        <a:pt x="230" y="122"/>
                      </a:lnTo>
                      <a:lnTo>
                        <a:pt x="233" y="122"/>
                      </a:lnTo>
                      <a:lnTo>
                        <a:pt x="233" y="124"/>
                      </a:lnTo>
                      <a:lnTo>
                        <a:pt x="235" y="124"/>
                      </a:lnTo>
                      <a:lnTo>
                        <a:pt x="235" y="127"/>
                      </a:lnTo>
                      <a:lnTo>
                        <a:pt x="235" y="129"/>
                      </a:lnTo>
                      <a:lnTo>
                        <a:pt x="235" y="132"/>
                      </a:lnTo>
                      <a:lnTo>
                        <a:pt x="235" y="134"/>
                      </a:lnTo>
                      <a:lnTo>
                        <a:pt x="235" y="137"/>
                      </a:lnTo>
                      <a:lnTo>
                        <a:pt x="233" y="137"/>
                      </a:lnTo>
                      <a:lnTo>
                        <a:pt x="230" y="137"/>
                      </a:lnTo>
                      <a:lnTo>
                        <a:pt x="228" y="137"/>
                      </a:lnTo>
                      <a:lnTo>
                        <a:pt x="225" y="137"/>
                      </a:lnTo>
                      <a:lnTo>
                        <a:pt x="223" y="137"/>
                      </a:lnTo>
                      <a:lnTo>
                        <a:pt x="223" y="139"/>
                      </a:lnTo>
                      <a:lnTo>
                        <a:pt x="220" y="139"/>
                      </a:lnTo>
                      <a:lnTo>
                        <a:pt x="220" y="142"/>
                      </a:lnTo>
                      <a:lnTo>
                        <a:pt x="218" y="142"/>
                      </a:lnTo>
                      <a:lnTo>
                        <a:pt x="216" y="142"/>
                      </a:lnTo>
                      <a:lnTo>
                        <a:pt x="216" y="139"/>
                      </a:lnTo>
                      <a:lnTo>
                        <a:pt x="213" y="142"/>
                      </a:lnTo>
                      <a:lnTo>
                        <a:pt x="211" y="142"/>
                      </a:lnTo>
                      <a:lnTo>
                        <a:pt x="208" y="142"/>
                      </a:lnTo>
                      <a:lnTo>
                        <a:pt x="208" y="139"/>
                      </a:lnTo>
                      <a:lnTo>
                        <a:pt x="206" y="139"/>
                      </a:lnTo>
                      <a:lnTo>
                        <a:pt x="203" y="139"/>
                      </a:lnTo>
                      <a:lnTo>
                        <a:pt x="201" y="139"/>
                      </a:lnTo>
                      <a:lnTo>
                        <a:pt x="198" y="139"/>
                      </a:lnTo>
                      <a:lnTo>
                        <a:pt x="196" y="139"/>
                      </a:lnTo>
                      <a:lnTo>
                        <a:pt x="194" y="142"/>
                      </a:lnTo>
                      <a:lnTo>
                        <a:pt x="191" y="142"/>
                      </a:lnTo>
                      <a:lnTo>
                        <a:pt x="189" y="142"/>
                      </a:lnTo>
                      <a:lnTo>
                        <a:pt x="189" y="144"/>
                      </a:lnTo>
                      <a:lnTo>
                        <a:pt x="186" y="144"/>
                      </a:lnTo>
                      <a:lnTo>
                        <a:pt x="186" y="142"/>
                      </a:lnTo>
                      <a:lnTo>
                        <a:pt x="184" y="142"/>
                      </a:lnTo>
                      <a:lnTo>
                        <a:pt x="181" y="144"/>
                      </a:lnTo>
                      <a:lnTo>
                        <a:pt x="179" y="147"/>
                      </a:lnTo>
                      <a:lnTo>
                        <a:pt x="176" y="149"/>
                      </a:lnTo>
                      <a:lnTo>
                        <a:pt x="176" y="151"/>
                      </a:lnTo>
                      <a:lnTo>
                        <a:pt x="176" y="154"/>
                      </a:lnTo>
                      <a:lnTo>
                        <a:pt x="176" y="156"/>
                      </a:lnTo>
                      <a:lnTo>
                        <a:pt x="176" y="159"/>
                      </a:lnTo>
                      <a:lnTo>
                        <a:pt x="176" y="164"/>
                      </a:lnTo>
                      <a:lnTo>
                        <a:pt x="176" y="166"/>
                      </a:lnTo>
                      <a:lnTo>
                        <a:pt x="179" y="169"/>
                      </a:lnTo>
                      <a:lnTo>
                        <a:pt x="179" y="171"/>
                      </a:lnTo>
                      <a:lnTo>
                        <a:pt x="181" y="171"/>
                      </a:lnTo>
                      <a:lnTo>
                        <a:pt x="181" y="173"/>
                      </a:lnTo>
                      <a:lnTo>
                        <a:pt x="184" y="173"/>
                      </a:lnTo>
                      <a:lnTo>
                        <a:pt x="184" y="176"/>
                      </a:lnTo>
                      <a:lnTo>
                        <a:pt x="184" y="178"/>
                      </a:lnTo>
                      <a:lnTo>
                        <a:pt x="186" y="178"/>
                      </a:lnTo>
                      <a:lnTo>
                        <a:pt x="189" y="181"/>
                      </a:lnTo>
                      <a:lnTo>
                        <a:pt x="191" y="181"/>
                      </a:lnTo>
                      <a:lnTo>
                        <a:pt x="194" y="181"/>
                      </a:lnTo>
                      <a:lnTo>
                        <a:pt x="196" y="183"/>
                      </a:lnTo>
                      <a:lnTo>
                        <a:pt x="198" y="186"/>
                      </a:lnTo>
                      <a:lnTo>
                        <a:pt x="201" y="186"/>
                      </a:lnTo>
                      <a:lnTo>
                        <a:pt x="203" y="186"/>
                      </a:lnTo>
                      <a:lnTo>
                        <a:pt x="206" y="186"/>
                      </a:lnTo>
                      <a:lnTo>
                        <a:pt x="206" y="188"/>
                      </a:lnTo>
                      <a:lnTo>
                        <a:pt x="203" y="188"/>
                      </a:lnTo>
                      <a:lnTo>
                        <a:pt x="201" y="191"/>
                      </a:lnTo>
                      <a:lnTo>
                        <a:pt x="198" y="191"/>
                      </a:lnTo>
                      <a:lnTo>
                        <a:pt x="196" y="191"/>
                      </a:lnTo>
                      <a:lnTo>
                        <a:pt x="196" y="193"/>
                      </a:lnTo>
                      <a:lnTo>
                        <a:pt x="194" y="193"/>
                      </a:lnTo>
                      <a:lnTo>
                        <a:pt x="194" y="195"/>
                      </a:lnTo>
                      <a:lnTo>
                        <a:pt x="194" y="198"/>
                      </a:lnTo>
                      <a:lnTo>
                        <a:pt x="194" y="200"/>
                      </a:lnTo>
                      <a:lnTo>
                        <a:pt x="194" y="203"/>
                      </a:lnTo>
                      <a:lnTo>
                        <a:pt x="196" y="203"/>
                      </a:lnTo>
                      <a:lnTo>
                        <a:pt x="198" y="203"/>
                      </a:lnTo>
                      <a:lnTo>
                        <a:pt x="201" y="200"/>
                      </a:lnTo>
                      <a:lnTo>
                        <a:pt x="203" y="200"/>
                      </a:lnTo>
                      <a:lnTo>
                        <a:pt x="206" y="200"/>
                      </a:lnTo>
                      <a:lnTo>
                        <a:pt x="208" y="200"/>
                      </a:lnTo>
                      <a:lnTo>
                        <a:pt x="211" y="200"/>
                      </a:lnTo>
                      <a:lnTo>
                        <a:pt x="213" y="200"/>
                      </a:lnTo>
                      <a:lnTo>
                        <a:pt x="213" y="203"/>
                      </a:lnTo>
                      <a:lnTo>
                        <a:pt x="216" y="203"/>
                      </a:lnTo>
                      <a:lnTo>
                        <a:pt x="218" y="203"/>
                      </a:lnTo>
                      <a:lnTo>
                        <a:pt x="220" y="203"/>
                      </a:lnTo>
                      <a:lnTo>
                        <a:pt x="223" y="205"/>
                      </a:lnTo>
                      <a:lnTo>
                        <a:pt x="225" y="205"/>
                      </a:lnTo>
                      <a:lnTo>
                        <a:pt x="228" y="205"/>
                      </a:lnTo>
                      <a:lnTo>
                        <a:pt x="230" y="205"/>
                      </a:lnTo>
                      <a:lnTo>
                        <a:pt x="233" y="205"/>
                      </a:lnTo>
                      <a:lnTo>
                        <a:pt x="233" y="203"/>
                      </a:lnTo>
                      <a:lnTo>
                        <a:pt x="235" y="205"/>
                      </a:lnTo>
                      <a:lnTo>
                        <a:pt x="238" y="205"/>
                      </a:lnTo>
                      <a:lnTo>
                        <a:pt x="240" y="205"/>
                      </a:lnTo>
                      <a:lnTo>
                        <a:pt x="240" y="208"/>
                      </a:lnTo>
                      <a:lnTo>
                        <a:pt x="243" y="208"/>
                      </a:lnTo>
                      <a:lnTo>
                        <a:pt x="245" y="210"/>
                      </a:lnTo>
                      <a:lnTo>
                        <a:pt x="247" y="210"/>
                      </a:lnTo>
                      <a:lnTo>
                        <a:pt x="247" y="213"/>
                      </a:lnTo>
                      <a:lnTo>
                        <a:pt x="250" y="213"/>
                      </a:lnTo>
                      <a:lnTo>
                        <a:pt x="250" y="215"/>
                      </a:lnTo>
                      <a:lnTo>
                        <a:pt x="252" y="215"/>
                      </a:lnTo>
                      <a:lnTo>
                        <a:pt x="255" y="215"/>
                      </a:lnTo>
                      <a:lnTo>
                        <a:pt x="255" y="217"/>
                      </a:lnTo>
                      <a:lnTo>
                        <a:pt x="255" y="220"/>
                      </a:lnTo>
                      <a:lnTo>
                        <a:pt x="255" y="222"/>
                      </a:lnTo>
                      <a:lnTo>
                        <a:pt x="257" y="222"/>
                      </a:lnTo>
                      <a:lnTo>
                        <a:pt x="257" y="225"/>
                      </a:lnTo>
                      <a:lnTo>
                        <a:pt x="260" y="225"/>
                      </a:lnTo>
                      <a:lnTo>
                        <a:pt x="260" y="227"/>
                      </a:lnTo>
                      <a:lnTo>
                        <a:pt x="262" y="230"/>
                      </a:lnTo>
                      <a:lnTo>
                        <a:pt x="265" y="230"/>
                      </a:lnTo>
                      <a:lnTo>
                        <a:pt x="265" y="232"/>
                      </a:lnTo>
                      <a:lnTo>
                        <a:pt x="265" y="235"/>
                      </a:lnTo>
                      <a:lnTo>
                        <a:pt x="265" y="237"/>
                      </a:lnTo>
                      <a:lnTo>
                        <a:pt x="267" y="237"/>
                      </a:lnTo>
                      <a:lnTo>
                        <a:pt x="269" y="240"/>
                      </a:lnTo>
                      <a:lnTo>
                        <a:pt x="272" y="240"/>
                      </a:lnTo>
                      <a:lnTo>
                        <a:pt x="274" y="242"/>
                      </a:lnTo>
                      <a:lnTo>
                        <a:pt x="274" y="244"/>
                      </a:lnTo>
                      <a:lnTo>
                        <a:pt x="274" y="247"/>
                      </a:lnTo>
                      <a:lnTo>
                        <a:pt x="277" y="247"/>
                      </a:lnTo>
                      <a:lnTo>
                        <a:pt x="277" y="249"/>
                      </a:lnTo>
                      <a:lnTo>
                        <a:pt x="277" y="252"/>
                      </a:lnTo>
                      <a:lnTo>
                        <a:pt x="279" y="252"/>
                      </a:lnTo>
                      <a:lnTo>
                        <a:pt x="279" y="254"/>
                      </a:lnTo>
                      <a:lnTo>
                        <a:pt x="282" y="254"/>
                      </a:lnTo>
                      <a:lnTo>
                        <a:pt x="284" y="254"/>
                      </a:lnTo>
                      <a:lnTo>
                        <a:pt x="284" y="257"/>
                      </a:lnTo>
                      <a:lnTo>
                        <a:pt x="287" y="259"/>
                      </a:lnTo>
                      <a:lnTo>
                        <a:pt x="287" y="262"/>
                      </a:lnTo>
                      <a:lnTo>
                        <a:pt x="284" y="264"/>
                      </a:lnTo>
                      <a:lnTo>
                        <a:pt x="282" y="264"/>
                      </a:lnTo>
                      <a:lnTo>
                        <a:pt x="282" y="266"/>
                      </a:lnTo>
                      <a:lnTo>
                        <a:pt x="282" y="269"/>
                      </a:lnTo>
                      <a:lnTo>
                        <a:pt x="284" y="269"/>
                      </a:lnTo>
                      <a:lnTo>
                        <a:pt x="284" y="271"/>
                      </a:lnTo>
                      <a:lnTo>
                        <a:pt x="282" y="274"/>
                      </a:lnTo>
                      <a:lnTo>
                        <a:pt x="282" y="276"/>
                      </a:lnTo>
                      <a:lnTo>
                        <a:pt x="282" y="279"/>
                      </a:lnTo>
                      <a:lnTo>
                        <a:pt x="284" y="279"/>
                      </a:lnTo>
                      <a:lnTo>
                        <a:pt x="284" y="281"/>
                      </a:lnTo>
                      <a:lnTo>
                        <a:pt x="282" y="284"/>
                      </a:lnTo>
                      <a:lnTo>
                        <a:pt x="282" y="286"/>
                      </a:lnTo>
                      <a:lnTo>
                        <a:pt x="282" y="288"/>
                      </a:lnTo>
                      <a:lnTo>
                        <a:pt x="279" y="288"/>
                      </a:lnTo>
                      <a:lnTo>
                        <a:pt x="277" y="288"/>
                      </a:lnTo>
                      <a:lnTo>
                        <a:pt x="274" y="288"/>
                      </a:lnTo>
                      <a:lnTo>
                        <a:pt x="272" y="288"/>
                      </a:lnTo>
                      <a:lnTo>
                        <a:pt x="272" y="291"/>
                      </a:lnTo>
                      <a:lnTo>
                        <a:pt x="272" y="293"/>
                      </a:lnTo>
                      <a:lnTo>
                        <a:pt x="274" y="296"/>
                      </a:lnTo>
                      <a:lnTo>
                        <a:pt x="274" y="298"/>
                      </a:lnTo>
                      <a:lnTo>
                        <a:pt x="272" y="301"/>
                      </a:lnTo>
                      <a:lnTo>
                        <a:pt x="272" y="303"/>
                      </a:lnTo>
                      <a:lnTo>
                        <a:pt x="272" y="306"/>
                      </a:lnTo>
                      <a:lnTo>
                        <a:pt x="274" y="306"/>
                      </a:lnTo>
                      <a:lnTo>
                        <a:pt x="274" y="308"/>
                      </a:lnTo>
                      <a:lnTo>
                        <a:pt x="272" y="310"/>
                      </a:lnTo>
                      <a:lnTo>
                        <a:pt x="269" y="310"/>
                      </a:lnTo>
                      <a:lnTo>
                        <a:pt x="269" y="308"/>
                      </a:lnTo>
                      <a:lnTo>
                        <a:pt x="267" y="308"/>
                      </a:lnTo>
                      <a:lnTo>
                        <a:pt x="267" y="306"/>
                      </a:lnTo>
                      <a:lnTo>
                        <a:pt x="267" y="303"/>
                      </a:lnTo>
                      <a:lnTo>
                        <a:pt x="265" y="303"/>
                      </a:lnTo>
                      <a:lnTo>
                        <a:pt x="262" y="303"/>
                      </a:lnTo>
                      <a:lnTo>
                        <a:pt x="262" y="301"/>
                      </a:lnTo>
                      <a:lnTo>
                        <a:pt x="260" y="301"/>
                      </a:lnTo>
                      <a:lnTo>
                        <a:pt x="257" y="301"/>
                      </a:lnTo>
                      <a:lnTo>
                        <a:pt x="255" y="301"/>
                      </a:lnTo>
                      <a:lnTo>
                        <a:pt x="252" y="301"/>
                      </a:lnTo>
                      <a:lnTo>
                        <a:pt x="252" y="298"/>
                      </a:lnTo>
                      <a:lnTo>
                        <a:pt x="252" y="296"/>
                      </a:lnTo>
                      <a:lnTo>
                        <a:pt x="252" y="293"/>
                      </a:lnTo>
                      <a:lnTo>
                        <a:pt x="250" y="293"/>
                      </a:lnTo>
                      <a:lnTo>
                        <a:pt x="247" y="291"/>
                      </a:lnTo>
                      <a:lnTo>
                        <a:pt x="245" y="291"/>
                      </a:lnTo>
                      <a:lnTo>
                        <a:pt x="243" y="291"/>
                      </a:lnTo>
                      <a:lnTo>
                        <a:pt x="240" y="291"/>
                      </a:lnTo>
                      <a:lnTo>
                        <a:pt x="238" y="291"/>
                      </a:lnTo>
                      <a:lnTo>
                        <a:pt x="235" y="291"/>
                      </a:lnTo>
                      <a:lnTo>
                        <a:pt x="233" y="291"/>
                      </a:lnTo>
                      <a:lnTo>
                        <a:pt x="233" y="288"/>
                      </a:lnTo>
                      <a:lnTo>
                        <a:pt x="230" y="288"/>
                      </a:lnTo>
                      <a:lnTo>
                        <a:pt x="228" y="286"/>
                      </a:lnTo>
                      <a:lnTo>
                        <a:pt x="228" y="284"/>
                      </a:lnTo>
                      <a:lnTo>
                        <a:pt x="228" y="281"/>
                      </a:lnTo>
                      <a:lnTo>
                        <a:pt x="225" y="281"/>
                      </a:lnTo>
                      <a:lnTo>
                        <a:pt x="223" y="279"/>
                      </a:lnTo>
                      <a:lnTo>
                        <a:pt x="220" y="279"/>
                      </a:lnTo>
                      <a:lnTo>
                        <a:pt x="218" y="281"/>
                      </a:lnTo>
                      <a:lnTo>
                        <a:pt x="216" y="281"/>
                      </a:lnTo>
                      <a:lnTo>
                        <a:pt x="216" y="284"/>
                      </a:lnTo>
                      <a:lnTo>
                        <a:pt x="213" y="284"/>
                      </a:lnTo>
                      <a:lnTo>
                        <a:pt x="211" y="284"/>
                      </a:lnTo>
                      <a:lnTo>
                        <a:pt x="208" y="284"/>
                      </a:lnTo>
                      <a:lnTo>
                        <a:pt x="208" y="286"/>
                      </a:lnTo>
                      <a:lnTo>
                        <a:pt x="206" y="286"/>
                      </a:lnTo>
                      <a:lnTo>
                        <a:pt x="206" y="288"/>
                      </a:lnTo>
                      <a:lnTo>
                        <a:pt x="203" y="288"/>
                      </a:lnTo>
                      <a:lnTo>
                        <a:pt x="203" y="291"/>
                      </a:lnTo>
                      <a:lnTo>
                        <a:pt x="203" y="293"/>
                      </a:lnTo>
                      <a:lnTo>
                        <a:pt x="203" y="296"/>
                      </a:lnTo>
                      <a:lnTo>
                        <a:pt x="203" y="298"/>
                      </a:lnTo>
                      <a:lnTo>
                        <a:pt x="206" y="298"/>
                      </a:lnTo>
                      <a:lnTo>
                        <a:pt x="206" y="301"/>
                      </a:lnTo>
                      <a:lnTo>
                        <a:pt x="206" y="303"/>
                      </a:lnTo>
                      <a:lnTo>
                        <a:pt x="208" y="306"/>
                      </a:lnTo>
                      <a:lnTo>
                        <a:pt x="206" y="306"/>
                      </a:lnTo>
                      <a:lnTo>
                        <a:pt x="206" y="308"/>
                      </a:lnTo>
                      <a:lnTo>
                        <a:pt x="206" y="310"/>
                      </a:lnTo>
                      <a:lnTo>
                        <a:pt x="206" y="313"/>
                      </a:lnTo>
                      <a:lnTo>
                        <a:pt x="206" y="315"/>
                      </a:lnTo>
                      <a:lnTo>
                        <a:pt x="208" y="315"/>
                      </a:lnTo>
                      <a:lnTo>
                        <a:pt x="208" y="318"/>
                      </a:lnTo>
                      <a:lnTo>
                        <a:pt x="211" y="318"/>
                      </a:lnTo>
                      <a:lnTo>
                        <a:pt x="211" y="320"/>
                      </a:lnTo>
                      <a:lnTo>
                        <a:pt x="213" y="320"/>
                      </a:lnTo>
                      <a:lnTo>
                        <a:pt x="213" y="323"/>
                      </a:lnTo>
                      <a:lnTo>
                        <a:pt x="213" y="325"/>
                      </a:lnTo>
                      <a:lnTo>
                        <a:pt x="213" y="328"/>
                      </a:lnTo>
                      <a:lnTo>
                        <a:pt x="216" y="328"/>
                      </a:lnTo>
                      <a:lnTo>
                        <a:pt x="216" y="330"/>
                      </a:lnTo>
                      <a:lnTo>
                        <a:pt x="216" y="333"/>
                      </a:lnTo>
                      <a:lnTo>
                        <a:pt x="218" y="335"/>
                      </a:lnTo>
                      <a:lnTo>
                        <a:pt x="218" y="337"/>
                      </a:lnTo>
                      <a:lnTo>
                        <a:pt x="218" y="340"/>
                      </a:lnTo>
                      <a:lnTo>
                        <a:pt x="216" y="340"/>
                      </a:lnTo>
                      <a:lnTo>
                        <a:pt x="216" y="342"/>
                      </a:lnTo>
                      <a:lnTo>
                        <a:pt x="216" y="345"/>
                      </a:lnTo>
                      <a:lnTo>
                        <a:pt x="218" y="347"/>
                      </a:lnTo>
                      <a:lnTo>
                        <a:pt x="218" y="350"/>
                      </a:lnTo>
                      <a:lnTo>
                        <a:pt x="220" y="350"/>
                      </a:lnTo>
                      <a:lnTo>
                        <a:pt x="220" y="352"/>
                      </a:lnTo>
                      <a:lnTo>
                        <a:pt x="220" y="355"/>
                      </a:lnTo>
                      <a:lnTo>
                        <a:pt x="220" y="357"/>
                      </a:lnTo>
                      <a:lnTo>
                        <a:pt x="218" y="357"/>
                      </a:lnTo>
                      <a:lnTo>
                        <a:pt x="216" y="359"/>
                      </a:lnTo>
                      <a:lnTo>
                        <a:pt x="213" y="362"/>
                      </a:lnTo>
                      <a:lnTo>
                        <a:pt x="211" y="364"/>
                      </a:lnTo>
                      <a:lnTo>
                        <a:pt x="211" y="367"/>
                      </a:lnTo>
                      <a:lnTo>
                        <a:pt x="208" y="367"/>
                      </a:lnTo>
                      <a:lnTo>
                        <a:pt x="206" y="369"/>
                      </a:lnTo>
                      <a:lnTo>
                        <a:pt x="203" y="369"/>
                      </a:lnTo>
                      <a:lnTo>
                        <a:pt x="201" y="367"/>
                      </a:lnTo>
                      <a:lnTo>
                        <a:pt x="198" y="367"/>
                      </a:lnTo>
                      <a:lnTo>
                        <a:pt x="196" y="367"/>
                      </a:lnTo>
                      <a:lnTo>
                        <a:pt x="194" y="367"/>
                      </a:lnTo>
                      <a:lnTo>
                        <a:pt x="189" y="367"/>
                      </a:lnTo>
                      <a:lnTo>
                        <a:pt x="184" y="367"/>
                      </a:lnTo>
                      <a:lnTo>
                        <a:pt x="174" y="367"/>
                      </a:lnTo>
                      <a:lnTo>
                        <a:pt x="169" y="367"/>
                      </a:lnTo>
                      <a:lnTo>
                        <a:pt x="167" y="367"/>
                      </a:lnTo>
                      <a:lnTo>
                        <a:pt x="164" y="367"/>
                      </a:lnTo>
                      <a:lnTo>
                        <a:pt x="162" y="367"/>
                      </a:lnTo>
                      <a:lnTo>
                        <a:pt x="159" y="367"/>
                      </a:lnTo>
                      <a:lnTo>
                        <a:pt x="154" y="367"/>
                      </a:lnTo>
                      <a:lnTo>
                        <a:pt x="150" y="367"/>
                      </a:lnTo>
                      <a:lnTo>
                        <a:pt x="147" y="369"/>
                      </a:lnTo>
                      <a:lnTo>
                        <a:pt x="145" y="369"/>
                      </a:lnTo>
                      <a:lnTo>
                        <a:pt x="142" y="369"/>
                      </a:lnTo>
                      <a:lnTo>
                        <a:pt x="140" y="367"/>
                      </a:lnTo>
                      <a:lnTo>
                        <a:pt x="137" y="367"/>
                      </a:lnTo>
                      <a:close/>
                    </a:path>
                  </a:pathLst>
                </a:custGeom>
                <a:solidFill>
                  <a:srgbClr val="669900">
                    <a:alpha val="25000"/>
                  </a:srgbClr>
                </a:solidFill>
                <a:ln w="3175">
                  <a:noFill/>
                  <a:prstDash val="solid"/>
                  <a:round/>
                  <a:headEnd/>
                  <a:tailEnd/>
                </a:ln>
              </p:spPr>
              <p:txBody>
                <a:bodyPr/>
                <a:lstStyle/>
                <a:p>
                  <a:endParaRPr lang="es-SV"/>
                </a:p>
              </p:txBody>
            </p:sp>
            <p:sp>
              <p:nvSpPr>
                <p:cNvPr id="149872" name="Freeform 2416"/>
                <p:cNvSpPr>
                  <a:spLocks/>
                </p:cNvSpPr>
                <p:nvPr/>
              </p:nvSpPr>
              <p:spPr bwMode="auto">
                <a:xfrm>
                  <a:off x="3328" y="2003"/>
                  <a:ext cx="152" cy="144"/>
                </a:xfrm>
                <a:custGeom>
                  <a:avLst/>
                  <a:gdLst/>
                  <a:ahLst/>
                  <a:cxnLst>
                    <a:cxn ang="0">
                      <a:pos x="127" y="108"/>
                    </a:cxn>
                    <a:cxn ang="0">
                      <a:pos x="120" y="115"/>
                    </a:cxn>
                    <a:cxn ang="0">
                      <a:pos x="113" y="120"/>
                    </a:cxn>
                    <a:cxn ang="0">
                      <a:pos x="103" y="130"/>
                    </a:cxn>
                    <a:cxn ang="0">
                      <a:pos x="93" y="137"/>
                    </a:cxn>
                    <a:cxn ang="0">
                      <a:pos x="54" y="120"/>
                    </a:cxn>
                    <a:cxn ang="0">
                      <a:pos x="29" y="122"/>
                    </a:cxn>
                    <a:cxn ang="0">
                      <a:pos x="24" y="117"/>
                    </a:cxn>
                    <a:cxn ang="0">
                      <a:pos x="20" y="110"/>
                    </a:cxn>
                    <a:cxn ang="0">
                      <a:pos x="17" y="105"/>
                    </a:cxn>
                    <a:cxn ang="0">
                      <a:pos x="15" y="100"/>
                    </a:cxn>
                    <a:cxn ang="0">
                      <a:pos x="7" y="100"/>
                    </a:cxn>
                    <a:cxn ang="0">
                      <a:pos x="5" y="95"/>
                    </a:cxn>
                    <a:cxn ang="0">
                      <a:pos x="2" y="91"/>
                    </a:cxn>
                    <a:cxn ang="0">
                      <a:pos x="2" y="83"/>
                    </a:cxn>
                    <a:cxn ang="0">
                      <a:pos x="0" y="78"/>
                    </a:cxn>
                    <a:cxn ang="0">
                      <a:pos x="5" y="73"/>
                    </a:cxn>
                    <a:cxn ang="0">
                      <a:pos x="2" y="66"/>
                    </a:cxn>
                    <a:cxn ang="0">
                      <a:pos x="7" y="56"/>
                    </a:cxn>
                    <a:cxn ang="0">
                      <a:pos x="15" y="51"/>
                    </a:cxn>
                    <a:cxn ang="0">
                      <a:pos x="17" y="56"/>
                    </a:cxn>
                    <a:cxn ang="0">
                      <a:pos x="24" y="54"/>
                    </a:cxn>
                    <a:cxn ang="0">
                      <a:pos x="27" y="44"/>
                    </a:cxn>
                    <a:cxn ang="0">
                      <a:pos x="27" y="37"/>
                    </a:cxn>
                    <a:cxn ang="0">
                      <a:pos x="24" y="32"/>
                    </a:cxn>
                    <a:cxn ang="0">
                      <a:pos x="32" y="29"/>
                    </a:cxn>
                    <a:cxn ang="0">
                      <a:pos x="39" y="29"/>
                    </a:cxn>
                    <a:cxn ang="0">
                      <a:pos x="46" y="29"/>
                    </a:cxn>
                    <a:cxn ang="0">
                      <a:pos x="49" y="29"/>
                    </a:cxn>
                    <a:cxn ang="0">
                      <a:pos x="54" y="29"/>
                    </a:cxn>
                    <a:cxn ang="0">
                      <a:pos x="59" y="32"/>
                    </a:cxn>
                    <a:cxn ang="0">
                      <a:pos x="64" y="34"/>
                    </a:cxn>
                    <a:cxn ang="0">
                      <a:pos x="69" y="37"/>
                    </a:cxn>
                    <a:cxn ang="0">
                      <a:pos x="76" y="39"/>
                    </a:cxn>
                    <a:cxn ang="0">
                      <a:pos x="81" y="34"/>
                    </a:cxn>
                    <a:cxn ang="0">
                      <a:pos x="81" y="32"/>
                    </a:cxn>
                    <a:cxn ang="0">
                      <a:pos x="88" y="32"/>
                    </a:cxn>
                    <a:cxn ang="0">
                      <a:pos x="93" y="27"/>
                    </a:cxn>
                    <a:cxn ang="0">
                      <a:pos x="100" y="29"/>
                    </a:cxn>
                    <a:cxn ang="0">
                      <a:pos x="105" y="24"/>
                    </a:cxn>
                    <a:cxn ang="0">
                      <a:pos x="113" y="22"/>
                    </a:cxn>
                    <a:cxn ang="0">
                      <a:pos x="117" y="17"/>
                    </a:cxn>
                    <a:cxn ang="0">
                      <a:pos x="122" y="12"/>
                    </a:cxn>
                    <a:cxn ang="0">
                      <a:pos x="130" y="7"/>
                    </a:cxn>
                    <a:cxn ang="0">
                      <a:pos x="137" y="2"/>
                    </a:cxn>
                    <a:cxn ang="0">
                      <a:pos x="142" y="0"/>
                    </a:cxn>
                    <a:cxn ang="0">
                      <a:pos x="149" y="2"/>
                    </a:cxn>
                    <a:cxn ang="0">
                      <a:pos x="149" y="7"/>
                    </a:cxn>
                    <a:cxn ang="0">
                      <a:pos x="144" y="15"/>
                    </a:cxn>
                    <a:cxn ang="0">
                      <a:pos x="139" y="24"/>
                    </a:cxn>
                    <a:cxn ang="0">
                      <a:pos x="132" y="34"/>
                    </a:cxn>
                    <a:cxn ang="0">
                      <a:pos x="125" y="44"/>
                    </a:cxn>
                    <a:cxn ang="0">
                      <a:pos x="120" y="56"/>
                    </a:cxn>
                    <a:cxn ang="0">
                      <a:pos x="122" y="64"/>
                    </a:cxn>
                    <a:cxn ang="0">
                      <a:pos x="122" y="71"/>
                    </a:cxn>
                    <a:cxn ang="0">
                      <a:pos x="125" y="81"/>
                    </a:cxn>
                    <a:cxn ang="0">
                      <a:pos x="127" y="88"/>
                    </a:cxn>
                    <a:cxn ang="0">
                      <a:pos x="130" y="95"/>
                    </a:cxn>
                    <a:cxn ang="0">
                      <a:pos x="132" y="103"/>
                    </a:cxn>
                  </a:cxnLst>
                  <a:rect l="0" t="0" r="r" b="b"/>
                  <a:pathLst>
                    <a:path w="152" h="144">
                      <a:moveTo>
                        <a:pt x="132" y="105"/>
                      </a:moveTo>
                      <a:lnTo>
                        <a:pt x="130" y="105"/>
                      </a:lnTo>
                      <a:lnTo>
                        <a:pt x="127" y="108"/>
                      </a:lnTo>
                      <a:lnTo>
                        <a:pt x="125" y="110"/>
                      </a:lnTo>
                      <a:lnTo>
                        <a:pt x="122" y="113"/>
                      </a:lnTo>
                      <a:lnTo>
                        <a:pt x="120" y="115"/>
                      </a:lnTo>
                      <a:lnTo>
                        <a:pt x="117" y="115"/>
                      </a:lnTo>
                      <a:lnTo>
                        <a:pt x="115" y="117"/>
                      </a:lnTo>
                      <a:lnTo>
                        <a:pt x="113" y="120"/>
                      </a:lnTo>
                      <a:lnTo>
                        <a:pt x="108" y="125"/>
                      </a:lnTo>
                      <a:lnTo>
                        <a:pt x="105" y="125"/>
                      </a:lnTo>
                      <a:lnTo>
                        <a:pt x="103" y="130"/>
                      </a:lnTo>
                      <a:lnTo>
                        <a:pt x="100" y="132"/>
                      </a:lnTo>
                      <a:lnTo>
                        <a:pt x="98" y="135"/>
                      </a:lnTo>
                      <a:lnTo>
                        <a:pt x="93" y="137"/>
                      </a:lnTo>
                      <a:lnTo>
                        <a:pt x="93" y="140"/>
                      </a:lnTo>
                      <a:lnTo>
                        <a:pt x="88" y="144"/>
                      </a:lnTo>
                      <a:lnTo>
                        <a:pt x="54" y="120"/>
                      </a:lnTo>
                      <a:lnTo>
                        <a:pt x="37" y="120"/>
                      </a:lnTo>
                      <a:lnTo>
                        <a:pt x="29" y="130"/>
                      </a:lnTo>
                      <a:lnTo>
                        <a:pt x="29" y="122"/>
                      </a:lnTo>
                      <a:lnTo>
                        <a:pt x="29" y="120"/>
                      </a:lnTo>
                      <a:lnTo>
                        <a:pt x="27" y="120"/>
                      </a:lnTo>
                      <a:lnTo>
                        <a:pt x="24" y="117"/>
                      </a:lnTo>
                      <a:lnTo>
                        <a:pt x="24" y="115"/>
                      </a:lnTo>
                      <a:lnTo>
                        <a:pt x="22" y="110"/>
                      </a:lnTo>
                      <a:lnTo>
                        <a:pt x="20" y="110"/>
                      </a:lnTo>
                      <a:lnTo>
                        <a:pt x="20" y="108"/>
                      </a:lnTo>
                      <a:lnTo>
                        <a:pt x="20" y="105"/>
                      </a:lnTo>
                      <a:lnTo>
                        <a:pt x="17" y="105"/>
                      </a:lnTo>
                      <a:lnTo>
                        <a:pt x="17" y="103"/>
                      </a:lnTo>
                      <a:lnTo>
                        <a:pt x="15" y="103"/>
                      </a:lnTo>
                      <a:lnTo>
                        <a:pt x="15" y="100"/>
                      </a:lnTo>
                      <a:lnTo>
                        <a:pt x="12" y="100"/>
                      </a:lnTo>
                      <a:lnTo>
                        <a:pt x="10" y="100"/>
                      </a:lnTo>
                      <a:lnTo>
                        <a:pt x="7" y="100"/>
                      </a:lnTo>
                      <a:lnTo>
                        <a:pt x="7" y="98"/>
                      </a:lnTo>
                      <a:lnTo>
                        <a:pt x="5" y="98"/>
                      </a:lnTo>
                      <a:lnTo>
                        <a:pt x="5" y="95"/>
                      </a:lnTo>
                      <a:lnTo>
                        <a:pt x="5" y="93"/>
                      </a:lnTo>
                      <a:lnTo>
                        <a:pt x="2" y="93"/>
                      </a:lnTo>
                      <a:lnTo>
                        <a:pt x="2" y="91"/>
                      </a:lnTo>
                      <a:lnTo>
                        <a:pt x="2" y="88"/>
                      </a:lnTo>
                      <a:lnTo>
                        <a:pt x="2" y="86"/>
                      </a:lnTo>
                      <a:lnTo>
                        <a:pt x="2" y="83"/>
                      </a:lnTo>
                      <a:lnTo>
                        <a:pt x="2" y="81"/>
                      </a:lnTo>
                      <a:lnTo>
                        <a:pt x="2" y="78"/>
                      </a:lnTo>
                      <a:lnTo>
                        <a:pt x="0" y="78"/>
                      </a:lnTo>
                      <a:lnTo>
                        <a:pt x="0" y="76"/>
                      </a:lnTo>
                      <a:lnTo>
                        <a:pt x="2" y="73"/>
                      </a:lnTo>
                      <a:lnTo>
                        <a:pt x="5" y="73"/>
                      </a:lnTo>
                      <a:lnTo>
                        <a:pt x="5" y="71"/>
                      </a:lnTo>
                      <a:lnTo>
                        <a:pt x="5" y="69"/>
                      </a:lnTo>
                      <a:lnTo>
                        <a:pt x="2" y="66"/>
                      </a:lnTo>
                      <a:lnTo>
                        <a:pt x="2" y="64"/>
                      </a:lnTo>
                      <a:lnTo>
                        <a:pt x="5" y="59"/>
                      </a:lnTo>
                      <a:lnTo>
                        <a:pt x="7" y="56"/>
                      </a:lnTo>
                      <a:lnTo>
                        <a:pt x="10" y="54"/>
                      </a:lnTo>
                      <a:lnTo>
                        <a:pt x="12" y="54"/>
                      </a:lnTo>
                      <a:lnTo>
                        <a:pt x="15" y="51"/>
                      </a:lnTo>
                      <a:lnTo>
                        <a:pt x="15" y="54"/>
                      </a:lnTo>
                      <a:lnTo>
                        <a:pt x="15" y="56"/>
                      </a:lnTo>
                      <a:lnTo>
                        <a:pt x="17" y="56"/>
                      </a:lnTo>
                      <a:lnTo>
                        <a:pt x="20" y="56"/>
                      </a:lnTo>
                      <a:lnTo>
                        <a:pt x="22" y="54"/>
                      </a:lnTo>
                      <a:lnTo>
                        <a:pt x="24" y="54"/>
                      </a:lnTo>
                      <a:lnTo>
                        <a:pt x="24" y="51"/>
                      </a:lnTo>
                      <a:lnTo>
                        <a:pt x="27" y="51"/>
                      </a:lnTo>
                      <a:lnTo>
                        <a:pt x="27" y="44"/>
                      </a:lnTo>
                      <a:lnTo>
                        <a:pt x="27" y="42"/>
                      </a:lnTo>
                      <a:lnTo>
                        <a:pt x="27" y="39"/>
                      </a:lnTo>
                      <a:lnTo>
                        <a:pt x="27" y="37"/>
                      </a:lnTo>
                      <a:lnTo>
                        <a:pt x="24" y="37"/>
                      </a:lnTo>
                      <a:lnTo>
                        <a:pt x="24" y="34"/>
                      </a:lnTo>
                      <a:lnTo>
                        <a:pt x="24" y="32"/>
                      </a:lnTo>
                      <a:lnTo>
                        <a:pt x="27" y="29"/>
                      </a:lnTo>
                      <a:lnTo>
                        <a:pt x="29" y="29"/>
                      </a:lnTo>
                      <a:lnTo>
                        <a:pt x="32" y="29"/>
                      </a:lnTo>
                      <a:lnTo>
                        <a:pt x="34" y="29"/>
                      </a:lnTo>
                      <a:lnTo>
                        <a:pt x="37" y="29"/>
                      </a:lnTo>
                      <a:lnTo>
                        <a:pt x="39" y="29"/>
                      </a:lnTo>
                      <a:lnTo>
                        <a:pt x="42" y="27"/>
                      </a:lnTo>
                      <a:lnTo>
                        <a:pt x="44" y="27"/>
                      </a:lnTo>
                      <a:lnTo>
                        <a:pt x="46" y="29"/>
                      </a:lnTo>
                      <a:lnTo>
                        <a:pt x="46" y="32"/>
                      </a:lnTo>
                      <a:lnTo>
                        <a:pt x="49" y="32"/>
                      </a:lnTo>
                      <a:lnTo>
                        <a:pt x="49" y="29"/>
                      </a:lnTo>
                      <a:lnTo>
                        <a:pt x="49" y="27"/>
                      </a:lnTo>
                      <a:lnTo>
                        <a:pt x="51" y="27"/>
                      </a:lnTo>
                      <a:lnTo>
                        <a:pt x="54" y="29"/>
                      </a:lnTo>
                      <a:lnTo>
                        <a:pt x="56" y="29"/>
                      </a:lnTo>
                      <a:lnTo>
                        <a:pt x="56" y="32"/>
                      </a:lnTo>
                      <a:lnTo>
                        <a:pt x="59" y="32"/>
                      </a:lnTo>
                      <a:lnTo>
                        <a:pt x="61" y="32"/>
                      </a:lnTo>
                      <a:lnTo>
                        <a:pt x="64" y="32"/>
                      </a:lnTo>
                      <a:lnTo>
                        <a:pt x="64" y="34"/>
                      </a:lnTo>
                      <a:lnTo>
                        <a:pt x="64" y="37"/>
                      </a:lnTo>
                      <a:lnTo>
                        <a:pt x="66" y="37"/>
                      </a:lnTo>
                      <a:lnTo>
                        <a:pt x="69" y="37"/>
                      </a:lnTo>
                      <a:lnTo>
                        <a:pt x="71" y="37"/>
                      </a:lnTo>
                      <a:lnTo>
                        <a:pt x="73" y="39"/>
                      </a:lnTo>
                      <a:lnTo>
                        <a:pt x="76" y="39"/>
                      </a:lnTo>
                      <a:lnTo>
                        <a:pt x="78" y="37"/>
                      </a:lnTo>
                      <a:lnTo>
                        <a:pt x="81" y="37"/>
                      </a:lnTo>
                      <a:lnTo>
                        <a:pt x="81" y="34"/>
                      </a:lnTo>
                      <a:lnTo>
                        <a:pt x="78" y="34"/>
                      </a:lnTo>
                      <a:lnTo>
                        <a:pt x="78" y="32"/>
                      </a:lnTo>
                      <a:lnTo>
                        <a:pt x="81" y="32"/>
                      </a:lnTo>
                      <a:lnTo>
                        <a:pt x="83" y="32"/>
                      </a:lnTo>
                      <a:lnTo>
                        <a:pt x="86" y="32"/>
                      </a:lnTo>
                      <a:lnTo>
                        <a:pt x="88" y="32"/>
                      </a:lnTo>
                      <a:lnTo>
                        <a:pt x="88" y="29"/>
                      </a:lnTo>
                      <a:lnTo>
                        <a:pt x="91" y="29"/>
                      </a:lnTo>
                      <a:lnTo>
                        <a:pt x="93" y="27"/>
                      </a:lnTo>
                      <a:lnTo>
                        <a:pt x="95" y="29"/>
                      </a:lnTo>
                      <a:lnTo>
                        <a:pt x="98" y="29"/>
                      </a:lnTo>
                      <a:lnTo>
                        <a:pt x="100" y="29"/>
                      </a:lnTo>
                      <a:lnTo>
                        <a:pt x="100" y="27"/>
                      </a:lnTo>
                      <a:lnTo>
                        <a:pt x="103" y="27"/>
                      </a:lnTo>
                      <a:lnTo>
                        <a:pt x="105" y="24"/>
                      </a:lnTo>
                      <a:lnTo>
                        <a:pt x="108" y="24"/>
                      </a:lnTo>
                      <a:lnTo>
                        <a:pt x="110" y="22"/>
                      </a:lnTo>
                      <a:lnTo>
                        <a:pt x="113" y="22"/>
                      </a:lnTo>
                      <a:lnTo>
                        <a:pt x="115" y="20"/>
                      </a:lnTo>
                      <a:lnTo>
                        <a:pt x="117" y="20"/>
                      </a:lnTo>
                      <a:lnTo>
                        <a:pt x="117" y="17"/>
                      </a:lnTo>
                      <a:lnTo>
                        <a:pt x="117" y="15"/>
                      </a:lnTo>
                      <a:lnTo>
                        <a:pt x="122" y="15"/>
                      </a:lnTo>
                      <a:lnTo>
                        <a:pt x="122" y="12"/>
                      </a:lnTo>
                      <a:lnTo>
                        <a:pt x="125" y="10"/>
                      </a:lnTo>
                      <a:lnTo>
                        <a:pt x="127" y="7"/>
                      </a:lnTo>
                      <a:lnTo>
                        <a:pt x="130" y="7"/>
                      </a:lnTo>
                      <a:lnTo>
                        <a:pt x="132" y="7"/>
                      </a:lnTo>
                      <a:lnTo>
                        <a:pt x="135" y="5"/>
                      </a:lnTo>
                      <a:lnTo>
                        <a:pt x="137" y="2"/>
                      </a:lnTo>
                      <a:lnTo>
                        <a:pt x="139" y="2"/>
                      </a:lnTo>
                      <a:lnTo>
                        <a:pt x="142" y="2"/>
                      </a:lnTo>
                      <a:lnTo>
                        <a:pt x="142" y="0"/>
                      </a:lnTo>
                      <a:lnTo>
                        <a:pt x="144" y="0"/>
                      </a:lnTo>
                      <a:lnTo>
                        <a:pt x="147" y="0"/>
                      </a:lnTo>
                      <a:lnTo>
                        <a:pt x="149" y="2"/>
                      </a:lnTo>
                      <a:lnTo>
                        <a:pt x="152" y="5"/>
                      </a:lnTo>
                      <a:lnTo>
                        <a:pt x="152" y="7"/>
                      </a:lnTo>
                      <a:lnTo>
                        <a:pt x="149" y="7"/>
                      </a:lnTo>
                      <a:lnTo>
                        <a:pt x="147" y="10"/>
                      </a:lnTo>
                      <a:lnTo>
                        <a:pt x="147" y="12"/>
                      </a:lnTo>
                      <a:lnTo>
                        <a:pt x="144" y="15"/>
                      </a:lnTo>
                      <a:lnTo>
                        <a:pt x="142" y="17"/>
                      </a:lnTo>
                      <a:lnTo>
                        <a:pt x="142" y="20"/>
                      </a:lnTo>
                      <a:lnTo>
                        <a:pt x="139" y="24"/>
                      </a:lnTo>
                      <a:lnTo>
                        <a:pt x="137" y="29"/>
                      </a:lnTo>
                      <a:lnTo>
                        <a:pt x="135" y="32"/>
                      </a:lnTo>
                      <a:lnTo>
                        <a:pt x="132" y="34"/>
                      </a:lnTo>
                      <a:lnTo>
                        <a:pt x="130" y="37"/>
                      </a:lnTo>
                      <a:lnTo>
                        <a:pt x="127" y="42"/>
                      </a:lnTo>
                      <a:lnTo>
                        <a:pt x="125" y="44"/>
                      </a:lnTo>
                      <a:lnTo>
                        <a:pt x="122" y="49"/>
                      </a:lnTo>
                      <a:lnTo>
                        <a:pt x="122" y="54"/>
                      </a:lnTo>
                      <a:lnTo>
                        <a:pt x="120" y="56"/>
                      </a:lnTo>
                      <a:lnTo>
                        <a:pt x="120" y="59"/>
                      </a:lnTo>
                      <a:lnTo>
                        <a:pt x="120" y="61"/>
                      </a:lnTo>
                      <a:lnTo>
                        <a:pt x="122" y="64"/>
                      </a:lnTo>
                      <a:lnTo>
                        <a:pt x="122" y="66"/>
                      </a:lnTo>
                      <a:lnTo>
                        <a:pt x="122" y="69"/>
                      </a:lnTo>
                      <a:lnTo>
                        <a:pt x="122" y="71"/>
                      </a:lnTo>
                      <a:lnTo>
                        <a:pt x="125" y="76"/>
                      </a:lnTo>
                      <a:lnTo>
                        <a:pt x="125" y="78"/>
                      </a:lnTo>
                      <a:lnTo>
                        <a:pt x="125" y="81"/>
                      </a:lnTo>
                      <a:lnTo>
                        <a:pt x="127" y="83"/>
                      </a:lnTo>
                      <a:lnTo>
                        <a:pt x="127" y="86"/>
                      </a:lnTo>
                      <a:lnTo>
                        <a:pt x="127" y="88"/>
                      </a:lnTo>
                      <a:lnTo>
                        <a:pt x="127" y="91"/>
                      </a:lnTo>
                      <a:lnTo>
                        <a:pt x="130" y="93"/>
                      </a:lnTo>
                      <a:lnTo>
                        <a:pt x="130" y="95"/>
                      </a:lnTo>
                      <a:lnTo>
                        <a:pt x="130" y="98"/>
                      </a:lnTo>
                      <a:lnTo>
                        <a:pt x="130" y="100"/>
                      </a:lnTo>
                      <a:lnTo>
                        <a:pt x="132" y="103"/>
                      </a:lnTo>
                      <a:lnTo>
                        <a:pt x="132" y="105"/>
                      </a:lnTo>
                      <a:close/>
                    </a:path>
                  </a:pathLst>
                </a:custGeom>
                <a:solidFill>
                  <a:srgbClr val="669900">
                    <a:alpha val="25000"/>
                  </a:srgbClr>
                </a:solidFill>
                <a:ln w="3175">
                  <a:noFill/>
                  <a:prstDash val="solid"/>
                  <a:round/>
                  <a:headEnd/>
                  <a:tailEnd/>
                </a:ln>
              </p:spPr>
              <p:txBody>
                <a:bodyPr/>
                <a:lstStyle/>
                <a:p>
                  <a:endParaRPr lang="es-SV"/>
                </a:p>
              </p:txBody>
            </p:sp>
            <p:sp>
              <p:nvSpPr>
                <p:cNvPr id="149873" name="Freeform 2417"/>
                <p:cNvSpPr>
                  <a:spLocks/>
                </p:cNvSpPr>
                <p:nvPr/>
              </p:nvSpPr>
              <p:spPr bwMode="auto">
                <a:xfrm>
                  <a:off x="3967" y="2001"/>
                  <a:ext cx="335" cy="452"/>
                </a:xfrm>
                <a:custGeom>
                  <a:avLst/>
                  <a:gdLst/>
                  <a:ahLst/>
                  <a:cxnLst>
                    <a:cxn ang="0">
                      <a:pos x="85" y="430"/>
                    </a:cxn>
                    <a:cxn ang="0">
                      <a:pos x="17" y="435"/>
                    </a:cxn>
                    <a:cxn ang="0">
                      <a:pos x="10" y="421"/>
                    </a:cxn>
                    <a:cxn ang="0">
                      <a:pos x="2" y="403"/>
                    </a:cxn>
                    <a:cxn ang="0">
                      <a:pos x="0" y="386"/>
                    </a:cxn>
                    <a:cxn ang="0">
                      <a:pos x="10" y="379"/>
                    </a:cxn>
                    <a:cxn ang="0">
                      <a:pos x="17" y="367"/>
                    </a:cxn>
                    <a:cxn ang="0">
                      <a:pos x="22" y="352"/>
                    </a:cxn>
                    <a:cxn ang="0">
                      <a:pos x="22" y="337"/>
                    </a:cxn>
                    <a:cxn ang="0">
                      <a:pos x="17" y="328"/>
                    </a:cxn>
                    <a:cxn ang="0">
                      <a:pos x="14" y="315"/>
                    </a:cxn>
                    <a:cxn ang="0">
                      <a:pos x="10" y="305"/>
                    </a:cxn>
                    <a:cxn ang="0">
                      <a:pos x="7" y="291"/>
                    </a:cxn>
                    <a:cxn ang="0">
                      <a:pos x="22" y="281"/>
                    </a:cxn>
                    <a:cxn ang="0">
                      <a:pos x="36" y="274"/>
                    </a:cxn>
                    <a:cxn ang="0">
                      <a:pos x="39" y="257"/>
                    </a:cxn>
                    <a:cxn ang="0">
                      <a:pos x="44" y="249"/>
                    </a:cxn>
                    <a:cxn ang="0">
                      <a:pos x="56" y="239"/>
                    </a:cxn>
                    <a:cxn ang="0">
                      <a:pos x="58" y="232"/>
                    </a:cxn>
                    <a:cxn ang="0">
                      <a:pos x="46" y="225"/>
                    </a:cxn>
                    <a:cxn ang="0">
                      <a:pos x="46" y="210"/>
                    </a:cxn>
                    <a:cxn ang="0">
                      <a:pos x="54" y="200"/>
                    </a:cxn>
                    <a:cxn ang="0">
                      <a:pos x="66" y="186"/>
                    </a:cxn>
                    <a:cxn ang="0">
                      <a:pos x="122" y="139"/>
                    </a:cxn>
                    <a:cxn ang="0">
                      <a:pos x="134" y="142"/>
                    </a:cxn>
                    <a:cxn ang="0">
                      <a:pos x="147" y="146"/>
                    </a:cxn>
                    <a:cxn ang="0">
                      <a:pos x="196" y="93"/>
                    </a:cxn>
                    <a:cxn ang="0">
                      <a:pos x="188" y="80"/>
                    </a:cxn>
                    <a:cxn ang="0">
                      <a:pos x="178" y="90"/>
                    </a:cxn>
                    <a:cxn ang="0">
                      <a:pos x="166" y="97"/>
                    </a:cxn>
                    <a:cxn ang="0">
                      <a:pos x="159" y="88"/>
                    </a:cxn>
                    <a:cxn ang="0">
                      <a:pos x="159" y="73"/>
                    </a:cxn>
                    <a:cxn ang="0">
                      <a:pos x="166" y="61"/>
                    </a:cxn>
                    <a:cxn ang="0">
                      <a:pos x="181" y="58"/>
                    </a:cxn>
                    <a:cxn ang="0">
                      <a:pos x="191" y="51"/>
                    </a:cxn>
                    <a:cxn ang="0">
                      <a:pos x="200" y="36"/>
                    </a:cxn>
                    <a:cxn ang="0">
                      <a:pos x="215" y="31"/>
                    </a:cxn>
                    <a:cxn ang="0">
                      <a:pos x="225" y="24"/>
                    </a:cxn>
                    <a:cxn ang="0">
                      <a:pos x="232" y="14"/>
                    </a:cxn>
                    <a:cxn ang="0">
                      <a:pos x="240" y="2"/>
                    </a:cxn>
                    <a:cxn ang="0">
                      <a:pos x="247" y="4"/>
                    </a:cxn>
                    <a:cxn ang="0">
                      <a:pos x="264" y="4"/>
                    </a:cxn>
                    <a:cxn ang="0">
                      <a:pos x="269" y="19"/>
                    </a:cxn>
                    <a:cxn ang="0">
                      <a:pos x="276" y="29"/>
                    </a:cxn>
                    <a:cxn ang="0">
                      <a:pos x="284" y="41"/>
                    </a:cxn>
                    <a:cxn ang="0">
                      <a:pos x="293" y="51"/>
                    </a:cxn>
                    <a:cxn ang="0">
                      <a:pos x="306" y="56"/>
                    </a:cxn>
                    <a:cxn ang="0">
                      <a:pos x="318" y="63"/>
                    </a:cxn>
                    <a:cxn ang="0">
                      <a:pos x="330" y="75"/>
                    </a:cxn>
                    <a:cxn ang="0">
                      <a:pos x="333" y="97"/>
                    </a:cxn>
                    <a:cxn ang="0">
                      <a:pos x="325" y="129"/>
                    </a:cxn>
                    <a:cxn ang="0">
                      <a:pos x="323" y="156"/>
                    </a:cxn>
                    <a:cxn ang="0">
                      <a:pos x="315" y="171"/>
                    </a:cxn>
                    <a:cxn ang="0">
                      <a:pos x="313" y="188"/>
                    </a:cxn>
                    <a:cxn ang="0">
                      <a:pos x="311" y="205"/>
                    </a:cxn>
                    <a:cxn ang="0">
                      <a:pos x="240" y="369"/>
                    </a:cxn>
                  </a:cxnLst>
                  <a:rect l="0" t="0" r="r" b="b"/>
                  <a:pathLst>
                    <a:path w="335" h="452">
                      <a:moveTo>
                        <a:pt x="208" y="394"/>
                      </a:moveTo>
                      <a:lnTo>
                        <a:pt x="200" y="396"/>
                      </a:lnTo>
                      <a:lnTo>
                        <a:pt x="169" y="408"/>
                      </a:lnTo>
                      <a:lnTo>
                        <a:pt x="164" y="408"/>
                      </a:lnTo>
                      <a:lnTo>
                        <a:pt x="134" y="416"/>
                      </a:lnTo>
                      <a:lnTo>
                        <a:pt x="85" y="430"/>
                      </a:lnTo>
                      <a:lnTo>
                        <a:pt x="66" y="440"/>
                      </a:lnTo>
                      <a:lnTo>
                        <a:pt x="27" y="452"/>
                      </a:lnTo>
                      <a:lnTo>
                        <a:pt x="24" y="452"/>
                      </a:lnTo>
                      <a:lnTo>
                        <a:pt x="19" y="438"/>
                      </a:lnTo>
                      <a:lnTo>
                        <a:pt x="17" y="438"/>
                      </a:lnTo>
                      <a:lnTo>
                        <a:pt x="17" y="435"/>
                      </a:lnTo>
                      <a:lnTo>
                        <a:pt x="14" y="433"/>
                      </a:lnTo>
                      <a:lnTo>
                        <a:pt x="12" y="430"/>
                      </a:lnTo>
                      <a:lnTo>
                        <a:pt x="12" y="428"/>
                      </a:lnTo>
                      <a:lnTo>
                        <a:pt x="12" y="425"/>
                      </a:lnTo>
                      <a:lnTo>
                        <a:pt x="10" y="423"/>
                      </a:lnTo>
                      <a:lnTo>
                        <a:pt x="10" y="421"/>
                      </a:lnTo>
                      <a:lnTo>
                        <a:pt x="7" y="418"/>
                      </a:lnTo>
                      <a:lnTo>
                        <a:pt x="7" y="416"/>
                      </a:lnTo>
                      <a:lnTo>
                        <a:pt x="7" y="411"/>
                      </a:lnTo>
                      <a:lnTo>
                        <a:pt x="7" y="408"/>
                      </a:lnTo>
                      <a:lnTo>
                        <a:pt x="5" y="408"/>
                      </a:lnTo>
                      <a:lnTo>
                        <a:pt x="2" y="403"/>
                      </a:lnTo>
                      <a:lnTo>
                        <a:pt x="2" y="401"/>
                      </a:lnTo>
                      <a:lnTo>
                        <a:pt x="0" y="398"/>
                      </a:lnTo>
                      <a:lnTo>
                        <a:pt x="0" y="396"/>
                      </a:lnTo>
                      <a:lnTo>
                        <a:pt x="0" y="394"/>
                      </a:lnTo>
                      <a:lnTo>
                        <a:pt x="0" y="389"/>
                      </a:lnTo>
                      <a:lnTo>
                        <a:pt x="0" y="386"/>
                      </a:lnTo>
                      <a:lnTo>
                        <a:pt x="2" y="386"/>
                      </a:lnTo>
                      <a:lnTo>
                        <a:pt x="5" y="386"/>
                      </a:lnTo>
                      <a:lnTo>
                        <a:pt x="7" y="384"/>
                      </a:lnTo>
                      <a:lnTo>
                        <a:pt x="7" y="381"/>
                      </a:lnTo>
                      <a:lnTo>
                        <a:pt x="10" y="381"/>
                      </a:lnTo>
                      <a:lnTo>
                        <a:pt x="10" y="379"/>
                      </a:lnTo>
                      <a:lnTo>
                        <a:pt x="12" y="376"/>
                      </a:lnTo>
                      <a:lnTo>
                        <a:pt x="12" y="374"/>
                      </a:lnTo>
                      <a:lnTo>
                        <a:pt x="12" y="372"/>
                      </a:lnTo>
                      <a:lnTo>
                        <a:pt x="14" y="372"/>
                      </a:lnTo>
                      <a:lnTo>
                        <a:pt x="17" y="369"/>
                      </a:lnTo>
                      <a:lnTo>
                        <a:pt x="17" y="367"/>
                      </a:lnTo>
                      <a:lnTo>
                        <a:pt x="17" y="364"/>
                      </a:lnTo>
                      <a:lnTo>
                        <a:pt x="17" y="362"/>
                      </a:lnTo>
                      <a:lnTo>
                        <a:pt x="19" y="359"/>
                      </a:lnTo>
                      <a:lnTo>
                        <a:pt x="22" y="357"/>
                      </a:lnTo>
                      <a:lnTo>
                        <a:pt x="22" y="354"/>
                      </a:lnTo>
                      <a:lnTo>
                        <a:pt x="22" y="352"/>
                      </a:lnTo>
                      <a:lnTo>
                        <a:pt x="22" y="350"/>
                      </a:lnTo>
                      <a:lnTo>
                        <a:pt x="24" y="347"/>
                      </a:lnTo>
                      <a:lnTo>
                        <a:pt x="24" y="345"/>
                      </a:lnTo>
                      <a:lnTo>
                        <a:pt x="24" y="342"/>
                      </a:lnTo>
                      <a:lnTo>
                        <a:pt x="22" y="340"/>
                      </a:lnTo>
                      <a:lnTo>
                        <a:pt x="22" y="337"/>
                      </a:lnTo>
                      <a:lnTo>
                        <a:pt x="19" y="337"/>
                      </a:lnTo>
                      <a:lnTo>
                        <a:pt x="19" y="335"/>
                      </a:lnTo>
                      <a:lnTo>
                        <a:pt x="17" y="335"/>
                      </a:lnTo>
                      <a:lnTo>
                        <a:pt x="17" y="332"/>
                      </a:lnTo>
                      <a:lnTo>
                        <a:pt x="17" y="330"/>
                      </a:lnTo>
                      <a:lnTo>
                        <a:pt x="17" y="328"/>
                      </a:lnTo>
                      <a:lnTo>
                        <a:pt x="17" y="325"/>
                      </a:lnTo>
                      <a:lnTo>
                        <a:pt x="17" y="323"/>
                      </a:lnTo>
                      <a:lnTo>
                        <a:pt x="17" y="320"/>
                      </a:lnTo>
                      <a:lnTo>
                        <a:pt x="14" y="320"/>
                      </a:lnTo>
                      <a:lnTo>
                        <a:pt x="14" y="318"/>
                      </a:lnTo>
                      <a:lnTo>
                        <a:pt x="14" y="315"/>
                      </a:lnTo>
                      <a:lnTo>
                        <a:pt x="12" y="315"/>
                      </a:lnTo>
                      <a:lnTo>
                        <a:pt x="10" y="315"/>
                      </a:lnTo>
                      <a:lnTo>
                        <a:pt x="10" y="313"/>
                      </a:lnTo>
                      <a:lnTo>
                        <a:pt x="10" y="310"/>
                      </a:lnTo>
                      <a:lnTo>
                        <a:pt x="10" y="308"/>
                      </a:lnTo>
                      <a:lnTo>
                        <a:pt x="10" y="305"/>
                      </a:lnTo>
                      <a:lnTo>
                        <a:pt x="10" y="303"/>
                      </a:lnTo>
                      <a:lnTo>
                        <a:pt x="10" y="301"/>
                      </a:lnTo>
                      <a:lnTo>
                        <a:pt x="7" y="298"/>
                      </a:lnTo>
                      <a:lnTo>
                        <a:pt x="7" y="296"/>
                      </a:lnTo>
                      <a:lnTo>
                        <a:pt x="7" y="293"/>
                      </a:lnTo>
                      <a:lnTo>
                        <a:pt x="7" y="291"/>
                      </a:lnTo>
                      <a:lnTo>
                        <a:pt x="10" y="288"/>
                      </a:lnTo>
                      <a:lnTo>
                        <a:pt x="10" y="286"/>
                      </a:lnTo>
                      <a:lnTo>
                        <a:pt x="12" y="286"/>
                      </a:lnTo>
                      <a:lnTo>
                        <a:pt x="14" y="283"/>
                      </a:lnTo>
                      <a:lnTo>
                        <a:pt x="17" y="283"/>
                      </a:lnTo>
                      <a:lnTo>
                        <a:pt x="22" y="281"/>
                      </a:lnTo>
                      <a:lnTo>
                        <a:pt x="24" y="281"/>
                      </a:lnTo>
                      <a:lnTo>
                        <a:pt x="27" y="281"/>
                      </a:lnTo>
                      <a:lnTo>
                        <a:pt x="29" y="279"/>
                      </a:lnTo>
                      <a:lnTo>
                        <a:pt x="32" y="279"/>
                      </a:lnTo>
                      <a:lnTo>
                        <a:pt x="34" y="276"/>
                      </a:lnTo>
                      <a:lnTo>
                        <a:pt x="36" y="274"/>
                      </a:lnTo>
                      <a:lnTo>
                        <a:pt x="39" y="271"/>
                      </a:lnTo>
                      <a:lnTo>
                        <a:pt x="41" y="269"/>
                      </a:lnTo>
                      <a:lnTo>
                        <a:pt x="41" y="266"/>
                      </a:lnTo>
                      <a:lnTo>
                        <a:pt x="41" y="264"/>
                      </a:lnTo>
                      <a:lnTo>
                        <a:pt x="39" y="261"/>
                      </a:lnTo>
                      <a:lnTo>
                        <a:pt x="39" y="257"/>
                      </a:lnTo>
                      <a:lnTo>
                        <a:pt x="36" y="254"/>
                      </a:lnTo>
                      <a:lnTo>
                        <a:pt x="36" y="252"/>
                      </a:lnTo>
                      <a:lnTo>
                        <a:pt x="39" y="252"/>
                      </a:lnTo>
                      <a:lnTo>
                        <a:pt x="39" y="249"/>
                      </a:lnTo>
                      <a:lnTo>
                        <a:pt x="41" y="249"/>
                      </a:lnTo>
                      <a:lnTo>
                        <a:pt x="44" y="249"/>
                      </a:lnTo>
                      <a:lnTo>
                        <a:pt x="46" y="247"/>
                      </a:lnTo>
                      <a:lnTo>
                        <a:pt x="49" y="247"/>
                      </a:lnTo>
                      <a:lnTo>
                        <a:pt x="51" y="244"/>
                      </a:lnTo>
                      <a:lnTo>
                        <a:pt x="54" y="244"/>
                      </a:lnTo>
                      <a:lnTo>
                        <a:pt x="56" y="242"/>
                      </a:lnTo>
                      <a:lnTo>
                        <a:pt x="56" y="239"/>
                      </a:lnTo>
                      <a:lnTo>
                        <a:pt x="58" y="239"/>
                      </a:lnTo>
                      <a:lnTo>
                        <a:pt x="61" y="239"/>
                      </a:lnTo>
                      <a:lnTo>
                        <a:pt x="61" y="237"/>
                      </a:lnTo>
                      <a:lnTo>
                        <a:pt x="61" y="235"/>
                      </a:lnTo>
                      <a:lnTo>
                        <a:pt x="61" y="232"/>
                      </a:lnTo>
                      <a:lnTo>
                        <a:pt x="58" y="232"/>
                      </a:lnTo>
                      <a:lnTo>
                        <a:pt x="56" y="232"/>
                      </a:lnTo>
                      <a:lnTo>
                        <a:pt x="54" y="232"/>
                      </a:lnTo>
                      <a:lnTo>
                        <a:pt x="51" y="232"/>
                      </a:lnTo>
                      <a:lnTo>
                        <a:pt x="49" y="230"/>
                      </a:lnTo>
                      <a:lnTo>
                        <a:pt x="49" y="227"/>
                      </a:lnTo>
                      <a:lnTo>
                        <a:pt x="46" y="225"/>
                      </a:lnTo>
                      <a:lnTo>
                        <a:pt x="46" y="222"/>
                      </a:lnTo>
                      <a:lnTo>
                        <a:pt x="46" y="220"/>
                      </a:lnTo>
                      <a:lnTo>
                        <a:pt x="46" y="217"/>
                      </a:lnTo>
                      <a:lnTo>
                        <a:pt x="46" y="215"/>
                      </a:lnTo>
                      <a:lnTo>
                        <a:pt x="46" y="212"/>
                      </a:lnTo>
                      <a:lnTo>
                        <a:pt x="46" y="210"/>
                      </a:lnTo>
                      <a:lnTo>
                        <a:pt x="49" y="210"/>
                      </a:lnTo>
                      <a:lnTo>
                        <a:pt x="49" y="208"/>
                      </a:lnTo>
                      <a:lnTo>
                        <a:pt x="51" y="205"/>
                      </a:lnTo>
                      <a:lnTo>
                        <a:pt x="51" y="203"/>
                      </a:lnTo>
                      <a:lnTo>
                        <a:pt x="54" y="203"/>
                      </a:lnTo>
                      <a:lnTo>
                        <a:pt x="54" y="200"/>
                      </a:lnTo>
                      <a:lnTo>
                        <a:pt x="54" y="195"/>
                      </a:lnTo>
                      <a:lnTo>
                        <a:pt x="56" y="195"/>
                      </a:lnTo>
                      <a:lnTo>
                        <a:pt x="56" y="193"/>
                      </a:lnTo>
                      <a:lnTo>
                        <a:pt x="58" y="190"/>
                      </a:lnTo>
                      <a:lnTo>
                        <a:pt x="61" y="188"/>
                      </a:lnTo>
                      <a:lnTo>
                        <a:pt x="66" y="186"/>
                      </a:lnTo>
                      <a:lnTo>
                        <a:pt x="68" y="183"/>
                      </a:lnTo>
                      <a:lnTo>
                        <a:pt x="95" y="161"/>
                      </a:lnTo>
                      <a:lnTo>
                        <a:pt x="120" y="144"/>
                      </a:lnTo>
                      <a:lnTo>
                        <a:pt x="120" y="142"/>
                      </a:lnTo>
                      <a:lnTo>
                        <a:pt x="122" y="142"/>
                      </a:lnTo>
                      <a:lnTo>
                        <a:pt x="122" y="139"/>
                      </a:lnTo>
                      <a:lnTo>
                        <a:pt x="125" y="139"/>
                      </a:lnTo>
                      <a:lnTo>
                        <a:pt x="127" y="139"/>
                      </a:lnTo>
                      <a:lnTo>
                        <a:pt x="129" y="139"/>
                      </a:lnTo>
                      <a:lnTo>
                        <a:pt x="132" y="139"/>
                      </a:lnTo>
                      <a:lnTo>
                        <a:pt x="132" y="142"/>
                      </a:lnTo>
                      <a:lnTo>
                        <a:pt x="134" y="142"/>
                      </a:lnTo>
                      <a:lnTo>
                        <a:pt x="137" y="142"/>
                      </a:lnTo>
                      <a:lnTo>
                        <a:pt x="139" y="144"/>
                      </a:lnTo>
                      <a:lnTo>
                        <a:pt x="142" y="144"/>
                      </a:lnTo>
                      <a:lnTo>
                        <a:pt x="144" y="144"/>
                      </a:lnTo>
                      <a:lnTo>
                        <a:pt x="144" y="146"/>
                      </a:lnTo>
                      <a:lnTo>
                        <a:pt x="147" y="146"/>
                      </a:lnTo>
                      <a:lnTo>
                        <a:pt x="149" y="146"/>
                      </a:lnTo>
                      <a:lnTo>
                        <a:pt x="198" y="100"/>
                      </a:lnTo>
                      <a:lnTo>
                        <a:pt x="198" y="97"/>
                      </a:lnTo>
                      <a:lnTo>
                        <a:pt x="198" y="95"/>
                      </a:lnTo>
                      <a:lnTo>
                        <a:pt x="196" y="95"/>
                      </a:lnTo>
                      <a:lnTo>
                        <a:pt x="196" y="93"/>
                      </a:lnTo>
                      <a:lnTo>
                        <a:pt x="193" y="93"/>
                      </a:lnTo>
                      <a:lnTo>
                        <a:pt x="193" y="90"/>
                      </a:lnTo>
                      <a:lnTo>
                        <a:pt x="191" y="88"/>
                      </a:lnTo>
                      <a:lnTo>
                        <a:pt x="191" y="85"/>
                      </a:lnTo>
                      <a:lnTo>
                        <a:pt x="191" y="83"/>
                      </a:lnTo>
                      <a:lnTo>
                        <a:pt x="188" y="80"/>
                      </a:lnTo>
                      <a:lnTo>
                        <a:pt x="186" y="80"/>
                      </a:lnTo>
                      <a:lnTo>
                        <a:pt x="186" y="83"/>
                      </a:lnTo>
                      <a:lnTo>
                        <a:pt x="183" y="83"/>
                      </a:lnTo>
                      <a:lnTo>
                        <a:pt x="183" y="88"/>
                      </a:lnTo>
                      <a:lnTo>
                        <a:pt x="181" y="90"/>
                      </a:lnTo>
                      <a:lnTo>
                        <a:pt x="178" y="90"/>
                      </a:lnTo>
                      <a:lnTo>
                        <a:pt x="176" y="90"/>
                      </a:lnTo>
                      <a:lnTo>
                        <a:pt x="174" y="90"/>
                      </a:lnTo>
                      <a:lnTo>
                        <a:pt x="171" y="93"/>
                      </a:lnTo>
                      <a:lnTo>
                        <a:pt x="169" y="93"/>
                      </a:lnTo>
                      <a:lnTo>
                        <a:pt x="169" y="95"/>
                      </a:lnTo>
                      <a:lnTo>
                        <a:pt x="166" y="97"/>
                      </a:lnTo>
                      <a:lnTo>
                        <a:pt x="164" y="97"/>
                      </a:lnTo>
                      <a:lnTo>
                        <a:pt x="161" y="95"/>
                      </a:lnTo>
                      <a:lnTo>
                        <a:pt x="159" y="93"/>
                      </a:lnTo>
                      <a:lnTo>
                        <a:pt x="156" y="90"/>
                      </a:lnTo>
                      <a:lnTo>
                        <a:pt x="159" y="90"/>
                      </a:lnTo>
                      <a:lnTo>
                        <a:pt x="159" y="88"/>
                      </a:lnTo>
                      <a:lnTo>
                        <a:pt x="159" y="85"/>
                      </a:lnTo>
                      <a:lnTo>
                        <a:pt x="159" y="83"/>
                      </a:lnTo>
                      <a:lnTo>
                        <a:pt x="156" y="80"/>
                      </a:lnTo>
                      <a:lnTo>
                        <a:pt x="159" y="78"/>
                      </a:lnTo>
                      <a:lnTo>
                        <a:pt x="159" y="75"/>
                      </a:lnTo>
                      <a:lnTo>
                        <a:pt x="159" y="73"/>
                      </a:lnTo>
                      <a:lnTo>
                        <a:pt x="161" y="71"/>
                      </a:lnTo>
                      <a:lnTo>
                        <a:pt x="161" y="68"/>
                      </a:lnTo>
                      <a:lnTo>
                        <a:pt x="161" y="66"/>
                      </a:lnTo>
                      <a:lnTo>
                        <a:pt x="164" y="66"/>
                      </a:lnTo>
                      <a:lnTo>
                        <a:pt x="164" y="63"/>
                      </a:lnTo>
                      <a:lnTo>
                        <a:pt x="166" y="61"/>
                      </a:lnTo>
                      <a:lnTo>
                        <a:pt x="169" y="61"/>
                      </a:lnTo>
                      <a:lnTo>
                        <a:pt x="171" y="58"/>
                      </a:lnTo>
                      <a:lnTo>
                        <a:pt x="174" y="58"/>
                      </a:lnTo>
                      <a:lnTo>
                        <a:pt x="176" y="58"/>
                      </a:lnTo>
                      <a:lnTo>
                        <a:pt x="178" y="58"/>
                      </a:lnTo>
                      <a:lnTo>
                        <a:pt x="181" y="58"/>
                      </a:lnTo>
                      <a:lnTo>
                        <a:pt x="183" y="58"/>
                      </a:lnTo>
                      <a:lnTo>
                        <a:pt x="186" y="58"/>
                      </a:lnTo>
                      <a:lnTo>
                        <a:pt x="186" y="56"/>
                      </a:lnTo>
                      <a:lnTo>
                        <a:pt x="188" y="53"/>
                      </a:lnTo>
                      <a:lnTo>
                        <a:pt x="188" y="51"/>
                      </a:lnTo>
                      <a:lnTo>
                        <a:pt x="191" y="51"/>
                      </a:lnTo>
                      <a:lnTo>
                        <a:pt x="191" y="49"/>
                      </a:lnTo>
                      <a:lnTo>
                        <a:pt x="193" y="46"/>
                      </a:lnTo>
                      <a:lnTo>
                        <a:pt x="196" y="44"/>
                      </a:lnTo>
                      <a:lnTo>
                        <a:pt x="198" y="41"/>
                      </a:lnTo>
                      <a:lnTo>
                        <a:pt x="200" y="39"/>
                      </a:lnTo>
                      <a:lnTo>
                        <a:pt x="200" y="36"/>
                      </a:lnTo>
                      <a:lnTo>
                        <a:pt x="203" y="36"/>
                      </a:lnTo>
                      <a:lnTo>
                        <a:pt x="205" y="34"/>
                      </a:lnTo>
                      <a:lnTo>
                        <a:pt x="208" y="34"/>
                      </a:lnTo>
                      <a:lnTo>
                        <a:pt x="210" y="31"/>
                      </a:lnTo>
                      <a:lnTo>
                        <a:pt x="213" y="31"/>
                      </a:lnTo>
                      <a:lnTo>
                        <a:pt x="215" y="31"/>
                      </a:lnTo>
                      <a:lnTo>
                        <a:pt x="218" y="31"/>
                      </a:lnTo>
                      <a:lnTo>
                        <a:pt x="220" y="31"/>
                      </a:lnTo>
                      <a:lnTo>
                        <a:pt x="222" y="29"/>
                      </a:lnTo>
                      <a:lnTo>
                        <a:pt x="222" y="26"/>
                      </a:lnTo>
                      <a:lnTo>
                        <a:pt x="225" y="26"/>
                      </a:lnTo>
                      <a:lnTo>
                        <a:pt x="225" y="24"/>
                      </a:lnTo>
                      <a:lnTo>
                        <a:pt x="227" y="22"/>
                      </a:lnTo>
                      <a:lnTo>
                        <a:pt x="230" y="22"/>
                      </a:lnTo>
                      <a:lnTo>
                        <a:pt x="230" y="19"/>
                      </a:lnTo>
                      <a:lnTo>
                        <a:pt x="232" y="19"/>
                      </a:lnTo>
                      <a:lnTo>
                        <a:pt x="232" y="17"/>
                      </a:lnTo>
                      <a:lnTo>
                        <a:pt x="232" y="14"/>
                      </a:lnTo>
                      <a:lnTo>
                        <a:pt x="232" y="12"/>
                      </a:lnTo>
                      <a:lnTo>
                        <a:pt x="232" y="9"/>
                      </a:lnTo>
                      <a:lnTo>
                        <a:pt x="232" y="7"/>
                      </a:lnTo>
                      <a:lnTo>
                        <a:pt x="235" y="4"/>
                      </a:lnTo>
                      <a:lnTo>
                        <a:pt x="237" y="2"/>
                      </a:lnTo>
                      <a:lnTo>
                        <a:pt x="240" y="2"/>
                      </a:lnTo>
                      <a:lnTo>
                        <a:pt x="240" y="0"/>
                      </a:lnTo>
                      <a:lnTo>
                        <a:pt x="240" y="2"/>
                      </a:lnTo>
                      <a:lnTo>
                        <a:pt x="242" y="2"/>
                      </a:lnTo>
                      <a:lnTo>
                        <a:pt x="244" y="2"/>
                      </a:lnTo>
                      <a:lnTo>
                        <a:pt x="244" y="4"/>
                      </a:lnTo>
                      <a:lnTo>
                        <a:pt x="247" y="4"/>
                      </a:lnTo>
                      <a:lnTo>
                        <a:pt x="249" y="4"/>
                      </a:lnTo>
                      <a:lnTo>
                        <a:pt x="252" y="2"/>
                      </a:lnTo>
                      <a:lnTo>
                        <a:pt x="257" y="2"/>
                      </a:lnTo>
                      <a:lnTo>
                        <a:pt x="259" y="4"/>
                      </a:lnTo>
                      <a:lnTo>
                        <a:pt x="262" y="4"/>
                      </a:lnTo>
                      <a:lnTo>
                        <a:pt x="264" y="4"/>
                      </a:lnTo>
                      <a:lnTo>
                        <a:pt x="266" y="7"/>
                      </a:lnTo>
                      <a:lnTo>
                        <a:pt x="266" y="12"/>
                      </a:lnTo>
                      <a:lnTo>
                        <a:pt x="266" y="14"/>
                      </a:lnTo>
                      <a:lnTo>
                        <a:pt x="266" y="17"/>
                      </a:lnTo>
                      <a:lnTo>
                        <a:pt x="269" y="17"/>
                      </a:lnTo>
                      <a:lnTo>
                        <a:pt x="269" y="19"/>
                      </a:lnTo>
                      <a:lnTo>
                        <a:pt x="269" y="22"/>
                      </a:lnTo>
                      <a:lnTo>
                        <a:pt x="269" y="24"/>
                      </a:lnTo>
                      <a:lnTo>
                        <a:pt x="271" y="24"/>
                      </a:lnTo>
                      <a:lnTo>
                        <a:pt x="271" y="26"/>
                      </a:lnTo>
                      <a:lnTo>
                        <a:pt x="274" y="26"/>
                      </a:lnTo>
                      <a:lnTo>
                        <a:pt x="276" y="29"/>
                      </a:lnTo>
                      <a:lnTo>
                        <a:pt x="279" y="31"/>
                      </a:lnTo>
                      <a:lnTo>
                        <a:pt x="281" y="34"/>
                      </a:lnTo>
                      <a:lnTo>
                        <a:pt x="281" y="36"/>
                      </a:lnTo>
                      <a:lnTo>
                        <a:pt x="281" y="39"/>
                      </a:lnTo>
                      <a:lnTo>
                        <a:pt x="281" y="41"/>
                      </a:lnTo>
                      <a:lnTo>
                        <a:pt x="284" y="41"/>
                      </a:lnTo>
                      <a:lnTo>
                        <a:pt x="284" y="44"/>
                      </a:lnTo>
                      <a:lnTo>
                        <a:pt x="286" y="44"/>
                      </a:lnTo>
                      <a:lnTo>
                        <a:pt x="289" y="46"/>
                      </a:lnTo>
                      <a:lnTo>
                        <a:pt x="291" y="46"/>
                      </a:lnTo>
                      <a:lnTo>
                        <a:pt x="291" y="49"/>
                      </a:lnTo>
                      <a:lnTo>
                        <a:pt x="293" y="51"/>
                      </a:lnTo>
                      <a:lnTo>
                        <a:pt x="293" y="53"/>
                      </a:lnTo>
                      <a:lnTo>
                        <a:pt x="296" y="53"/>
                      </a:lnTo>
                      <a:lnTo>
                        <a:pt x="298" y="53"/>
                      </a:lnTo>
                      <a:lnTo>
                        <a:pt x="301" y="53"/>
                      </a:lnTo>
                      <a:lnTo>
                        <a:pt x="303" y="53"/>
                      </a:lnTo>
                      <a:lnTo>
                        <a:pt x="306" y="56"/>
                      </a:lnTo>
                      <a:lnTo>
                        <a:pt x="308" y="56"/>
                      </a:lnTo>
                      <a:lnTo>
                        <a:pt x="308" y="58"/>
                      </a:lnTo>
                      <a:lnTo>
                        <a:pt x="311" y="58"/>
                      </a:lnTo>
                      <a:lnTo>
                        <a:pt x="313" y="61"/>
                      </a:lnTo>
                      <a:lnTo>
                        <a:pt x="315" y="61"/>
                      </a:lnTo>
                      <a:lnTo>
                        <a:pt x="318" y="63"/>
                      </a:lnTo>
                      <a:lnTo>
                        <a:pt x="320" y="66"/>
                      </a:lnTo>
                      <a:lnTo>
                        <a:pt x="323" y="68"/>
                      </a:lnTo>
                      <a:lnTo>
                        <a:pt x="325" y="71"/>
                      </a:lnTo>
                      <a:lnTo>
                        <a:pt x="328" y="73"/>
                      </a:lnTo>
                      <a:lnTo>
                        <a:pt x="328" y="75"/>
                      </a:lnTo>
                      <a:lnTo>
                        <a:pt x="330" y="75"/>
                      </a:lnTo>
                      <a:lnTo>
                        <a:pt x="333" y="78"/>
                      </a:lnTo>
                      <a:lnTo>
                        <a:pt x="335" y="80"/>
                      </a:lnTo>
                      <a:lnTo>
                        <a:pt x="335" y="83"/>
                      </a:lnTo>
                      <a:lnTo>
                        <a:pt x="333" y="88"/>
                      </a:lnTo>
                      <a:lnTo>
                        <a:pt x="333" y="93"/>
                      </a:lnTo>
                      <a:lnTo>
                        <a:pt x="333" y="97"/>
                      </a:lnTo>
                      <a:lnTo>
                        <a:pt x="330" y="102"/>
                      </a:lnTo>
                      <a:lnTo>
                        <a:pt x="330" y="112"/>
                      </a:lnTo>
                      <a:lnTo>
                        <a:pt x="328" y="115"/>
                      </a:lnTo>
                      <a:lnTo>
                        <a:pt x="328" y="122"/>
                      </a:lnTo>
                      <a:lnTo>
                        <a:pt x="328" y="124"/>
                      </a:lnTo>
                      <a:lnTo>
                        <a:pt x="325" y="129"/>
                      </a:lnTo>
                      <a:lnTo>
                        <a:pt x="325" y="132"/>
                      </a:lnTo>
                      <a:lnTo>
                        <a:pt x="325" y="137"/>
                      </a:lnTo>
                      <a:lnTo>
                        <a:pt x="325" y="142"/>
                      </a:lnTo>
                      <a:lnTo>
                        <a:pt x="323" y="146"/>
                      </a:lnTo>
                      <a:lnTo>
                        <a:pt x="323" y="151"/>
                      </a:lnTo>
                      <a:lnTo>
                        <a:pt x="323" y="156"/>
                      </a:lnTo>
                      <a:lnTo>
                        <a:pt x="320" y="159"/>
                      </a:lnTo>
                      <a:lnTo>
                        <a:pt x="318" y="161"/>
                      </a:lnTo>
                      <a:lnTo>
                        <a:pt x="318" y="164"/>
                      </a:lnTo>
                      <a:lnTo>
                        <a:pt x="315" y="166"/>
                      </a:lnTo>
                      <a:lnTo>
                        <a:pt x="315" y="168"/>
                      </a:lnTo>
                      <a:lnTo>
                        <a:pt x="315" y="171"/>
                      </a:lnTo>
                      <a:lnTo>
                        <a:pt x="315" y="173"/>
                      </a:lnTo>
                      <a:lnTo>
                        <a:pt x="315" y="176"/>
                      </a:lnTo>
                      <a:lnTo>
                        <a:pt x="315" y="181"/>
                      </a:lnTo>
                      <a:lnTo>
                        <a:pt x="315" y="183"/>
                      </a:lnTo>
                      <a:lnTo>
                        <a:pt x="315" y="186"/>
                      </a:lnTo>
                      <a:lnTo>
                        <a:pt x="313" y="188"/>
                      </a:lnTo>
                      <a:lnTo>
                        <a:pt x="313" y="190"/>
                      </a:lnTo>
                      <a:lnTo>
                        <a:pt x="313" y="193"/>
                      </a:lnTo>
                      <a:lnTo>
                        <a:pt x="313" y="195"/>
                      </a:lnTo>
                      <a:lnTo>
                        <a:pt x="313" y="198"/>
                      </a:lnTo>
                      <a:lnTo>
                        <a:pt x="313" y="203"/>
                      </a:lnTo>
                      <a:lnTo>
                        <a:pt x="311" y="205"/>
                      </a:lnTo>
                      <a:lnTo>
                        <a:pt x="308" y="237"/>
                      </a:lnTo>
                      <a:lnTo>
                        <a:pt x="301" y="269"/>
                      </a:lnTo>
                      <a:lnTo>
                        <a:pt x="306" y="315"/>
                      </a:lnTo>
                      <a:lnTo>
                        <a:pt x="293" y="325"/>
                      </a:lnTo>
                      <a:lnTo>
                        <a:pt x="264" y="350"/>
                      </a:lnTo>
                      <a:lnTo>
                        <a:pt x="240" y="369"/>
                      </a:lnTo>
                      <a:lnTo>
                        <a:pt x="220" y="389"/>
                      </a:lnTo>
                      <a:lnTo>
                        <a:pt x="208" y="394"/>
                      </a:lnTo>
                      <a:close/>
                    </a:path>
                  </a:pathLst>
                </a:custGeom>
                <a:solidFill>
                  <a:srgbClr val="669900">
                    <a:alpha val="25000"/>
                  </a:srgbClr>
                </a:solidFill>
                <a:ln w="3175">
                  <a:noFill/>
                  <a:prstDash val="solid"/>
                  <a:round/>
                  <a:headEnd/>
                  <a:tailEnd/>
                </a:ln>
              </p:spPr>
              <p:txBody>
                <a:bodyPr/>
                <a:lstStyle/>
                <a:p>
                  <a:endParaRPr lang="es-SV"/>
                </a:p>
              </p:txBody>
            </p:sp>
            <p:sp>
              <p:nvSpPr>
                <p:cNvPr id="149874" name="Freeform 2418"/>
                <p:cNvSpPr>
                  <a:spLocks/>
                </p:cNvSpPr>
                <p:nvPr/>
              </p:nvSpPr>
              <p:spPr bwMode="auto">
                <a:xfrm>
                  <a:off x="3793" y="2098"/>
                  <a:ext cx="235" cy="194"/>
                </a:xfrm>
                <a:custGeom>
                  <a:avLst/>
                  <a:gdLst/>
                  <a:ahLst/>
                  <a:cxnLst>
                    <a:cxn ang="0">
                      <a:pos x="29" y="142"/>
                    </a:cxn>
                    <a:cxn ang="0">
                      <a:pos x="17" y="145"/>
                    </a:cxn>
                    <a:cxn ang="0">
                      <a:pos x="15" y="140"/>
                    </a:cxn>
                    <a:cxn ang="0">
                      <a:pos x="7" y="108"/>
                    </a:cxn>
                    <a:cxn ang="0">
                      <a:pos x="5" y="81"/>
                    </a:cxn>
                    <a:cxn ang="0">
                      <a:pos x="12" y="69"/>
                    </a:cxn>
                    <a:cxn ang="0">
                      <a:pos x="24" y="57"/>
                    </a:cxn>
                    <a:cxn ang="0">
                      <a:pos x="37" y="49"/>
                    </a:cxn>
                    <a:cxn ang="0">
                      <a:pos x="44" y="42"/>
                    </a:cxn>
                    <a:cxn ang="0">
                      <a:pos x="56" y="37"/>
                    </a:cxn>
                    <a:cxn ang="0">
                      <a:pos x="69" y="32"/>
                    </a:cxn>
                    <a:cxn ang="0">
                      <a:pos x="81" y="20"/>
                    </a:cxn>
                    <a:cxn ang="0">
                      <a:pos x="95" y="15"/>
                    </a:cxn>
                    <a:cxn ang="0">
                      <a:pos x="105" y="13"/>
                    </a:cxn>
                    <a:cxn ang="0">
                      <a:pos x="120" y="10"/>
                    </a:cxn>
                    <a:cxn ang="0">
                      <a:pos x="127" y="0"/>
                    </a:cxn>
                    <a:cxn ang="0">
                      <a:pos x="139" y="3"/>
                    </a:cxn>
                    <a:cxn ang="0">
                      <a:pos x="142" y="15"/>
                    </a:cxn>
                    <a:cxn ang="0">
                      <a:pos x="144" y="22"/>
                    </a:cxn>
                    <a:cxn ang="0">
                      <a:pos x="147" y="32"/>
                    </a:cxn>
                    <a:cxn ang="0">
                      <a:pos x="149" y="45"/>
                    </a:cxn>
                    <a:cxn ang="0">
                      <a:pos x="154" y="54"/>
                    </a:cxn>
                    <a:cxn ang="0">
                      <a:pos x="159" y="64"/>
                    </a:cxn>
                    <a:cxn ang="0">
                      <a:pos x="169" y="71"/>
                    </a:cxn>
                    <a:cxn ang="0">
                      <a:pos x="176" y="81"/>
                    </a:cxn>
                    <a:cxn ang="0">
                      <a:pos x="176" y="93"/>
                    </a:cxn>
                    <a:cxn ang="0">
                      <a:pos x="184" y="101"/>
                    </a:cxn>
                    <a:cxn ang="0">
                      <a:pos x="198" y="108"/>
                    </a:cxn>
                    <a:cxn ang="0">
                      <a:pos x="210" y="111"/>
                    </a:cxn>
                    <a:cxn ang="0">
                      <a:pos x="223" y="106"/>
                    </a:cxn>
                    <a:cxn ang="0">
                      <a:pos x="223" y="111"/>
                    </a:cxn>
                    <a:cxn ang="0">
                      <a:pos x="220" y="120"/>
                    </a:cxn>
                    <a:cxn ang="0">
                      <a:pos x="223" y="133"/>
                    </a:cxn>
                    <a:cxn ang="0">
                      <a:pos x="235" y="135"/>
                    </a:cxn>
                    <a:cxn ang="0">
                      <a:pos x="230" y="142"/>
                    </a:cxn>
                    <a:cxn ang="0">
                      <a:pos x="220" y="150"/>
                    </a:cxn>
                    <a:cxn ang="0">
                      <a:pos x="210" y="155"/>
                    </a:cxn>
                    <a:cxn ang="0">
                      <a:pos x="215" y="169"/>
                    </a:cxn>
                    <a:cxn ang="0">
                      <a:pos x="206" y="182"/>
                    </a:cxn>
                    <a:cxn ang="0">
                      <a:pos x="191" y="186"/>
                    </a:cxn>
                    <a:cxn ang="0">
                      <a:pos x="181" y="194"/>
                    </a:cxn>
                    <a:cxn ang="0">
                      <a:pos x="174" y="182"/>
                    </a:cxn>
                    <a:cxn ang="0">
                      <a:pos x="169" y="167"/>
                    </a:cxn>
                    <a:cxn ang="0">
                      <a:pos x="159" y="155"/>
                    </a:cxn>
                    <a:cxn ang="0">
                      <a:pos x="152" y="142"/>
                    </a:cxn>
                    <a:cxn ang="0">
                      <a:pos x="142" y="140"/>
                    </a:cxn>
                    <a:cxn ang="0">
                      <a:pos x="130" y="150"/>
                    </a:cxn>
                    <a:cxn ang="0">
                      <a:pos x="117" y="157"/>
                    </a:cxn>
                    <a:cxn ang="0">
                      <a:pos x="105" y="150"/>
                    </a:cxn>
                    <a:cxn ang="0">
                      <a:pos x="93" y="150"/>
                    </a:cxn>
                    <a:cxn ang="0">
                      <a:pos x="81" y="147"/>
                    </a:cxn>
                    <a:cxn ang="0">
                      <a:pos x="71" y="140"/>
                    </a:cxn>
                    <a:cxn ang="0">
                      <a:pos x="59" y="138"/>
                    </a:cxn>
                    <a:cxn ang="0">
                      <a:pos x="46" y="138"/>
                    </a:cxn>
                  </a:cxnLst>
                  <a:rect l="0" t="0" r="r" b="b"/>
                  <a:pathLst>
                    <a:path w="235" h="194">
                      <a:moveTo>
                        <a:pt x="42" y="138"/>
                      </a:moveTo>
                      <a:lnTo>
                        <a:pt x="37" y="140"/>
                      </a:lnTo>
                      <a:lnTo>
                        <a:pt x="34" y="140"/>
                      </a:lnTo>
                      <a:lnTo>
                        <a:pt x="32" y="140"/>
                      </a:lnTo>
                      <a:lnTo>
                        <a:pt x="29" y="142"/>
                      </a:lnTo>
                      <a:lnTo>
                        <a:pt x="27" y="142"/>
                      </a:lnTo>
                      <a:lnTo>
                        <a:pt x="27" y="145"/>
                      </a:lnTo>
                      <a:lnTo>
                        <a:pt x="24" y="145"/>
                      </a:lnTo>
                      <a:lnTo>
                        <a:pt x="20" y="145"/>
                      </a:lnTo>
                      <a:lnTo>
                        <a:pt x="17" y="145"/>
                      </a:lnTo>
                      <a:lnTo>
                        <a:pt x="12" y="145"/>
                      </a:lnTo>
                      <a:lnTo>
                        <a:pt x="10" y="142"/>
                      </a:lnTo>
                      <a:lnTo>
                        <a:pt x="12" y="142"/>
                      </a:lnTo>
                      <a:lnTo>
                        <a:pt x="12" y="140"/>
                      </a:lnTo>
                      <a:lnTo>
                        <a:pt x="15" y="140"/>
                      </a:lnTo>
                      <a:lnTo>
                        <a:pt x="17" y="138"/>
                      </a:lnTo>
                      <a:lnTo>
                        <a:pt x="17" y="135"/>
                      </a:lnTo>
                      <a:lnTo>
                        <a:pt x="17" y="133"/>
                      </a:lnTo>
                      <a:lnTo>
                        <a:pt x="17" y="130"/>
                      </a:lnTo>
                      <a:lnTo>
                        <a:pt x="7" y="108"/>
                      </a:lnTo>
                      <a:lnTo>
                        <a:pt x="0" y="91"/>
                      </a:lnTo>
                      <a:lnTo>
                        <a:pt x="0" y="89"/>
                      </a:lnTo>
                      <a:lnTo>
                        <a:pt x="0" y="86"/>
                      </a:lnTo>
                      <a:lnTo>
                        <a:pt x="2" y="84"/>
                      </a:lnTo>
                      <a:lnTo>
                        <a:pt x="5" y="81"/>
                      </a:lnTo>
                      <a:lnTo>
                        <a:pt x="5" y="79"/>
                      </a:lnTo>
                      <a:lnTo>
                        <a:pt x="7" y="76"/>
                      </a:lnTo>
                      <a:lnTo>
                        <a:pt x="10" y="74"/>
                      </a:lnTo>
                      <a:lnTo>
                        <a:pt x="10" y="71"/>
                      </a:lnTo>
                      <a:lnTo>
                        <a:pt x="12" y="69"/>
                      </a:lnTo>
                      <a:lnTo>
                        <a:pt x="15" y="67"/>
                      </a:lnTo>
                      <a:lnTo>
                        <a:pt x="17" y="62"/>
                      </a:lnTo>
                      <a:lnTo>
                        <a:pt x="17" y="59"/>
                      </a:lnTo>
                      <a:lnTo>
                        <a:pt x="20" y="57"/>
                      </a:lnTo>
                      <a:lnTo>
                        <a:pt x="24" y="57"/>
                      </a:lnTo>
                      <a:lnTo>
                        <a:pt x="27" y="57"/>
                      </a:lnTo>
                      <a:lnTo>
                        <a:pt x="29" y="54"/>
                      </a:lnTo>
                      <a:lnTo>
                        <a:pt x="32" y="54"/>
                      </a:lnTo>
                      <a:lnTo>
                        <a:pt x="34" y="52"/>
                      </a:lnTo>
                      <a:lnTo>
                        <a:pt x="37" y="49"/>
                      </a:lnTo>
                      <a:lnTo>
                        <a:pt x="39" y="49"/>
                      </a:lnTo>
                      <a:lnTo>
                        <a:pt x="39" y="47"/>
                      </a:lnTo>
                      <a:lnTo>
                        <a:pt x="42" y="45"/>
                      </a:lnTo>
                      <a:lnTo>
                        <a:pt x="44" y="45"/>
                      </a:lnTo>
                      <a:lnTo>
                        <a:pt x="44" y="42"/>
                      </a:lnTo>
                      <a:lnTo>
                        <a:pt x="46" y="40"/>
                      </a:lnTo>
                      <a:lnTo>
                        <a:pt x="49" y="37"/>
                      </a:lnTo>
                      <a:lnTo>
                        <a:pt x="51" y="37"/>
                      </a:lnTo>
                      <a:lnTo>
                        <a:pt x="54" y="37"/>
                      </a:lnTo>
                      <a:lnTo>
                        <a:pt x="56" y="37"/>
                      </a:lnTo>
                      <a:lnTo>
                        <a:pt x="59" y="37"/>
                      </a:lnTo>
                      <a:lnTo>
                        <a:pt x="61" y="37"/>
                      </a:lnTo>
                      <a:lnTo>
                        <a:pt x="64" y="35"/>
                      </a:lnTo>
                      <a:lnTo>
                        <a:pt x="66" y="35"/>
                      </a:lnTo>
                      <a:lnTo>
                        <a:pt x="69" y="32"/>
                      </a:lnTo>
                      <a:lnTo>
                        <a:pt x="71" y="30"/>
                      </a:lnTo>
                      <a:lnTo>
                        <a:pt x="73" y="27"/>
                      </a:lnTo>
                      <a:lnTo>
                        <a:pt x="76" y="25"/>
                      </a:lnTo>
                      <a:lnTo>
                        <a:pt x="78" y="22"/>
                      </a:lnTo>
                      <a:lnTo>
                        <a:pt x="81" y="20"/>
                      </a:lnTo>
                      <a:lnTo>
                        <a:pt x="86" y="20"/>
                      </a:lnTo>
                      <a:lnTo>
                        <a:pt x="88" y="20"/>
                      </a:lnTo>
                      <a:lnTo>
                        <a:pt x="91" y="20"/>
                      </a:lnTo>
                      <a:lnTo>
                        <a:pt x="93" y="18"/>
                      </a:lnTo>
                      <a:lnTo>
                        <a:pt x="95" y="15"/>
                      </a:lnTo>
                      <a:lnTo>
                        <a:pt x="98" y="15"/>
                      </a:lnTo>
                      <a:lnTo>
                        <a:pt x="100" y="15"/>
                      </a:lnTo>
                      <a:lnTo>
                        <a:pt x="100" y="13"/>
                      </a:lnTo>
                      <a:lnTo>
                        <a:pt x="103" y="13"/>
                      </a:lnTo>
                      <a:lnTo>
                        <a:pt x="105" y="13"/>
                      </a:lnTo>
                      <a:lnTo>
                        <a:pt x="110" y="13"/>
                      </a:lnTo>
                      <a:lnTo>
                        <a:pt x="113" y="13"/>
                      </a:lnTo>
                      <a:lnTo>
                        <a:pt x="115" y="13"/>
                      </a:lnTo>
                      <a:lnTo>
                        <a:pt x="120" y="13"/>
                      </a:lnTo>
                      <a:lnTo>
                        <a:pt x="120" y="10"/>
                      </a:lnTo>
                      <a:lnTo>
                        <a:pt x="122" y="8"/>
                      </a:lnTo>
                      <a:lnTo>
                        <a:pt x="122" y="5"/>
                      </a:lnTo>
                      <a:lnTo>
                        <a:pt x="122" y="3"/>
                      </a:lnTo>
                      <a:lnTo>
                        <a:pt x="125" y="0"/>
                      </a:lnTo>
                      <a:lnTo>
                        <a:pt x="127" y="0"/>
                      </a:lnTo>
                      <a:lnTo>
                        <a:pt x="132" y="0"/>
                      </a:lnTo>
                      <a:lnTo>
                        <a:pt x="135" y="0"/>
                      </a:lnTo>
                      <a:lnTo>
                        <a:pt x="137" y="0"/>
                      </a:lnTo>
                      <a:lnTo>
                        <a:pt x="137" y="3"/>
                      </a:lnTo>
                      <a:lnTo>
                        <a:pt x="139" y="3"/>
                      </a:lnTo>
                      <a:lnTo>
                        <a:pt x="139" y="5"/>
                      </a:lnTo>
                      <a:lnTo>
                        <a:pt x="139" y="8"/>
                      </a:lnTo>
                      <a:lnTo>
                        <a:pt x="139" y="10"/>
                      </a:lnTo>
                      <a:lnTo>
                        <a:pt x="139" y="13"/>
                      </a:lnTo>
                      <a:lnTo>
                        <a:pt x="142" y="15"/>
                      </a:lnTo>
                      <a:lnTo>
                        <a:pt x="142" y="18"/>
                      </a:lnTo>
                      <a:lnTo>
                        <a:pt x="144" y="20"/>
                      </a:lnTo>
                      <a:lnTo>
                        <a:pt x="142" y="20"/>
                      </a:lnTo>
                      <a:lnTo>
                        <a:pt x="142" y="22"/>
                      </a:lnTo>
                      <a:lnTo>
                        <a:pt x="144" y="22"/>
                      </a:lnTo>
                      <a:lnTo>
                        <a:pt x="144" y="25"/>
                      </a:lnTo>
                      <a:lnTo>
                        <a:pt x="144" y="27"/>
                      </a:lnTo>
                      <a:lnTo>
                        <a:pt x="147" y="27"/>
                      </a:lnTo>
                      <a:lnTo>
                        <a:pt x="147" y="30"/>
                      </a:lnTo>
                      <a:lnTo>
                        <a:pt x="147" y="32"/>
                      </a:lnTo>
                      <a:lnTo>
                        <a:pt x="144" y="35"/>
                      </a:lnTo>
                      <a:lnTo>
                        <a:pt x="147" y="37"/>
                      </a:lnTo>
                      <a:lnTo>
                        <a:pt x="147" y="40"/>
                      </a:lnTo>
                      <a:lnTo>
                        <a:pt x="149" y="42"/>
                      </a:lnTo>
                      <a:lnTo>
                        <a:pt x="149" y="45"/>
                      </a:lnTo>
                      <a:lnTo>
                        <a:pt x="149" y="47"/>
                      </a:lnTo>
                      <a:lnTo>
                        <a:pt x="152" y="49"/>
                      </a:lnTo>
                      <a:lnTo>
                        <a:pt x="152" y="52"/>
                      </a:lnTo>
                      <a:lnTo>
                        <a:pt x="154" y="52"/>
                      </a:lnTo>
                      <a:lnTo>
                        <a:pt x="154" y="54"/>
                      </a:lnTo>
                      <a:lnTo>
                        <a:pt x="157" y="54"/>
                      </a:lnTo>
                      <a:lnTo>
                        <a:pt x="157" y="57"/>
                      </a:lnTo>
                      <a:lnTo>
                        <a:pt x="157" y="59"/>
                      </a:lnTo>
                      <a:lnTo>
                        <a:pt x="159" y="62"/>
                      </a:lnTo>
                      <a:lnTo>
                        <a:pt x="159" y="64"/>
                      </a:lnTo>
                      <a:lnTo>
                        <a:pt x="162" y="64"/>
                      </a:lnTo>
                      <a:lnTo>
                        <a:pt x="162" y="67"/>
                      </a:lnTo>
                      <a:lnTo>
                        <a:pt x="164" y="67"/>
                      </a:lnTo>
                      <a:lnTo>
                        <a:pt x="166" y="69"/>
                      </a:lnTo>
                      <a:lnTo>
                        <a:pt x="169" y="71"/>
                      </a:lnTo>
                      <a:lnTo>
                        <a:pt x="171" y="74"/>
                      </a:lnTo>
                      <a:lnTo>
                        <a:pt x="171" y="76"/>
                      </a:lnTo>
                      <a:lnTo>
                        <a:pt x="174" y="79"/>
                      </a:lnTo>
                      <a:lnTo>
                        <a:pt x="176" y="79"/>
                      </a:lnTo>
                      <a:lnTo>
                        <a:pt x="176" y="81"/>
                      </a:lnTo>
                      <a:lnTo>
                        <a:pt x="176" y="84"/>
                      </a:lnTo>
                      <a:lnTo>
                        <a:pt x="176" y="86"/>
                      </a:lnTo>
                      <a:lnTo>
                        <a:pt x="176" y="89"/>
                      </a:lnTo>
                      <a:lnTo>
                        <a:pt x="176" y="91"/>
                      </a:lnTo>
                      <a:lnTo>
                        <a:pt x="176" y="93"/>
                      </a:lnTo>
                      <a:lnTo>
                        <a:pt x="176" y="96"/>
                      </a:lnTo>
                      <a:lnTo>
                        <a:pt x="179" y="96"/>
                      </a:lnTo>
                      <a:lnTo>
                        <a:pt x="181" y="96"/>
                      </a:lnTo>
                      <a:lnTo>
                        <a:pt x="184" y="98"/>
                      </a:lnTo>
                      <a:lnTo>
                        <a:pt x="184" y="101"/>
                      </a:lnTo>
                      <a:lnTo>
                        <a:pt x="188" y="101"/>
                      </a:lnTo>
                      <a:lnTo>
                        <a:pt x="191" y="103"/>
                      </a:lnTo>
                      <a:lnTo>
                        <a:pt x="193" y="103"/>
                      </a:lnTo>
                      <a:lnTo>
                        <a:pt x="196" y="106"/>
                      </a:lnTo>
                      <a:lnTo>
                        <a:pt x="198" y="108"/>
                      </a:lnTo>
                      <a:lnTo>
                        <a:pt x="203" y="111"/>
                      </a:lnTo>
                      <a:lnTo>
                        <a:pt x="203" y="113"/>
                      </a:lnTo>
                      <a:lnTo>
                        <a:pt x="206" y="113"/>
                      </a:lnTo>
                      <a:lnTo>
                        <a:pt x="208" y="111"/>
                      </a:lnTo>
                      <a:lnTo>
                        <a:pt x="210" y="111"/>
                      </a:lnTo>
                      <a:lnTo>
                        <a:pt x="213" y="108"/>
                      </a:lnTo>
                      <a:lnTo>
                        <a:pt x="215" y="108"/>
                      </a:lnTo>
                      <a:lnTo>
                        <a:pt x="218" y="108"/>
                      </a:lnTo>
                      <a:lnTo>
                        <a:pt x="220" y="106"/>
                      </a:lnTo>
                      <a:lnTo>
                        <a:pt x="223" y="106"/>
                      </a:lnTo>
                      <a:lnTo>
                        <a:pt x="225" y="106"/>
                      </a:lnTo>
                      <a:lnTo>
                        <a:pt x="228" y="106"/>
                      </a:lnTo>
                      <a:lnTo>
                        <a:pt x="225" y="106"/>
                      </a:lnTo>
                      <a:lnTo>
                        <a:pt x="225" y="108"/>
                      </a:lnTo>
                      <a:lnTo>
                        <a:pt x="223" y="111"/>
                      </a:lnTo>
                      <a:lnTo>
                        <a:pt x="223" y="113"/>
                      </a:lnTo>
                      <a:lnTo>
                        <a:pt x="220" y="113"/>
                      </a:lnTo>
                      <a:lnTo>
                        <a:pt x="220" y="115"/>
                      </a:lnTo>
                      <a:lnTo>
                        <a:pt x="220" y="118"/>
                      </a:lnTo>
                      <a:lnTo>
                        <a:pt x="220" y="120"/>
                      </a:lnTo>
                      <a:lnTo>
                        <a:pt x="220" y="123"/>
                      </a:lnTo>
                      <a:lnTo>
                        <a:pt x="220" y="125"/>
                      </a:lnTo>
                      <a:lnTo>
                        <a:pt x="220" y="128"/>
                      </a:lnTo>
                      <a:lnTo>
                        <a:pt x="223" y="130"/>
                      </a:lnTo>
                      <a:lnTo>
                        <a:pt x="223" y="133"/>
                      </a:lnTo>
                      <a:lnTo>
                        <a:pt x="225" y="135"/>
                      </a:lnTo>
                      <a:lnTo>
                        <a:pt x="228" y="135"/>
                      </a:lnTo>
                      <a:lnTo>
                        <a:pt x="230" y="135"/>
                      </a:lnTo>
                      <a:lnTo>
                        <a:pt x="232" y="135"/>
                      </a:lnTo>
                      <a:lnTo>
                        <a:pt x="235" y="135"/>
                      </a:lnTo>
                      <a:lnTo>
                        <a:pt x="235" y="138"/>
                      </a:lnTo>
                      <a:lnTo>
                        <a:pt x="235" y="140"/>
                      </a:lnTo>
                      <a:lnTo>
                        <a:pt x="235" y="142"/>
                      </a:lnTo>
                      <a:lnTo>
                        <a:pt x="232" y="142"/>
                      </a:lnTo>
                      <a:lnTo>
                        <a:pt x="230" y="142"/>
                      </a:lnTo>
                      <a:lnTo>
                        <a:pt x="230" y="145"/>
                      </a:lnTo>
                      <a:lnTo>
                        <a:pt x="228" y="147"/>
                      </a:lnTo>
                      <a:lnTo>
                        <a:pt x="225" y="147"/>
                      </a:lnTo>
                      <a:lnTo>
                        <a:pt x="223" y="150"/>
                      </a:lnTo>
                      <a:lnTo>
                        <a:pt x="220" y="150"/>
                      </a:lnTo>
                      <a:lnTo>
                        <a:pt x="218" y="152"/>
                      </a:lnTo>
                      <a:lnTo>
                        <a:pt x="215" y="152"/>
                      </a:lnTo>
                      <a:lnTo>
                        <a:pt x="213" y="152"/>
                      </a:lnTo>
                      <a:lnTo>
                        <a:pt x="213" y="155"/>
                      </a:lnTo>
                      <a:lnTo>
                        <a:pt x="210" y="155"/>
                      </a:lnTo>
                      <a:lnTo>
                        <a:pt x="210" y="157"/>
                      </a:lnTo>
                      <a:lnTo>
                        <a:pt x="213" y="160"/>
                      </a:lnTo>
                      <a:lnTo>
                        <a:pt x="213" y="164"/>
                      </a:lnTo>
                      <a:lnTo>
                        <a:pt x="215" y="167"/>
                      </a:lnTo>
                      <a:lnTo>
                        <a:pt x="215" y="169"/>
                      </a:lnTo>
                      <a:lnTo>
                        <a:pt x="215" y="172"/>
                      </a:lnTo>
                      <a:lnTo>
                        <a:pt x="213" y="174"/>
                      </a:lnTo>
                      <a:lnTo>
                        <a:pt x="210" y="177"/>
                      </a:lnTo>
                      <a:lnTo>
                        <a:pt x="208" y="179"/>
                      </a:lnTo>
                      <a:lnTo>
                        <a:pt x="206" y="182"/>
                      </a:lnTo>
                      <a:lnTo>
                        <a:pt x="203" y="182"/>
                      </a:lnTo>
                      <a:lnTo>
                        <a:pt x="201" y="184"/>
                      </a:lnTo>
                      <a:lnTo>
                        <a:pt x="198" y="184"/>
                      </a:lnTo>
                      <a:lnTo>
                        <a:pt x="196" y="184"/>
                      </a:lnTo>
                      <a:lnTo>
                        <a:pt x="191" y="186"/>
                      </a:lnTo>
                      <a:lnTo>
                        <a:pt x="188" y="186"/>
                      </a:lnTo>
                      <a:lnTo>
                        <a:pt x="186" y="189"/>
                      </a:lnTo>
                      <a:lnTo>
                        <a:pt x="184" y="189"/>
                      </a:lnTo>
                      <a:lnTo>
                        <a:pt x="184" y="191"/>
                      </a:lnTo>
                      <a:lnTo>
                        <a:pt x="181" y="194"/>
                      </a:lnTo>
                      <a:lnTo>
                        <a:pt x="181" y="191"/>
                      </a:lnTo>
                      <a:lnTo>
                        <a:pt x="179" y="191"/>
                      </a:lnTo>
                      <a:lnTo>
                        <a:pt x="176" y="189"/>
                      </a:lnTo>
                      <a:lnTo>
                        <a:pt x="174" y="186"/>
                      </a:lnTo>
                      <a:lnTo>
                        <a:pt x="174" y="182"/>
                      </a:lnTo>
                      <a:lnTo>
                        <a:pt x="174" y="177"/>
                      </a:lnTo>
                      <a:lnTo>
                        <a:pt x="171" y="174"/>
                      </a:lnTo>
                      <a:lnTo>
                        <a:pt x="171" y="172"/>
                      </a:lnTo>
                      <a:lnTo>
                        <a:pt x="169" y="169"/>
                      </a:lnTo>
                      <a:lnTo>
                        <a:pt x="169" y="167"/>
                      </a:lnTo>
                      <a:lnTo>
                        <a:pt x="169" y="164"/>
                      </a:lnTo>
                      <a:lnTo>
                        <a:pt x="166" y="162"/>
                      </a:lnTo>
                      <a:lnTo>
                        <a:pt x="164" y="160"/>
                      </a:lnTo>
                      <a:lnTo>
                        <a:pt x="159" y="157"/>
                      </a:lnTo>
                      <a:lnTo>
                        <a:pt x="159" y="155"/>
                      </a:lnTo>
                      <a:lnTo>
                        <a:pt x="157" y="152"/>
                      </a:lnTo>
                      <a:lnTo>
                        <a:pt x="154" y="150"/>
                      </a:lnTo>
                      <a:lnTo>
                        <a:pt x="152" y="147"/>
                      </a:lnTo>
                      <a:lnTo>
                        <a:pt x="152" y="145"/>
                      </a:lnTo>
                      <a:lnTo>
                        <a:pt x="152" y="142"/>
                      </a:lnTo>
                      <a:lnTo>
                        <a:pt x="152" y="140"/>
                      </a:lnTo>
                      <a:lnTo>
                        <a:pt x="149" y="138"/>
                      </a:lnTo>
                      <a:lnTo>
                        <a:pt x="147" y="138"/>
                      </a:lnTo>
                      <a:lnTo>
                        <a:pt x="144" y="138"/>
                      </a:lnTo>
                      <a:lnTo>
                        <a:pt x="142" y="140"/>
                      </a:lnTo>
                      <a:lnTo>
                        <a:pt x="139" y="142"/>
                      </a:lnTo>
                      <a:lnTo>
                        <a:pt x="137" y="142"/>
                      </a:lnTo>
                      <a:lnTo>
                        <a:pt x="137" y="145"/>
                      </a:lnTo>
                      <a:lnTo>
                        <a:pt x="130" y="147"/>
                      </a:lnTo>
                      <a:lnTo>
                        <a:pt x="130" y="150"/>
                      </a:lnTo>
                      <a:lnTo>
                        <a:pt x="127" y="150"/>
                      </a:lnTo>
                      <a:lnTo>
                        <a:pt x="125" y="152"/>
                      </a:lnTo>
                      <a:lnTo>
                        <a:pt x="122" y="155"/>
                      </a:lnTo>
                      <a:lnTo>
                        <a:pt x="120" y="157"/>
                      </a:lnTo>
                      <a:lnTo>
                        <a:pt x="117" y="157"/>
                      </a:lnTo>
                      <a:lnTo>
                        <a:pt x="113" y="157"/>
                      </a:lnTo>
                      <a:lnTo>
                        <a:pt x="113" y="155"/>
                      </a:lnTo>
                      <a:lnTo>
                        <a:pt x="110" y="155"/>
                      </a:lnTo>
                      <a:lnTo>
                        <a:pt x="108" y="150"/>
                      </a:lnTo>
                      <a:lnTo>
                        <a:pt x="105" y="150"/>
                      </a:lnTo>
                      <a:lnTo>
                        <a:pt x="103" y="150"/>
                      </a:lnTo>
                      <a:lnTo>
                        <a:pt x="103" y="147"/>
                      </a:lnTo>
                      <a:lnTo>
                        <a:pt x="100" y="147"/>
                      </a:lnTo>
                      <a:lnTo>
                        <a:pt x="98" y="147"/>
                      </a:lnTo>
                      <a:lnTo>
                        <a:pt x="93" y="150"/>
                      </a:lnTo>
                      <a:lnTo>
                        <a:pt x="91" y="150"/>
                      </a:lnTo>
                      <a:lnTo>
                        <a:pt x="88" y="150"/>
                      </a:lnTo>
                      <a:lnTo>
                        <a:pt x="86" y="147"/>
                      </a:lnTo>
                      <a:lnTo>
                        <a:pt x="83" y="147"/>
                      </a:lnTo>
                      <a:lnTo>
                        <a:pt x="81" y="147"/>
                      </a:lnTo>
                      <a:lnTo>
                        <a:pt x="78" y="145"/>
                      </a:lnTo>
                      <a:lnTo>
                        <a:pt x="76" y="142"/>
                      </a:lnTo>
                      <a:lnTo>
                        <a:pt x="73" y="142"/>
                      </a:lnTo>
                      <a:lnTo>
                        <a:pt x="73" y="140"/>
                      </a:lnTo>
                      <a:lnTo>
                        <a:pt x="71" y="140"/>
                      </a:lnTo>
                      <a:lnTo>
                        <a:pt x="69" y="140"/>
                      </a:lnTo>
                      <a:lnTo>
                        <a:pt x="66" y="138"/>
                      </a:lnTo>
                      <a:lnTo>
                        <a:pt x="64" y="138"/>
                      </a:lnTo>
                      <a:lnTo>
                        <a:pt x="61" y="138"/>
                      </a:lnTo>
                      <a:lnTo>
                        <a:pt x="59" y="138"/>
                      </a:lnTo>
                      <a:lnTo>
                        <a:pt x="56" y="138"/>
                      </a:lnTo>
                      <a:lnTo>
                        <a:pt x="54" y="140"/>
                      </a:lnTo>
                      <a:lnTo>
                        <a:pt x="51" y="140"/>
                      </a:lnTo>
                      <a:lnTo>
                        <a:pt x="49" y="138"/>
                      </a:lnTo>
                      <a:lnTo>
                        <a:pt x="46" y="138"/>
                      </a:lnTo>
                      <a:lnTo>
                        <a:pt x="44" y="138"/>
                      </a:lnTo>
                      <a:lnTo>
                        <a:pt x="42" y="138"/>
                      </a:lnTo>
                      <a:close/>
                    </a:path>
                  </a:pathLst>
                </a:custGeom>
                <a:solidFill>
                  <a:srgbClr val="669900">
                    <a:alpha val="25000"/>
                  </a:srgbClr>
                </a:solidFill>
                <a:ln w="3175">
                  <a:noFill/>
                  <a:prstDash val="solid"/>
                  <a:round/>
                  <a:headEnd/>
                  <a:tailEnd/>
                </a:ln>
              </p:spPr>
              <p:txBody>
                <a:bodyPr/>
                <a:lstStyle/>
                <a:p>
                  <a:endParaRPr lang="es-SV"/>
                </a:p>
              </p:txBody>
            </p:sp>
            <p:sp>
              <p:nvSpPr>
                <p:cNvPr id="149875" name="Freeform 2419"/>
                <p:cNvSpPr>
                  <a:spLocks/>
                </p:cNvSpPr>
                <p:nvPr/>
              </p:nvSpPr>
              <p:spPr bwMode="auto">
                <a:xfrm>
                  <a:off x="3416" y="2108"/>
                  <a:ext cx="201" cy="103"/>
                </a:xfrm>
                <a:custGeom>
                  <a:avLst/>
                  <a:gdLst/>
                  <a:ahLst/>
                  <a:cxnLst>
                    <a:cxn ang="0">
                      <a:pos x="184" y="96"/>
                    </a:cxn>
                    <a:cxn ang="0">
                      <a:pos x="103" y="103"/>
                    </a:cxn>
                    <a:cxn ang="0">
                      <a:pos x="93" y="98"/>
                    </a:cxn>
                    <a:cxn ang="0">
                      <a:pos x="59" y="49"/>
                    </a:cxn>
                    <a:cxn ang="0">
                      <a:pos x="37" y="39"/>
                    </a:cxn>
                    <a:cxn ang="0">
                      <a:pos x="22" y="49"/>
                    </a:cxn>
                    <a:cxn ang="0">
                      <a:pos x="0" y="39"/>
                    </a:cxn>
                    <a:cxn ang="0">
                      <a:pos x="5" y="32"/>
                    </a:cxn>
                    <a:cxn ang="0">
                      <a:pos x="12" y="27"/>
                    </a:cxn>
                    <a:cxn ang="0">
                      <a:pos x="17" y="20"/>
                    </a:cxn>
                    <a:cxn ang="0">
                      <a:pos x="25" y="15"/>
                    </a:cxn>
                    <a:cxn ang="0">
                      <a:pos x="29" y="10"/>
                    </a:cxn>
                    <a:cxn ang="0">
                      <a:pos x="34" y="8"/>
                    </a:cxn>
                    <a:cxn ang="0">
                      <a:pos x="39" y="3"/>
                    </a:cxn>
                    <a:cxn ang="0">
                      <a:pos x="44" y="0"/>
                    </a:cxn>
                    <a:cxn ang="0">
                      <a:pos x="49" y="5"/>
                    </a:cxn>
                    <a:cxn ang="0">
                      <a:pos x="56" y="8"/>
                    </a:cxn>
                    <a:cxn ang="0">
                      <a:pos x="66" y="8"/>
                    </a:cxn>
                    <a:cxn ang="0">
                      <a:pos x="76" y="12"/>
                    </a:cxn>
                    <a:cxn ang="0">
                      <a:pos x="83" y="12"/>
                    </a:cxn>
                    <a:cxn ang="0">
                      <a:pos x="91" y="15"/>
                    </a:cxn>
                    <a:cxn ang="0">
                      <a:pos x="96" y="17"/>
                    </a:cxn>
                    <a:cxn ang="0">
                      <a:pos x="105" y="20"/>
                    </a:cxn>
                    <a:cxn ang="0">
                      <a:pos x="115" y="22"/>
                    </a:cxn>
                    <a:cxn ang="0">
                      <a:pos x="125" y="25"/>
                    </a:cxn>
                    <a:cxn ang="0">
                      <a:pos x="132" y="27"/>
                    </a:cxn>
                    <a:cxn ang="0">
                      <a:pos x="137" y="27"/>
                    </a:cxn>
                    <a:cxn ang="0">
                      <a:pos x="144" y="30"/>
                    </a:cxn>
                    <a:cxn ang="0">
                      <a:pos x="152" y="30"/>
                    </a:cxn>
                    <a:cxn ang="0">
                      <a:pos x="162" y="35"/>
                    </a:cxn>
                    <a:cxn ang="0">
                      <a:pos x="169" y="37"/>
                    </a:cxn>
                    <a:cxn ang="0">
                      <a:pos x="174" y="39"/>
                    </a:cxn>
                    <a:cxn ang="0">
                      <a:pos x="181" y="44"/>
                    </a:cxn>
                    <a:cxn ang="0">
                      <a:pos x="189" y="47"/>
                    </a:cxn>
                    <a:cxn ang="0">
                      <a:pos x="193" y="49"/>
                    </a:cxn>
                    <a:cxn ang="0">
                      <a:pos x="198" y="52"/>
                    </a:cxn>
                    <a:cxn ang="0">
                      <a:pos x="201" y="54"/>
                    </a:cxn>
                    <a:cxn ang="0">
                      <a:pos x="201" y="59"/>
                    </a:cxn>
                    <a:cxn ang="0">
                      <a:pos x="198" y="61"/>
                    </a:cxn>
                    <a:cxn ang="0">
                      <a:pos x="201" y="64"/>
                    </a:cxn>
                    <a:cxn ang="0">
                      <a:pos x="198" y="66"/>
                    </a:cxn>
                    <a:cxn ang="0">
                      <a:pos x="196" y="69"/>
                    </a:cxn>
                    <a:cxn ang="0">
                      <a:pos x="196" y="74"/>
                    </a:cxn>
                    <a:cxn ang="0">
                      <a:pos x="193" y="76"/>
                    </a:cxn>
                    <a:cxn ang="0">
                      <a:pos x="191" y="81"/>
                    </a:cxn>
                    <a:cxn ang="0">
                      <a:pos x="193" y="83"/>
                    </a:cxn>
                    <a:cxn ang="0">
                      <a:pos x="191" y="88"/>
                    </a:cxn>
                    <a:cxn ang="0">
                      <a:pos x="191" y="93"/>
                    </a:cxn>
                    <a:cxn ang="0">
                      <a:pos x="191" y="101"/>
                    </a:cxn>
                  </a:cxnLst>
                  <a:rect l="0" t="0" r="r" b="b"/>
                  <a:pathLst>
                    <a:path w="201" h="103">
                      <a:moveTo>
                        <a:pt x="191" y="101"/>
                      </a:moveTo>
                      <a:lnTo>
                        <a:pt x="184" y="96"/>
                      </a:lnTo>
                      <a:lnTo>
                        <a:pt x="162" y="93"/>
                      </a:lnTo>
                      <a:lnTo>
                        <a:pt x="103" y="103"/>
                      </a:lnTo>
                      <a:lnTo>
                        <a:pt x="96" y="101"/>
                      </a:lnTo>
                      <a:lnTo>
                        <a:pt x="93" y="98"/>
                      </a:lnTo>
                      <a:lnTo>
                        <a:pt x="74" y="66"/>
                      </a:lnTo>
                      <a:lnTo>
                        <a:pt x="59" y="49"/>
                      </a:lnTo>
                      <a:lnTo>
                        <a:pt x="51" y="42"/>
                      </a:lnTo>
                      <a:lnTo>
                        <a:pt x="37" y="39"/>
                      </a:lnTo>
                      <a:lnTo>
                        <a:pt x="34" y="42"/>
                      </a:lnTo>
                      <a:lnTo>
                        <a:pt x="22" y="49"/>
                      </a:lnTo>
                      <a:lnTo>
                        <a:pt x="12" y="49"/>
                      </a:lnTo>
                      <a:lnTo>
                        <a:pt x="0" y="39"/>
                      </a:lnTo>
                      <a:lnTo>
                        <a:pt x="5" y="35"/>
                      </a:lnTo>
                      <a:lnTo>
                        <a:pt x="5" y="32"/>
                      </a:lnTo>
                      <a:lnTo>
                        <a:pt x="10" y="30"/>
                      </a:lnTo>
                      <a:lnTo>
                        <a:pt x="12" y="27"/>
                      </a:lnTo>
                      <a:lnTo>
                        <a:pt x="15" y="25"/>
                      </a:lnTo>
                      <a:lnTo>
                        <a:pt x="17" y="20"/>
                      </a:lnTo>
                      <a:lnTo>
                        <a:pt x="20" y="20"/>
                      </a:lnTo>
                      <a:lnTo>
                        <a:pt x="25" y="15"/>
                      </a:lnTo>
                      <a:lnTo>
                        <a:pt x="27" y="12"/>
                      </a:lnTo>
                      <a:lnTo>
                        <a:pt x="29" y="10"/>
                      </a:lnTo>
                      <a:lnTo>
                        <a:pt x="32" y="10"/>
                      </a:lnTo>
                      <a:lnTo>
                        <a:pt x="34" y="8"/>
                      </a:lnTo>
                      <a:lnTo>
                        <a:pt x="37" y="5"/>
                      </a:lnTo>
                      <a:lnTo>
                        <a:pt x="39" y="3"/>
                      </a:lnTo>
                      <a:lnTo>
                        <a:pt x="42" y="0"/>
                      </a:lnTo>
                      <a:lnTo>
                        <a:pt x="44" y="0"/>
                      </a:lnTo>
                      <a:lnTo>
                        <a:pt x="44" y="3"/>
                      </a:lnTo>
                      <a:lnTo>
                        <a:pt x="49" y="5"/>
                      </a:lnTo>
                      <a:lnTo>
                        <a:pt x="51" y="5"/>
                      </a:lnTo>
                      <a:lnTo>
                        <a:pt x="56" y="8"/>
                      </a:lnTo>
                      <a:lnTo>
                        <a:pt x="61" y="8"/>
                      </a:lnTo>
                      <a:lnTo>
                        <a:pt x="66" y="8"/>
                      </a:lnTo>
                      <a:lnTo>
                        <a:pt x="69" y="10"/>
                      </a:lnTo>
                      <a:lnTo>
                        <a:pt x="76" y="12"/>
                      </a:lnTo>
                      <a:lnTo>
                        <a:pt x="81" y="12"/>
                      </a:lnTo>
                      <a:lnTo>
                        <a:pt x="83" y="12"/>
                      </a:lnTo>
                      <a:lnTo>
                        <a:pt x="83" y="15"/>
                      </a:lnTo>
                      <a:lnTo>
                        <a:pt x="91" y="15"/>
                      </a:lnTo>
                      <a:lnTo>
                        <a:pt x="91" y="17"/>
                      </a:lnTo>
                      <a:lnTo>
                        <a:pt x="96" y="17"/>
                      </a:lnTo>
                      <a:lnTo>
                        <a:pt x="103" y="20"/>
                      </a:lnTo>
                      <a:lnTo>
                        <a:pt x="105" y="20"/>
                      </a:lnTo>
                      <a:lnTo>
                        <a:pt x="113" y="22"/>
                      </a:lnTo>
                      <a:lnTo>
                        <a:pt x="115" y="22"/>
                      </a:lnTo>
                      <a:lnTo>
                        <a:pt x="120" y="22"/>
                      </a:lnTo>
                      <a:lnTo>
                        <a:pt x="125" y="25"/>
                      </a:lnTo>
                      <a:lnTo>
                        <a:pt x="127" y="25"/>
                      </a:lnTo>
                      <a:lnTo>
                        <a:pt x="132" y="27"/>
                      </a:lnTo>
                      <a:lnTo>
                        <a:pt x="135" y="27"/>
                      </a:lnTo>
                      <a:lnTo>
                        <a:pt x="137" y="27"/>
                      </a:lnTo>
                      <a:lnTo>
                        <a:pt x="142" y="30"/>
                      </a:lnTo>
                      <a:lnTo>
                        <a:pt x="144" y="30"/>
                      </a:lnTo>
                      <a:lnTo>
                        <a:pt x="149" y="30"/>
                      </a:lnTo>
                      <a:lnTo>
                        <a:pt x="152" y="30"/>
                      </a:lnTo>
                      <a:lnTo>
                        <a:pt x="154" y="32"/>
                      </a:lnTo>
                      <a:lnTo>
                        <a:pt x="162" y="35"/>
                      </a:lnTo>
                      <a:lnTo>
                        <a:pt x="164" y="35"/>
                      </a:lnTo>
                      <a:lnTo>
                        <a:pt x="169" y="37"/>
                      </a:lnTo>
                      <a:lnTo>
                        <a:pt x="171" y="37"/>
                      </a:lnTo>
                      <a:lnTo>
                        <a:pt x="174" y="39"/>
                      </a:lnTo>
                      <a:lnTo>
                        <a:pt x="179" y="42"/>
                      </a:lnTo>
                      <a:lnTo>
                        <a:pt x="181" y="44"/>
                      </a:lnTo>
                      <a:lnTo>
                        <a:pt x="186" y="44"/>
                      </a:lnTo>
                      <a:lnTo>
                        <a:pt x="189" y="47"/>
                      </a:lnTo>
                      <a:lnTo>
                        <a:pt x="191" y="47"/>
                      </a:lnTo>
                      <a:lnTo>
                        <a:pt x="193" y="49"/>
                      </a:lnTo>
                      <a:lnTo>
                        <a:pt x="196" y="49"/>
                      </a:lnTo>
                      <a:lnTo>
                        <a:pt x="198" y="52"/>
                      </a:lnTo>
                      <a:lnTo>
                        <a:pt x="201" y="52"/>
                      </a:lnTo>
                      <a:lnTo>
                        <a:pt x="201" y="54"/>
                      </a:lnTo>
                      <a:lnTo>
                        <a:pt x="201" y="57"/>
                      </a:lnTo>
                      <a:lnTo>
                        <a:pt x="201" y="59"/>
                      </a:lnTo>
                      <a:lnTo>
                        <a:pt x="198" y="59"/>
                      </a:lnTo>
                      <a:lnTo>
                        <a:pt x="198" y="61"/>
                      </a:lnTo>
                      <a:lnTo>
                        <a:pt x="198" y="64"/>
                      </a:lnTo>
                      <a:lnTo>
                        <a:pt x="201" y="64"/>
                      </a:lnTo>
                      <a:lnTo>
                        <a:pt x="201" y="66"/>
                      </a:lnTo>
                      <a:lnTo>
                        <a:pt x="198" y="66"/>
                      </a:lnTo>
                      <a:lnTo>
                        <a:pt x="198" y="69"/>
                      </a:lnTo>
                      <a:lnTo>
                        <a:pt x="196" y="69"/>
                      </a:lnTo>
                      <a:lnTo>
                        <a:pt x="196" y="71"/>
                      </a:lnTo>
                      <a:lnTo>
                        <a:pt x="196" y="74"/>
                      </a:lnTo>
                      <a:lnTo>
                        <a:pt x="196" y="76"/>
                      </a:lnTo>
                      <a:lnTo>
                        <a:pt x="193" y="76"/>
                      </a:lnTo>
                      <a:lnTo>
                        <a:pt x="191" y="79"/>
                      </a:lnTo>
                      <a:lnTo>
                        <a:pt x="191" y="81"/>
                      </a:lnTo>
                      <a:lnTo>
                        <a:pt x="193" y="81"/>
                      </a:lnTo>
                      <a:lnTo>
                        <a:pt x="193" y="83"/>
                      </a:lnTo>
                      <a:lnTo>
                        <a:pt x="193" y="86"/>
                      </a:lnTo>
                      <a:lnTo>
                        <a:pt x="191" y="88"/>
                      </a:lnTo>
                      <a:lnTo>
                        <a:pt x="191" y="91"/>
                      </a:lnTo>
                      <a:lnTo>
                        <a:pt x="191" y="93"/>
                      </a:lnTo>
                      <a:lnTo>
                        <a:pt x="191" y="96"/>
                      </a:lnTo>
                      <a:lnTo>
                        <a:pt x="191" y="101"/>
                      </a:lnTo>
                      <a:close/>
                    </a:path>
                  </a:pathLst>
                </a:custGeom>
                <a:solidFill>
                  <a:srgbClr val="669900">
                    <a:alpha val="25000"/>
                  </a:srgbClr>
                </a:solidFill>
                <a:ln w="3175">
                  <a:noFill/>
                  <a:prstDash val="solid"/>
                  <a:round/>
                  <a:headEnd/>
                  <a:tailEnd/>
                </a:ln>
              </p:spPr>
              <p:txBody>
                <a:bodyPr/>
                <a:lstStyle/>
                <a:p>
                  <a:endParaRPr lang="es-SV"/>
                </a:p>
              </p:txBody>
            </p:sp>
            <p:sp>
              <p:nvSpPr>
                <p:cNvPr id="149876" name="Freeform 2420"/>
                <p:cNvSpPr>
                  <a:spLocks/>
                </p:cNvSpPr>
                <p:nvPr/>
              </p:nvSpPr>
              <p:spPr bwMode="auto">
                <a:xfrm>
                  <a:off x="3634" y="2155"/>
                  <a:ext cx="215" cy="328"/>
                </a:xfrm>
                <a:custGeom>
                  <a:avLst/>
                  <a:gdLst/>
                  <a:ahLst/>
                  <a:cxnLst>
                    <a:cxn ang="0">
                      <a:pos x="37" y="291"/>
                    </a:cxn>
                    <a:cxn ang="0">
                      <a:pos x="7" y="191"/>
                    </a:cxn>
                    <a:cxn ang="0">
                      <a:pos x="34" y="139"/>
                    </a:cxn>
                    <a:cxn ang="0">
                      <a:pos x="29" y="127"/>
                    </a:cxn>
                    <a:cxn ang="0">
                      <a:pos x="29" y="117"/>
                    </a:cxn>
                    <a:cxn ang="0">
                      <a:pos x="42" y="117"/>
                    </a:cxn>
                    <a:cxn ang="0">
                      <a:pos x="46" y="112"/>
                    </a:cxn>
                    <a:cxn ang="0">
                      <a:pos x="51" y="98"/>
                    </a:cxn>
                    <a:cxn ang="0">
                      <a:pos x="66" y="93"/>
                    </a:cxn>
                    <a:cxn ang="0">
                      <a:pos x="76" y="85"/>
                    </a:cxn>
                    <a:cxn ang="0">
                      <a:pos x="78" y="76"/>
                    </a:cxn>
                    <a:cxn ang="0">
                      <a:pos x="73" y="66"/>
                    </a:cxn>
                    <a:cxn ang="0">
                      <a:pos x="73" y="56"/>
                    </a:cxn>
                    <a:cxn ang="0">
                      <a:pos x="88" y="56"/>
                    </a:cxn>
                    <a:cxn ang="0">
                      <a:pos x="98" y="44"/>
                    </a:cxn>
                    <a:cxn ang="0">
                      <a:pos x="105" y="27"/>
                    </a:cxn>
                    <a:cxn ang="0">
                      <a:pos x="112" y="22"/>
                    </a:cxn>
                    <a:cxn ang="0">
                      <a:pos x="127" y="22"/>
                    </a:cxn>
                    <a:cxn ang="0">
                      <a:pos x="139" y="17"/>
                    </a:cxn>
                    <a:cxn ang="0">
                      <a:pos x="152" y="17"/>
                    </a:cxn>
                    <a:cxn ang="0">
                      <a:pos x="157" y="2"/>
                    </a:cxn>
                    <a:cxn ang="0">
                      <a:pos x="169" y="0"/>
                    </a:cxn>
                    <a:cxn ang="0">
                      <a:pos x="176" y="5"/>
                    </a:cxn>
                    <a:cxn ang="0">
                      <a:pos x="166" y="19"/>
                    </a:cxn>
                    <a:cxn ang="0">
                      <a:pos x="159" y="32"/>
                    </a:cxn>
                    <a:cxn ang="0">
                      <a:pos x="176" y="78"/>
                    </a:cxn>
                    <a:cxn ang="0">
                      <a:pos x="169" y="85"/>
                    </a:cxn>
                    <a:cxn ang="0">
                      <a:pos x="186" y="88"/>
                    </a:cxn>
                    <a:cxn ang="0">
                      <a:pos x="196" y="83"/>
                    </a:cxn>
                    <a:cxn ang="0">
                      <a:pos x="205" y="90"/>
                    </a:cxn>
                    <a:cxn ang="0">
                      <a:pos x="210" y="103"/>
                    </a:cxn>
                    <a:cxn ang="0">
                      <a:pos x="215" y="115"/>
                    </a:cxn>
                    <a:cxn ang="0">
                      <a:pos x="208" y="129"/>
                    </a:cxn>
                    <a:cxn ang="0">
                      <a:pos x="201" y="139"/>
                    </a:cxn>
                    <a:cxn ang="0">
                      <a:pos x="188" y="147"/>
                    </a:cxn>
                    <a:cxn ang="0">
                      <a:pos x="188" y="154"/>
                    </a:cxn>
                    <a:cxn ang="0">
                      <a:pos x="201" y="156"/>
                    </a:cxn>
                    <a:cxn ang="0">
                      <a:pos x="198" y="169"/>
                    </a:cxn>
                    <a:cxn ang="0">
                      <a:pos x="196" y="181"/>
                    </a:cxn>
                    <a:cxn ang="0">
                      <a:pos x="186" y="186"/>
                    </a:cxn>
                    <a:cxn ang="0">
                      <a:pos x="171" y="186"/>
                    </a:cxn>
                    <a:cxn ang="0">
                      <a:pos x="166" y="193"/>
                    </a:cxn>
                    <a:cxn ang="0">
                      <a:pos x="161" y="205"/>
                    </a:cxn>
                    <a:cxn ang="0">
                      <a:pos x="154" y="213"/>
                    </a:cxn>
                    <a:cxn ang="0">
                      <a:pos x="137" y="230"/>
                    </a:cxn>
                    <a:cxn ang="0">
                      <a:pos x="127" y="235"/>
                    </a:cxn>
                    <a:cxn ang="0">
                      <a:pos x="130" y="252"/>
                    </a:cxn>
                    <a:cxn ang="0">
                      <a:pos x="127" y="267"/>
                    </a:cxn>
                    <a:cxn ang="0">
                      <a:pos x="117" y="276"/>
                    </a:cxn>
                    <a:cxn ang="0">
                      <a:pos x="108" y="281"/>
                    </a:cxn>
                    <a:cxn ang="0">
                      <a:pos x="105" y="289"/>
                    </a:cxn>
                    <a:cxn ang="0">
                      <a:pos x="100" y="296"/>
                    </a:cxn>
                    <a:cxn ang="0">
                      <a:pos x="93" y="301"/>
                    </a:cxn>
                    <a:cxn ang="0">
                      <a:pos x="86" y="308"/>
                    </a:cxn>
                    <a:cxn ang="0">
                      <a:pos x="86" y="318"/>
                    </a:cxn>
                    <a:cxn ang="0">
                      <a:pos x="78" y="323"/>
                    </a:cxn>
                    <a:cxn ang="0">
                      <a:pos x="64" y="323"/>
                    </a:cxn>
                  </a:cxnLst>
                  <a:rect l="0" t="0" r="r" b="b"/>
                  <a:pathLst>
                    <a:path w="215" h="328">
                      <a:moveTo>
                        <a:pt x="51" y="323"/>
                      </a:moveTo>
                      <a:lnTo>
                        <a:pt x="49" y="323"/>
                      </a:lnTo>
                      <a:lnTo>
                        <a:pt x="37" y="323"/>
                      </a:lnTo>
                      <a:lnTo>
                        <a:pt x="32" y="308"/>
                      </a:lnTo>
                      <a:lnTo>
                        <a:pt x="37" y="291"/>
                      </a:lnTo>
                      <a:lnTo>
                        <a:pt x="34" y="279"/>
                      </a:lnTo>
                      <a:lnTo>
                        <a:pt x="19" y="252"/>
                      </a:lnTo>
                      <a:lnTo>
                        <a:pt x="0" y="208"/>
                      </a:lnTo>
                      <a:lnTo>
                        <a:pt x="0" y="200"/>
                      </a:lnTo>
                      <a:lnTo>
                        <a:pt x="7" y="191"/>
                      </a:lnTo>
                      <a:lnTo>
                        <a:pt x="0" y="176"/>
                      </a:lnTo>
                      <a:lnTo>
                        <a:pt x="10" y="142"/>
                      </a:lnTo>
                      <a:lnTo>
                        <a:pt x="7" y="144"/>
                      </a:lnTo>
                      <a:lnTo>
                        <a:pt x="32" y="142"/>
                      </a:lnTo>
                      <a:lnTo>
                        <a:pt x="34" y="139"/>
                      </a:lnTo>
                      <a:lnTo>
                        <a:pt x="32" y="137"/>
                      </a:lnTo>
                      <a:lnTo>
                        <a:pt x="32" y="134"/>
                      </a:lnTo>
                      <a:lnTo>
                        <a:pt x="32" y="132"/>
                      </a:lnTo>
                      <a:lnTo>
                        <a:pt x="32" y="129"/>
                      </a:lnTo>
                      <a:lnTo>
                        <a:pt x="29" y="127"/>
                      </a:lnTo>
                      <a:lnTo>
                        <a:pt x="29" y="125"/>
                      </a:lnTo>
                      <a:lnTo>
                        <a:pt x="29" y="122"/>
                      </a:lnTo>
                      <a:lnTo>
                        <a:pt x="27" y="122"/>
                      </a:lnTo>
                      <a:lnTo>
                        <a:pt x="27" y="120"/>
                      </a:lnTo>
                      <a:lnTo>
                        <a:pt x="29" y="117"/>
                      </a:lnTo>
                      <a:lnTo>
                        <a:pt x="29" y="115"/>
                      </a:lnTo>
                      <a:lnTo>
                        <a:pt x="34" y="115"/>
                      </a:lnTo>
                      <a:lnTo>
                        <a:pt x="37" y="115"/>
                      </a:lnTo>
                      <a:lnTo>
                        <a:pt x="39" y="115"/>
                      </a:lnTo>
                      <a:lnTo>
                        <a:pt x="42" y="117"/>
                      </a:lnTo>
                      <a:lnTo>
                        <a:pt x="44" y="120"/>
                      </a:lnTo>
                      <a:lnTo>
                        <a:pt x="46" y="120"/>
                      </a:lnTo>
                      <a:lnTo>
                        <a:pt x="46" y="117"/>
                      </a:lnTo>
                      <a:lnTo>
                        <a:pt x="46" y="115"/>
                      </a:lnTo>
                      <a:lnTo>
                        <a:pt x="46" y="112"/>
                      </a:lnTo>
                      <a:lnTo>
                        <a:pt x="46" y="110"/>
                      </a:lnTo>
                      <a:lnTo>
                        <a:pt x="46" y="105"/>
                      </a:lnTo>
                      <a:lnTo>
                        <a:pt x="49" y="103"/>
                      </a:lnTo>
                      <a:lnTo>
                        <a:pt x="49" y="100"/>
                      </a:lnTo>
                      <a:lnTo>
                        <a:pt x="51" y="98"/>
                      </a:lnTo>
                      <a:lnTo>
                        <a:pt x="54" y="95"/>
                      </a:lnTo>
                      <a:lnTo>
                        <a:pt x="56" y="93"/>
                      </a:lnTo>
                      <a:lnTo>
                        <a:pt x="59" y="93"/>
                      </a:lnTo>
                      <a:lnTo>
                        <a:pt x="64" y="93"/>
                      </a:lnTo>
                      <a:lnTo>
                        <a:pt x="66" y="93"/>
                      </a:lnTo>
                      <a:lnTo>
                        <a:pt x="68" y="93"/>
                      </a:lnTo>
                      <a:lnTo>
                        <a:pt x="71" y="90"/>
                      </a:lnTo>
                      <a:lnTo>
                        <a:pt x="71" y="88"/>
                      </a:lnTo>
                      <a:lnTo>
                        <a:pt x="73" y="85"/>
                      </a:lnTo>
                      <a:lnTo>
                        <a:pt x="76" y="85"/>
                      </a:lnTo>
                      <a:lnTo>
                        <a:pt x="78" y="85"/>
                      </a:lnTo>
                      <a:lnTo>
                        <a:pt x="78" y="83"/>
                      </a:lnTo>
                      <a:lnTo>
                        <a:pt x="78" y="81"/>
                      </a:lnTo>
                      <a:lnTo>
                        <a:pt x="78" y="78"/>
                      </a:lnTo>
                      <a:lnTo>
                        <a:pt x="78" y="76"/>
                      </a:lnTo>
                      <a:lnTo>
                        <a:pt x="78" y="73"/>
                      </a:lnTo>
                      <a:lnTo>
                        <a:pt x="78" y="71"/>
                      </a:lnTo>
                      <a:lnTo>
                        <a:pt x="76" y="68"/>
                      </a:lnTo>
                      <a:lnTo>
                        <a:pt x="76" y="66"/>
                      </a:lnTo>
                      <a:lnTo>
                        <a:pt x="73" y="66"/>
                      </a:lnTo>
                      <a:lnTo>
                        <a:pt x="73" y="63"/>
                      </a:lnTo>
                      <a:lnTo>
                        <a:pt x="71" y="61"/>
                      </a:lnTo>
                      <a:lnTo>
                        <a:pt x="71" y="58"/>
                      </a:lnTo>
                      <a:lnTo>
                        <a:pt x="71" y="56"/>
                      </a:lnTo>
                      <a:lnTo>
                        <a:pt x="73" y="56"/>
                      </a:lnTo>
                      <a:lnTo>
                        <a:pt x="76" y="56"/>
                      </a:lnTo>
                      <a:lnTo>
                        <a:pt x="78" y="56"/>
                      </a:lnTo>
                      <a:lnTo>
                        <a:pt x="81" y="56"/>
                      </a:lnTo>
                      <a:lnTo>
                        <a:pt x="83" y="56"/>
                      </a:lnTo>
                      <a:lnTo>
                        <a:pt x="88" y="56"/>
                      </a:lnTo>
                      <a:lnTo>
                        <a:pt x="90" y="54"/>
                      </a:lnTo>
                      <a:lnTo>
                        <a:pt x="93" y="54"/>
                      </a:lnTo>
                      <a:lnTo>
                        <a:pt x="95" y="51"/>
                      </a:lnTo>
                      <a:lnTo>
                        <a:pt x="98" y="46"/>
                      </a:lnTo>
                      <a:lnTo>
                        <a:pt x="98" y="44"/>
                      </a:lnTo>
                      <a:lnTo>
                        <a:pt x="100" y="41"/>
                      </a:lnTo>
                      <a:lnTo>
                        <a:pt x="100" y="39"/>
                      </a:lnTo>
                      <a:lnTo>
                        <a:pt x="103" y="34"/>
                      </a:lnTo>
                      <a:lnTo>
                        <a:pt x="103" y="32"/>
                      </a:lnTo>
                      <a:lnTo>
                        <a:pt x="105" y="27"/>
                      </a:lnTo>
                      <a:lnTo>
                        <a:pt x="105" y="24"/>
                      </a:lnTo>
                      <a:lnTo>
                        <a:pt x="108" y="24"/>
                      </a:lnTo>
                      <a:lnTo>
                        <a:pt x="108" y="22"/>
                      </a:lnTo>
                      <a:lnTo>
                        <a:pt x="110" y="22"/>
                      </a:lnTo>
                      <a:lnTo>
                        <a:pt x="112" y="22"/>
                      </a:lnTo>
                      <a:lnTo>
                        <a:pt x="115" y="19"/>
                      </a:lnTo>
                      <a:lnTo>
                        <a:pt x="117" y="22"/>
                      </a:lnTo>
                      <a:lnTo>
                        <a:pt x="120" y="22"/>
                      </a:lnTo>
                      <a:lnTo>
                        <a:pt x="125" y="22"/>
                      </a:lnTo>
                      <a:lnTo>
                        <a:pt x="127" y="22"/>
                      </a:lnTo>
                      <a:lnTo>
                        <a:pt x="130" y="19"/>
                      </a:lnTo>
                      <a:lnTo>
                        <a:pt x="132" y="19"/>
                      </a:lnTo>
                      <a:lnTo>
                        <a:pt x="135" y="19"/>
                      </a:lnTo>
                      <a:lnTo>
                        <a:pt x="135" y="17"/>
                      </a:lnTo>
                      <a:lnTo>
                        <a:pt x="139" y="17"/>
                      </a:lnTo>
                      <a:lnTo>
                        <a:pt x="139" y="19"/>
                      </a:lnTo>
                      <a:lnTo>
                        <a:pt x="144" y="19"/>
                      </a:lnTo>
                      <a:lnTo>
                        <a:pt x="147" y="19"/>
                      </a:lnTo>
                      <a:lnTo>
                        <a:pt x="149" y="17"/>
                      </a:lnTo>
                      <a:lnTo>
                        <a:pt x="152" y="17"/>
                      </a:lnTo>
                      <a:lnTo>
                        <a:pt x="152" y="14"/>
                      </a:lnTo>
                      <a:lnTo>
                        <a:pt x="152" y="12"/>
                      </a:lnTo>
                      <a:lnTo>
                        <a:pt x="154" y="10"/>
                      </a:lnTo>
                      <a:lnTo>
                        <a:pt x="157" y="7"/>
                      </a:lnTo>
                      <a:lnTo>
                        <a:pt x="157" y="2"/>
                      </a:lnTo>
                      <a:lnTo>
                        <a:pt x="159" y="2"/>
                      </a:lnTo>
                      <a:lnTo>
                        <a:pt x="161" y="0"/>
                      </a:lnTo>
                      <a:lnTo>
                        <a:pt x="164" y="0"/>
                      </a:lnTo>
                      <a:lnTo>
                        <a:pt x="166" y="0"/>
                      </a:lnTo>
                      <a:lnTo>
                        <a:pt x="169" y="0"/>
                      </a:lnTo>
                      <a:lnTo>
                        <a:pt x="171" y="0"/>
                      </a:lnTo>
                      <a:lnTo>
                        <a:pt x="174" y="0"/>
                      </a:lnTo>
                      <a:lnTo>
                        <a:pt x="179" y="0"/>
                      </a:lnTo>
                      <a:lnTo>
                        <a:pt x="176" y="2"/>
                      </a:lnTo>
                      <a:lnTo>
                        <a:pt x="176" y="5"/>
                      </a:lnTo>
                      <a:lnTo>
                        <a:pt x="174" y="10"/>
                      </a:lnTo>
                      <a:lnTo>
                        <a:pt x="171" y="12"/>
                      </a:lnTo>
                      <a:lnTo>
                        <a:pt x="169" y="14"/>
                      </a:lnTo>
                      <a:lnTo>
                        <a:pt x="169" y="17"/>
                      </a:lnTo>
                      <a:lnTo>
                        <a:pt x="166" y="19"/>
                      </a:lnTo>
                      <a:lnTo>
                        <a:pt x="164" y="22"/>
                      </a:lnTo>
                      <a:lnTo>
                        <a:pt x="164" y="24"/>
                      </a:lnTo>
                      <a:lnTo>
                        <a:pt x="161" y="27"/>
                      </a:lnTo>
                      <a:lnTo>
                        <a:pt x="159" y="29"/>
                      </a:lnTo>
                      <a:lnTo>
                        <a:pt x="159" y="32"/>
                      </a:lnTo>
                      <a:lnTo>
                        <a:pt x="159" y="34"/>
                      </a:lnTo>
                      <a:lnTo>
                        <a:pt x="166" y="51"/>
                      </a:lnTo>
                      <a:lnTo>
                        <a:pt x="176" y="73"/>
                      </a:lnTo>
                      <a:lnTo>
                        <a:pt x="176" y="76"/>
                      </a:lnTo>
                      <a:lnTo>
                        <a:pt x="176" y="78"/>
                      </a:lnTo>
                      <a:lnTo>
                        <a:pt x="176" y="81"/>
                      </a:lnTo>
                      <a:lnTo>
                        <a:pt x="174" y="83"/>
                      </a:lnTo>
                      <a:lnTo>
                        <a:pt x="171" y="83"/>
                      </a:lnTo>
                      <a:lnTo>
                        <a:pt x="171" y="85"/>
                      </a:lnTo>
                      <a:lnTo>
                        <a:pt x="169" y="85"/>
                      </a:lnTo>
                      <a:lnTo>
                        <a:pt x="171" y="88"/>
                      </a:lnTo>
                      <a:lnTo>
                        <a:pt x="176" y="88"/>
                      </a:lnTo>
                      <a:lnTo>
                        <a:pt x="179" y="88"/>
                      </a:lnTo>
                      <a:lnTo>
                        <a:pt x="183" y="88"/>
                      </a:lnTo>
                      <a:lnTo>
                        <a:pt x="186" y="88"/>
                      </a:lnTo>
                      <a:lnTo>
                        <a:pt x="186" y="85"/>
                      </a:lnTo>
                      <a:lnTo>
                        <a:pt x="188" y="85"/>
                      </a:lnTo>
                      <a:lnTo>
                        <a:pt x="191" y="83"/>
                      </a:lnTo>
                      <a:lnTo>
                        <a:pt x="193" y="83"/>
                      </a:lnTo>
                      <a:lnTo>
                        <a:pt x="196" y="83"/>
                      </a:lnTo>
                      <a:lnTo>
                        <a:pt x="201" y="81"/>
                      </a:lnTo>
                      <a:lnTo>
                        <a:pt x="201" y="83"/>
                      </a:lnTo>
                      <a:lnTo>
                        <a:pt x="201" y="85"/>
                      </a:lnTo>
                      <a:lnTo>
                        <a:pt x="203" y="88"/>
                      </a:lnTo>
                      <a:lnTo>
                        <a:pt x="205" y="90"/>
                      </a:lnTo>
                      <a:lnTo>
                        <a:pt x="205" y="95"/>
                      </a:lnTo>
                      <a:lnTo>
                        <a:pt x="208" y="95"/>
                      </a:lnTo>
                      <a:lnTo>
                        <a:pt x="208" y="98"/>
                      </a:lnTo>
                      <a:lnTo>
                        <a:pt x="210" y="100"/>
                      </a:lnTo>
                      <a:lnTo>
                        <a:pt x="210" y="103"/>
                      </a:lnTo>
                      <a:lnTo>
                        <a:pt x="213" y="105"/>
                      </a:lnTo>
                      <a:lnTo>
                        <a:pt x="213" y="107"/>
                      </a:lnTo>
                      <a:lnTo>
                        <a:pt x="215" y="110"/>
                      </a:lnTo>
                      <a:lnTo>
                        <a:pt x="215" y="112"/>
                      </a:lnTo>
                      <a:lnTo>
                        <a:pt x="215" y="115"/>
                      </a:lnTo>
                      <a:lnTo>
                        <a:pt x="215" y="117"/>
                      </a:lnTo>
                      <a:lnTo>
                        <a:pt x="213" y="120"/>
                      </a:lnTo>
                      <a:lnTo>
                        <a:pt x="210" y="122"/>
                      </a:lnTo>
                      <a:lnTo>
                        <a:pt x="210" y="125"/>
                      </a:lnTo>
                      <a:lnTo>
                        <a:pt x="208" y="129"/>
                      </a:lnTo>
                      <a:lnTo>
                        <a:pt x="208" y="132"/>
                      </a:lnTo>
                      <a:lnTo>
                        <a:pt x="205" y="132"/>
                      </a:lnTo>
                      <a:lnTo>
                        <a:pt x="205" y="134"/>
                      </a:lnTo>
                      <a:lnTo>
                        <a:pt x="203" y="137"/>
                      </a:lnTo>
                      <a:lnTo>
                        <a:pt x="201" y="139"/>
                      </a:lnTo>
                      <a:lnTo>
                        <a:pt x="198" y="144"/>
                      </a:lnTo>
                      <a:lnTo>
                        <a:pt x="196" y="147"/>
                      </a:lnTo>
                      <a:lnTo>
                        <a:pt x="193" y="147"/>
                      </a:lnTo>
                      <a:lnTo>
                        <a:pt x="191" y="147"/>
                      </a:lnTo>
                      <a:lnTo>
                        <a:pt x="188" y="147"/>
                      </a:lnTo>
                      <a:lnTo>
                        <a:pt x="186" y="147"/>
                      </a:lnTo>
                      <a:lnTo>
                        <a:pt x="183" y="147"/>
                      </a:lnTo>
                      <a:lnTo>
                        <a:pt x="183" y="149"/>
                      </a:lnTo>
                      <a:lnTo>
                        <a:pt x="186" y="151"/>
                      </a:lnTo>
                      <a:lnTo>
                        <a:pt x="188" y="154"/>
                      </a:lnTo>
                      <a:lnTo>
                        <a:pt x="191" y="154"/>
                      </a:lnTo>
                      <a:lnTo>
                        <a:pt x="193" y="154"/>
                      </a:lnTo>
                      <a:lnTo>
                        <a:pt x="196" y="156"/>
                      </a:lnTo>
                      <a:lnTo>
                        <a:pt x="198" y="156"/>
                      </a:lnTo>
                      <a:lnTo>
                        <a:pt x="201" y="156"/>
                      </a:lnTo>
                      <a:lnTo>
                        <a:pt x="201" y="159"/>
                      </a:lnTo>
                      <a:lnTo>
                        <a:pt x="201" y="161"/>
                      </a:lnTo>
                      <a:lnTo>
                        <a:pt x="201" y="166"/>
                      </a:lnTo>
                      <a:lnTo>
                        <a:pt x="198" y="166"/>
                      </a:lnTo>
                      <a:lnTo>
                        <a:pt x="198" y="169"/>
                      </a:lnTo>
                      <a:lnTo>
                        <a:pt x="196" y="171"/>
                      </a:lnTo>
                      <a:lnTo>
                        <a:pt x="196" y="174"/>
                      </a:lnTo>
                      <a:lnTo>
                        <a:pt x="196" y="176"/>
                      </a:lnTo>
                      <a:lnTo>
                        <a:pt x="196" y="178"/>
                      </a:lnTo>
                      <a:lnTo>
                        <a:pt x="196" y="181"/>
                      </a:lnTo>
                      <a:lnTo>
                        <a:pt x="193" y="183"/>
                      </a:lnTo>
                      <a:lnTo>
                        <a:pt x="193" y="186"/>
                      </a:lnTo>
                      <a:lnTo>
                        <a:pt x="191" y="186"/>
                      </a:lnTo>
                      <a:lnTo>
                        <a:pt x="188" y="186"/>
                      </a:lnTo>
                      <a:lnTo>
                        <a:pt x="186" y="186"/>
                      </a:lnTo>
                      <a:lnTo>
                        <a:pt x="183" y="186"/>
                      </a:lnTo>
                      <a:lnTo>
                        <a:pt x="181" y="186"/>
                      </a:lnTo>
                      <a:lnTo>
                        <a:pt x="179" y="186"/>
                      </a:lnTo>
                      <a:lnTo>
                        <a:pt x="176" y="186"/>
                      </a:lnTo>
                      <a:lnTo>
                        <a:pt x="171" y="186"/>
                      </a:lnTo>
                      <a:lnTo>
                        <a:pt x="169" y="186"/>
                      </a:lnTo>
                      <a:lnTo>
                        <a:pt x="166" y="186"/>
                      </a:lnTo>
                      <a:lnTo>
                        <a:pt x="166" y="188"/>
                      </a:lnTo>
                      <a:lnTo>
                        <a:pt x="166" y="191"/>
                      </a:lnTo>
                      <a:lnTo>
                        <a:pt x="166" y="193"/>
                      </a:lnTo>
                      <a:lnTo>
                        <a:pt x="166" y="196"/>
                      </a:lnTo>
                      <a:lnTo>
                        <a:pt x="166" y="198"/>
                      </a:lnTo>
                      <a:lnTo>
                        <a:pt x="164" y="200"/>
                      </a:lnTo>
                      <a:lnTo>
                        <a:pt x="164" y="203"/>
                      </a:lnTo>
                      <a:lnTo>
                        <a:pt x="161" y="205"/>
                      </a:lnTo>
                      <a:lnTo>
                        <a:pt x="159" y="205"/>
                      </a:lnTo>
                      <a:lnTo>
                        <a:pt x="159" y="208"/>
                      </a:lnTo>
                      <a:lnTo>
                        <a:pt x="157" y="208"/>
                      </a:lnTo>
                      <a:lnTo>
                        <a:pt x="157" y="210"/>
                      </a:lnTo>
                      <a:lnTo>
                        <a:pt x="154" y="213"/>
                      </a:lnTo>
                      <a:lnTo>
                        <a:pt x="147" y="220"/>
                      </a:lnTo>
                      <a:lnTo>
                        <a:pt x="144" y="222"/>
                      </a:lnTo>
                      <a:lnTo>
                        <a:pt x="142" y="225"/>
                      </a:lnTo>
                      <a:lnTo>
                        <a:pt x="139" y="227"/>
                      </a:lnTo>
                      <a:lnTo>
                        <a:pt x="137" y="230"/>
                      </a:lnTo>
                      <a:lnTo>
                        <a:pt x="135" y="230"/>
                      </a:lnTo>
                      <a:lnTo>
                        <a:pt x="132" y="230"/>
                      </a:lnTo>
                      <a:lnTo>
                        <a:pt x="130" y="230"/>
                      </a:lnTo>
                      <a:lnTo>
                        <a:pt x="127" y="232"/>
                      </a:lnTo>
                      <a:lnTo>
                        <a:pt x="127" y="235"/>
                      </a:lnTo>
                      <a:lnTo>
                        <a:pt x="127" y="237"/>
                      </a:lnTo>
                      <a:lnTo>
                        <a:pt x="127" y="240"/>
                      </a:lnTo>
                      <a:lnTo>
                        <a:pt x="130" y="242"/>
                      </a:lnTo>
                      <a:lnTo>
                        <a:pt x="130" y="247"/>
                      </a:lnTo>
                      <a:lnTo>
                        <a:pt x="130" y="252"/>
                      </a:lnTo>
                      <a:lnTo>
                        <a:pt x="130" y="254"/>
                      </a:lnTo>
                      <a:lnTo>
                        <a:pt x="130" y="259"/>
                      </a:lnTo>
                      <a:lnTo>
                        <a:pt x="130" y="262"/>
                      </a:lnTo>
                      <a:lnTo>
                        <a:pt x="127" y="264"/>
                      </a:lnTo>
                      <a:lnTo>
                        <a:pt x="127" y="267"/>
                      </a:lnTo>
                      <a:lnTo>
                        <a:pt x="125" y="269"/>
                      </a:lnTo>
                      <a:lnTo>
                        <a:pt x="125" y="271"/>
                      </a:lnTo>
                      <a:lnTo>
                        <a:pt x="122" y="274"/>
                      </a:lnTo>
                      <a:lnTo>
                        <a:pt x="120" y="274"/>
                      </a:lnTo>
                      <a:lnTo>
                        <a:pt x="117" y="276"/>
                      </a:lnTo>
                      <a:lnTo>
                        <a:pt x="112" y="276"/>
                      </a:lnTo>
                      <a:lnTo>
                        <a:pt x="110" y="276"/>
                      </a:lnTo>
                      <a:lnTo>
                        <a:pt x="108" y="276"/>
                      </a:lnTo>
                      <a:lnTo>
                        <a:pt x="108" y="279"/>
                      </a:lnTo>
                      <a:lnTo>
                        <a:pt x="108" y="281"/>
                      </a:lnTo>
                      <a:lnTo>
                        <a:pt x="110" y="284"/>
                      </a:lnTo>
                      <a:lnTo>
                        <a:pt x="110" y="286"/>
                      </a:lnTo>
                      <a:lnTo>
                        <a:pt x="108" y="286"/>
                      </a:lnTo>
                      <a:lnTo>
                        <a:pt x="105" y="286"/>
                      </a:lnTo>
                      <a:lnTo>
                        <a:pt x="105" y="289"/>
                      </a:lnTo>
                      <a:lnTo>
                        <a:pt x="103" y="289"/>
                      </a:lnTo>
                      <a:lnTo>
                        <a:pt x="103" y="291"/>
                      </a:lnTo>
                      <a:lnTo>
                        <a:pt x="103" y="293"/>
                      </a:lnTo>
                      <a:lnTo>
                        <a:pt x="103" y="296"/>
                      </a:lnTo>
                      <a:lnTo>
                        <a:pt x="100" y="296"/>
                      </a:lnTo>
                      <a:lnTo>
                        <a:pt x="98" y="296"/>
                      </a:lnTo>
                      <a:lnTo>
                        <a:pt x="98" y="298"/>
                      </a:lnTo>
                      <a:lnTo>
                        <a:pt x="98" y="301"/>
                      </a:lnTo>
                      <a:lnTo>
                        <a:pt x="95" y="301"/>
                      </a:lnTo>
                      <a:lnTo>
                        <a:pt x="93" y="301"/>
                      </a:lnTo>
                      <a:lnTo>
                        <a:pt x="93" y="303"/>
                      </a:lnTo>
                      <a:lnTo>
                        <a:pt x="93" y="306"/>
                      </a:lnTo>
                      <a:lnTo>
                        <a:pt x="90" y="306"/>
                      </a:lnTo>
                      <a:lnTo>
                        <a:pt x="88" y="308"/>
                      </a:lnTo>
                      <a:lnTo>
                        <a:pt x="86" y="308"/>
                      </a:lnTo>
                      <a:lnTo>
                        <a:pt x="86" y="311"/>
                      </a:lnTo>
                      <a:lnTo>
                        <a:pt x="83" y="311"/>
                      </a:lnTo>
                      <a:lnTo>
                        <a:pt x="83" y="313"/>
                      </a:lnTo>
                      <a:lnTo>
                        <a:pt x="86" y="315"/>
                      </a:lnTo>
                      <a:lnTo>
                        <a:pt x="86" y="318"/>
                      </a:lnTo>
                      <a:lnTo>
                        <a:pt x="86" y="320"/>
                      </a:lnTo>
                      <a:lnTo>
                        <a:pt x="83" y="320"/>
                      </a:lnTo>
                      <a:lnTo>
                        <a:pt x="81" y="320"/>
                      </a:lnTo>
                      <a:lnTo>
                        <a:pt x="81" y="323"/>
                      </a:lnTo>
                      <a:lnTo>
                        <a:pt x="78" y="323"/>
                      </a:lnTo>
                      <a:lnTo>
                        <a:pt x="78" y="325"/>
                      </a:lnTo>
                      <a:lnTo>
                        <a:pt x="76" y="325"/>
                      </a:lnTo>
                      <a:lnTo>
                        <a:pt x="73" y="325"/>
                      </a:lnTo>
                      <a:lnTo>
                        <a:pt x="73" y="328"/>
                      </a:lnTo>
                      <a:lnTo>
                        <a:pt x="64" y="323"/>
                      </a:lnTo>
                      <a:lnTo>
                        <a:pt x="51" y="323"/>
                      </a:lnTo>
                      <a:close/>
                    </a:path>
                  </a:pathLst>
                </a:custGeom>
                <a:solidFill>
                  <a:srgbClr val="669900">
                    <a:alpha val="25000"/>
                  </a:srgbClr>
                </a:solidFill>
                <a:ln w="3175">
                  <a:noFill/>
                  <a:prstDash val="solid"/>
                  <a:round/>
                  <a:headEnd/>
                  <a:tailEnd/>
                </a:ln>
              </p:spPr>
              <p:txBody>
                <a:bodyPr/>
                <a:lstStyle/>
                <a:p>
                  <a:endParaRPr lang="es-SV"/>
                </a:p>
              </p:txBody>
            </p:sp>
            <p:sp>
              <p:nvSpPr>
                <p:cNvPr id="149877" name="Freeform 2421"/>
                <p:cNvSpPr>
                  <a:spLocks/>
                </p:cNvSpPr>
                <p:nvPr/>
              </p:nvSpPr>
              <p:spPr bwMode="auto">
                <a:xfrm>
                  <a:off x="5154" y="2218"/>
                  <a:ext cx="134" cy="248"/>
                </a:xfrm>
                <a:custGeom>
                  <a:avLst/>
                  <a:gdLst/>
                  <a:ahLst/>
                  <a:cxnLst>
                    <a:cxn ang="0">
                      <a:pos x="83" y="128"/>
                    </a:cxn>
                    <a:cxn ang="0">
                      <a:pos x="83" y="140"/>
                    </a:cxn>
                    <a:cxn ang="0">
                      <a:pos x="88" y="152"/>
                    </a:cxn>
                    <a:cxn ang="0">
                      <a:pos x="98" y="157"/>
                    </a:cxn>
                    <a:cxn ang="0">
                      <a:pos x="107" y="159"/>
                    </a:cxn>
                    <a:cxn ang="0">
                      <a:pos x="117" y="157"/>
                    </a:cxn>
                    <a:cxn ang="0">
                      <a:pos x="127" y="162"/>
                    </a:cxn>
                    <a:cxn ang="0">
                      <a:pos x="122" y="179"/>
                    </a:cxn>
                    <a:cxn ang="0">
                      <a:pos x="112" y="194"/>
                    </a:cxn>
                    <a:cxn ang="0">
                      <a:pos x="107" y="206"/>
                    </a:cxn>
                    <a:cxn ang="0">
                      <a:pos x="112" y="208"/>
                    </a:cxn>
                    <a:cxn ang="0">
                      <a:pos x="122" y="211"/>
                    </a:cxn>
                    <a:cxn ang="0">
                      <a:pos x="132" y="218"/>
                    </a:cxn>
                    <a:cxn ang="0">
                      <a:pos x="129" y="226"/>
                    </a:cxn>
                    <a:cxn ang="0">
                      <a:pos x="124" y="235"/>
                    </a:cxn>
                    <a:cxn ang="0">
                      <a:pos x="115" y="243"/>
                    </a:cxn>
                    <a:cxn ang="0">
                      <a:pos x="105" y="245"/>
                    </a:cxn>
                    <a:cxn ang="0">
                      <a:pos x="27" y="184"/>
                    </a:cxn>
                    <a:cxn ang="0">
                      <a:pos x="27" y="172"/>
                    </a:cxn>
                    <a:cxn ang="0">
                      <a:pos x="24" y="159"/>
                    </a:cxn>
                    <a:cxn ang="0">
                      <a:pos x="19" y="147"/>
                    </a:cxn>
                    <a:cxn ang="0">
                      <a:pos x="19" y="137"/>
                    </a:cxn>
                    <a:cxn ang="0">
                      <a:pos x="14" y="128"/>
                    </a:cxn>
                    <a:cxn ang="0">
                      <a:pos x="7" y="115"/>
                    </a:cxn>
                    <a:cxn ang="0">
                      <a:pos x="17" y="111"/>
                    </a:cxn>
                    <a:cxn ang="0">
                      <a:pos x="22" y="103"/>
                    </a:cxn>
                    <a:cxn ang="0">
                      <a:pos x="22" y="93"/>
                    </a:cxn>
                    <a:cxn ang="0">
                      <a:pos x="22" y="81"/>
                    </a:cxn>
                    <a:cxn ang="0">
                      <a:pos x="19" y="74"/>
                    </a:cxn>
                    <a:cxn ang="0">
                      <a:pos x="24" y="66"/>
                    </a:cxn>
                    <a:cxn ang="0">
                      <a:pos x="24" y="57"/>
                    </a:cxn>
                    <a:cxn ang="0">
                      <a:pos x="19" y="47"/>
                    </a:cxn>
                    <a:cxn ang="0">
                      <a:pos x="19" y="37"/>
                    </a:cxn>
                    <a:cxn ang="0">
                      <a:pos x="14" y="27"/>
                    </a:cxn>
                    <a:cxn ang="0">
                      <a:pos x="7" y="22"/>
                    </a:cxn>
                    <a:cxn ang="0">
                      <a:pos x="0" y="15"/>
                    </a:cxn>
                    <a:cxn ang="0">
                      <a:pos x="5" y="5"/>
                    </a:cxn>
                    <a:cxn ang="0">
                      <a:pos x="12" y="0"/>
                    </a:cxn>
                    <a:cxn ang="0">
                      <a:pos x="22" y="5"/>
                    </a:cxn>
                    <a:cxn ang="0">
                      <a:pos x="29" y="13"/>
                    </a:cxn>
                    <a:cxn ang="0">
                      <a:pos x="41" y="20"/>
                    </a:cxn>
                    <a:cxn ang="0">
                      <a:pos x="49" y="27"/>
                    </a:cxn>
                    <a:cxn ang="0">
                      <a:pos x="49" y="35"/>
                    </a:cxn>
                    <a:cxn ang="0">
                      <a:pos x="51" y="47"/>
                    </a:cxn>
                    <a:cxn ang="0">
                      <a:pos x="54" y="57"/>
                    </a:cxn>
                    <a:cxn ang="0">
                      <a:pos x="61" y="66"/>
                    </a:cxn>
                    <a:cxn ang="0">
                      <a:pos x="68" y="71"/>
                    </a:cxn>
                    <a:cxn ang="0">
                      <a:pos x="73" y="79"/>
                    </a:cxn>
                    <a:cxn ang="0">
                      <a:pos x="73" y="93"/>
                    </a:cxn>
                    <a:cxn ang="0">
                      <a:pos x="73" y="106"/>
                    </a:cxn>
                    <a:cxn ang="0">
                      <a:pos x="76" y="118"/>
                    </a:cxn>
                  </a:cxnLst>
                  <a:rect l="0" t="0" r="r" b="b"/>
                  <a:pathLst>
                    <a:path w="134" h="248">
                      <a:moveTo>
                        <a:pt x="78" y="120"/>
                      </a:moveTo>
                      <a:lnTo>
                        <a:pt x="78" y="123"/>
                      </a:lnTo>
                      <a:lnTo>
                        <a:pt x="80" y="125"/>
                      </a:lnTo>
                      <a:lnTo>
                        <a:pt x="83" y="125"/>
                      </a:lnTo>
                      <a:lnTo>
                        <a:pt x="83" y="128"/>
                      </a:lnTo>
                      <a:lnTo>
                        <a:pt x="83" y="130"/>
                      </a:lnTo>
                      <a:lnTo>
                        <a:pt x="83" y="133"/>
                      </a:lnTo>
                      <a:lnTo>
                        <a:pt x="83" y="135"/>
                      </a:lnTo>
                      <a:lnTo>
                        <a:pt x="83" y="137"/>
                      </a:lnTo>
                      <a:lnTo>
                        <a:pt x="83" y="140"/>
                      </a:lnTo>
                      <a:lnTo>
                        <a:pt x="83" y="142"/>
                      </a:lnTo>
                      <a:lnTo>
                        <a:pt x="83" y="145"/>
                      </a:lnTo>
                      <a:lnTo>
                        <a:pt x="83" y="147"/>
                      </a:lnTo>
                      <a:lnTo>
                        <a:pt x="85" y="150"/>
                      </a:lnTo>
                      <a:lnTo>
                        <a:pt x="88" y="152"/>
                      </a:lnTo>
                      <a:lnTo>
                        <a:pt x="90" y="152"/>
                      </a:lnTo>
                      <a:lnTo>
                        <a:pt x="90" y="155"/>
                      </a:lnTo>
                      <a:lnTo>
                        <a:pt x="93" y="155"/>
                      </a:lnTo>
                      <a:lnTo>
                        <a:pt x="95" y="157"/>
                      </a:lnTo>
                      <a:lnTo>
                        <a:pt x="98" y="157"/>
                      </a:lnTo>
                      <a:lnTo>
                        <a:pt x="98" y="159"/>
                      </a:lnTo>
                      <a:lnTo>
                        <a:pt x="100" y="159"/>
                      </a:lnTo>
                      <a:lnTo>
                        <a:pt x="102" y="159"/>
                      </a:lnTo>
                      <a:lnTo>
                        <a:pt x="105" y="159"/>
                      </a:lnTo>
                      <a:lnTo>
                        <a:pt x="107" y="159"/>
                      </a:lnTo>
                      <a:lnTo>
                        <a:pt x="110" y="159"/>
                      </a:lnTo>
                      <a:lnTo>
                        <a:pt x="112" y="159"/>
                      </a:lnTo>
                      <a:lnTo>
                        <a:pt x="115" y="159"/>
                      </a:lnTo>
                      <a:lnTo>
                        <a:pt x="117" y="159"/>
                      </a:lnTo>
                      <a:lnTo>
                        <a:pt x="117" y="157"/>
                      </a:lnTo>
                      <a:lnTo>
                        <a:pt x="120" y="157"/>
                      </a:lnTo>
                      <a:lnTo>
                        <a:pt x="122" y="159"/>
                      </a:lnTo>
                      <a:lnTo>
                        <a:pt x="124" y="159"/>
                      </a:lnTo>
                      <a:lnTo>
                        <a:pt x="127" y="159"/>
                      </a:lnTo>
                      <a:lnTo>
                        <a:pt x="127" y="162"/>
                      </a:lnTo>
                      <a:lnTo>
                        <a:pt x="127" y="164"/>
                      </a:lnTo>
                      <a:lnTo>
                        <a:pt x="127" y="167"/>
                      </a:lnTo>
                      <a:lnTo>
                        <a:pt x="127" y="172"/>
                      </a:lnTo>
                      <a:lnTo>
                        <a:pt x="127" y="174"/>
                      </a:lnTo>
                      <a:lnTo>
                        <a:pt x="122" y="179"/>
                      </a:lnTo>
                      <a:lnTo>
                        <a:pt x="122" y="184"/>
                      </a:lnTo>
                      <a:lnTo>
                        <a:pt x="120" y="186"/>
                      </a:lnTo>
                      <a:lnTo>
                        <a:pt x="117" y="189"/>
                      </a:lnTo>
                      <a:lnTo>
                        <a:pt x="115" y="191"/>
                      </a:lnTo>
                      <a:lnTo>
                        <a:pt x="112" y="194"/>
                      </a:lnTo>
                      <a:lnTo>
                        <a:pt x="112" y="196"/>
                      </a:lnTo>
                      <a:lnTo>
                        <a:pt x="110" y="199"/>
                      </a:lnTo>
                      <a:lnTo>
                        <a:pt x="110" y="201"/>
                      </a:lnTo>
                      <a:lnTo>
                        <a:pt x="107" y="204"/>
                      </a:lnTo>
                      <a:lnTo>
                        <a:pt x="107" y="206"/>
                      </a:lnTo>
                      <a:lnTo>
                        <a:pt x="105" y="206"/>
                      </a:lnTo>
                      <a:lnTo>
                        <a:pt x="105" y="208"/>
                      </a:lnTo>
                      <a:lnTo>
                        <a:pt x="107" y="208"/>
                      </a:lnTo>
                      <a:lnTo>
                        <a:pt x="110" y="208"/>
                      </a:lnTo>
                      <a:lnTo>
                        <a:pt x="112" y="208"/>
                      </a:lnTo>
                      <a:lnTo>
                        <a:pt x="112" y="211"/>
                      </a:lnTo>
                      <a:lnTo>
                        <a:pt x="115" y="211"/>
                      </a:lnTo>
                      <a:lnTo>
                        <a:pt x="117" y="211"/>
                      </a:lnTo>
                      <a:lnTo>
                        <a:pt x="120" y="211"/>
                      </a:lnTo>
                      <a:lnTo>
                        <a:pt x="122" y="211"/>
                      </a:lnTo>
                      <a:lnTo>
                        <a:pt x="124" y="213"/>
                      </a:lnTo>
                      <a:lnTo>
                        <a:pt x="127" y="213"/>
                      </a:lnTo>
                      <a:lnTo>
                        <a:pt x="129" y="216"/>
                      </a:lnTo>
                      <a:lnTo>
                        <a:pt x="129" y="218"/>
                      </a:lnTo>
                      <a:lnTo>
                        <a:pt x="132" y="218"/>
                      </a:lnTo>
                      <a:lnTo>
                        <a:pt x="132" y="221"/>
                      </a:lnTo>
                      <a:lnTo>
                        <a:pt x="134" y="221"/>
                      </a:lnTo>
                      <a:lnTo>
                        <a:pt x="134" y="223"/>
                      </a:lnTo>
                      <a:lnTo>
                        <a:pt x="132" y="226"/>
                      </a:lnTo>
                      <a:lnTo>
                        <a:pt x="129" y="226"/>
                      </a:lnTo>
                      <a:lnTo>
                        <a:pt x="127" y="226"/>
                      </a:lnTo>
                      <a:lnTo>
                        <a:pt x="124" y="228"/>
                      </a:lnTo>
                      <a:lnTo>
                        <a:pt x="124" y="230"/>
                      </a:lnTo>
                      <a:lnTo>
                        <a:pt x="124" y="233"/>
                      </a:lnTo>
                      <a:lnTo>
                        <a:pt x="124" y="235"/>
                      </a:lnTo>
                      <a:lnTo>
                        <a:pt x="122" y="235"/>
                      </a:lnTo>
                      <a:lnTo>
                        <a:pt x="122" y="238"/>
                      </a:lnTo>
                      <a:lnTo>
                        <a:pt x="120" y="240"/>
                      </a:lnTo>
                      <a:lnTo>
                        <a:pt x="117" y="240"/>
                      </a:lnTo>
                      <a:lnTo>
                        <a:pt x="115" y="243"/>
                      </a:lnTo>
                      <a:lnTo>
                        <a:pt x="115" y="245"/>
                      </a:lnTo>
                      <a:lnTo>
                        <a:pt x="112" y="245"/>
                      </a:lnTo>
                      <a:lnTo>
                        <a:pt x="110" y="245"/>
                      </a:lnTo>
                      <a:lnTo>
                        <a:pt x="110" y="248"/>
                      </a:lnTo>
                      <a:lnTo>
                        <a:pt x="105" y="245"/>
                      </a:lnTo>
                      <a:lnTo>
                        <a:pt x="66" y="228"/>
                      </a:lnTo>
                      <a:lnTo>
                        <a:pt x="22" y="191"/>
                      </a:lnTo>
                      <a:lnTo>
                        <a:pt x="24" y="189"/>
                      </a:lnTo>
                      <a:lnTo>
                        <a:pt x="27" y="186"/>
                      </a:lnTo>
                      <a:lnTo>
                        <a:pt x="27" y="184"/>
                      </a:lnTo>
                      <a:lnTo>
                        <a:pt x="27" y="181"/>
                      </a:lnTo>
                      <a:lnTo>
                        <a:pt x="27" y="179"/>
                      </a:lnTo>
                      <a:lnTo>
                        <a:pt x="27" y="177"/>
                      </a:lnTo>
                      <a:lnTo>
                        <a:pt x="27" y="174"/>
                      </a:lnTo>
                      <a:lnTo>
                        <a:pt x="27" y="172"/>
                      </a:lnTo>
                      <a:lnTo>
                        <a:pt x="24" y="169"/>
                      </a:lnTo>
                      <a:lnTo>
                        <a:pt x="24" y="167"/>
                      </a:lnTo>
                      <a:lnTo>
                        <a:pt x="24" y="164"/>
                      </a:lnTo>
                      <a:lnTo>
                        <a:pt x="24" y="162"/>
                      </a:lnTo>
                      <a:lnTo>
                        <a:pt x="24" y="159"/>
                      </a:lnTo>
                      <a:lnTo>
                        <a:pt x="24" y="157"/>
                      </a:lnTo>
                      <a:lnTo>
                        <a:pt x="22" y="155"/>
                      </a:lnTo>
                      <a:lnTo>
                        <a:pt x="22" y="152"/>
                      </a:lnTo>
                      <a:lnTo>
                        <a:pt x="19" y="150"/>
                      </a:lnTo>
                      <a:lnTo>
                        <a:pt x="19" y="147"/>
                      </a:lnTo>
                      <a:lnTo>
                        <a:pt x="19" y="145"/>
                      </a:lnTo>
                      <a:lnTo>
                        <a:pt x="17" y="145"/>
                      </a:lnTo>
                      <a:lnTo>
                        <a:pt x="17" y="142"/>
                      </a:lnTo>
                      <a:lnTo>
                        <a:pt x="17" y="140"/>
                      </a:lnTo>
                      <a:lnTo>
                        <a:pt x="19" y="137"/>
                      </a:lnTo>
                      <a:lnTo>
                        <a:pt x="19" y="135"/>
                      </a:lnTo>
                      <a:lnTo>
                        <a:pt x="19" y="133"/>
                      </a:lnTo>
                      <a:lnTo>
                        <a:pt x="17" y="130"/>
                      </a:lnTo>
                      <a:lnTo>
                        <a:pt x="17" y="128"/>
                      </a:lnTo>
                      <a:lnTo>
                        <a:pt x="14" y="128"/>
                      </a:lnTo>
                      <a:lnTo>
                        <a:pt x="14" y="125"/>
                      </a:lnTo>
                      <a:lnTo>
                        <a:pt x="12" y="123"/>
                      </a:lnTo>
                      <a:lnTo>
                        <a:pt x="12" y="120"/>
                      </a:lnTo>
                      <a:lnTo>
                        <a:pt x="9" y="118"/>
                      </a:lnTo>
                      <a:lnTo>
                        <a:pt x="7" y="115"/>
                      </a:lnTo>
                      <a:lnTo>
                        <a:pt x="9" y="115"/>
                      </a:lnTo>
                      <a:lnTo>
                        <a:pt x="9" y="113"/>
                      </a:lnTo>
                      <a:lnTo>
                        <a:pt x="12" y="113"/>
                      </a:lnTo>
                      <a:lnTo>
                        <a:pt x="14" y="113"/>
                      </a:lnTo>
                      <a:lnTo>
                        <a:pt x="17" y="111"/>
                      </a:lnTo>
                      <a:lnTo>
                        <a:pt x="17" y="108"/>
                      </a:lnTo>
                      <a:lnTo>
                        <a:pt x="17" y="106"/>
                      </a:lnTo>
                      <a:lnTo>
                        <a:pt x="19" y="106"/>
                      </a:lnTo>
                      <a:lnTo>
                        <a:pt x="22" y="106"/>
                      </a:lnTo>
                      <a:lnTo>
                        <a:pt x="22" y="103"/>
                      </a:lnTo>
                      <a:lnTo>
                        <a:pt x="24" y="103"/>
                      </a:lnTo>
                      <a:lnTo>
                        <a:pt x="24" y="101"/>
                      </a:lnTo>
                      <a:lnTo>
                        <a:pt x="22" y="98"/>
                      </a:lnTo>
                      <a:lnTo>
                        <a:pt x="22" y="96"/>
                      </a:lnTo>
                      <a:lnTo>
                        <a:pt x="22" y="93"/>
                      </a:lnTo>
                      <a:lnTo>
                        <a:pt x="22" y="91"/>
                      </a:lnTo>
                      <a:lnTo>
                        <a:pt x="22" y="88"/>
                      </a:lnTo>
                      <a:lnTo>
                        <a:pt x="22" y="86"/>
                      </a:lnTo>
                      <a:lnTo>
                        <a:pt x="22" y="84"/>
                      </a:lnTo>
                      <a:lnTo>
                        <a:pt x="22" y="81"/>
                      </a:lnTo>
                      <a:lnTo>
                        <a:pt x="19" y="81"/>
                      </a:lnTo>
                      <a:lnTo>
                        <a:pt x="22" y="79"/>
                      </a:lnTo>
                      <a:lnTo>
                        <a:pt x="22" y="76"/>
                      </a:lnTo>
                      <a:lnTo>
                        <a:pt x="19" y="76"/>
                      </a:lnTo>
                      <a:lnTo>
                        <a:pt x="19" y="74"/>
                      </a:lnTo>
                      <a:lnTo>
                        <a:pt x="22" y="74"/>
                      </a:lnTo>
                      <a:lnTo>
                        <a:pt x="22" y="71"/>
                      </a:lnTo>
                      <a:lnTo>
                        <a:pt x="22" y="69"/>
                      </a:lnTo>
                      <a:lnTo>
                        <a:pt x="22" y="66"/>
                      </a:lnTo>
                      <a:lnTo>
                        <a:pt x="24" y="66"/>
                      </a:lnTo>
                      <a:lnTo>
                        <a:pt x="22" y="64"/>
                      </a:lnTo>
                      <a:lnTo>
                        <a:pt x="24" y="64"/>
                      </a:lnTo>
                      <a:lnTo>
                        <a:pt x="24" y="62"/>
                      </a:lnTo>
                      <a:lnTo>
                        <a:pt x="24" y="59"/>
                      </a:lnTo>
                      <a:lnTo>
                        <a:pt x="24" y="57"/>
                      </a:lnTo>
                      <a:lnTo>
                        <a:pt x="24" y="54"/>
                      </a:lnTo>
                      <a:lnTo>
                        <a:pt x="24" y="52"/>
                      </a:lnTo>
                      <a:lnTo>
                        <a:pt x="22" y="52"/>
                      </a:lnTo>
                      <a:lnTo>
                        <a:pt x="22" y="49"/>
                      </a:lnTo>
                      <a:lnTo>
                        <a:pt x="19" y="47"/>
                      </a:lnTo>
                      <a:lnTo>
                        <a:pt x="19" y="44"/>
                      </a:lnTo>
                      <a:lnTo>
                        <a:pt x="17" y="42"/>
                      </a:lnTo>
                      <a:lnTo>
                        <a:pt x="19" y="42"/>
                      </a:lnTo>
                      <a:lnTo>
                        <a:pt x="19" y="40"/>
                      </a:lnTo>
                      <a:lnTo>
                        <a:pt x="19" y="37"/>
                      </a:lnTo>
                      <a:lnTo>
                        <a:pt x="17" y="37"/>
                      </a:lnTo>
                      <a:lnTo>
                        <a:pt x="17" y="35"/>
                      </a:lnTo>
                      <a:lnTo>
                        <a:pt x="17" y="32"/>
                      </a:lnTo>
                      <a:lnTo>
                        <a:pt x="14" y="30"/>
                      </a:lnTo>
                      <a:lnTo>
                        <a:pt x="14" y="27"/>
                      </a:lnTo>
                      <a:lnTo>
                        <a:pt x="14" y="25"/>
                      </a:lnTo>
                      <a:lnTo>
                        <a:pt x="12" y="25"/>
                      </a:lnTo>
                      <a:lnTo>
                        <a:pt x="9" y="25"/>
                      </a:lnTo>
                      <a:lnTo>
                        <a:pt x="7" y="25"/>
                      </a:lnTo>
                      <a:lnTo>
                        <a:pt x="7" y="22"/>
                      </a:lnTo>
                      <a:lnTo>
                        <a:pt x="5" y="22"/>
                      </a:lnTo>
                      <a:lnTo>
                        <a:pt x="2" y="20"/>
                      </a:lnTo>
                      <a:lnTo>
                        <a:pt x="2" y="18"/>
                      </a:lnTo>
                      <a:lnTo>
                        <a:pt x="2" y="15"/>
                      </a:lnTo>
                      <a:lnTo>
                        <a:pt x="0" y="15"/>
                      </a:lnTo>
                      <a:lnTo>
                        <a:pt x="2" y="13"/>
                      </a:lnTo>
                      <a:lnTo>
                        <a:pt x="2" y="10"/>
                      </a:lnTo>
                      <a:lnTo>
                        <a:pt x="2" y="8"/>
                      </a:lnTo>
                      <a:lnTo>
                        <a:pt x="2" y="5"/>
                      </a:lnTo>
                      <a:lnTo>
                        <a:pt x="5" y="5"/>
                      </a:lnTo>
                      <a:lnTo>
                        <a:pt x="5" y="3"/>
                      </a:lnTo>
                      <a:lnTo>
                        <a:pt x="7" y="3"/>
                      </a:lnTo>
                      <a:lnTo>
                        <a:pt x="9" y="3"/>
                      </a:lnTo>
                      <a:lnTo>
                        <a:pt x="9" y="0"/>
                      </a:lnTo>
                      <a:lnTo>
                        <a:pt x="12" y="0"/>
                      </a:lnTo>
                      <a:lnTo>
                        <a:pt x="14" y="0"/>
                      </a:lnTo>
                      <a:lnTo>
                        <a:pt x="17" y="0"/>
                      </a:lnTo>
                      <a:lnTo>
                        <a:pt x="19" y="3"/>
                      </a:lnTo>
                      <a:lnTo>
                        <a:pt x="19" y="5"/>
                      </a:lnTo>
                      <a:lnTo>
                        <a:pt x="22" y="5"/>
                      </a:lnTo>
                      <a:lnTo>
                        <a:pt x="24" y="5"/>
                      </a:lnTo>
                      <a:lnTo>
                        <a:pt x="27" y="8"/>
                      </a:lnTo>
                      <a:lnTo>
                        <a:pt x="29" y="8"/>
                      </a:lnTo>
                      <a:lnTo>
                        <a:pt x="29" y="10"/>
                      </a:lnTo>
                      <a:lnTo>
                        <a:pt x="29" y="13"/>
                      </a:lnTo>
                      <a:lnTo>
                        <a:pt x="31" y="13"/>
                      </a:lnTo>
                      <a:lnTo>
                        <a:pt x="34" y="15"/>
                      </a:lnTo>
                      <a:lnTo>
                        <a:pt x="36" y="18"/>
                      </a:lnTo>
                      <a:lnTo>
                        <a:pt x="41" y="18"/>
                      </a:lnTo>
                      <a:lnTo>
                        <a:pt x="41" y="20"/>
                      </a:lnTo>
                      <a:lnTo>
                        <a:pt x="44" y="20"/>
                      </a:lnTo>
                      <a:lnTo>
                        <a:pt x="44" y="22"/>
                      </a:lnTo>
                      <a:lnTo>
                        <a:pt x="46" y="25"/>
                      </a:lnTo>
                      <a:lnTo>
                        <a:pt x="46" y="27"/>
                      </a:lnTo>
                      <a:lnTo>
                        <a:pt x="49" y="27"/>
                      </a:lnTo>
                      <a:lnTo>
                        <a:pt x="49" y="30"/>
                      </a:lnTo>
                      <a:lnTo>
                        <a:pt x="46" y="30"/>
                      </a:lnTo>
                      <a:lnTo>
                        <a:pt x="46" y="32"/>
                      </a:lnTo>
                      <a:lnTo>
                        <a:pt x="46" y="35"/>
                      </a:lnTo>
                      <a:lnTo>
                        <a:pt x="49" y="35"/>
                      </a:lnTo>
                      <a:lnTo>
                        <a:pt x="49" y="37"/>
                      </a:lnTo>
                      <a:lnTo>
                        <a:pt x="49" y="40"/>
                      </a:lnTo>
                      <a:lnTo>
                        <a:pt x="51" y="42"/>
                      </a:lnTo>
                      <a:lnTo>
                        <a:pt x="51" y="44"/>
                      </a:lnTo>
                      <a:lnTo>
                        <a:pt x="51" y="47"/>
                      </a:lnTo>
                      <a:lnTo>
                        <a:pt x="51" y="49"/>
                      </a:lnTo>
                      <a:lnTo>
                        <a:pt x="51" y="52"/>
                      </a:lnTo>
                      <a:lnTo>
                        <a:pt x="54" y="52"/>
                      </a:lnTo>
                      <a:lnTo>
                        <a:pt x="54" y="54"/>
                      </a:lnTo>
                      <a:lnTo>
                        <a:pt x="54" y="57"/>
                      </a:lnTo>
                      <a:lnTo>
                        <a:pt x="56" y="57"/>
                      </a:lnTo>
                      <a:lnTo>
                        <a:pt x="58" y="59"/>
                      </a:lnTo>
                      <a:lnTo>
                        <a:pt x="58" y="62"/>
                      </a:lnTo>
                      <a:lnTo>
                        <a:pt x="58" y="64"/>
                      </a:lnTo>
                      <a:lnTo>
                        <a:pt x="61" y="66"/>
                      </a:lnTo>
                      <a:lnTo>
                        <a:pt x="63" y="66"/>
                      </a:lnTo>
                      <a:lnTo>
                        <a:pt x="66" y="66"/>
                      </a:lnTo>
                      <a:lnTo>
                        <a:pt x="68" y="66"/>
                      </a:lnTo>
                      <a:lnTo>
                        <a:pt x="68" y="69"/>
                      </a:lnTo>
                      <a:lnTo>
                        <a:pt x="68" y="71"/>
                      </a:lnTo>
                      <a:lnTo>
                        <a:pt x="68" y="74"/>
                      </a:lnTo>
                      <a:lnTo>
                        <a:pt x="68" y="76"/>
                      </a:lnTo>
                      <a:lnTo>
                        <a:pt x="71" y="76"/>
                      </a:lnTo>
                      <a:lnTo>
                        <a:pt x="71" y="79"/>
                      </a:lnTo>
                      <a:lnTo>
                        <a:pt x="73" y="79"/>
                      </a:lnTo>
                      <a:lnTo>
                        <a:pt x="73" y="81"/>
                      </a:lnTo>
                      <a:lnTo>
                        <a:pt x="73" y="84"/>
                      </a:lnTo>
                      <a:lnTo>
                        <a:pt x="73" y="86"/>
                      </a:lnTo>
                      <a:lnTo>
                        <a:pt x="73" y="91"/>
                      </a:lnTo>
                      <a:lnTo>
                        <a:pt x="73" y="93"/>
                      </a:lnTo>
                      <a:lnTo>
                        <a:pt x="73" y="96"/>
                      </a:lnTo>
                      <a:lnTo>
                        <a:pt x="73" y="98"/>
                      </a:lnTo>
                      <a:lnTo>
                        <a:pt x="73" y="101"/>
                      </a:lnTo>
                      <a:lnTo>
                        <a:pt x="73" y="103"/>
                      </a:lnTo>
                      <a:lnTo>
                        <a:pt x="73" y="106"/>
                      </a:lnTo>
                      <a:lnTo>
                        <a:pt x="73" y="108"/>
                      </a:lnTo>
                      <a:lnTo>
                        <a:pt x="73" y="111"/>
                      </a:lnTo>
                      <a:lnTo>
                        <a:pt x="76" y="113"/>
                      </a:lnTo>
                      <a:lnTo>
                        <a:pt x="76" y="115"/>
                      </a:lnTo>
                      <a:lnTo>
                        <a:pt x="76" y="118"/>
                      </a:lnTo>
                      <a:lnTo>
                        <a:pt x="78" y="120"/>
                      </a:lnTo>
                      <a:close/>
                    </a:path>
                  </a:pathLst>
                </a:custGeom>
                <a:solidFill>
                  <a:srgbClr val="669900">
                    <a:alpha val="25000"/>
                  </a:srgbClr>
                </a:solidFill>
                <a:ln w="3175">
                  <a:noFill/>
                  <a:prstDash val="solid"/>
                  <a:round/>
                  <a:headEnd/>
                  <a:tailEnd/>
                </a:ln>
              </p:spPr>
              <p:txBody>
                <a:bodyPr/>
                <a:lstStyle/>
                <a:p>
                  <a:endParaRPr lang="es-SV"/>
                </a:p>
              </p:txBody>
            </p:sp>
            <p:sp>
              <p:nvSpPr>
                <p:cNvPr id="149878" name="Freeform 2422"/>
                <p:cNvSpPr>
                  <a:spLocks/>
                </p:cNvSpPr>
                <p:nvPr/>
              </p:nvSpPr>
              <p:spPr bwMode="auto">
                <a:xfrm>
                  <a:off x="3866" y="2236"/>
                  <a:ext cx="125" cy="215"/>
                </a:xfrm>
                <a:custGeom>
                  <a:avLst/>
                  <a:gdLst/>
                  <a:ahLst/>
                  <a:cxnLst>
                    <a:cxn ang="0">
                      <a:pos x="86" y="215"/>
                    </a:cxn>
                    <a:cxn ang="0">
                      <a:pos x="62" y="186"/>
                    </a:cxn>
                    <a:cxn ang="0">
                      <a:pos x="27" y="190"/>
                    </a:cxn>
                    <a:cxn ang="0">
                      <a:pos x="20" y="186"/>
                    </a:cxn>
                    <a:cxn ang="0">
                      <a:pos x="54" y="161"/>
                    </a:cxn>
                    <a:cxn ang="0">
                      <a:pos x="64" y="151"/>
                    </a:cxn>
                    <a:cxn ang="0">
                      <a:pos x="62" y="146"/>
                    </a:cxn>
                    <a:cxn ang="0">
                      <a:pos x="52" y="137"/>
                    </a:cxn>
                    <a:cxn ang="0">
                      <a:pos x="47" y="122"/>
                    </a:cxn>
                    <a:cxn ang="0">
                      <a:pos x="40" y="115"/>
                    </a:cxn>
                    <a:cxn ang="0">
                      <a:pos x="30" y="110"/>
                    </a:cxn>
                    <a:cxn ang="0">
                      <a:pos x="20" y="107"/>
                    </a:cxn>
                    <a:cxn ang="0">
                      <a:pos x="13" y="105"/>
                    </a:cxn>
                    <a:cxn ang="0">
                      <a:pos x="15" y="95"/>
                    </a:cxn>
                    <a:cxn ang="0">
                      <a:pos x="18" y="85"/>
                    </a:cxn>
                    <a:cxn ang="0">
                      <a:pos x="15" y="70"/>
                    </a:cxn>
                    <a:cxn ang="0">
                      <a:pos x="18" y="61"/>
                    </a:cxn>
                    <a:cxn ang="0">
                      <a:pos x="18" y="51"/>
                    </a:cxn>
                    <a:cxn ang="0">
                      <a:pos x="15" y="41"/>
                    </a:cxn>
                    <a:cxn ang="0">
                      <a:pos x="13" y="29"/>
                    </a:cxn>
                    <a:cxn ang="0">
                      <a:pos x="8" y="22"/>
                    </a:cxn>
                    <a:cxn ang="0">
                      <a:pos x="3" y="17"/>
                    </a:cxn>
                    <a:cxn ang="0">
                      <a:pos x="3" y="7"/>
                    </a:cxn>
                    <a:cxn ang="0">
                      <a:pos x="13" y="9"/>
                    </a:cxn>
                    <a:cxn ang="0">
                      <a:pos x="25" y="9"/>
                    </a:cxn>
                    <a:cxn ang="0">
                      <a:pos x="32" y="12"/>
                    </a:cxn>
                    <a:cxn ang="0">
                      <a:pos x="40" y="19"/>
                    </a:cxn>
                    <a:cxn ang="0">
                      <a:pos x="52" y="14"/>
                    </a:cxn>
                    <a:cxn ang="0">
                      <a:pos x="64" y="7"/>
                    </a:cxn>
                    <a:cxn ang="0">
                      <a:pos x="71" y="0"/>
                    </a:cxn>
                    <a:cxn ang="0">
                      <a:pos x="79" y="4"/>
                    </a:cxn>
                    <a:cxn ang="0">
                      <a:pos x="84" y="14"/>
                    </a:cxn>
                    <a:cxn ang="0">
                      <a:pos x="93" y="24"/>
                    </a:cxn>
                    <a:cxn ang="0">
                      <a:pos x="98" y="34"/>
                    </a:cxn>
                    <a:cxn ang="0">
                      <a:pos x="101" y="48"/>
                    </a:cxn>
                    <a:cxn ang="0">
                      <a:pos x="108" y="56"/>
                    </a:cxn>
                    <a:cxn ang="0">
                      <a:pos x="111" y="66"/>
                    </a:cxn>
                    <a:cxn ang="0">
                      <a:pos x="111" y="75"/>
                    </a:cxn>
                    <a:cxn ang="0">
                      <a:pos x="115" y="80"/>
                    </a:cxn>
                    <a:cxn ang="0">
                      <a:pos x="118" y="88"/>
                    </a:cxn>
                    <a:cxn ang="0">
                      <a:pos x="118" y="97"/>
                    </a:cxn>
                    <a:cxn ang="0">
                      <a:pos x="123" y="102"/>
                    </a:cxn>
                    <a:cxn ang="0">
                      <a:pos x="125" y="112"/>
                    </a:cxn>
                    <a:cxn ang="0">
                      <a:pos x="123" y="122"/>
                    </a:cxn>
                    <a:cxn ang="0">
                      <a:pos x="118" y="132"/>
                    </a:cxn>
                    <a:cxn ang="0">
                      <a:pos x="113" y="139"/>
                    </a:cxn>
                    <a:cxn ang="0">
                      <a:pos x="108" y="146"/>
                    </a:cxn>
                    <a:cxn ang="0">
                      <a:pos x="101" y="151"/>
                    </a:cxn>
                    <a:cxn ang="0">
                      <a:pos x="101" y="163"/>
                    </a:cxn>
                    <a:cxn ang="0">
                      <a:pos x="108" y="173"/>
                    </a:cxn>
                    <a:cxn ang="0">
                      <a:pos x="111" y="186"/>
                    </a:cxn>
                    <a:cxn ang="0">
                      <a:pos x="113" y="195"/>
                    </a:cxn>
                  </a:cxnLst>
                  <a:rect l="0" t="0" r="r" b="b"/>
                  <a:pathLst>
                    <a:path w="125" h="215">
                      <a:moveTo>
                        <a:pt x="108" y="208"/>
                      </a:moveTo>
                      <a:lnTo>
                        <a:pt x="103" y="212"/>
                      </a:lnTo>
                      <a:lnTo>
                        <a:pt x="96" y="215"/>
                      </a:lnTo>
                      <a:lnTo>
                        <a:pt x="86" y="215"/>
                      </a:lnTo>
                      <a:lnTo>
                        <a:pt x="74" y="208"/>
                      </a:lnTo>
                      <a:lnTo>
                        <a:pt x="71" y="203"/>
                      </a:lnTo>
                      <a:lnTo>
                        <a:pt x="64" y="195"/>
                      </a:lnTo>
                      <a:lnTo>
                        <a:pt x="62" y="186"/>
                      </a:lnTo>
                      <a:lnTo>
                        <a:pt x="54" y="183"/>
                      </a:lnTo>
                      <a:lnTo>
                        <a:pt x="40" y="186"/>
                      </a:lnTo>
                      <a:lnTo>
                        <a:pt x="35" y="186"/>
                      </a:lnTo>
                      <a:lnTo>
                        <a:pt x="27" y="190"/>
                      </a:lnTo>
                      <a:lnTo>
                        <a:pt x="20" y="193"/>
                      </a:lnTo>
                      <a:lnTo>
                        <a:pt x="20" y="190"/>
                      </a:lnTo>
                      <a:lnTo>
                        <a:pt x="20" y="188"/>
                      </a:lnTo>
                      <a:lnTo>
                        <a:pt x="20" y="186"/>
                      </a:lnTo>
                      <a:lnTo>
                        <a:pt x="22" y="183"/>
                      </a:lnTo>
                      <a:lnTo>
                        <a:pt x="49" y="166"/>
                      </a:lnTo>
                      <a:lnTo>
                        <a:pt x="52" y="163"/>
                      </a:lnTo>
                      <a:lnTo>
                        <a:pt x="54" y="161"/>
                      </a:lnTo>
                      <a:lnTo>
                        <a:pt x="59" y="161"/>
                      </a:lnTo>
                      <a:lnTo>
                        <a:pt x="62" y="156"/>
                      </a:lnTo>
                      <a:lnTo>
                        <a:pt x="64" y="154"/>
                      </a:lnTo>
                      <a:lnTo>
                        <a:pt x="64" y="151"/>
                      </a:lnTo>
                      <a:lnTo>
                        <a:pt x="66" y="151"/>
                      </a:lnTo>
                      <a:lnTo>
                        <a:pt x="66" y="149"/>
                      </a:lnTo>
                      <a:lnTo>
                        <a:pt x="64" y="146"/>
                      </a:lnTo>
                      <a:lnTo>
                        <a:pt x="62" y="146"/>
                      </a:lnTo>
                      <a:lnTo>
                        <a:pt x="59" y="144"/>
                      </a:lnTo>
                      <a:lnTo>
                        <a:pt x="57" y="141"/>
                      </a:lnTo>
                      <a:lnTo>
                        <a:pt x="54" y="139"/>
                      </a:lnTo>
                      <a:lnTo>
                        <a:pt x="52" y="137"/>
                      </a:lnTo>
                      <a:lnTo>
                        <a:pt x="52" y="134"/>
                      </a:lnTo>
                      <a:lnTo>
                        <a:pt x="49" y="129"/>
                      </a:lnTo>
                      <a:lnTo>
                        <a:pt x="47" y="124"/>
                      </a:lnTo>
                      <a:lnTo>
                        <a:pt x="47" y="122"/>
                      </a:lnTo>
                      <a:lnTo>
                        <a:pt x="44" y="119"/>
                      </a:lnTo>
                      <a:lnTo>
                        <a:pt x="42" y="117"/>
                      </a:lnTo>
                      <a:lnTo>
                        <a:pt x="42" y="115"/>
                      </a:lnTo>
                      <a:lnTo>
                        <a:pt x="40" y="115"/>
                      </a:lnTo>
                      <a:lnTo>
                        <a:pt x="37" y="112"/>
                      </a:lnTo>
                      <a:lnTo>
                        <a:pt x="35" y="110"/>
                      </a:lnTo>
                      <a:lnTo>
                        <a:pt x="32" y="110"/>
                      </a:lnTo>
                      <a:lnTo>
                        <a:pt x="30" y="110"/>
                      </a:lnTo>
                      <a:lnTo>
                        <a:pt x="27" y="107"/>
                      </a:lnTo>
                      <a:lnTo>
                        <a:pt x="25" y="107"/>
                      </a:lnTo>
                      <a:lnTo>
                        <a:pt x="22" y="107"/>
                      </a:lnTo>
                      <a:lnTo>
                        <a:pt x="20" y="107"/>
                      </a:lnTo>
                      <a:lnTo>
                        <a:pt x="18" y="107"/>
                      </a:lnTo>
                      <a:lnTo>
                        <a:pt x="15" y="107"/>
                      </a:lnTo>
                      <a:lnTo>
                        <a:pt x="13" y="107"/>
                      </a:lnTo>
                      <a:lnTo>
                        <a:pt x="13" y="105"/>
                      </a:lnTo>
                      <a:lnTo>
                        <a:pt x="10" y="102"/>
                      </a:lnTo>
                      <a:lnTo>
                        <a:pt x="10" y="100"/>
                      </a:lnTo>
                      <a:lnTo>
                        <a:pt x="13" y="97"/>
                      </a:lnTo>
                      <a:lnTo>
                        <a:pt x="15" y="95"/>
                      </a:lnTo>
                      <a:lnTo>
                        <a:pt x="15" y="93"/>
                      </a:lnTo>
                      <a:lnTo>
                        <a:pt x="18" y="90"/>
                      </a:lnTo>
                      <a:lnTo>
                        <a:pt x="18" y="88"/>
                      </a:lnTo>
                      <a:lnTo>
                        <a:pt x="18" y="85"/>
                      </a:lnTo>
                      <a:lnTo>
                        <a:pt x="15" y="80"/>
                      </a:lnTo>
                      <a:lnTo>
                        <a:pt x="15" y="75"/>
                      </a:lnTo>
                      <a:lnTo>
                        <a:pt x="15" y="73"/>
                      </a:lnTo>
                      <a:lnTo>
                        <a:pt x="15" y="70"/>
                      </a:lnTo>
                      <a:lnTo>
                        <a:pt x="15" y="66"/>
                      </a:lnTo>
                      <a:lnTo>
                        <a:pt x="18" y="66"/>
                      </a:lnTo>
                      <a:lnTo>
                        <a:pt x="18" y="63"/>
                      </a:lnTo>
                      <a:lnTo>
                        <a:pt x="18" y="61"/>
                      </a:lnTo>
                      <a:lnTo>
                        <a:pt x="18" y="58"/>
                      </a:lnTo>
                      <a:lnTo>
                        <a:pt x="18" y="56"/>
                      </a:lnTo>
                      <a:lnTo>
                        <a:pt x="18" y="53"/>
                      </a:lnTo>
                      <a:lnTo>
                        <a:pt x="18" y="51"/>
                      </a:lnTo>
                      <a:lnTo>
                        <a:pt x="18" y="48"/>
                      </a:lnTo>
                      <a:lnTo>
                        <a:pt x="18" y="46"/>
                      </a:lnTo>
                      <a:lnTo>
                        <a:pt x="15" y="44"/>
                      </a:lnTo>
                      <a:lnTo>
                        <a:pt x="15" y="41"/>
                      </a:lnTo>
                      <a:lnTo>
                        <a:pt x="15" y="39"/>
                      </a:lnTo>
                      <a:lnTo>
                        <a:pt x="15" y="34"/>
                      </a:lnTo>
                      <a:lnTo>
                        <a:pt x="15" y="31"/>
                      </a:lnTo>
                      <a:lnTo>
                        <a:pt x="13" y="29"/>
                      </a:lnTo>
                      <a:lnTo>
                        <a:pt x="13" y="26"/>
                      </a:lnTo>
                      <a:lnTo>
                        <a:pt x="13" y="24"/>
                      </a:lnTo>
                      <a:lnTo>
                        <a:pt x="10" y="24"/>
                      </a:lnTo>
                      <a:lnTo>
                        <a:pt x="8" y="22"/>
                      </a:lnTo>
                      <a:lnTo>
                        <a:pt x="5" y="22"/>
                      </a:lnTo>
                      <a:lnTo>
                        <a:pt x="5" y="19"/>
                      </a:lnTo>
                      <a:lnTo>
                        <a:pt x="3" y="19"/>
                      </a:lnTo>
                      <a:lnTo>
                        <a:pt x="3" y="17"/>
                      </a:lnTo>
                      <a:lnTo>
                        <a:pt x="0" y="14"/>
                      </a:lnTo>
                      <a:lnTo>
                        <a:pt x="0" y="12"/>
                      </a:lnTo>
                      <a:lnTo>
                        <a:pt x="3" y="9"/>
                      </a:lnTo>
                      <a:lnTo>
                        <a:pt x="3" y="7"/>
                      </a:lnTo>
                      <a:lnTo>
                        <a:pt x="5" y="7"/>
                      </a:lnTo>
                      <a:lnTo>
                        <a:pt x="8" y="9"/>
                      </a:lnTo>
                      <a:lnTo>
                        <a:pt x="10" y="9"/>
                      </a:lnTo>
                      <a:lnTo>
                        <a:pt x="13" y="9"/>
                      </a:lnTo>
                      <a:lnTo>
                        <a:pt x="15" y="12"/>
                      </a:lnTo>
                      <a:lnTo>
                        <a:pt x="18" y="12"/>
                      </a:lnTo>
                      <a:lnTo>
                        <a:pt x="20" y="12"/>
                      </a:lnTo>
                      <a:lnTo>
                        <a:pt x="25" y="9"/>
                      </a:lnTo>
                      <a:lnTo>
                        <a:pt x="27" y="9"/>
                      </a:lnTo>
                      <a:lnTo>
                        <a:pt x="30" y="9"/>
                      </a:lnTo>
                      <a:lnTo>
                        <a:pt x="30" y="12"/>
                      </a:lnTo>
                      <a:lnTo>
                        <a:pt x="32" y="12"/>
                      </a:lnTo>
                      <a:lnTo>
                        <a:pt x="35" y="12"/>
                      </a:lnTo>
                      <a:lnTo>
                        <a:pt x="37" y="17"/>
                      </a:lnTo>
                      <a:lnTo>
                        <a:pt x="40" y="17"/>
                      </a:lnTo>
                      <a:lnTo>
                        <a:pt x="40" y="19"/>
                      </a:lnTo>
                      <a:lnTo>
                        <a:pt x="44" y="19"/>
                      </a:lnTo>
                      <a:lnTo>
                        <a:pt x="47" y="19"/>
                      </a:lnTo>
                      <a:lnTo>
                        <a:pt x="49" y="17"/>
                      </a:lnTo>
                      <a:lnTo>
                        <a:pt x="52" y="14"/>
                      </a:lnTo>
                      <a:lnTo>
                        <a:pt x="54" y="12"/>
                      </a:lnTo>
                      <a:lnTo>
                        <a:pt x="57" y="12"/>
                      </a:lnTo>
                      <a:lnTo>
                        <a:pt x="57" y="9"/>
                      </a:lnTo>
                      <a:lnTo>
                        <a:pt x="64" y="7"/>
                      </a:lnTo>
                      <a:lnTo>
                        <a:pt x="64" y="4"/>
                      </a:lnTo>
                      <a:lnTo>
                        <a:pt x="66" y="4"/>
                      </a:lnTo>
                      <a:lnTo>
                        <a:pt x="69" y="2"/>
                      </a:lnTo>
                      <a:lnTo>
                        <a:pt x="71" y="0"/>
                      </a:lnTo>
                      <a:lnTo>
                        <a:pt x="74" y="0"/>
                      </a:lnTo>
                      <a:lnTo>
                        <a:pt x="76" y="0"/>
                      </a:lnTo>
                      <a:lnTo>
                        <a:pt x="79" y="2"/>
                      </a:lnTo>
                      <a:lnTo>
                        <a:pt x="79" y="4"/>
                      </a:lnTo>
                      <a:lnTo>
                        <a:pt x="79" y="7"/>
                      </a:lnTo>
                      <a:lnTo>
                        <a:pt x="79" y="9"/>
                      </a:lnTo>
                      <a:lnTo>
                        <a:pt x="81" y="12"/>
                      </a:lnTo>
                      <a:lnTo>
                        <a:pt x="84" y="14"/>
                      </a:lnTo>
                      <a:lnTo>
                        <a:pt x="86" y="17"/>
                      </a:lnTo>
                      <a:lnTo>
                        <a:pt x="86" y="19"/>
                      </a:lnTo>
                      <a:lnTo>
                        <a:pt x="91" y="22"/>
                      </a:lnTo>
                      <a:lnTo>
                        <a:pt x="93" y="24"/>
                      </a:lnTo>
                      <a:lnTo>
                        <a:pt x="96" y="26"/>
                      </a:lnTo>
                      <a:lnTo>
                        <a:pt x="96" y="29"/>
                      </a:lnTo>
                      <a:lnTo>
                        <a:pt x="96" y="31"/>
                      </a:lnTo>
                      <a:lnTo>
                        <a:pt x="98" y="34"/>
                      </a:lnTo>
                      <a:lnTo>
                        <a:pt x="98" y="36"/>
                      </a:lnTo>
                      <a:lnTo>
                        <a:pt x="101" y="39"/>
                      </a:lnTo>
                      <a:lnTo>
                        <a:pt x="101" y="44"/>
                      </a:lnTo>
                      <a:lnTo>
                        <a:pt x="101" y="48"/>
                      </a:lnTo>
                      <a:lnTo>
                        <a:pt x="103" y="51"/>
                      </a:lnTo>
                      <a:lnTo>
                        <a:pt x="106" y="53"/>
                      </a:lnTo>
                      <a:lnTo>
                        <a:pt x="108" y="53"/>
                      </a:lnTo>
                      <a:lnTo>
                        <a:pt x="108" y="56"/>
                      </a:lnTo>
                      <a:lnTo>
                        <a:pt x="108" y="58"/>
                      </a:lnTo>
                      <a:lnTo>
                        <a:pt x="108" y="61"/>
                      </a:lnTo>
                      <a:lnTo>
                        <a:pt x="108" y="63"/>
                      </a:lnTo>
                      <a:lnTo>
                        <a:pt x="111" y="66"/>
                      </a:lnTo>
                      <a:lnTo>
                        <a:pt x="111" y="68"/>
                      </a:lnTo>
                      <a:lnTo>
                        <a:pt x="111" y="70"/>
                      </a:lnTo>
                      <a:lnTo>
                        <a:pt x="111" y="73"/>
                      </a:lnTo>
                      <a:lnTo>
                        <a:pt x="111" y="75"/>
                      </a:lnTo>
                      <a:lnTo>
                        <a:pt x="111" y="78"/>
                      </a:lnTo>
                      <a:lnTo>
                        <a:pt x="111" y="80"/>
                      </a:lnTo>
                      <a:lnTo>
                        <a:pt x="113" y="80"/>
                      </a:lnTo>
                      <a:lnTo>
                        <a:pt x="115" y="80"/>
                      </a:lnTo>
                      <a:lnTo>
                        <a:pt x="115" y="83"/>
                      </a:lnTo>
                      <a:lnTo>
                        <a:pt x="115" y="85"/>
                      </a:lnTo>
                      <a:lnTo>
                        <a:pt x="118" y="85"/>
                      </a:lnTo>
                      <a:lnTo>
                        <a:pt x="118" y="88"/>
                      </a:lnTo>
                      <a:lnTo>
                        <a:pt x="118" y="90"/>
                      </a:lnTo>
                      <a:lnTo>
                        <a:pt x="118" y="93"/>
                      </a:lnTo>
                      <a:lnTo>
                        <a:pt x="118" y="95"/>
                      </a:lnTo>
                      <a:lnTo>
                        <a:pt x="118" y="97"/>
                      </a:lnTo>
                      <a:lnTo>
                        <a:pt x="118" y="100"/>
                      </a:lnTo>
                      <a:lnTo>
                        <a:pt x="120" y="100"/>
                      </a:lnTo>
                      <a:lnTo>
                        <a:pt x="120" y="102"/>
                      </a:lnTo>
                      <a:lnTo>
                        <a:pt x="123" y="102"/>
                      </a:lnTo>
                      <a:lnTo>
                        <a:pt x="123" y="105"/>
                      </a:lnTo>
                      <a:lnTo>
                        <a:pt x="125" y="107"/>
                      </a:lnTo>
                      <a:lnTo>
                        <a:pt x="125" y="110"/>
                      </a:lnTo>
                      <a:lnTo>
                        <a:pt x="125" y="112"/>
                      </a:lnTo>
                      <a:lnTo>
                        <a:pt x="123" y="115"/>
                      </a:lnTo>
                      <a:lnTo>
                        <a:pt x="123" y="117"/>
                      </a:lnTo>
                      <a:lnTo>
                        <a:pt x="123" y="119"/>
                      </a:lnTo>
                      <a:lnTo>
                        <a:pt x="123" y="122"/>
                      </a:lnTo>
                      <a:lnTo>
                        <a:pt x="120" y="124"/>
                      </a:lnTo>
                      <a:lnTo>
                        <a:pt x="118" y="127"/>
                      </a:lnTo>
                      <a:lnTo>
                        <a:pt x="118" y="129"/>
                      </a:lnTo>
                      <a:lnTo>
                        <a:pt x="118" y="132"/>
                      </a:lnTo>
                      <a:lnTo>
                        <a:pt x="118" y="134"/>
                      </a:lnTo>
                      <a:lnTo>
                        <a:pt x="115" y="137"/>
                      </a:lnTo>
                      <a:lnTo>
                        <a:pt x="113" y="137"/>
                      </a:lnTo>
                      <a:lnTo>
                        <a:pt x="113" y="139"/>
                      </a:lnTo>
                      <a:lnTo>
                        <a:pt x="113" y="141"/>
                      </a:lnTo>
                      <a:lnTo>
                        <a:pt x="111" y="144"/>
                      </a:lnTo>
                      <a:lnTo>
                        <a:pt x="111" y="146"/>
                      </a:lnTo>
                      <a:lnTo>
                        <a:pt x="108" y="146"/>
                      </a:lnTo>
                      <a:lnTo>
                        <a:pt x="108" y="149"/>
                      </a:lnTo>
                      <a:lnTo>
                        <a:pt x="106" y="151"/>
                      </a:lnTo>
                      <a:lnTo>
                        <a:pt x="103" y="151"/>
                      </a:lnTo>
                      <a:lnTo>
                        <a:pt x="101" y="151"/>
                      </a:lnTo>
                      <a:lnTo>
                        <a:pt x="101" y="154"/>
                      </a:lnTo>
                      <a:lnTo>
                        <a:pt x="101" y="159"/>
                      </a:lnTo>
                      <a:lnTo>
                        <a:pt x="101" y="161"/>
                      </a:lnTo>
                      <a:lnTo>
                        <a:pt x="101" y="163"/>
                      </a:lnTo>
                      <a:lnTo>
                        <a:pt x="103" y="166"/>
                      </a:lnTo>
                      <a:lnTo>
                        <a:pt x="103" y="168"/>
                      </a:lnTo>
                      <a:lnTo>
                        <a:pt x="106" y="173"/>
                      </a:lnTo>
                      <a:lnTo>
                        <a:pt x="108" y="173"/>
                      </a:lnTo>
                      <a:lnTo>
                        <a:pt x="108" y="176"/>
                      </a:lnTo>
                      <a:lnTo>
                        <a:pt x="108" y="181"/>
                      </a:lnTo>
                      <a:lnTo>
                        <a:pt x="108" y="183"/>
                      </a:lnTo>
                      <a:lnTo>
                        <a:pt x="111" y="186"/>
                      </a:lnTo>
                      <a:lnTo>
                        <a:pt x="111" y="188"/>
                      </a:lnTo>
                      <a:lnTo>
                        <a:pt x="113" y="190"/>
                      </a:lnTo>
                      <a:lnTo>
                        <a:pt x="113" y="193"/>
                      </a:lnTo>
                      <a:lnTo>
                        <a:pt x="113" y="195"/>
                      </a:lnTo>
                      <a:lnTo>
                        <a:pt x="115" y="198"/>
                      </a:lnTo>
                      <a:lnTo>
                        <a:pt x="113" y="203"/>
                      </a:lnTo>
                      <a:lnTo>
                        <a:pt x="108" y="208"/>
                      </a:lnTo>
                      <a:close/>
                    </a:path>
                  </a:pathLst>
                </a:custGeom>
                <a:solidFill>
                  <a:srgbClr val="669900">
                    <a:alpha val="25000"/>
                  </a:srgbClr>
                </a:solidFill>
                <a:ln w="3175">
                  <a:noFill/>
                  <a:prstDash val="solid"/>
                  <a:round/>
                  <a:headEnd/>
                  <a:tailEnd/>
                </a:ln>
              </p:spPr>
              <p:txBody>
                <a:bodyPr/>
                <a:lstStyle/>
                <a:p>
                  <a:endParaRPr lang="es-SV"/>
                </a:p>
              </p:txBody>
            </p:sp>
            <p:sp>
              <p:nvSpPr>
                <p:cNvPr id="149879" name="Freeform 2423"/>
                <p:cNvSpPr>
                  <a:spLocks/>
                </p:cNvSpPr>
                <p:nvPr/>
              </p:nvSpPr>
              <p:spPr bwMode="auto">
                <a:xfrm>
                  <a:off x="3707" y="2236"/>
                  <a:ext cx="225" cy="266"/>
                </a:xfrm>
                <a:custGeom>
                  <a:avLst/>
                  <a:gdLst/>
                  <a:ahLst/>
                  <a:cxnLst>
                    <a:cxn ang="0">
                      <a:pos x="137" y="2"/>
                    </a:cxn>
                    <a:cxn ang="0">
                      <a:pos x="150" y="0"/>
                    </a:cxn>
                    <a:cxn ang="0">
                      <a:pos x="159" y="4"/>
                    </a:cxn>
                    <a:cxn ang="0">
                      <a:pos x="159" y="12"/>
                    </a:cxn>
                    <a:cxn ang="0">
                      <a:pos x="164" y="22"/>
                    </a:cxn>
                    <a:cxn ang="0">
                      <a:pos x="172" y="29"/>
                    </a:cxn>
                    <a:cxn ang="0">
                      <a:pos x="174" y="44"/>
                    </a:cxn>
                    <a:cxn ang="0">
                      <a:pos x="177" y="56"/>
                    </a:cxn>
                    <a:cxn ang="0">
                      <a:pos x="174" y="66"/>
                    </a:cxn>
                    <a:cxn ang="0">
                      <a:pos x="177" y="85"/>
                    </a:cxn>
                    <a:cxn ang="0">
                      <a:pos x="172" y="97"/>
                    </a:cxn>
                    <a:cxn ang="0">
                      <a:pos x="174" y="107"/>
                    </a:cxn>
                    <a:cxn ang="0">
                      <a:pos x="186" y="107"/>
                    </a:cxn>
                    <a:cxn ang="0">
                      <a:pos x="199" y="115"/>
                    </a:cxn>
                    <a:cxn ang="0">
                      <a:pos x="206" y="124"/>
                    </a:cxn>
                    <a:cxn ang="0">
                      <a:pos x="216" y="141"/>
                    </a:cxn>
                    <a:cxn ang="0">
                      <a:pos x="225" y="151"/>
                    </a:cxn>
                    <a:cxn ang="0">
                      <a:pos x="213" y="161"/>
                    </a:cxn>
                    <a:cxn ang="0">
                      <a:pos x="179" y="188"/>
                    </a:cxn>
                    <a:cxn ang="0">
                      <a:pos x="135" y="198"/>
                    </a:cxn>
                    <a:cxn ang="0">
                      <a:pos x="110" y="200"/>
                    </a:cxn>
                    <a:cxn ang="0">
                      <a:pos x="93" y="212"/>
                    </a:cxn>
                    <a:cxn ang="0">
                      <a:pos x="79" y="242"/>
                    </a:cxn>
                    <a:cxn ang="0">
                      <a:pos x="57" y="242"/>
                    </a:cxn>
                    <a:cxn ang="0">
                      <a:pos x="27" y="256"/>
                    </a:cxn>
                    <a:cxn ang="0">
                      <a:pos x="15" y="252"/>
                    </a:cxn>
                    <a:cxn ang="0">
                      <a:pos x="5" y="244"/>
                    </a:cxn>
                    <a:cxn ang="0">
                      <a:pos x="13" y="239"/>
                    </a:cxn>
                    <a:cxn ang="0">
                      <a:pos x="13" y="230"/>
                    </a:cxn>
                    <a:cxn ang="0">
                      <a:pos x="20" y="222"/>
                    </a:cxn>
                    <a:cxn ang="0">
                      <a:pos x="25" y="215"/>
                    </a:cxn>
                    <a:cxn ang="0">
                      <a:pos x="30" y="208"/>
                    </a:cxn>
                    <a:cxn ang="0">
                      <a:pos x="37" y="203"/>
                    </a:cxn>
                    <a:cxn ang="0">
                      <a:pos x="39" y="195"/>
                    </a:cxn>
                    <a:cxn ang="0">
                      <a:pos x="52" y="188"/>
                    </a:cxn>
                    <a:cxn ang="0">
                      <a:pos x="57" y="173"/>
                    </a:cxn>
                    <a:cxn ang="0">
                      <a:pos x="54" y="156"/>
                    </a:cxn>
                    <a:cxn ang="0">
                      <a:pos x="62" y="149"/>
                    </a:cxn>
                    <a:cxn ang="0">
                      <a:pos x="74" y="139"/>
                    </a:cxn>
                    <a:cxn ang="0">
                      <a:pos x="86" y="124"/>
                    </a:cxn>
                    <a:cxn ang="0">
                      <a:pos x="93" y="115"/>
                    </a:cxn>
                    <a:cxn ang="0">
                      <a:pos x="96" y="105"/>
                    </a:cxn>
                    <a:cxn ang="0">
                      <a:pos x="110" y="105"/>
                    </a:cxn>
                    <a:cxn ang="0">
                      <a:pos x="120" y="102"/>
                    </a:cxn>
                    <a:cxn ang="0">
                      <a:pos x="123" y="90"/>
                    </a:cxn>
                    <a:cxn ang="0">
                      <a:pos x="128" y="78"/>
                    </a:cxn>
                    <a:cxn ang="0">
                      <a:pos x="118" y="73"/>
                    </a:cxn>
                    <a:cxn ang="0">
                      <a:pos x="113" y="66"/>
                    </a:cxn>
                    <a:cxn ang="0">
                      <a:pos x="125" y="63"/>
                    </a:cxn>
                    <a:cxn ang="0">
                      <a:pos x="135" y="51"/>
                    </a:cxn>
                    <a:cxn ang="0">
                      <a:pos x="142" y="36"/>
                    </a:cxn>
                    <a:cxn ang="0">
                      <a:pos x="140" y="24"/>
                    </a:cxn>
                    <a:cxn ang="0">
                      <a:pos x="132" y="14"/>
                    </a:cxn>
                    <a:cxn ang="0">
                      <a:pos x="128" y="0"/>
                    </a:cxn>
                  </a:cxnLst>
                  <a:rect l="0" t="0" r="r" b="b"/>
                  <a:pathLst>
                    <a:path w="225" h="266">
                      <a:moveTo>
                        <a:pt x="128" y="0"/>
                      </a:moveTo>
                      <a:lnTo>
                        <a:pt x="130" y="0"/>
                      </a:lnTo>
                      <a:lnTo>
                        <a:pt x="132" y="0"/>
                      </a:lnTo>
                      <a:lnTo>
                        <a:pt x="135" y="0"/>
                      </a:lnTo>
                      <a:lnTo>
                        <a:pt x="137" y="2"/>
                      </a:lnTo>
                      <a:lnTo>
                        <a:pt x="140" y="2"/>
                      </a:lnTo>
                      <a:lnTo>
                        <a:pt x="142" y="0"/>
                      </a:lnTo>
                      <a:lnTo>
                        <a:pt x="145" y="0"/>
                      </a:lnTo>
                      <a:lnTo>
                        <a:pt x="147" y="0"/>
                      </a:lnTo>
                      <a:lnTo>
                        <a:pt x="150" y="0"/>
                      </a:lnTo>
                      <a:lnTo>
                        <a:pt x="152" y="0"/>
                      </a:lnTo>
                      <a:lnTo>
                        <a:pt x="155" y="2"/>
                      </a:lnTo>
                      <a:lnTo>
                        <a:pt x="157" y="2"/>
                      </a:lnTo>
                      <a:lnTo>
                        <a:pt x="159" y="2"/>
                      </a:lnTo>
                      <a:lnTo>
                        <a:pt x="159" y="4"/>
                      </a:lnTo>
                      <a:lnTo>
                        <a:pt x="162" y="4"/>
                      </a:lnTo>
                      <a:lnTo>
                        <a:pt x="164" y="7"/>
                      </a:lnTo>
                      <a:lnTo>
                        <a:pt x="162" y="7"/>
                      </a:lnTo>
                      <a:lnTo>
                        <a:pt x="162" y="9"/>
                      </a:lnTo>
                      <a:lnTo>
                        <a:pt x="159" y="12"/>
                      </a:lnTo>
                      <a:lnTo>
                        <a:pt x="159" y="14"/>
                      </a:lnTo>
                      <a:lnTo>
                        <a:pt x="162" y="17"/>
                      </a:lnTo>
                      <a:lnTo>
                        <a:pt x="162" y="19"/>
                      </a:lnTo>
                      <a:lnTo>
                        <a:pt x="164" y="19"/>
                      </a:lnTo>
                      <a:lnTo>
                        <a:pt x="164" y="22"/>
                      </a:lnTo>
                      <a:lnTo>
                        <a:pt x="167" y="22"/>
                      </a:lnTo>
                      <a:lnTo>
                        <a:pt x="169" y="24"/>
                      </a:lnTo>
                      <a:lnTo>
                        <a:pt x="172" y="24"/>
                      </a:lnTo>
                      <a:lnTo>
                        <a:pt x="172" y="26"/>
                      </a:lnTo>
                      <a:lnTo>
                        <a:pt x="172" y="29"/>
                      </a:lnTo>
                      <a:lnTo>
                        <a:pt x="174" y="31"/>
                      </a:lnTo>
                      <a:lnTo>
                        <a:pt x="174" y="34"/>
                      </a:lnTo>
                      <a:lnTo>
                        <a:pt x="174" y="39"/>
                      </a:lnTo>
                      <a:lnTo>
                        <a:pt x="174" y="41"/>
                      </a:lnTo>
                      <a:lnTo>
                        <a:pt x="174" y="44"/>
                      </a:lnTo>
                      <a:lnTo>
                        <a:pt x="177" y="46"/>
                      </a:lnTo>
                      <a:lnTo>
                        <a:pt x="177" y="48"/>
                      </a:lnTo>
                      <a:lnTo>
                        <a:pt x="177" y="51"/>
                      </a:lnTo>
                      <a:lnTo>
                        <a:pt x="177" y="53"/>
                      </a:lnTo>
                      <a:lnTo>
                        <a:pt x="177" y="56"/>
                      </a:lnTo>
                      <a:lnTo>
                        <a:pt x="177" y="58"/>
                      </a:lnTo>
                      <a:lnTo>
                        <a:pt x="177" y="61"/>
                      </a:lnTo>
                      <a:lnTo>
                        <a:pt x="177" y="63"/>
                      </a:lnTo>
                      <a:lnTo>
                        <a:pt x="177" y="66"/>
                      </a:lnTo>
                      <a:lnTo>
                        <a:pt x="174" y="66"/>
                      </a:lnTo>
                      <a:lnTo>
                        <a:pt x="174" y="70"/>
                      </a:lnTo>
                      <a:lnTo>
                        <a:pt x="174" y="73"/>
                      </a:lnTo>
                      <a:lnTo>
                        <a:pt x="174" y="75"/>
                      </a:lnTo>
                      <a:lnTo>
                        <a:pt x="174" y="80"/>
                      </a:lnTo>
                      <a:lnTo>
                        <a:pt x="177" y="85"/>
                      </a:lnTo>
                      <a:lnTo>
                        <a:pt x="177" y="88"/>
                      </a:lnTo>
                      <a:lnTo>
                        <a:pt x="177" y="90"/>
                      </a:lnTo>
                      <a:lnTo>
                        <a:pt x="174" y="93"/>
                      </a:lnTo>
                      <a:lnTo>
                        <a:pt x="174" y="95"/>
                      </a:lnTo>
                      <a:lnTo>
                        <a:pt x="172" y="97"/>
                      </a:lnTo>
                      <a:lnTo>
                        <a:pt x="169" y="100"/>
                      </a:lnTo>
                      <a:lnTo>
                        <a:pt x="169" y="102"/>
                      </a:lnTo>
                      <a:lnTo>
                        <a:pt x="172" y="105"/>
                      </a:lnTo>
                      <a:lnTo>
                        <a:pt x="172" y="107"/>
                      </a:lnTo>
                      <a:lnTo>
                        <a:pt x="174" y="107"/>
                      </a:lnTo>
                      <a:lnTo>
                        <a:pt x="177" y="107"/>
                      </a:lnTo>
                      <a:lnTo>
                        <a:pt x="179" y="107"/>
                      </a:lnTo>
                      <a:lnTo>
                        <a:pt x="181" y="107"/>
                      </a:lnTo>
                      <a:lnTo>
                        <a:pt x="184" y="107"/>
                      </a:lnTo>
                      <a:lnTo>
                        <a:pt x="186" y="107"/>
                      </a:lnTo>
                      <a:lnTo>
                        <a:pt x="189" y="110"/>
                      </a:lnTo>
                      <a:lnTo>
                        <a:pt x="191" y="110"/>
                      </a:lnTo>
                      <a:lnTo>
                        <a:pt x="194" y="110"/>
                      </a:lnTo>
                      <a:lnTo>
                        <a:pt x="196" y="112"/>
                      </a:lnTo>
                      <a:lnTo>
                        <a:pt x="199" y="115"/>
                      </a:lnTo>
                      <a:lnTo>
                        <a:pt x="201" y="115"/>
                      </a:lnTo>
                      <a:lnTo>
                        <a:pt x="201" y="117"/>
                      </a:lnTo>
                      <a:lnTo>
                        <a:pt x="203" y="119"/>
                      </a:lnTo>
                      <a:lnTo>
                        <a:pt x="206" y="122"/>
                      </a:lnTo>
                      <a:lnTo>
                        <a:pt x="206" y="124"/>
                      </a:lnTo>
                      <a:lnTo>
                        <a:pt x="208" y="129"/>
                      </a:lnTo>
                      <a:lnTo>
                        <a:pt x="211" y="134"/>
                      </a:lnTo>
                      <a:lnTo>
                        <a:pt x="211" y="137"/>
                      </a:lnTo>
                      <a:lnTo>
                        <a:pt x="213" y="139"/>
                      </a:lnTo>
                      <a:lnTo>
                        <a:pt x="216" y="141"/>
                      </a:lnTo>
                      <a:lnTo>
                        <a:pt x="218" y="144"/>
                      </a:lnTo>
                      <a:lnTo>
                        <a:pt x="221" y="146"/>
                      </a:lnTo>
                      <a:lnTo>
                        <a:pt x="223" y="146"/>
                      </a:lnTo>
                      <a:lnTo>
                        <a:pt x="225" y="149"/>
                      </a:lnTo>
                      <a:lnTo>
                        <a:pt x="225" y="151"/>
                      </a:lnTo>
                      <a:lnTo>
                        <a:pt x="223" y="151"/>
                      </a:lnTo>
                      <a:lnTo>
                        <a:pt x="223" y="154"/>
                      </a:lnTo>
                      <a:lnTo>
                        <a:pt x="221" y="156"/>
                      </a:lnTo>
                      <a:lnTo>
                        <a:pt x="218" y="161"/>
                      </a:lnTo>
                      <a:lnTo>
                        <a:pt x="213" y="161"/>
                      </a:lnTo>
                      <a:lnTo>
                        <a:pt x="211" y="163"/>
                      </a:lnTo>
                      <a:lnTo>
                        <a:pt x="208" y="166"/>
                      </a:lnTo>
                      <a:lnTo>
                        <a:pt x="181" y="183"/>
                      </a:lnTo>
                      <a:lnTo>
                        <a:pt x="179" y="186"/>
                      </a:lnTo>
                      <a:lnTo>
                        <a:pt x="179" y="188"/>
                      </a:lnTo>
                      <a:lnTo>
                        <a:pt x="179" y="190"/>
                      </a:lnTo>
                      <a:lnTo>
                        <a:pt x="162" y="188"/>
                      </a:lnTo>
                      <a:lnTo>
                        <a:pt x="152" y="195"/>
                      </a:lnTo>
                      <a:lnTo>
                        <a:pt x="145" y="198"/>
                      </a:lnTo>
                      <a:lnTo>
                        <a:pt x="135" y="198"/>
                      </a:lnTo>
                      <a:lnTo>
                        <a:pt x="130" y="186"/>
                      </a:lnTo>
                      <a:lnTo>
                        <a:pt x="128" y="183"/>
                      </a:lnTo>
                      <a:lnTo>
                        <a:pt x="125" y="188"/>
                      </a:lnTo>
                      <a:lnTo>
                        <a:pt x="120" y="195"/>
                      </a:lnTo>
                      <a:lnTo>
                        <a:pt x="110" y="200"/>
                      </a:lnTo>
                      <a:lnTo>
                        <a:pt x="101" y="198"/>
                      </a:lnTo>
                      <a:lnTo>
                        <a:pt x="98" y="200"/>
                      </a:lnTo>
                      <a:lnTo>
                        <a:pt x="98" y="205"/>
                      </a:lnTo>
                      <a:lnTo>
                        <a:pt x="93" y="208"/>
                      </a:lnTo>
                      <a:lnTo>
                        <a:pt x="93" y="212"/>
                      </a:lnTo>
                      <a:lnTo>
                        <a:pt x="91" y="215"/>
                      </a:lnTo>
                      <a:lnTo>
                        <a:pt x="86" y="227"/>
                      </a:lnTo>
                      <a:lnTo>
                        <a:pt x="86" y="237"/>
                      </a:lnTo>
                      <a:lnTo>
                        <a:pt x="84" y="242"/>
                      </a:lnTo>
                      <a:lnTo>
                        <a:pt x="79" y="242"/>
                      </a:lnTo>
                      <a:lnTo>
                        <a:pt x="76" y="234"/>
                      </a:lnTo>
                      <a:lnTo>
                        <a:pt x="69" y="232"/>
                      </a:lnTo>
                      <a:lnTo>
                        <a:pt x="59" y="232"/>
                      </a:lnTo>
                      <a:lnTo>
                        <a:pt x="59" y="239"/>
                      </a:lnTo>
                      <a:lnTo>
                        <a:pt x="57" y="242"/>
                      </a:lnTo>
                      <a:lnTo>
                        <a:pt x="44" y="237"/>
                      </a:lnTo>
                      <a:lnTo>
                        <a:pt x="37" y="237"/>
                      </a:lnTo>
                      <a:lnTo>
                        <a:pt x="27" y="234"/>
                      </a:lnTo>
                      <a:lnTo>
                        <a:pt x="32" y="244"/>
                      </a:lnTo>
                      <a:lnTo>
                        <a:pt x="27" y="256"/>
                      </a:lnTo>
                      <a:lnTo>
                        <a:pt x="25" y="259"/>
                      </a:lnTo>
                      <a:lnTo>
                        <a:pt x="25" y="266"/>
                      </a:lnTo>
                      <a:lnTo>
                        <a:pt x="22" y="264"/>
                      </a:lnTo>
                      <a:lnTo>
                        <a:pt x="17" y="261"/>
                      </a:lnTo>
                      <a:lnTo>
                        <a:pt x="15" y="252"/>
                      </a:lnTo>
                      <a:lnTo>
                        <a:pt x="5" y="252"/>
                      </a:lnTo>
                      <a:lnTo>
                        <a:pt x="0" y="247"/>
                      </a:lnTo>
                      <a:lnTo>
                        <a:pt x="0" y="244"/>
                      </a:lnTo>
                      <a:lnTo>
                        <a:pt x="3" y="244"/>
                      </a:lnTo>
                      <a:lnTo>
                        <a:pt x="5" y="244"/>
                      </a:lnTo>
                      <a:lnTo>
                        <a:pt x="5" y="242"/>
                      </a:lnTo>
                      <a:lnTo>
                        <a:pt x="8" y="242"/>
                      </a:lnTo>
                      <a:lnTo>
                        <a:pt x="8" y="239"/>
                      </a:lnTo>
                      <a:lnTo>
                        <a:pt x="10" y="239"/>
                      </a:lnTo>
                      <a:lnTo>
                        <a:pt x="13" y="239"/>
                      </a:lnTo>
                      <a:lnTo>
                        <a:pt x="13" y="237"/>
                      </a:lnTo>
                      <a:lnTo>
                        <a:pt x="13" y="234"/>
                      </a:lnTo>
                      <a:lnTo>
                        <a:pt x="10" y="232"/>
                      </a:lnTo>
                      <a:lnTo>
                        <a:pt x="10" y="230"/>
                      </a:lnTo>
                      <a:lnTo>
                        <a:pt x="13" y="230"/>
                      </a:lnTo>
                      <a:lnTo>
                        <a:pt x="13" y="227"/>
                      </a:lnTo>
                      <a:lnTo>
                        <a:pt x="15" y="227"/>
                      </a:lnTo>
                      <a:lnTo>
                        <a:pt x="17" y="225"/>
                      </a:lnTo>
                      <a:lnTo>
                        <a:pt x="20" y="225"/>
                      </a:lnTo>
                      <a:lnTo>
                        <a:pt x="20" y="222"/>
                      </a:lnTo>
                      <a:lnTo>
                        <a:pt x="20" y="220"/>
                      </a:lnTo>
                      <a:lnTo>
                        <a:pt x="22" y="220"/>
                      </a:lnTo>
                      <a:lnTo>
                        <a:pt x="25" y="220"/>
                      </a:lnTo>
                      <a:lnTo>
                        <a:pt x="25" y="217"/>
                      </a:lnTo>
                      <a:lnTo>
                        <a:pt x="25" y="215"/>
                      </a:lnTo>
                      <a:lnTo>
                        <a:pt x="27" y="215"/>
                      </a:lnTo>
                      <a:lnTo>
                        <a:pt x="30" y="215"/>
                      </a:lnTo>
                      <a:lnTo>
                        <a:pt x="30" y="212"/>
                      </a:lnTo>
                      <a:lnTo>
                        <a:pt x="30" y="210"/>
                      </a:lnTo>
                      <a:lnTo>
                        <a:pt x="30" y="208"/>
                      </a:lnTo>
                      <a:lnTo>
                        <a:pt x="32" y="208"/>
                      </a:lnTo>
                      <a:lnTo>
                        <a:pt x="32" y="205"/>
                      </a:lnTo>
                      <a:lnTo>
                        <a:pt x="35" y="205"/>
                      </a:lnTo>
                      <a:lnTo>
                        <a:pt x="37" y="205"/>
                      </a:lnTo>
                      <a:lnTo>
                        <a:pt x="37" y="203"/>
                      </a:lnTo>
                      <a:lnTo>
                        <a:pt x="35" y="200"/>
                      </a:lnTo>
                      <a:lnTo>
                        <a:pt x="35" y="198"/>
                      </a:lnTo>
                      <a:lnTo>
                        <a:pt x="35" y="195"/>
                      </a:lnTo>
                      <a:lnTo>
                        <a:pt x="37" y="195"/>
                      </a:lnTo>
                      <a:lnTo>
                        <a:pt x="39" y="195"/>
                      </a:lnTo>
                      <a:lnTo>
                        <a:pt x="44" y="195"/>
                      </a:lnTo>
                      <a:lnTo>
                        <a:pt x="47" y="193"/>
                      </a:lnTo>
                      <a:lnTo>
                        <a:pt x="49" y="193"/>
                      </a:lnTo>
                      <a:lnTo>
                        <a:pt x="52" y="190"/>
                      </a:lnTo>
                      <a:lnTo>
                        <a:pt x="52" y="188"/>
                      </a:lnTo>
                      <a:lnTo>
                        <a:pt x="54" y="186"/>
                      </a:lnTo>
                      <a:lnTo>
                        <a:pt x="54" y="183"/>
                      </a:lnTo>
                      <a:lnTo>
                        <a:pt x="57" y="181"/>
                      </a:lnTo>
                      <a:lnTo>
                        <a:pt x="57" y="178"/>
                      </a:lnTo>
                      <a:lnTo>
                        <a:pt x="57" y="173"/>
                      </a:lnTo>
                      <a:lnTo>
                        <a:pt x="57" y="171"/>
                      </a:lnTo>
                      <a:lnTo>
                        <a:pt x="57" y="166"/>
                      </a:lnTo>
                      <a:lnTo>
                        <a:pt x="57" y="161"/>
                      </a:lnTo>
                      <a:lnTo>
                        <a:pt x="54" y="159"/>
                      </a:lnTo>
                      <a:lnTo>
                        <a:pt x="54" y="156"/>
                      </a:lnTo>
                      <a:lnTo>
                        <a:pt x="54" y="154"/>
                      </a:lnTo>
                      <a:lnTo>
                        <a:pt x="54" y="151"/>
                      </a:lnTo>
                      <a:lnTo>
                        <a:pt x="57" y="149"/>
                      </a:lnTo>
                      <a:lnTo>
                        <a:pt x="59" y="149"/>
                      </a:lnTo>
                      <a:lnTo>
                        <a:pt x="62" y="149"/>
                      </a:lnTo>
                      <a:lnTo>
                        <a:pt x="64" y="149"/>
                      </a:lnTo>
                      <a:lnTo>
                        <a:pt x="66" y="146"/>
                      </a:lnTo>
                      <a:lnTo>
                        <a:pt x="69" y="144"/>
                      </a:lnTo>
                      <a:lnTo>
                        <a:pt x="71" y="141"/>
                      </a:lnTo>
                      <a:lnTo>
                        <a:pt x="74" y="139"/>
                      </a:lnTo>
                      <a:lnTo>
                        <a:pt x="81" y="132"/>
                      </a:lnTo>
                      <a:lnTo>
                        <a:pt x="84" y="129"/>
                      </a:lnTo>
                      <a:lnTo>
                        <a:pt x="84" y="127"/>
                      </a:lnTo>
                      <a:lnTo>
                        <a:pt x="86" y="127"/>
                      </a:lnTo>
                      <a:lnTo>
                        <a:pt x="86" y="124"/>
                      </a:lnTo>
                      <a:lnTo>
                        <a:pt x="88" y="124"/>
                      </a:lnTo>
                      <a:lnTo>
                        <a:pt x="91" y="122"/>
                      </a:lnTo>
                      <a:lnTo>
                        <a:pt x="91" y="119"/>
                      </a:lnTo>
                      <a:lnTo>
                        <a:pt x="93" y="117"/>
                      </a:lnTo>
                      <a:lnTo>
                        <a:pt x="93" y="115"/>
                      </a:lnTo>
                      <a:lnTo>
                        <a:pt x="93" y="112"/>
                      </a:lnTo>
                      <a:lnTo>
                        <a:pt x="93" y="110"/>
                      </a:lnTo>
                      <a:lnTo>
                        <a:pt x="93" y="107"/>
                      </a:lnTo>
                      <a:lnTo>
                        <a:pt x="93" y="105"/>
                      </a:lnTo>
                      <a:lnTo>
                        <a:pt x="96" y="105"/>
                      </a:lnTo>
                      <a:lnTo>
                        <a:pt x="98" y="105"/>
                      </a:lnTo>
                      <a:lnTo>
                        <a:pt x="103" y="105"/>
                      </a:lnTo>
                      <a:lnTo>
                        <a:pt x="106" y="105"/>
                      </a:lnTo>
                      <a:lnTo>
                        <a:pt x="108" y="105"/>
                      </a:lnTo>
                      <a:lnTo>
                        <a:pt x="110" y="105"/>
                      </a:lnTo>
                      <a:lnTo>
                        <a:pt x="113" y="105"/>
                      </a:lnTo>
                      <a:lnTo>
                        <a:pt x="115" y="105"/>
                      </a:lnTo>
                      <a:lnTo>
                        <a:pt x="118" y="105"/>
                      </a:lnTo>
                      <a:lnTo>
                        <a:pt x="120" y="105"/>
                      </a:lnTo>
                      <a:lnTo>
                        <a:pt x="120" y="102"/>
                      </a:lnTo>
                      <a:lnTo>
                        <a:pt x="123" y="100"/>
                      </a:lnTo>
                      <a:lnTo>
                        <a:pt x="123" y="97"/>
                      </a:lnTo>
                      <a:lnTo>
                        <a:pt x="123" y="95"/>
                      </a:lnTo>
                      <a:lnTo>
                        <a:pt x="123" y="93"/>
                      </a:lnTo>
                      <a:lnTo>
                        <a:pt x="123" y="90"/>
                      </a:lnTo>
                      <a:lnTo>
                        <a:pt x="125" y="88"/>
                      </a:lnTo>
                      <a:lnTo>
                        <a:pt x="125" y="85"/>
                      </a:lnTo>
                      <a:lnTo>
                        <a:pt x="128" y="85"/>
                      </a:lnTo>
                      <a:lnTo>
                        <a:pt x="128" y="80"/>
                      </a:lnTo>
                      <a:lnTo>
                        <a:pt x="128" y="78"/>
                      </a:lnTo>
                      <a:lnTo>
                        <a:pt x="128" y="75"/>
                      </a:lnTo>
                      <a:lnTo>
                        <a:pt x="125" y="75"/>
                      </a:lnTo>
                      <a:lnTo>
                        <a:pt x="123" y="75"/>
                      </a:lnTo>
                      <a:lnTo>
                        <a:pt x="120" y="73"/>
                      </a:lnTo>
                      <a:lnTo>
                        <a:pt x="118" y="73"/>
                      </a:lnTo>
                      <a:lnTo>
                        <a:pt x="115" y="73"/>
                      </a:lnTo>
                      <a:lnTo>
                        <a:pt x="113" y="70"/>
                      </a:lnTo>
                      <a:lnTo>
                        <a:pt x="110" y="68"/>
                      </a:lnTo>
                      <a:lnTo>
                        <a:pt x="110" y="66"/>
                      </a:lnTo>
                      <a:lnTo>
                        <a:pt x="113" y="66"/>
                      </a:lnTo>
                      <a:lnTo>
                        <a:pt x="115" y="66"/>
                      </a:lnTo>
                      <a:lnTo>
                        <a:pt x="118" y="66"/>
                      </a:lnTo>
                      <a:lnTo>
                        <a:pt x="120" y="66"/>
                      </a:lnTo>
                      <a:lnTo>
                        <a:pt x="123" y="66"/>
                      </a:lnTo>
                      <a:lnTo>
                        <a:pt x="125" y="63"/>
                      </a:lnTo>
                      <a:lnTo>
                        <a:pt x="128" y="58"/>
                      </a:lnTo>
                      <a:lnTo>
                        <a:pt x="130" y="56"/>
                      </a:lnTo>
                      <a:lnTo>
                        <a:pt x="132" y="53"/>
                      </a:lnTo>
                      <a:lnTo>
                        <a:pt x="132" y="51"/>
                      </a:lnTo>
                      <a:lnTo>
                        <a:pt x="135" y="51"/>
                      </a:lnTo>
                      <a:lnTo>
                        <a:pt x="135" y="48"/>
                      </a:lnTo>
                      <a:lnTo>
                        <a:pt x="137" y="44"/>
                      </a:lnTo>
                      <a:lnTo>
                        <a:pt x="137" y="41"/>
                      </a:lnTo>
                      <a:lnTo>
                        <a:pt x="140" y="39"/>
                      </a:lnTo>
                      <a:lnTo>
                        <a:pt x="142" y="36"/>
                      </a:lnTo>
                      <a:lnTo>
                        <a:pt x="142" y="34"/>
                      </a:lnTo>
                      <a:lnTo>
                        <a:pt x="142" y="31"/>
                      </a:lnTo>
                      <a:lnTo>
                        <a:pt x="142" y="29"/>
                      </a:lnTo>
                      <a:lnTo>
                        <a:pt x="140" y="26"/>
                      </a:lnTo>
                      <a:lnTo>
                        <a:pt x="140" y="24"/>
                      </a:lnTo>
                      <a:lnTo>
                        <a:pt x="137" y="22"/>
                      </a:lnTo>
                      <a:lnTo>
                        <a:pt x="137" y="19"/>
                      </a:lnTo>
                      <a:lnTo>
                        <a:pt x="135" y="17"/>
                      </a:lnTo>
                      <a:lnTo>
                        <a:pt x="135" y="14"/>
                      </a:lnTo>
                      <a:lnTo>
                        <a:pt x="132" y="14"/>
                      </a:lnTo>
                      <a:lnTo>
                        <a:pt x="132" y="9"/>
                      </a:lnTo>
                      <a:lnTo>
                        <a:pt x="130" y="7"/>
                      </a:lnTo>
                      <a:lnTo>
                        <a:pt x="128" y="4"/>
                      </a:lnTo>
                      <a:lnTo>
                        <a:pt x="128" y="2"/>
                      </a:lnTo>
                      <a:lnTo>
                        <a:pt x="128" y="0"/>
                      </a:lnTo>
                      <a:close/>
                    </a:path>
                  </a:pathLst>
                </a:custGeom>
                <a:solidFill>
                  <a:srgbClr val="669900">
                    <a:alpha val="25000"/>
                  </a:srgbClr>
                </a:solidFill>
                <a:ln w="3175">
                  <a:noFill/>
                  <a:prstDash val="solid"/>
                  <a:round/>
                  <a:headEnd/>
                  <a:tailEnd/>
                </a:ln>
              </p:spPr>
              <p:txBody>
                <a:bodyPr/>
                <a:lstStyle/>
                <a:p>
                  <a:endParaRPr lang="es-SV"/>
                </a:p>
              </p:txBody>
            </p:sp>
            <p:sp>
              <p:nvSpPr>
                <p:cNvPr id="149880" name="Freeform 2424"/>
                <p:cNvSpPr>
                  <a:spLocks/>
                </p:cNvSpPr>
                <p:nvPr/>
              </p:nvSpPr>
              <p:spPr bwMode="auto">
                <a:xfrm>
                  <a:off x="5232" y="2316"/>
                  <a:ext cx="206" cy="216"/>
                </a:xfrm>
                <a:custGeom>
                  <a:avLst/>
                  <a:gdLst/>
                  <a:ahLst/>
                  <a:cxnLst>
                    <a:cxn ang="0">
                      <a:pos x="201" y="120"/>
                    </a:cxn>
                    <a:cxn ang="0">
                      <a:pos x="191" y="113"/>
                    </a:cxn>
                    <a:cxn ang="0">
                      <a:pos x="184" y="106"/>
                    </a:cxn>
                    <a:cxn ang="0">
                      <a:pos x="181" y="113"/>
                    </a:cxn>
                    <a:cxn ang="0">
                      <a:pos x="181" y="125"/>
                    </a:cxn>
                    <a:cxn ang="0">
                      <a:pos x="181" y="135"/>
                    </a:cxn>
                    <a:cxn ang="0">
                      <a:pos x="181" y="145"/>
                    </a:cxn>
                    <a:cxn ang="0">
                      <a:pos x="171" y="152"/>
                    </a:cxn>
                    <a:cxn ang="0">
                      <a:pos x="169" y="162"/>
                    </a:cxn>
                    <a:cxn ang="0">
                      <a:pos x="164" y="176"/>
                    </a:cxn>
                    <a:cxn ang="0">
                      <a:pos x="154" y="186"/>
                    </a:cxn>
                    <a:cxn ang="0">
                      <a:pos x="162" y="196"/>
                    </a:cxn>
                    <a:cxn ang="0">
                      <a:pos x="149" y="196"/>
                    </a:cxn>
                    <a:cxn ang="0">
                      <a:pos x="135" y="194"/>
                    </a:cxn>
                    <a:cxn ang="0">
                      <a:pos x="113" y="196"/>
                    </a:cxn>
                    <a:cxn ang="0">
                      <a:pos x="95" y="201"/>
                    </a:cxn>
                    <a:cxn ang="0">
                      <a:pos x="81" y="201"/>
                    </a:cxn>
                    <a:cxn ang="0">
                      <a:pos x="64" y="213"/>
                    </a:cxn>
                    <a:cxn ang="0">
                      <a:pos x="46" y="169"/>
                    </a:cxn>
                    <a:cxn ang="0">
                      <a:pos x="37" y="145"/>
                    </a:cxn>
                    <a:cxn ang="0">
                      <a:pos x="46" y="135"/>
                    </a:cxn>
                    <a:cxn ang="0">
                      <a:pos x="56" y="125"/>
                    </a:cxn>
                    <a:cxn ang="0">
                      <a:pos x="49" y="115"/>
                    </a:cxn>
                    <a:cxn ang="0">
                      <a:pos x="34" y="113"/>
                    </a:cxn>
                    <a:cxn ang="0">
                      <a:pos x="29" y="108"/>
                    </a:cxn>
                    <a:cxn ang="0">
                      <a:pos x="37" y="93"/>
                    </a:cxn>
                    <a:cxn ang="0">
                      <a:pos x="49" y="74"/>
                    </a:cxn>
                    <a:cxn ang="0">
                      <a:pos x="44" y="61"/>
                    </a:cxn>
                    <a:cxn ang="0">
                      <a:pos x="32" y="61"/>
                    </a:cxn>
                    <a:cxn ang="0">
                      <a:pos x="20" y="59"/>
                    </a:cxn>
                    <a:cxn ang="0">
                      <a:pos x="7" y="52"/>
                    </a:cxn>
                    <a:cxn ang="0">
                      <a:pos x="5" y="37"/>
                    </a:cxn>
                    <a:cxn ang="0">
                      <a:pos x="0" y="25"/>
                    </a:cxn>
                    <a:cxn ang="0">
                      <a:pos x="7" y="17"/>
                    </a:cxn>
                    <a:cxn ang="0">
                      <a:pos x="17" y="25"/>
                    </a:cxn>
                    <a:cxn ang="0">
                      <a:pos x="27" y="35"/>
                    </a:cxn>
                    <a:cxn ang="0">
                      <a:pos x="46" y="30"/>
                    </a:cxn>
                    <a:cxn ang="0">
                      <a:pos x="64" y="22"/>
                    </a:cxn>
                    <a:cxn ang="0">
                      <a:pos x="81" y="15"/>
                    </a:cxn>
                    <a:cxn ang="0">
                      <a:pos x="95" y="17"/>
                    </a:cxn>
                    <a:cxn ang="0">
                      <a:pos x="113" y="17"/>
                    </a:cxn>
                    <a:cxn ang="0">
                      <a:pos x="130" y="20"/>
                    </a:cxn>
                    <a:cxn ang="0">
                      <a:pos x="139" y="13"/>
                    </a:cxn>
                    <a:cxn ang="0">
                      <a:pos x="149" y="5"/>
                    </a:cxn>
                    <a:cxn ang="0">
                      <a:pos x="162" y="0"/>
                    </a:cxn>
                    <a:cxn ang="0">
                      <a:pos x="171" y="5"/>
                    </a:cxn>
                    <a:cxn ang="0">
                      <a:pos x="184" y="5"/>
                    </a:cxn>
                    <a:cxn ang="0">
                      <a:pos x="186" y="15"/>
                    </a:cxn>
                    <a:cxn ang="0">
                      <a:pos x="188" y="27"/>
                    </a:cxn>
                    <a:cxn ang="0">
                      <a:pos x="188" y="44"/>
                    </a:cxn>
                    <a:cxn ang="0">
                      <a:pos x="181" y="47"/>
                    </a:cxn>
                    <a:cxn ang="0">
                      <a:pos x="184" y="59"/>
                    </a:cxn>
                    <a:cxn ang="0">
                      <a:pos x="193" y="66"/>
                    </a:cxn>
                    <a:cxn ang="0">
                      <a:pos x="203" y="71"/>
                    </a:cxn>
                    <a:cxn ang="0">
                      <a:pos x="201" y="81"/>
                    </a:cxn>
                    <a:cxn ang="0">
                      <a:pos x="198" y="96"/>
                    </a:cxn>
                    <a:cxn ang="0">
                      <a:pos x="198" y="106"/>
                    </a:cxn>
                  </a:cxnLst>
                  <a:rect l="0" t="0" r="r" b="b"/>
                  <a:pathLst>
                    <a:path w="206" h="216">
                      <a:moveTo>
                        <a:pt x="206" y="110"/>
                      </a:moveTo>
                      <a:lnTo>
                        <a:pt x="206" y="113"/>
                      </a:lnTo>
                      <a:lnTo>
                        <a:pt x="203" y="115"/>
                      </a:lnTo>
                      <a:lnTo>
                        <a:pt x="203" y="118"/>
                      </a:lnTo>
                      <a:lnTo>
                        <a:pt x="203" y="120"/>
                      </a:lnTo>
                      <a:lnTo>
                        <a:pt x="201" y="120"/>
                      </a:lnTo>
                      <a:lnTo>
                        <a:pt x="198" y="120"/>
                      </a:lnTo>
                      <a:lnTo>
                        <a:pt x="196" y="120"/>
                      </a:lnTo>
                      <a:lnTo>
                        <a:pt x="193" y="120"/>
                      </a:lnTo>
                      <a:lnTo>
                        <a:pt x="193" y="118"/>
                      </a:lnTo>
                      <a:lnTo>
                        <a:pt x="191" y="115"/>
                      </a:lnTo>
                      <a:lnTo>
                        <a:pt x="191" y="113"/>
                      </a:lnTo>
                      <a:lnTo>
                        <a:pt x="191" y="110"/>
                      </a:lnTo>
                      <a:lnTo>
                        <a:pt x="191" y="108"/>
                      </a:lnTo>
                      <a:lnTo>
                        <a:pt x="188" y="108"/>
                      </a:lnTo>
                      <a:lnTo>
                        <a:pt x="188" y="106"/>
                      </a:lnTo>
                      <a:lnTo>
                        <a:pt x="186" y="106"/>
                      </a:lnTo>
                      <a:lnTo>
                        <a:pt x="184" y="106"/>
                      </a:lnTo>
                      <a:lnTo>
                        <a:pt x="181" y="106"/>
                      </a:lnTo>
                      <a:lnTo>
                        <a:pt x="181" y="108"/>
                      </a:lnTo>
                      <a:lnTo>
                        <a:pt x="179" y="108"/>
                      </a:lnTo>
                      <a:lnTo>
                        <a:pt x="179" y="110"/>
                      </a:lnTo>
                      <a:lnTo>
                        <a:pt x="179" y="113"/>
                      </a:lnTo>
                      <a:lnTo>
                        <a:pt x="181" y="113"/>
                      </a:lnTo>
                      <a:lnTo>
                        <a:pt x="181" y="115"/>
                      </a:lnTo>
                      <a:lnTo>
                        <a:pt x="179" y="118"/>
                      </a:lnTo>
                      <a:lnTo>
                        <a:pt x="179" y="120"/>
                      </a:lnTo>
                      <a:lnTo>
                        <a:pt x="179" y="123"/>
                      </a:lnTo>
                      <a:lnTo>
                        <a:pt x="181" y="123"/>
                      </a:lnTo>
                      <a:lnTo>
                        <a:pt x="181" y="125"/>
                      </a:lnTo>
                      <a:lnTo>
                        <a:pt x="181" y="128"/>
                      </a:lnTo>
                      <a:lnTo>
                        <a:pt x="179" y="128"/>
                      </a:lnTo>
                      <a:lnTo>
                        <a:pt x="179" y="130"/>
                      </a:lnTo>
                      <a:lnTo>
                        <a:pt x="179" y="132"/>
                      </a:lnTo>
                      <a:lnTo>
                        <a:pt x="179" y="135"/>
                      </a:lnTo>
                      <a:lnTo>
                        <a:pt x="181" y="135"/>
                      </a:lnTo>
                      <a:lnTo>
                        <a:pt x="181" y="137"/>
                      </a:lnTo>
                      <a:lnTo>
                        <a:pt x="184" y="137"/>
                      </a:lnTo>
                      <a:lnTo>
                        <a:pt x="184" y="140"/>
                      </a:lnTo>
                      <a:lnTo>
                        <a:pt x="184" y="142"/>
                      </a:lnTo>
                      <a:lnTo>
                        <a:pt x="181" y="142"/>
                      </a:lnTo>
                      <a:lnTo>
                        <a:pt x="181" y="145"/>
                      </a:lnTo>
                      <a:lnTo>
                        <a:pt x="179" y="145"/>
                      </a:lnTo>
                      <a:lnTo>
                        <a:pt x="176" y="145"/>
                      </a:lnTo>
                      <a:lnTo>
                        <a:pt x="176" y="147"/>
                      </a:lnTo>
                      <a:lnTo>
                        <a:pt x="174" y="147"/>
                      </a:lnTo>
                      <a:lnTo>
                        <a:pt x="171" y="150"/>
                      </a:lnTo>
                      <a:lnTo>
                        <a:pt x="171" y="152"/>
                      </a:lnTo>
                      <a:lnTo>
                        <a:pt x="169" y="152"/>
                      </a:lnTo>
                      <a:lnTo>
                        <a:pt x="169" y="154"/>
                      </a:lnTo>
                      <a:lnTo>
                        <a:pt x="166" y="157"/>
                      </a:lnTo>
                      <a:lnTo>
                        <a:pt x="166" y="159"/>
                      </a:lnTo>
                      <a:lnTo>
                        <a:pt x="169" y="159"/>
                      </a:lnTo>
                      <a:lnTo>
                        <a:pt x="169" y="162"/>
                      </a:lnTo>
                      <a:lnTo>
                        <a:pt x="169" y="164"/>
                      </a:lnTo>
                      <a:lnTo>
                        <a:pt x="169" y="167"/>
                      </a:lnTo>
                      <a:lnTo>
                        <a:pt x="169" y="169"/>
                      </a:lnTo>
                      <a:lnTo>
                        <a:pt x="169" y="172"/>
                      </a:lnTo>
                      <a:lnTo>
                        <a:pt x="166" y="174"/>
                      </a:lnTo>
                      <a:lnTo>
                        <a:pt x="164" y="176"/>
                      </a:lnTo>
                      <a:lnTo>
                        <a:pt x="164" y="179"/>
                      </a:lnTo>
                      <a:lnTo>
                        <a:pt x="162" y="181"/>
                      </a:lnTo>
                      <a:lnTo>
                        <a:pt x="162" y="184"/>
                      </a:lnTo>
                      <a:lnTo>
                        <a:pt x="159" y="184"/>
                      </a:lnTo>
                      <a:lnTo>
                        <a:pt x="157" y="186"/>
                      </a:lnTo>
                      <a:lnTo>
                        <a:pt x="154" y="186"/>
                      </a:lnTo>
                      <a:lnTo>
                        <a:pt x="154" y="189"/>
                      </a:lnTo>
                      <a:lnTo>
                        <a:pt x="157" y="189"/>
                      </a:lnTo>
                      <a:lnTo>
                        <a:pt x="157" y="191"/>
                      </a:lnTo>
                      <a:lnTo>
                        <a:pt x="159" y="191"/>
                      </a:lnTo>
                      <a:lnTo>
                        <a:pt x="159" y="194"/>
                      </a:lnTo>
                      <a:lnTo>
                        <a:pt x="162" y="196"/>
                      </a:lnTo>
                      <a:lnTo>
                        <a:pt x="162" y="199"/>
                      </a:lnTo>
                      <a:lnTo>
                        <a:pt x="159" y="199"/>
                      </a:lnTo>
                      <a:lnTo>
                        <a:pt x="157" y="199"/>
                      </a:lnTo>
                      <a:lnTo>
                        <a:pt x="157" y="196"/>
                      </a:lnTo>
                      <a:lnTo>
                        <a:pt x="154" y="196"/>
                      </a:lnTo>
                      <a:lnTo>
                        <a:pt x="149" y="196"/>
                      </a:lnTo>
                      <a:lnTo>
                        <a:pt x="147" y="196"/>
                      </a:lnTo>
                      <a:lnTo>
                        <a:pt x="144" y="196"/>
                      </a:lnTo>
                      <a:lnTo>
                        <a:pt x="142" y="196"/>
                      </a:lnTo>
                      <a:lnTo>
                        <a:pt x="139" y="194"/>
                      </a:lnTo>
                      <a:lnTo>
                        <a:pt x="137" y="194"/>
                      </a:lnTo>
                      <a:lnTo>
                        <a:pt x="135" y="194"/>
                      </a:lnTo>
                      <a:lnTo>
                        <a:pt x="132" y="194"/>
                      </a:lnTo>
                      <a:lnTo>
                        <a:pt x="130" y="194"/>
                      </a:lnTo>
                      <a:lnTo>
                        <a:pt x="125" y="196"/>
                      </a:lnTo>
                      <a:lnTo>
                        <a:pt x="120" y="196"/>
                      </a:lnTo>
                      <a:lnTo>
                        <a:pt x="117" y="196"/>
                      </a:lnTo>
                      <a:lnTo>
                        <a:pt x="113" y="196"/>
                      </a:lnTo>
                      <a:lnTo>
                        <a:pt x="110" y="199"/>
                      </a:lnTo>
                      <a:lnTo>
                        <a:pt x="108" y="199"/>
                      </a:lnTo>
                      <a:lnTo>
                        <a:pt x="105" y="199"/>
                      </a:lnTo>
                      <a:lnTo>
                        <a:pt x="103" y="199"/>
                      </a:lnTo>
                      <a:lnTo>
                        <a:pt x="100" y="199"/>
                      </a:lnTo>
                      <a:lnTo>
                        <a:pt x="95" y="201"/>
                      </a:lnTo>
                      <a:lnTo>
                        <a:pt x="93" y="201"/>
                      </a:lnTo>
                      <a:lnTo>
                        <a:pt x="91" y="201"/>
                      </a:lnTo>
                      <a:lnTo>
                        <a:pt x="88" y="201"/>
                      </a:lnTo>
                      <a:lnTo>
                        <a:pt x="86" y="201"/>
                      </a:lnTo>
                      <a:lnTo>
                        <a:pt x="83" y="201"/>
                      </a:lnTo>
                      <a:lnTo>
                        <a:pt x="81" y="201"/>
                      </a:lnTo>
                      <a:lnTo>
                        <a:pt x="81" y="203"/>
                      </a:lnTo>
                      <a:lnTo>
                        <a:pt x="78" y="203"/>
                      </a:lnTo>
                      <a:lnTo>
                        <a:pt x="76" y="206"/>
                      </a:lnTo>
                      <a:lnTo>
                        <a:pt x="71" y="208"/>
                      </a:lnTo>
                      <a:lnTo>
                        <a:pt x="69" y="208"/>
                      </a:lnTo>
                      <a:lnTo>
                        <a:pt x="64" y="213"/>
                      </a:lnTo>
                      <a:lnTo>
                        <a:pt x="59" y="213"/>
                      </a:lnTo>
                      <a:lnTo>
                        <a:pt x="56" y="216"/>
                      </a:lnTo>
                      <a:lnTo>
                        <a:pt x="54" y="216"/>
                      </a:lnTo>
                      <a:lnTo>
                        <a:pt x="51" y="213"/>
                      </a:lnTo>
                      <a:lnTo>
                        <a:pt x="51" y="199"/>
                      </a:lnTo>
                      <a:lnTo>
                        <a:pt x="46" y="169"/>
                      </a:lnTo>
                      <a:lnTo>
                        <a:pt x="42" y="157"/>
                      </a:lnTo>
                      <a:lnTo>
                        <a:pt x="32" y="150"/>
                      </a:lnTo>
                      <a:lnTo>
                        <a:pt x="32" y="147"/>
                      </a:lnTo>
                      <a:lnTo>
                        <a:pt x="34" y="147"/>
                      </a:lnTo>
                      <a:lnTo>
                        <a:pt x="37" y="147"/>
                      </a:lnTo>
                      <a:lnTo>
                        <a:pt x="37" y="145"/>
                      </a:lnTo>
                      <a:lnTo>
                        <a:pt x="39" y="142"/>
                      </a:lnTo>
                      <a:lnTo>
                        <a:pt x="42" y="142"/>
                      </a:lnTo>
                      <a:lnTo>
                        <a:pt x="44" y="140"/>
                      </a:lnTo>
                      <a:lnTo>
                        <a:pt x="44" y="137"/>
                      </a:lnTo>
                      <a:lnTo>
                        <a:pt x="46" y="137"/>
                      </a:lnTo>
                      <a:lnTo>
                        <a:pt x="46" y="135"/>
                      </a:lnTo>
                      <a:lnTo>
                        <a:pt x="46" y="132"/>
                      </a:lnTo>
                      <a:lnTo>
                        <a:pt x="46" y="130"/>
                      </a:lnTo>
                      <a:lnTo>
                        <a:pt x="49" y="128"/>
                      </a:lnTo>
                      <a:lnTo>
                        <a:pt x="51" y="128"/>
                      </a:lnTo>
                      <a:lnTo>
                        <a:pt x="54" y="128"/>
                      </a:lnTo>
                      <a:lnTo>
                        <a:pt x="56" y="125"/>
                      </a:lnTo>
                      <a:lnTo>
                        <a:pt x="56" y="123"/>
                      </a:lnTo>
                      <a:lnTo>
                        <a:pt x="54" y="123"/>
                      </a:lnTo>
                      <a:lnTo>
                        <a:pt x="54" y="120"/>
                      </a:lnTo>
                      <a:lnTo>
                        <a:pt x="51" y="120"/>
                      </a:lnTo>
                      <a:lnTo>
                        <a:pt x="51" y="118"/>
                      </a:lnTo>
                      <a:lnTo>
                        <a:pt x="49" y="115"/>
                      </a:lnTo>
                      <a:lnTo>
                        <a:pt x="46" y="115"/>
                      </a:lnTo>
                      <a:lnTo>
                        <a:pt x="44" y="113"/>
                      </a:lnTo>
                      <a:lnTo>
                        <a:pt x="42" y="113"/>
                      </a:lnTo>
                      <a:lnTo>
                        <a:pt x="39" y="113"/>
                      </a:lnTo>
                      <a:lnTo>
                        <a:pt x="37" y="113"/>
                      </a:lnTo>
                      <a:lnTo>
                        <a:pt x="34" y="113"/>
                      </a:lnTo>
                      <a:lnTo>
                        <a:pt x="34" y="110"/>
                      </a:lnTo>
                      <a:lnTo>
                        <a:pt x="32" y="110"/>
                      </a:lnTo>
                      <a:lnTo>
                        <a:pt x="29" y="110"/>
                      </a:lnTo>
                      <a:lnTo>
                        <a:pt x="27" y="110"/>
                      </a:lnTo>
                      <a:lnTo>
                        <a:pt x="27" y="108"/>
                      </a:lnTo>
                      <a:lnTo>
                        <a:pt x="29" y="108"/>
                      </a:lnTo>
                      <a:lnTo>
                        <a:pt x="29" y="106"/>
                      </a:lnTo>
                      <a:lnTo>
                        <a:pt x="32" y="103"/>
                      </a:lnTo>
                      <a:lnTo>
                        <a:pt x="32" y="101"/>
                      </a:lnTo>
                      <a:lnTo>
                        <a:pt x="34" y="98"/>
                      </a:lnTo>
                      <a:lnTo>
                        <a:pt x="34" y="96"/>
                      </a:lnTo>
                      <a:lnTo>
                        <a:pt x="37" y="93"/>
                      </a:lnTo>
                      <a:lnTo>
                        <a:pt x="39" y="91"/>
                      </a:lnTo>
                      <a:lnTo>
                        <a:pt x="42" y="88"/>
                      </a:lnTo>
                      <a:lnTo>
                        <a:pt x="44" y="86"/>
                      </a:lnTo>
                      <a:lnTo>
                        <a:pt x="44" y="81"/>
                      </a:lnTo>
                      <a:lnTo>
                        <a:pt x="49" y="76"/>
                      </a:lnTo>
                      <a:lnTo>
                        <a:pt x="49" y="74"/>
                      </a:lnTo>
                      <a:lnTo>
                        <a:pt x="49" y="69"/>
                      </a:lnTo>
                      <a:lnTo>
                        <a:pt x="49" y="66"/>
                      </a:lnTo>
                      <a:lnTo>
                        <a:pt x="49" y="64"/>
                      </a:lnTo>
                      <a:lnTo>
                        <a:pt x="49" y="61"/>
                      </a:lnTo>
                      <a:lnTo>
                        <a:pt x="46" y="61"/>
                      </a:lnTo>
                      <a:lnTo>
                        <a:pt x="44" y="61"/>
                      </a:lnTo>
                      <a:lnTo>
                        <a:pt x="42" y="59"/>
                      </a:lnTo>
                      <a:lnTo>
                        <a:pt x="39" y="59"/>
                      </a:lnTo>
                      <a:lnTo>
                        <a:pt x="39" y="61"/>
                      </a:lnTo>
                      <a:lnTo>
                        <a:pt x="37" y="61"/>
                      </a:lnTo>
                      <a:lnTo>
                        <a:pt x="34" y="61"/>
                      </a:lnTo>
                      <a:lnTo>
                        <a:pt x="32" y="61"/>
                      </a:lnTo>
                      <a:lnTo>
                        <a:pt x="29" y="61"/>
                      </a:lnTo>
                      <a:lnTo>
                        <a:pt x="27" y="61"/>
                      </a:lnTo>
                      <a:lnTo>
                        <a:pt x="24" y="61"/>
                      </a:lnTo>
                      <a:lnTo>
                        <a:pt x="22" y="61"/>
                      </a:lnTo>
                      <a:lnTo>
                        <a:pt x="20" y="61"/>
                      </a:lnTo>
                      <a:lnTo>
                        <a:pt x="20" y="59"/>
                      </a:lnTo>
                      <a:lnTo>
                        <a:pt x="17" y="59"/>
                      </a:lnTo>
                      <a:lnTo>
                        <a:pt x="15" y="57"/>
                      </a:lnTo>
                      <a:lnTo>
                        <a:pt x="12" y="57"/>
                      </a:lnTo>
                      <a:lnTo>
                        <a:pt x="12" y="54"/>
                      </a:lnTo>
                      <a:lnTo>
                        <a:pt x="10" y="54"/>
                      </a:lnTo>
                      <a:lnTo>
                        <a:pt x="7" y="52"/>
                      </a:lnTo>
                      <a:lnTo>
                        <a:pt x="5" y="49"/>
                      </a:lnTo>
                      <a:lnTo>
                        <a:pt x="5" y="47"/>
                      </a:lnTo>
                      <a:lnTo>
                        <a:pt x="5" y="44"/>
                      </a:lnTo>
                      <a:lnTo>
                        <a:pt x="5" y="42"/>
                      </a:lnTo>
                      <a:lnTo>
                        <a:pt x="5" y="39"/>
                      </a:lnTo>
                      <a:lnTo>
                        <a:pt x="5" y="37"/>
                      </a:lnTo>
                      <a:lnTo>
                        <a:pt x="5" y="35"/>
                      </a:lnTo>
                      <a:lnTo>
                        <a:pt x="5" y="32"/>
                      </a:lnTo>
                      <a:lnTo>
                        <a:pt x="5" y="30"/>
                      </a:lnTo>
                      <a:lnTo>
                        <a:pt x="5" y="27"/>
                      </a:lnTo>
                      <a:lnTo>
                        <a:pt x="2" y="27"/>
                      </a:lnTo>
                      <a:lnTo>
                        <a:pt x="0" y="25"/>
                      </a:lnTo>
                      <a:lnTo>
                        <a:pt x="0" y="22"/>
                      </a:lnTo>
                      <a:lnTo>
                        <a:pt x="2" y="22"/>
                      </a:lnTo>
                      <a:lnTo>
                        <a:pt x="2" y="20"/>
                      </a:lnTo>
                      <a:lnTo>
                        <a:pt x="5" y="20"/>
                      </a:lnTo>
                      <a:lnTo>
                        <a:pt x="5" y="17"/>
                      </a:lnTo>
                      <a:lnTo>
                        <a:pt x="7" y="17"/>
                      </a:lnTo>
                      <a:lnTo>
                        <a:pt x="10" y="17"/>
                      </a:lnTo>
                      <a:lnTo>
                        <a:pt x="12" y="17"/>
                      </a:lnTo>
                      <a:lnTo>
                        <a:pt x="12" y="20"/>
                      </a:lnTo>
                      <a:lnTo>
                        <a:pt x="15" y="20"/>
                      </a:lnTo>
                      <a:lnTo>
                        <a:pt x="17" y="22"/>
                      </a:lnTo>
                      <a:lnTo>
                        <a:pt x="17" y="25"/>
                      </a:lnTo>
                      <a:lnTo>
                        <a:pt x="20" y="25"/>
                      </a:lnTo>
                      <a:lnTo>
                        <a:pt x="20" y="27"/>
                      </a:lnTo>
                      <a:lnTo>
                        <a:pt x="22" y="30"/>
                      </a:lnTo>
                      <a:lnTo>
                        <a:pt x="24" y="32"/>
                      </a:lnTo>
                      <a:lnTo>
                        <a:pt x="27" y="32"/>
                      </a:lnTo>
                      <a:lnTo>
                        <a:pt x="27" y="35"/>
                      </a:lnTo>
                      <a:lnTo>
                        <a:pt x="29" y="35"/>
                      </a:lnTo>
                      <a:lnTo>
                        <a:pt x="32" y="35"/>
                      </a:lnTo>
                      <a:lnTo>
                        <a:pt x="34" y="35"/>
                      </a:lnTo>
                      <a:lnTo>
                        <a:pt x="37" y="35"/>
                      </a:lnTo>
                      <a:lnTo>
                        <a:pt x="39" y="32"/>
                      </a:lnTo>
                      <a:lnTo>
                        <a:pt x="46" y="30"/>
                      </a:lnTo>
                      <a:lnTo>
                        <a:pt x="49" y="30"/>
                      </a:lnTo>
                      <a:lnTo>
                        <a:pt x="51" y="27"/>
                      </a:lnTo>
                      <a:lnTo>
                        <a:pt x="56" y="25"/>
                      </a:lnTo>
                      <a:lnTo>
                        <a:pt x="59" y="25"/>
                      </a:lnTo>
                      <a:lnTo>
                        <a:pt x="61" y="22"/>
                      </a:lnTo>
                      <a:lnTo>
                        <a:pt x="64" y="22"/>
                      </a:lnTo>
                      <a:lnTo>
                        <a:pt x="66" y="20"/>
                      </a:lnTo>
                      <a:lnTo>
                        <a:pt x="71" y="17"/>
                      </a:lnTo>
                      <a:lnTo>
                        <a:pt x="73" y="15"/>
                      </a:lnTo>
                      <a:lnTo>
                        <a:pt x="76" y="15"/>
                      </a:lnTo>
                      <a:lnTo>
                        <a:pt x="78" y="15"/>
                      </a:lnTo>
                      <a:lnTo>
                        <a:pt x="81" y="15"/>
                      </a:lnTo>
                      <a:lnTo>
                        <a:pt x="83" y="15"/>
                      </a:lnTo>
                      <a:lnTo>
                        <a:pt x="86" y="15"/>
                      </a:lnTo>
                      <a:lnTo>
                        <a:pt x="88" y="15"/>
                      </a:lnTo>
                      <a:lnTo>
                        <a:pt x="91" y="15"/>
                      </a:lnTo>
                      <a:lnTo>
                        <a:pt x="93" y="15"/>
                      </a:lnTo>
                      <a:lnTo>
                        <a:pt x="95" y="17"/>
                      </a:lnTo>
                      <a:lnTo>
                        <a:pt x="100" y="17"/>
                      </a:lnTo>
                      <a:lnTo>
                        <a:pt x="103" y="17"/>
                      </a:lnTo>
                      <a:lnTo>
                        <a:pt x="105" y="17"/>
                      </a:lnTo>
                      <a:lnTo>
                        <a:pt x="108" y="17"/>
                      </a:lnTo>
                      <a:lnTo>
                        <a:pt x="110" y="17"/>
                      </a:lnTo>
                      <a:lnTo>
                        <a:pt x="113" y="17"/>
                      </a:lnTo>
                      <a:lnTo>
                        <a:pt x="117" y="20"/>
                      </a:lnTo>
                      <a:lnTo>
                        <a:pt x="120" y="20"/>
                      </a:lnTo>
                      <a:lnTo>
                        <a:pt x="122" y="20"/>
                      </a:lnTo>
                      <a:lnTo>
                        <a:pt x="125" y="20"/>
                      </a:lnTo>
                      <a:lnTo>
                        <a:pt x="127" y="20"/>
                      </a:lnTo>
                      <a:lnTo>
                        <a:pt x="130" y="20"/>
                      </a:lnTo>
                      <a:lnTo>
                        <a:pt x="132" y="17"/>
                      </a:lnTo>
                      <a:lnTo>
                        <a:pt x="135" y="17"/>
                      </a:lnTo>
                      <a:lnTo>
                        <a:pt x="137" y="17"/>
                      </a:lnTo>
                      <a:lnTo>
                        <a:pt x="137" y="15"/>
                      </a:lnTo>
                      <a:lnTo>
                        <a:pt x="139" y="15"/>
                      </a:lnTo>
                      <a:lnTo>
                        <a:pt x="139" y="13"/>
                      </a:lnTo>
                      <a:lnTo>
                        <a:pt x="142" y="13"/>
                      </a:lnTo>
                      <a:lnTo>
                        <a:pt x="142" y="10"/>
                      </a:lnTo>
                      <a:lnTo>
                        <a:pt x="144" y="8"/>
                      </a:lnTo>
                      <a:lnTo>
                        <a:pt x="147" y="8"/>
                      </a:lnTo>
                      <a:lnTo>
                        <a:pt x="147" y="5"/>
                      </a:lnTo>
                      <a:lnTo>
                        <a:pt x="149" y="5"/>
                      </a:lnTo>
                      <a:lnTo>
                        <a:pt x="149" y="3"/>
                      </a:lnTo>
                      <a:lnTo>
                        <a:pt x="152" y="3"/>
                      </a:lnTo>
                      <a:lnTo>
                        <a:pt x="154" y="3"/>
                      </a:lnTo>
                      <a:lnTo>
                        <a:pt x="157" y="0"/>
                      </a:lnTo>
                      <a:lnTo>
                        <a:pt x="159" y="0"/>
                      </a:lnTo>
                      <a:lnTo>
                        <a:pt x="162" y="0"/>
                      </a:lnTo>
                      <a:lnTo>
                        <a:pt x="162" y="3"/>
                      </a:lnTo>
                      <a:lnTo>
                        <a:pt x="164" y="3"/>
                      </a:lnTo>
                      <a:lnTo>
                        <a:pt x="166" y="3"/>
                      </a:lnTo>
                      <a:lnTo>
                        <a:pt x="166" y="5"/>
                      </a:lnTo>
                      <a:lnTo>
                        <a:pt x="169" y="5"/>
                      </a:lnTo>
                      <a:lnTo>
                        <a:pt x="171" y="5"/>
                      </a:lnTo>
                      <a:lnTo>
                        <a:pt x="174" y="5"/>
                      </a:lnTo>
                      <a:lnTo>
                        <a:pt x="176" y="3"/>
                      </a:lnTo>
                      <a:lnTo>
                        <a:pt x="179" y="3"/>
                      </a:lnTo>
                      <a:lnTo>
                        <a:pt x="181" y="3"/>
                      </a:lnTo>
                      <a:lnTo>
                        <a:pt x="184" y="3"/>
                      </a:lnTo>
                      <a:lnTo>
                        <a:pt x="184" y="5"/>
                      </a:lnTo>
                      <a:lnTo>
                        <a:pt x="186" y="5"/>
                      </a:lnTo>
                      <a:lnTo>
                        <a:pt x="186" y="8"/>
                      </a:lnTo>
                      <a:lnTo>
                        <a:pt x="186" y="10"/>
                      </a:lnTo>
                      <a:lnTo>
                        <a:pt x="188" y="10"/>
                      </a:lnTo>
                      <a:lnTo>
                        <a:pt x="188" y="13"/>
                      </a:lnTo>
                      <a:lnTo>
                        <a:pt x="186" y="15"/>
                      </a:lnTo>
                      <a:lnTo>
                        <a:pt x="186" y="17"/>
                      </a:lnTo>
                      <a:lnTo>
                        <a:pt x="186" y="20"/>
                      </a:lnTo>
                      <a:lnTo>
                        <a:pt x="188" y="20"/>
                      </a:lnTo>
                      <a:lnTo>
                        <a:pt x="188" y="22"/>
                      </a:lnTo>
                      <a:lnTo>
                        <a:pt x="188" y="25"/>
                      </a:lnTo>
                      <a:lnTo>
                        <a:pt x="188" y="27"/>
                      </a:lnTo>
                      <a:lnTo>
                        <a:pt x="188" y="30"/>
                      </a:lnTo>
                      <a:lnTo>
                        <a:pt x="188" y="35"/>
                      </a:lnTo>
                      <a:lnTo>
                        <a:pt x="188" y="37"/>
                      </a:lnTo>
                      <a:lnTo>
                        <a:pt x="188" y="39"/>
                      </a:lnTo>
                      <a:lnTo>
                        <a:pt x="188" y="42"/>
                      </a:lnTo>
                      <a:lnTo>
                        <a:pt x="188" y="44"/>
                      </a:lnTo>
                      <a:lnTo>
                        <a:pt x="188" y="47"/>
                      </a:lnTo>
                      <a:lnTo>
                        <a:pt x="186" y="47"/>
                      </a:lnTo>
                      <a:lnTo>
                        <a:pt x="186" y="49"/>
                      </a:lnTo>
                      <a:lnTo>
                        <a:pt x="184" y="49"/>
                      </a:lnTo>
                      <a:lnTo>
                        <a:pt x="184" y="47"/>
                      </a:lnTo>
                      <a:lnTo>
                        <a:pt x="181" y="47"/>
                      </a:lnTo>
                      <a:lnTo>
                        <a:pt x="179" y="47"/>
                      </a:lnTo>
                      <a:lnTo>
                        <a:pt x="179" y="49"/>
                      </a:lnTo>
                      <a:lnTo>
                        <a:pt x="179" y="54"/>
                      </a:lnTo>
                      <a:lnTo>
                        <a:pt x="179" y="57"/>
                      </a:lnTo>
                      <a:lnTo>
                        <a:pt x="181" y="59"/>
                      </a:lnTo>
                      <a:lnTo>
                        <a:pt x="184" y="59"/>
                      </a:lnTo>
                      <a:lnTo>
                        <a:pt x="186" y="59"/>
                      </a:lnTo>
                      <a:lnTo>
                        <a:pt x="186" y="61"/>
                      </a:lnTo>
                      <a:lnTo>
                        <a:pt x="188" y="64"/>
                      </a:lnTo>
                      <a:lnTo>
                        <a:pt x="191" y="64"/>
                      </a:lnTo>
                      <a:lnTo>
                        <a:pt x="191" y="66"/>
                      </a:lnTo>
                      <a:lnTo>
                        <a:pt x="193" y="66"/>
                      </a:lnTo>
                      <a:lnTo>
                        <a:pt x="196" y="66"/>
                      </a:lnTo>
                      <a:lnTo>
                        <a:pt x="196" y="69"/>
                      </a:lnTo>
                      <a:lnTo>
                        <a:pt x="198" y="69"/>
                      </a:lnTo>
                      <a:lnTo>
                        <a:pt x="201" y="69"/>
                      </a:lnTo>
                      <a:lnTo>
                        <a:pt x="203" y="69"/>
                      </a:lnTo>
                      <a:lnTo>
                        <a:pt x="203" y="71"/>
                      </a:lnTo>
                      <a:lnTo>
                        <a:pt x="206" y="71"/>
                      </a:lnTo>
                      <a:lnTo>
                        <a:pt x="206" y="74"/>
                      </a:lnTo>
                      <a:lnTo>
                        <a:pt x="203" y="76"/>
                      </a:lnTo>
                      <a:lnTo>
                        <a:pt x="201" y="76"/>
                      </a:lnTo>
                      <a:lnTo>
                        <a:pt x="198" y="79"/>
                      </a:lnTo>
                      <a:lnTo>
                        <a:pt x="201" y="81"/>
                      </a:lnTo>
                      <a:lnTo>
                        <a:pt x="201" y="83"/>
                      </a:lnTo>
                      <a:lnTo>
                        <a:pt x="201" y="86"/>
                      </a:lnTo>
                      <a:lnTo>
                        <a:pt x="201" y="88"/>
                      </a:lnTo>
                      <a:lnTo>
                        <a:pt x="201" y="91"/>
                      </a:lnTo>
                      <a:lnTo>
                        <a:pt x="198" y="93"/>
                      </a:lnTo>
                      <a:lnTo>
                        <a:pt x="198" y="96"/>
                      </a:lnTo>
                      <a:lnTo>
                        <a:pt x="196" y="96"/>
                      </a:lnTo>
                      <a:lnTo>
                        <a:pt x="196" y="98"/>
                      </a:lnTo>
                      <a:lnTo>
                        <a:pt x="193" y="101"/>
                      </a:lnTo>
                      <a:lnTo>
                        <a:pt x="193" y="103"/>
                      </a:lnTo>
                      <a:lnTo>
                        <a:pt x="196" y="106"/>
                      </a:lnTo>
                      <a:lnTo>
                        <a:pt x="198" y="106"/>
                      </a:lnTo>
                      <a:lnTo>
                        <a:pt x="201" y="106"/>
                      </a:lnTo>
                      <a:lnTo>
                        <a:pt x="201" y="108"/>
                      </a:lnTo>
                      <a:lnTo>
                        <a:pt x="203" y="108"/>
                      </a:lnTo>
                      <a:lnTo>
                        <a:pt x="206" y="110"/>
                      </a:lnTo>
                      <a:close/>
                    </a:path>
                  </a:pathLst>
                </a:custGeom>
                <a:solidFill>
                  <a:srgbClr val="669900">
                    <a:alpha val="25000"/>
                  </a:srgbClr>
                </a:solidFill>
                <a:ln w="3175">
                  <a:noFill/>
                  <a:prstDash val="solid"/>
                  <a:round/>
                  <a:headEnd/>
                  <a:tailEnd/>
                </a:ln>
              </p:spPr>
              <p:txBody>
                <a:bodyPr/>
                <a:lstStyle/>
                <a:p>
                  <a:endParaRPr lang="es-SV"/>
                </a:p>
              </p:txBody>
            </p:sp>
            <p:sp>
              <p:nvSpPr>
                <p:cNvPr id="149881" name="Freeform 2425"/>
                <p:cNvSpPr>
                  <a:spLocks/>
                </p:cNvSpPr>
                <p:nvPr/>
              </p:nvSpPr>
              <p:spPr bwMode="auto">
                <a:xfrm>
                  <a:off x="5386" y="2417"/>
                  <a:ext cx="159" cy="132"/>
                </a:xfrm>
                <a:custGeom>
                  <a:avLst/>
                  <a:gdLst/>
                  <a:ahLst/>
                  <a:cxnLst>
                    <a:cxn ang="0">
                      <a:pos x="86" y="129"/>
                    </a:cxn>
                    <a:cxn ang="0">
                      <a:pos x="74" y="129"/>
                    </a:cxn>
                    <a:cxn ang="0">
                      <a:pos x="64" y="129"/>
                    </a:cxn>
                    <a:cxn ang="0">
                      <a:pos x="54" y="129"/>
                    </a:cxn>
                    <a:cxn ang="0">
                      <a:pos x="44" y="122"/>
                    </a:cxn>
                    <a:cxn ang="0">
                      <a:pos x="37" y="112"/>
                    </a:cxn>
                    <a:cxn ang="0">
                      <a:pos x="30" y="107"/>
                    </a:cxn>
                    <a:cxn ang="0">
                      <a:pos x="22" y="102"/>
                    </a:cxn>
                    <a:cxn ang="0">
                      <a:pos x="10" y="98"/>
                    </a:cxn>
                    <a:cxn ang="0">
                      <a:pos x="5" y="90"/>
                    </a:cxn>
                    <a:cxn ang="0">
                      <a:pos x="0" y="85"/>
                    </a:cxn>
                    <a:cxn ang="0">
                      <a:pos x="8" y="80"/>
                    </a:cxn>
                    <a:cxn ang="0">
                      <a:pos x="15" y="71"/>
                    </a:cxn>
                    <a:cxn ang="0">
                      <a:pos x="15" y="61"/>
                    </a:cxn>
                    <a:cxn ang="0">
                      <a:pos x="15" y="53"/>
                    </a:cxn>
                    <a:cxn ang="0">
                      <a:pos x="20" y="46"/>
                    </a:cxn>
                    <a:cxn ang="0">
                      <a:pos x="27" y="44"/>
                    </a:cxn>
                    <a:cxn ang="0">
                      <a:pos x="30" y="36"/>
                    </a:cxn>
                    <a:cxn ang="0">
                      <a:pos x="25" y="31"/>
                    </a:cxn>
                    <a:cxn ang="0">
                      <a:pos x="27" y="24"/>
                    </a:cxn>
                    <a:cxn ang="0">
                      <a:pos x="25" y="17"/>
                    </a:cxn>
                    <a:cxn ang="0">
                      <a:pos x="25" y="9"/>
                    </a:cxn>
                    <a:cxn ang="0">
                      <a:pos x="30" y="5"/>
                    </a:cxn>
                    <a:cxn ang="0">
                      <a:pos x="37" y="7"/>
                    </a:cxn>
                    <a:cxn ang="0">
                      <a:pos x="39" y="17"/>
                    </a:cxn>
                    <a:cxn ang="0">
                      <a:pos x="47" y="19"/>
                    </a:cxn>
                    <a:cxn ang="0">
                      <a:pos x="52" y="12"/>
                    </a:cxn>
                    <a:cxn ang="0">
                      <a:pos x="54" y="5"/>
                    </a:cxn>
                    <a:cxn ang="0">
                      <a:pos x="61" y="2"/>
                    </a:cxn>
                    <a:cxn ang="0">
                      <a:pos x="66" y="12"/>
                    </a:cxn>
                    <a:cxn ang="0">
                      <a:pos x="78" y="12"/>
                    </a:cxn>
                    <a:cxn ang="0">
                      <a:pos x="86" y="9"/>
                    </a:cxn>
                    <a:cxn ang="0">
                      <a:pos x="96" y="14"/>
                    </a:cxn>
                    <a:cxn ang="0">
                      <a:pos x="101" y="19"/>
                    </a:cxn>
                    <a:cxn ang="0">
                      <a:pos x="110" y="17"/>
                    </a:cxn>
                    <a:cxn ang="0">
                      <a:pos x="120" y="19"/>
                    </a:cxn>
                    <a:cxn ang="0">
                      <a:pos x="130" y="19"/>
                    </a:cxn>
                    <a:cxn ang="0">
                      <a:pos x="142" y="24"/>
                    </a:cxn>
                    <a:cxn ang="0">
                      <a:pos x="152" y="29"/>
                    </a:cxn>
                    <a:cxn ang="0">
                      <a:pos x="159" y="31"/>
                    </a:cxn>
                    <a:cxn ang="0">
                      <a:pos x="159" y="41"/>
                    </a:cxn>
                    <a:cxn ang="0">
                      <a:pos x="154" y="51"/>
                    </a:cxn>
                    <a:cxn ang="0">
                      <a:pos x="149" y="58"/>
                    </a:cxn>
                    <a:cxn ang="0">
                      <a:pos x="147" y="66"/>
                    </a:cxn>
                    <a:cxn ang="0">
                      <a:pos x="145" y="75"/>
                    </a:cxn>
                    <a:cxn ang="0">
                      <a:pos x="137" y="83"/>
                    </a:cxn>
                    <a:cxn ang="0">
                      <a:pos x="132" y="90"/>
                    </a:cxn>
                    <a:cxn ang="0">
                      <a:pos x="125" y="95"/>
                    </a:cxn>
                    <a:cxn ang="0">
                      <a:pos x="115" y="102"/>
                    </a:cxn>
                    <a:cxn ang="0">
                      <a:pos x="108" y="110"/>
                    </a:cxn>
                    <a:cxn ang="0">
                      <a:pos x="105" y="120"/>
                    </a:cxn>
                    <a:cxn ang="0">
                      <a:pos x="103" y="129"/>
                    </a:cxn>
                  </a:cxnLst>
                  <a:rect l="0" t="0" r="r" b="b"/>
                  <a:pathLst>
                    <a:path w="159" h="132">
                      <a:moveTo>
                        <a:pt x="103" y="129"/>
                      </a:moveTo>
                      <a:lnTo>
                        <a:pt x="91" y="132"/>
                      </a:lnTo>
                      <a:lnTo>
                        <a:pt x="88" y="129"/>
                      </a:lnTo>
                      <a:lnTo>
                        <a:pt x="86" y="129"/>
                      </a:lnTo>
                      <a:lnTo>
                        <a:pt x="81" y="129"/>
                      </a:lnTo>
                      <a:lnTo>
                        <a:pt x="78" y="129"/>
                      </a:lnTo>
                      <a:lnTo>
                        <a:pt x="76" y="129"/>
                      </a:lnTo>
                      <a:lnTo>
                        <a:pt x="74" y="129"/>
                      </a:lnTo>
                      <a:lnTo>
                        <a:pt x="71" y="129"/>
                      </a:lnTo>
                      <a:lnTo>
                        <a:pt x="69" y="129"/>
                      </a:lnTo>
                      <a:lnTo>
                        <a:pt x="66" y="129"/>
                      </a:lnTo>
                      <a:lnTo>
                        <a:pt x="64" y="129"/>
                      </a:lnTo>
                      <a:lnTo>
                        <a:pt x="61" y="129"/>
                      </a:lnTo>
                      <a:lnTo>
                        <a:pt x="59" y="129"/>
                      </a:lnTo>
                      <a:lnTo>
                        <a:pt x="56" y="129"/>
                      </a:lnTo>
                      <a:lnTo>
                        <a:pt x="54" y="129"/>
                      </a:lnTo>
                      <a:lnTo>
                        <a:pt x="52" y="129"/>
                      </a:lnTo>
                      <a:lnTo>
                        <a:pt x="49" y="127"/>
                      </a:lnTo>
                      <a:lnTo>
                        <a:pt x="47" y="124"/>
                      </a:lnTo>
                      <a:lnTo>
                        <a:pt x="44" y="122"/>
                      </a:lnTo>
                      <a:lnTo>
                        <a:pt x="44" y="120"/>
                      </a:lnTo>
                      <a:lnTo>
                        <a:pt x="42" y="120"/>
                      </a:lnTo>
                      <a:lnTo>
                        <a:pt x="39" y="117"/>
                      </a:lnTo>
                      <a:lnTo>
                        <a:pt x="37" y="112"/>
                      </a:lnTo>
                      <a:lnTo>
                        <a:pt x="34" y="110"/>
                      </a:lnTo>
                      <a:lnTo>
                        <a:pt x="34" y="107"/>
                      </a:lnTo>
                      <a:lnTo>
                        <a:pt x="32" y="107"/>
                      </a:lnTo>
                      <a:lnTo>
                        <a:pt x="30" y="107"/>
                      </a:lnTo>
                      <a:lnTo>
                        <a:pt x="30" y="105"/>
                      </a:lnTo>
                      <a:lnTo>
                        <a:pt x="27" y="105"/>
                      </a:lnTo>
                      <a:lnTo>
                        <a:pt x="25" y="102"/>
                      </a:lnTo>
                      <a:lnTo>
                        <a:pt x="22" y="102"/>
                      </a:lnTo>
                      <a:lnTo>
                        <a:pt x="20" y="102"/>
                      </a:lnTo>
                      <a:lnTo>
                        <a:pt x="15" y="100"/>
                      </a:lnTo>
                      <a:lnTo>
                        <a:pt x="12" y="100"/>
                      </a:lnTo>
                      <a:lnTo>
                        <a:pt x="10" y="98"/>
                      </a:lnTo>
                      <a:lnTo>
                        <a:pt x="8" y="98"/>
                      </a:lnTo>
                      <a:lnTo>
                        <a:pt x="8" y="95"/>
                      </a:lnTo>
                      <a:lnTo>
                        <a:pt x="5" y="93"/>
                      </a:lnTo>
                      <a:lnTo>
                        <a:pt x="5" y="90"/>
                      </a:lnTo>
                      <a:lnTo>
                        <a:pt x="3" y="90"/>
                      </a:lnTo>
                      <a:lnTo>
                        <a:pt x="3" y="88"/>
                      </a:lnTo>
                      <a:lnTo>
                        <a:pt x="0" y="88"/>
                      </a:lnTo>
                      <a:lnTo>
                        <a:pt x="0" y="85"/>
                      </a:lnTo>
                      <a:lnTo>
                        <a:pt x="3" y="85"/>
                      </a:lnTo>
                      <a:lnTo>
                        <a:pt x="5" y="83"/>
                      </a:lnTo>
                      <a:lnTo>
                        <a:pt x="8" y="83"/>
                      </a:lnTo>
                      <a:lnTo>
                        <a:pt x="8" y="80"/>
                      </a:lnTo>
                      <a:lnTo>
                        <a:pt x="10" y="78"/>
                      </a:lnTo>
                      <a:lnTo>
                        <a:pt x="10" y="75"/>
                      </a:lnTo>
                      <a:lnTo>
                        <a:pt x="12" y="73"/>
                      </a:lnTo>
                      <a:lnTo>
                        <a:pt x="15" y="71"/>
                      </a:lnTo>
                      <a:lnTo>
                        <a:pt x="15" y="68"/>
                      </a:lnTo>
                      <a:lnTo>
                        <a:pt x="15" y="66"/>
                      </a:lnTo>
                      <a:lnTo>
                        <a:pt x="15" y="63"/>
                      </a:lnTo>
                      <a:lnTo>
                        <a:pt x="15" y="61"/>
                      </a:lnTo>
                      <a:lnTo>
                        <a:pt x="15" y="58"/>
                      </a:lnTo>
                      <a:lnTo>
                        <a:pt x="12" y="58"/>
                      </a:lnTo>
                      <a:lnTo>
                        <a:pt x="12" y="56"/>
                      </a:lnTo>
                      <a:lnTo>
                        <a:pt x="15" y="53"/>
                      </a:lnTo>
                      <a:lnTo>
                        <a:pt x="15" y="51"/>
                      </a:lnTo>
                      <a:lnTo>
                        <a:pt x="17" y="51"/>
                      </a:lnTo>
                      <a:lnTo>
                        <a:pt x="17" y="49"/>
                      </a:lnTo>
                      <a:lnTo>
                        <a:pt x="20" y="46"/>
                      </a:lnTo>
                      <a:lnTo>
                        <a:pt x="22" y="46"/>
                      </a:lnTo>
                      <a:lnTo>
                        <a:pt x="22" y="44"/>
                      </a:lnTo>
                      <a:lnTo>
                        <a:pt x="25" y="44"/>
                      </a:lnTo>
                      <a:lnTo>
                        <a:pt x="27" y="44"/>
                      </a:lnTo>
                      <a:lnTo>
                        <a:pt x="27" y="41"/>
                      </a:lnTo>
                      <a:lnTo>
                        <a:pt x="30" y="41"/>
                      </a:lnTo>
                      <a:lnTo>
                        <a:pt x="30" y="39"/>
                      </a:lnTo>
                      <a:lnTo>
                        <a:pt x="30" y="36"/>
                      </a:lnTo>
                      <a:lnTo>
                        <a:pt x="27" y="36"/>
                      </a:lnTo>
                      <a:lnTo>
                        <a:pt x="27" y="34"/>
                      </a:lnTo>
                      <a:lnTo>
                        <a:pt x="25" y="34"/>
                      </a:lnTo>
                      <a:lnTo>
                        <a:pt x="25" y="31"/>
                      </a:lnTo>
                      <a:lnTo>
                        <a:pt x="25" y="29"/>
                      </a:lnTo>
                      <a:lnTo>
                        <a:pt x="25" y="27"/>
                      </a:lnTo>
                      <a:lnTo>
                        <a:pt x="27" y="27"/>
                      </a:lnTo>
                      <a:lnTo>
                        <a:pt x="27" y="24"/>
                      </a:lnTo>
                      <a:lnTo>
                        <a:pt x="27" y="22"/>
                      </a:lnTo>
                      <a:lnTo>
                        <a:pt x="25" y="22"/>
                      </a:lnTo>
                      <a:lnTo>
                        <a:pt x="25" y="19"/>
                      </a:lnTo>
                      <a:lnTo>
                        <a:pt x="25" y="17"/>
                      </a:lnTo>
                      <a:lnTo>
                        <a:pt x="27" y="14"/>
                      </a:lnTo>
                      <a:lnTo>
                        <a:pt x="27" y="12"/>
                      </a:lnTo>
                      <a:lnTo>
                        <a:pt x="25" y="12"/>
                      </a:lnTo>
                      <a:lnTo>
                        <a:pt x="25" y="9"/>
                      </a:lnTo>
                      <a:lnTo>
                        <a:pt x="25" y="7"/>
                      </a:lnTo>
                      <a:lnTo>
                        <a:pt x="27" y="7"/>
                      </a:lnTo>
                      <a:lnTo>
                        <a:pt x="27" y="5"/>
                      </a:lnTo>
                      <a:lnTo>
                        <a:pt x="30" y="5"/>
                      </a:lnTo>
                      <a:lnTo>
                        <a:pt x="32" y="5"/>
                      </a:lnTo>
                      <a:lnTo>
                        <a:pt x="34" y="5"/>
                      </a:lnTo>
                      <a:lnTo>
                        <a:pt x="34" y="7"/>
                      </a:lnTo>
                      <a:lnTo>
                        <a:pt x="37" y="7"/>
                      </a:lnTo>
                      <a:lnTo>
                        <a:pt x="37" y="9"/>
                      </a:lnTo>
                      <a:lnTo>
                        <a:pt x="37" y="12"/>
                      </a:lnTo>
                      <a:lnTo>
                        <a:pt x="37" y="14"/>
                      </a:lnTo>
                      <a:lnTo>
                        <a:pt x="39" y="17"/>
                      </a:lnTo>
                      <a:lnTo>
                        <a:pt x="39" y="19"/>
                      </a:lnTo>
                      <a:lnTo>
                        <a:pt x="42" y="19"/>
                      </a:lnTo>
                      <a:lnTo>
                        <a:pt x="44" y="19"/>
                      </a:lnTo>
                      <a:lnTo>
                        <a:pt x="47" y="19"/>
                      </a:lnTo>
                      <a:lnTo>
                        <a:pt x="49" y="19"/>
                      </a:lnTo>
                      <a:lnTo>
                        <a:pt x="49" y="17"/>
                      </a:lnTo>
                      <a:lnTo>
                        <a:pt x="49" y="14"/>
                      </a:lnTo>
                      <a:lnTo>
                        <a:pt x="52" y="12"/>
                      </a:lnTo>
                      <a:lnTo>
                        <a:pt x="52" y="9"/>
                      </a:lnTo>
                      <a:lnTo>
                        <a:pt x="52" y="7"/>
                      </a:lnTo>
                      <a:lnTo>
                        <a:pt x="52" y="5"/>
                      </a:lnTo>
                      <a:lnTo>
                        <a:pt x="54" y="5"/>
                      </a:lnTo>
                      <a:lnTo>
                        <a:pt x="54" y="2"/>
                      </a:lnTo>
                      <a:lnTo>
                        <a:pt x="56" y="2"/>
                      </a:lnTo>
                      <a:lnTo>
                        <a:pt x="59" y="0"/>
                      </a:lnTo>
                      <a:lnTo>
                        <a:pt x="61" y="2"/>
                      </a:lnTo>
                      <a:lnTo>
                        <a:pt x="61" y="5"/>
                      </a:lnTo>
                      <a:lnTo>
                        <a:pt x="64" y="7"/>
                      </a:lnTo>
                      <a:lnTo>
                        <a:pt x="66" y="9"/>
                      </a:lnTo>
                      <a:lnTo>
                        <a:pt x="66" y="12"/>
                      </a:lnTo>
                      <a:lnTo>
                        <a:pt x="69" y="12"/>
                      </a:lnTo>
                      <a:lnTo>
                        <a:pt x="71" y="12"/>
                      </a:lnTo>
                      <a:lnTo>
                        <a:pt x="74" y="12"/>
                      </a:lnTo>
                      <a:lnTo>
                        <a:pt x="78" y="12"/>
                      </a:lnTo>
                      <a:lnTo>
                        <a:pt x="78" y="9"/>
                      </a:lnTo>
                      <a:lnTo>
                        <a:pt x="81" y="9"/>
                      </a:lnTo>
                      <a:lnTo>
                        <a:pt x="83" y="9"/>
                      </a:lnTo>
                      <a:lnTo>
                        <a:pt x="86" y="9"/>
                      </a:lnTo>
                      <a:lnTo>
                        <a:pt x="88" y="9"/>
                      </a:lnTo>
                      <a:lnTo>
                        <a:pt x="91" y="12"/>
                      </a:lnTo>
                      <a:lnTo>
                        <a:pt x="93" y="12"/>
                      </a:lnTo>
                      <a:lnTo>
                        <a:pt x="96" y="14"/>
                      </a:lnTo>
                      <a:lnTo>
                        <a:pt x="96" y="17"/>
                      </a:lnTo>
                      <a:lnTo>
                        <a:pt x="96" y="19"/>
                      </a:lnTo>
                      <a:lnTo>
                        <a:pt x="98" y="19"/>
                      </a:lnTo>
                      <a:lnTo>
                        <a:pt x="101" y="19"/>
                      </a:lnTo>
                      <a:lnTo>
                        <a:pt x="103" y="19"/>
                      </a:lnTo>
                      <a:lnTo>
                        <a:pt x="103" y="17"/>
                      </a:lnTo>
                      <a:lnTo>
                        <a:pt x="108" y="17"/>
                      </a:lnTo>
                      <a:lnTo>
                        <a:pt x="110" y="17"/>
                      </a:lnTo>
                      <a:lnTo>
                        <a:pt x="113" y="17"/>
                      </a:lnTo>
                      <a:lnTo>
                        <a:pt x="115" y="17"/>
                      </a:lnTo>
                      <a:lnTo>
                        <a:pt x="118" y="19"/>
                      </a:lnTo>
                      <a:lnTo>
                        <a:pt x="120" y="19"/>
                      </a:lnTo>
                      <a:lnTo>
                        <a:pt x="123" y="19"/>
                      </a:lnTo>
                      <a:lnTo>
                        <a:pt x="125" y="19"/>
                      </a:lnTo>
                      <a:lnTo>
                        <a:pt x="127" y="19"/>
                      </a:lnTo>
                      <a:lnTo>
                        <a:pt x="130" y="19"/>
                      </a:lnTo>
                      <a:lnTo>
                        <a:pt x="132" y="22"/>
                      </a:lnTo>
                      <a:lnTo>
                        <a:pt x="135" y="22"/>
                      </a:lnTo>
                      <a:lnTo>
                        <a:pt x="140" y="24"/>
                      </a:lnTo>
                      <a:lnTo>
                        <a:pt x="142" y="24"/>
                      </a:lnTo>
                      <a:lnTo>
                        <a:pt x="145" y="27"/>
                      </a:lnTo>
                      <a:lnTo>
                        <a:pt x="147" y="27"/>
                      </a:lnTo>
                      <a:lnTo>
                        <a:pt x="149" y="27"/>
                      </a:lnTo>
                      <a:lnTo>
                        <a:pt x="152" y="29"/>
                      </a:lnTo>
                      <a:lnTo>
                        <a:pt x="154" y="29"/>
                      </a:lnTo>
                      <a:lnTo>
                        <a:pt x="157" y="29"/>
                      </a:lnTo>
                      <a:lnTo>
                        <a:pt x="157" y="31"/>
                      </a:lnTo>
                      <a:lnTo>
                        <a:pt x="159" y="31"/>
                      </a:lnTo>
                      <a:lnTo>
                        <a:pt x="159" y="34"/>
                      </a:lnTo>
                      <a:lnTo>
                        <a:pt x="159" y="36"/>
                      </a:lnTo>
                      <a:lnTo>
                        <a:pt x="159" y="39"/>
                      </a:lnTo>
                      <a:lnTo>
                        <a:pt x="159" y="41"/>
                      </a:lnTo>
                      <a:lnTo>
                        <a:pt x="159" y="44"/>
                      </a:lnTo>
                      <a:lnTo>
                        <a:pt x="157" y="46"/>
                      </a:lnTo>
                      <a:lnTo>
                        <a:pt x="154" y="49"/>
                      </a:lnTo>
                      <a:lnTo>
                        <a:pt x="154" y="51"/>
                      </a:lnTo>
                      <a:lnTo>
                        <a:pt x="152" y="51"/>
                      </a:lnTo>
                      <a:lnTo>
                        <a:pt x="152" y="53"/>
                      </a:lnTo>
                      <a:lnTo>
                        <a:pt x="152" y="56"/>
                      </a:lnTo>
                      <a:lnTo>
                        <a:pt x="149" y="58"/>
                      </a:lnTo>
                      <a:lnTo>
                        <a:pt x="149" y="61"/>
                      </a:lnTo>
                      <a:lnTo>
                        <a:pt x="149" y="63"/>
                      </a:lnTo>
                      <a:lnTo>
                        <a:pt x="147" y="63"/>
                      </a:lnTo>
                      <a:lnTo>
                        <a:pt x="147" y="66"/>
                      </a:lnTo>
                      <a:lnTo>
                        <a:pt x="147" y="68"/>
                      </a:lnTo>
                      <a:lnTo>
                        <a:pt x="147" y="71"/>
                      </a:lnTo>
                      <a:lnTo>
                        <a:pt x="145" y="73"/>
                      </a:lnTo>
                      <a:lnTo>
                        <a:pt x="145" y="75"/>
                      </a:lnTo>
                      <a:lnTo>
                        <a:pt x="142" y="78"/>
                      </a:lnTo>
                      <a:lnTo>
                        <a:pt x="140" y="80"/>
                      </a:lnTo>
                      <a:lnTo>
                        <a:pt x="140" y="83"/>
                      </a:lnTo>
                      <a:lnTo>
                        <a:pt x="137" y="83"/>
                      </a:lnTo>
                      <a:lnTo>
                        <a:pt x="137" y="85"/>
                      </a:lnTo>
                      <a:lnTo>
                        <a:pt x="135" y="88"/>
                      </a:lnTo>
                      <a:lnTo>
                        <a:pt x="135" y="90"/>
                      </a:lnTo>
                      <a:lnTo>
                        <a:pt x="132" y="90"/>
                      </a:lnTo>
                      <a:lnTo>
                        <a:pt x="130" y="93"/>
                      </a:lnTo>
                      <a:lnTo>
                        <a:pt x="127" y="93"/>
                      </a:lnTo>
                      <a:lnTo>
                        <a:pt x="127" y="95"/>
                      </a:lnTo>
                      <a:lnTo>
                        <a:pt x="125" y="95"/>
                      </a:lnTo>
                      <a:lnTo>
                        <a:pt x="125" y="98"/>
                      </a:lnTo>
                      <a:lnTo>
                        <a:pt x="123" y="98"/>
                      </a:lnTo>
                      <a:lnTo>
                        <a:pt x="120" y="100"/>
                      </a:lnTo>
                      <a:lnTo>
                        <a:pt x="115" y="102"/>
                      </a:lnTo>
                      <a:lnTo>
                        <a:pt x="113" y="105"/>
                      </a:lnTo>
                      <a:lnTo>
                        <a:pt x="110" y="107"/>
                      </a:lnTo>
                      <a:lnTo>
                        <a:pt x="110" y="110"/>
                      </a:lnTo>
                      <a:lnTo>
                        <a:pt x="108" y="110"/>
                      </a:lnTo>
                      <a:lnTo>
                        <a:pt x="108" y="112"/>
                      </a:lnTo>
                      <a:lnTo>
                        <a:pt x="108" y="115"/>
                      </a:lnTo>
                      <a:lnTo>
                        <a:pt x="105" y="117"/>
                      </a:lnTo>
                      <a:lnTo>
                        <a:pt x="105" y="120"/>
                      </a:lnTo>
                      <a:lnTo>
                        <a:pt x="105" y="122"/>
                      </a:lnTo>
                      <a:lnTo>
                        <a:pt x="105" y="124"/>
                      </a:lnTo>
                      <a:lnTo>
                        <a:pt x="105" y="127"/>
                      </a:lnTo>
                      <a:lnTo>
                        <a:pt x="103" y="129"/>
                      </a:lnTo>
                      <a:close/>
                    </a:path>
                  </a:pathLst>
                </a:custGeom>
                <a:solidFill>
                  <a:srgbClr val="669900">
                    <a:alpha val="25000"/>
                  </a:srgbClr>
                </a:solidFill>
                <a:ln w="3175">
                  <a:noFill/>
                  <a:prstDash val="solid"/>
                  <a:round/>
                  <a:headEnd/>
                  <a:tailEnd/>
                </a:ln>
              </p:spPr>
              <p:txBody>
                <a:bodyPr/>
                <a:lstStyle/>
                <a:p>
                  <a:endParaRPr lang="es-SV"/>
                </a:p>
              </p:txBody>
            </p:sp>
            <p:sp>
              <p:nvSpPr>
                <p:cNvPr id="149882" name="Freeform 2426"/>
                <p:cNvSpPr>
                  <a:spLocks/>
                </p:cNvSpPr>
                <p:nvPr/>
              </p:nvSpPr>
              <p:spPr bwMode="auto">
                <a:xfrm>
                  <a:off x="5286" y="2510"/>
                  <a:ext cx="203" cy="142"/>
                </a:xfrm>
                <a:custGeom>
                  <a:avLst/>
                  <a:gdLst/>
                  <a:ahLst/>
                  <a:cxnLst>
                    <a:cxn ang="0">
                      <a:pos x="5" y="19"/>
                    </a:cxn>
                    <a:cxn ang="0">
                      <a:pos x="17" y="14"/>
                    </a:cxn>
                    <a:cxn ang="0">
                      <a:pos x="27" y="9"/>
                    </a:cxn>
                    <a:cxn ang="0">
                      <a:pos x="32" y="7"/>
                    </a:cxn>
                    <a:cxn ang="0">
                      <a:pos x="39" y="7"/>
                    </a:cxn>
                    <a:cxn ang="0">
                      <a:pos x="49" y="5"/>
                    </a:cxn>
                    <a:cxn ang="0">
                      <a:pos x="56" y="5"/>
                    </a:cxn>
                    <a:cxn ang="0">
                      <a:pos x="66" y="2"/>
                    </a:cxn>
                    <a:cxn ang="0">
                      <a:pos x="78" y="0"/>
                    </a:cxn>
                    <a:cxn ang="0">
                      <a:pos x="85" y="0"/>
                    </a:cxn>
                    <a:cxn ang="0">
                      <a:pos x="93" y="2"/>
                    </a:cxn>
                    <a:cxn ang="0">
                      <a:pos x="103" y="2"/>
                    </a:cxn>
                    <a:cxn ang="0">
                      <a:pos x="108" y="5"/>
                    </a:cxn>
                    <a:cxn ang="0">
                      <a:pos x="115" y="7"/>
                    </a:cxn>
                    <a:cxn ang="0">
                      <a:pos x="125" y="9"/>
                    </a:cxn>
                    <a:cxn ang="0">
                      <a:pos x="130" y="14"/>
                    </a:cxn>
                    <a:cxn ang="0">
                      <a:pos x="134" y="17"/>
                    </a:cxn>
                    <a:cxn ang="0">
                      <a:pos x="142" y="27"/>
                    </a:cxn>
                    <a:cxn ang="0">
                      <a:pos x="147" y="31"/>
                    </a:cxn>
                    <a:cxn ang="0">
                      <a:pos x="154" y="36"/>
                    </a:cxn>
                    <a:cxn ang="0">
                      <a:pos x="161" y="36"/>
                    </a:cxn>
                    <a:cxn ang="0">
                      <a:pos x="169" y="36"/>
                    </a:cxn>
                    <a:cxn ang="0">
                      <a:pos x="176" y="36"/>
                    </a:cxn>
                    <a:cxn ang="0">
                      <a:pos x="186" y="36"/>
                    </a:cxn>
                    <a:cxn ang="0">
                      <a:pos x="203" y="36"/>
                    </a:cxn>
                    <a:cxn ang="0">
                      <a:pos x="203" y="49"/>
                    </a:cxn>
                    <a:cxn ang="0">
                      <a:pos x="201" y="63"/>
                    </a:cxn>
                    <a:cxn ang="0">
                      <a:pos x="198" y="78"/>
                    </a:cxn>
                    <a:cxn ang="0">
                      <a:pos x="198" y="90"/>
                    </a:cxn>
                    <a:cxn ang="0">
                      <a:pos x="203" y="102"/>
                    </a:cxn>
                    <a:cxn ang="0">
                      <a:pos x="203" y="115"/>
                    </a:cxn>
                    <a:cxn ang="0">
                      <a:pos x="203" y="124"/>
                    </a:cxn>
                    <a:cxn ang="0">
                      <a:pos x="196" y="127"/>
                    </a:cxn>
                    <a:cxn ang="0">
                      <a:pos x="188" y="127"/>
                    </a:cxn>
                    <a:cxn ang="0">
                      <a:pos x="181" y="127"/>
                    </a:cxn>
                    <a:cxn ang="0">
                      <a:pos x="176" y="132"/>
                    </a:cxn>
                    <a:cxn ang="0">
                      <a:pos x="171" y="134"/>
                    </a:cxn>
                    <a:cxn ang="0">
                      <a:pos x="166" y="137"/>
                    </a:cxn>
                    <a:cxn ang="0">
                      <a:pos x="159" y="139"/>
                    </a:cxn>
                    <a:cxn ang="0">
                      <a:pos x="152" y="139"/>
                    </a:cxn>
                    <a:cxn ang="0">
                      <a:pos x="147" y="142"/>
                    </a:cxn>
                    <a:cxn ang="0">
                      <a:pos x="139" y="142"/>
                    </a:cxn>
                    <a:cxn ang="0">
                      <a:pos x="132" y="142"/>
                    </a:cxn>
                    <a:cxn ang="0">
                      <a:pos x="130" y="137"/>
                    </a:cxn>
                    <a:cxn ang="0">
                      <a:pos x="125" y="134"/>
                    </a:cxn>
                    <a:cxn ang="0">
                      <a:pos x="122" y="139"/>
                    </a:cxn>
                    <a:cxn ang="0">
                      <a:pos x="115" y="139"/>
                    </a:cxn>
                    <a:cxn ang="0">
                      <a:pos x="112" y="139"/>
                    </a:cxn>
                    <a:cxn ang="0">
                      <a:pos x="103" y="139"/>
                    </a:cxn>
                    <a:cxn ang="0">
                      <a:pos x="95" y="139"/>
                    </a:cxn>
                    <a:cxn ang="0">
                      <a:pos x="88" y="137"/>
                    </a:cxn>
                    <a:cxn ang="0">
                      <a:pos x="81" y="137"/>
                    </a:cxn>
                    <a:cxn ang="0">
                      <a:pos x="76" y="139"/>
                    </a:cxn>
                    <a:cxn ang="0">
                      <a:pos x="76" y="85"/>
                    </a:cxn>
                    <a:cxn ang="0">
                      <a:pos x="34" y="51"/>
                    </a:cxn>
                    <a:cxn ang="0">
                      <a:pos x="5" y="29"/>
                    </a:cxn>
                  </a:cxnLst>
                  <a:rect l="0" t="0" r="r" b="b"/>
                  <a:pathLst>
                    <a:path w="203" h="142">
                      <a:moveTo>
                        <a:pt x="0" y="22"/>
                      </a:moveTo>
                      <a:lnTo>
                        <a:pt x="2" y="22"/>
                      </a:lnTo>
                      <a:lnTo>
                        <a:pt x="5" y="19"/>
                      </a:lnTo>
                      <a:lnTo>
                        <a:pt x="10" y="19"/>
                      </a:lnTo>
                      <a:lnTo>
                        <a:pt x="15" y="14"/>
                      </a:lnTo>
                      <a:lnTo>
                        <a:pt x="17" y="14"/>
                      </a:lnTo>
                      <a:lnTo>
                        <a:pt x="22" y="12"/>
                      </a:lnTo>
                      <a:lnTo>
                        <a:pt x="24" y="9"/>
                      </a:lnTo>
                      <a:lnTo>
                        <a:pt x="27" y="9"/>
                      </a:lnTo>
                      <a:lnTo>
                        <a:pt x="27" y="7"/>
                      </a:lnTo>
                      <a:lnTo>
                        <a:pt x="29" y="7"/>
                      </a:lnTo>
                      <a:lnTo>
                        <a:pt x="32" y="7"/>
                      </a:lnTo>
                      <a:lnTo>
                        <a:pt x="34" y="7"/>
                      </a:lnTo>
                      <a:lnTo>
                        <a:pt x="37" y="7"/>
                      </a:lnTo>
                      <a:lnTo>
                        <a:pt x="39" y="7"/>
                      </a:lnTo>
                      <a:lnTo>
                        <a:pt x="41" y="7"/>
                      </a:lnTo>
                      <a:lnTo>
                        <a:pt x="46" y="5"/>
                      </a:lnTo>
                      <a:lnTo>
                        <a:pt x="49" y="5"/>
                      </a:lnTo>
                      <a:lnTo>
                        <a:pt x="51" y="5"/>
                      </a:lnTo>
                      <a:lnTo>
                        <a:pt x="54" y="5"/>
                      </a:lnTo>
                      <a:lnTo>
                        <a:pt x="56" y="5"/>
                      </a:lnTo>
                      <a:lnTo>
                        <a:pt x="59" y="2"/>
                      </a:lnTo>
                      <a:lnTo>
                        <a:pt x="63" y="2"/>
                      </a:lnTo>
                      <a:lnTo>
                        <a:pt x="66" y="2"/>
                      </a:lnTo>
                      <a:lnTo>
                        <a:pt x="71" y="2"/>
                      </a:lnTo>
                      <a:lnTo>
                        <a:pt x="76" y="0"/>
                      </a:lnTo>
                      <a:lnTo>
                        <a:pt x="78" y="0"/>
                      </a:lnTo>
                      <a:lnTo>
                        <a:pt x="81" y="0"/>
                      </a:lnTo>
                      <a:lnTo>
                        <a:pt x="83" y="0"/>
                      </a:lnTo>
                      <a:lnTo>
                        <a:pt x="85" y="0"/>
                      </a:lnTo>
                      <a:lnTo>
                        <a:pt x="88" y="2"/>
                      </a:lnTo>
                      <a:lnTo>
                        <a:pt x="90" y="2"/>
                      </a:lnTo>
                      <a:lnTo>
                        <a:pt x="93" y="2"/>
                      </a:lnTo>
                      <a:lnTo>
                        <a:pt x="95" y="2"/>
                      </a:lnTo>
                      <a:lnTo>
                        <a:pt x="100" y="2"/>
                      </a:lnTo>
                      <a:lnTo>
                        <a:pt x="103" y="2"/>
                      </a:lnTo>
                      <a:lnTo>
                        <a:pt x="103" y="5"/>
                      </a:lnTo>
                      <a:lnTo>
                        <a:pt x="105" y="5"/>
                      </a:lnTo>
                      <a:lnTo>
                        <a:pt x="108" y="5"/>
                      </a:lnTo>
                      <a:lnTo>
                        <a:pt x="110" y="5"/>
                      </a:lnTo>
                      <a:lnTo>
                        <a:pt x="112" y="7"/>
                      </a:lnTo>
                      <a:lnTo>
                        <a:pt x="115" y="7"/>
                      </a:lnTo>
                      <a:lnTo>
                        <a:pt x="120" y="9"/>
                      </a:lnTo>
                      <a:lnTo>
                        <a:pt x="122" y="9"/>
                      </a:lnTo>
                      <a:lnTo>
                        <a:pt x="125" y="9"/>
                      </a:lnTo>
                      <a:lnTo>
                        <a:pt x="127" y="12"/>
                      </a:lnTo>
                      <a:lnTo>
                        <a:pt x="130" y="12"/>
                      </a:lnTo>
                      <a:lnTo>
                        <a:pt x="130" y="14"/>
                      </a:lnTo>
                      <a:lnTo>
                        <a:pt x="132" y="14"/>
                      </a:lnTo>
                      <a:lnTo>
                        <a:pt x="134" y="14"/>
                      </a:lnTo>
                      <a:lnTo>
                        <a:pt x="134" y="17"/>
                      </a:lnTo>
                      <a:lnTo>
                        <a:pt x="137" y="19"/>
                      </a:lnTo>
                      <a:lnTo>
                        <a:pt x="139" y="24"/>
                      </a:lnTo>
                      <a:lnTo>
                        <a:pt x="142" y="27"/>
                      </a:lnTo>
                      <a:lnTo>
                        <a:pt x="144" y="27"/>
                      </a:lnTo>
                      <a:lnTo>
                        <a:pt x="144" y="29"/>
                      </a:lnTo>
                      <a:lnTo>
                        <a:pt x="147" y="31"/>
                      </a:lnTo>
                      <a:lnTo>
                        <a:pt x="149" y="34"/>
                      </a:lnTo>
                      <a:lnTo>
                        <a:pt x="152" y="36"/>
                      </a:lnTo>
                      <a:lnTo>
                        <a:pt x="154" y="36"/>
                      </a:lnTo>
                      <a:lnTo>
                        <a:pt x="156" y="36"/>
                      </a:lnTo>
                      <a:lnTo>
                        <a:pt x="159" y="36"/>
                      </a:lnTo>
                      <a:lnTo>
                        <a:pt x="161" y="36"/>
                      </a:lnTo>
                      <a:lnTo>
                        <a:pt x="164" y="36"/>
                      </a:lnTo>
                      <a:lnTo>
                        <a:pt x="166" y="36"/>
                      </a:lnTo>
                      <a:lnTo>
                        <a:pt x="169" y="36"/>
                      </a:lnTo>
                      <a:lnTo>
                        <a:pt x="171" y="36"/>
                      </a:lnTo>
                      <a:lnTo>
                        <a:pt x="174" y="36"/>
                      </a:lnTo>
                      <a:lnTo>
                        <a:pt x="176" y="36"/>
                      </a:lnTo>
                      <a:lnTo>
                        <a:pt x="178" y="36"/>
                      </a:lnTo>
                      <a:lnTo>
                        <a:pt x="181" y="36"/>
                      </a:lnTo>
                      <a:lnTo>
                        <a:pt x="186" y="36"/>
                      </a:lnTo>
                      <a:lnTo>
                        <a:pt x="188" y="36"/>
                      </a:lnTo>
                      <a:lnTo>
                        <a:pt x="191" y="39"/>
                      </a:lnTo>
                      <a:lnTo>
                        <a:pt x="203" y="36"/>
                      </a:lnTo>
                      <a:lnTo>
                        <a:pt x="203" y="41"/>
                      </a:lnTo>
                      <a:lnTo>
                        <a:pt x="203" y="44"/>
                      </a:lnTo>
                      <a:lnTo>
                        <a:pt x="203" y="49"/>
                      </a:lnTo>
                      <a:lnTo>
                        <a:pt x="201" y="51"/>
                      </a:lnTo>
                      <a:lnTo>
                        <a:pt x="201" y="58"/>
                      </a:lnTo>
                      <a:lnTo>
                        <a:pt x="201" y="63"/>
                      </a:lnTo>
                      <a:lnTo>
                        <a:pt x="201" y="68"/>
                      </a:lnTo>
                      <a:lnTo>
                        <a:pt x="201" y="73"/>
                      </a:lnTo>
                      <a:lnTo>
                        <a:pt x="198" y="78"/>
                      </a:lnTo>
                      <a:lnTo>
                        <a:pt x="198" y="80"/>
                      </a:lnTo>
                      <a:lnTo>
                        <a:pt x="198" y="85"/>
                      </a:lnTo>
                      <a:lnTo>
                        <a:pt x="198" y="90"/>
                      </a:lnTo>
                      <a:lnTo>
                        <a:pt x="201" y="93"/>
                      </a:lnTo>
                      <a:lnTo>
                        <a:pt x="201" y="98"/>
                      </a:lnTo>
                      <a:lnTo>
                        <a:pt x="203" y="102"/>
                      </a:lnTo>
                      <a:lnTo>
                        <a:pt x="203" y="107"/>
                      </a:lnTo>
                      <a:lnTo>
                        <a:pt x="203" y="112"/>
                      </a:lnTo>
                      <a:lnTo>
                        <a:pt x="203" y="115"/>
                      </a:lnTo>
                      <a:lnTo>
                        <a:pt x="203" y="120"/>
                      </a:lnTo>
                      <a:lnTo>
                        <a:pt x="203" y="122"/>
                      </a:lnTo>
                      <a:lnTo>
                        <a:pt x="203" y="124"/>
                      </a:lnTo>
                      <a:lnTo>
                        <a:pt x="201" y="124"/>
                      </a:lnTo>
                      <a:lnTo>
                        <a:pt x="198" y="124"/>
                      </a:lnTo>
                      <a:lnTo>
                        <a:pt x="196" y="127"/>
                      </a:lnTo>
                      <a:lnTo>
                        <a:pt x="193" y="127"/>
                      </a:lnTo>
                      <a:lnTo>
                        <a:pt x="191" y="127"/>
                      </a:lnTo>
                      <a:lnTo>
                        <a:pt x="188" y="127"/>
                      </a:lnTo>
                      <a:lnTo>
                        <a:pt x="186" y="127"/>
                      </a:lnTo>
                      <a:lnTo>
                        <a:pt x="183" y="127"/>
                      </a:lnTo>
                      <a:lnTo>
                        <a:pt x="181" y="127"/>
                      </a:lnTo>
                      <a:lnTo>
                        <a:pt x="181" y="129"/>
                      </a:lnTo>
                      <a:lnTo>
                        <a:pt x="178" y="129"/>
                      </a:lnTo>
                      <a:lnTo>
                        <a:pt x="176" y="132"/>
                      </a:lnTo>
                      <a:lnTo>
                        <a:pt x="174" y="132"/>
                      </a:lnTo>
                      <a:lnTo>
                        <a:pt x="174" y="134"/>
                      </a:lnTo>
                      <a:lnTo>
                        <a:pt x="171" y="134"/>
                      </a:lnTo>
                      <a:lnTo>
                        <a:pt x="169" y="134"/>
                      </a:lnTo>
                      <a:lnTo>
                        <a:pt x="169" y="137"/>
                      </a:lnTo>
                      <a:lnTo>
                        <a:pt x="166" y="137"/>
                      </a:lnTo>
                      <a:lnTo>
                        <a:pt x="164" y="137"/>
                      </a:lnTo>
                      <a:lnTo>
                        <a:pt x="161" y="139"/>
                      </a:lnTo>
                      <a:lnTo>
                        <a:pt x="159" y="139"/>
                      </a:lnTo>
                      <a:lnTo>
                        <a:pt x="156" y="139"/>
                      </a:lnTo>
                      <a:lnTo>
                        <a:pt x="154" y="139"/>
                      </a:lnTo>
                      <a:lnTo>
                        <a:pt x="152" y="139"/>
                      </a:lnTo>
                      <a:lnTo>
                        <a:pt x="149" y="139"/>
                      </a:lnTo>
                      <a:lnTo>
                        <a:pt x="147" y="139"/>
                      </a:lnTo>
                      <a:lnTo>
                        <a:pt x="147" y="142"/>
                      </a:lnTo>
                      <a:lnTo>
                        <a:pt x="144" y="142"/>
                      </a:lnTo>
                      <a:lnTo>
                        <a:pt x="142" y="142"/>
                      </a:lnTo>
                      <a:lnTo>
                        <a:pt x="139" y="142"/>
                      </a:lnTo>
                      <a:lnTo>
                        <a:pt x="137" y="142"/>
                      </a:lnTo>
                      <a:lnTo>
                        <a:pt x="134" y="142"/>
                      </a:lnTo>
                      <a:lnTo>
                        <a:pt x="132" y="142"/>
                      </a:lnTo>
                      <a:lnTo>
                        <a:pt x="132" y="139"/>
                      </a:lnTo>
                      <a:lnTo>
                        <a:pt x="130" y="139"/>
                      </a:lnTo>
                      <a:lnTo>
                        <a:pt x="130" y="137"/>
                      </a:lnTo>
                      <a:lnTo>
                        <a:pt x="127" y="137"/>
                      </a:lnTo>
                      <a:lnTo>
                        <a:pt x="127" y="134"/>
                      </a:lnTo>
                      <a:lnTo>
                        <a:pt x="125" y="134"/>
                      </a:lnTo>
                      <a:lnTo>
                        <a:pt x="125" y="137"/>
                      </a:lnTo>
                      <a:lnTo>
                        <a:pt x="122" y="137"/>
                      </a:lnTo>
                      <a:lnTo>
                        <a:pt x="122" y="139"/>
                      </a:lnTo>
                      <a:lnTo>
                        <a:pt x="120" y="139"/>
                      </a:lnTo>
                      <a:lnTo>
                        <a:pt x="117" y="139"/>
                      </a:lnTo>
                      <a:lnTo>
                        <a:pt x="115" y="139"/>
                      </a:lnTo>
                      <a:lnTo>
                        <a:pt x="115" y="142"/>
                      </a:lnTo>
                      <a:lnTo>
                        <a:pt x="112" y="142"/>
                      </a:lnTo>
                      <a:lnTo>
                        <a:pt x="112" y="139"/>
                      </a:lnTo>
                      <a:lnTo>
                        <a:pt x="110" y="139"/>
                      </a:lnTo>
                      <a:lnTo>
                        <a:pt x="105" y="139"/>
                      </a:lnTo>
                      <a:lnTo>
                        <a:pt x="103" y="139"/>
                      </a:lnTo>
                      <a:lnTo>
                        <a:pt x="100" y="142"/>
                      </a:lnTo>
                      <a:lnTo>
                        <a:pt x="98" y="139"/>
                      </a:lnTo>
                      <a:lnTo>
                        <a:pt x="95" y="139"/>
                      </a:lnTo>
                      <a:lnTo>
                        <a:pt x="93" y="139"/>
                      </a:lnTo>
                      <a:lnTo>
                        <a:pt x="90" y="139"/>
                      </a:lnTo>
                      <a:lnTo>
                        <a:pt x="88" y="137"/>
                      </a:lnTo>
                      <a:lnTo>
                        <a:pt x="85" y="137"/>
                      </a:lnTo>
                      <a:lnTo>
                        <a:pt x="83" y="137"/>
                      </a:lnTo>
                      <a:lnTo>
                        <a:pt x="81" y="137"/>
                      </a:lnTo>
                      <a:lnTo>
                        <a:pt x="81" y="139"/>
                      </a:lnTo>
                      <a:lnTo>
                        <a:pt x="78" y="139"/>
                      </a:lnTo>
                      <a:lnTo>
                        <a:pt x="76" y="139"/>
                      </a:lnTo>
                      <a:lnTo>
                        <a:pt x="76" y="142"/>
                      </a:lnTo>
                      <a:lnTo>
                        <a:pt x="73" y="142"/>
                      </a:lnTo>
                      <a:lnTo>
                        <a:pt x="76" y="85"/>
                      </a:lnTo>
                      <a:lnTo>
                        <a:pt x="73" y="68"/>
                      </a:lnTo>
                      <a:lnTo>
                        <a:pt x="54" y="53"/>
                      </a:lnTo>
                      <a:lnTo>
                        <a:pt x="34" y="51"/>
                      </a:lnTo>
                      <a:lnTo>
                        <a:pt x="19" y="39"/>
                      </a:lnTo>
                      <a:lnTo>
                        <a:pt x="7" y="31"/>
                      </a:lnTo>
                      <a:lnTo>
                        <a:pt x="5" y="29"/>
                      </a:lnTo>
                      <a:lnTo>
                        <a:pt x="0" y="22"/>
                      </a:lnTo>
                      <a:close/>
                    </a:path>
                  </a:pathLst>
                </a:custGeom>
                <a:solidFill>
                  <a:srgbClr val="669900">
                    <a:alpha val="25000"/>
                  </a:srgbClr>
                </a:solidFill>
                <a:ln w="3175">
                  <a:noFill/>
                  <a:prstDash val="solid"/>
                  <a:round/>
                  <a:headEnd/>
                  <a:tailEnd/>
                </a:ln>
              </p:spPr>
              <p:txBody>
                <a:bodyPr/>
                <a:lstStyle/>
                <a:p>
                  <a:endParaRPr lang="es-SV"/>
                </a:p>
              </p:txBody>
            </p:sp>
            <p:sp>
              <p:nvSpPr>
                <p:cNvPr id="149883" name="Freeform 2427"/>
                <p:cNvSpPr>
                  <a:spLocks/>
                </p:cNvSpPr>
                <p:nvPr/>
              </p:nvSpPr>
              <p:spPr bwMode="auto">
                <a:xfrm>
                  <a:off x="5269" y="2632"/>
                  <a:ext cx="222" cy="262"/>
                </a:xfrm>
                <a:custGeom>
                  <a:avLst/>
                  <a:gdLst/>
                  <a:ahLst/>
                  <a:cxnLst>
                    <a:cxn ang="0">
                      <a:pos x="56" y="132"/>
                    </a:cxn>
                    <a:cxn ang="0">
                      <a:pos x="54" y="71"/>
                    </a:cxn>
                    <a:cxn ang="0">
                      <a:pos x="95" y="17"/>
                    </a:cxn>
                    <a:cxn ang="0">
                      <a:pos x="105" y="15"/>
                    </a:cxn>
                    <a:cxn ang="0">
                      <a:pos x="117" y="20"/>
                    </a:cxn>
                    <a:cxn ang="0">
                      <a:pos x="129" y="20"/>
                    </a:cxn>
                    <a:cxn ang="0">
                      <a:pos x="139" y="17"/>
                    </a:cxn>
                    <a:cxn ang="0">
                      <a:pos x="144" y="15"/>
                    </a:cxn>
                    <a:cxn ang="0">
                      <a:pos x="151" y="20"/>
                    </a:cxn>
                    <a:cxn ang="0">
                      <a:pos x="164" y="20"/>
                    </a:cxn>
                    <a:cxn ang="0">
                      <a:pos x="173" y="17"/>
                    </a:cxn>
                    <a:cxn ang="0">
                      <a:pos x="186" y="15"/>
                    </a:cxn>
                    <a:cxn ang="0">
                      <a:pos x="193" y="10"/>
                    </a:cxn>
                    <a:cxn ang="0">
                      <a:pos x="203" y="5"/>
                    </a:cxn>
                    <a:cxn ang="0">
                      <a:pos x="215" y="2"/>
                    </a:cxn>
                    <a:cxn ang="0">
                      <a:pos x="222" y="2"/>
                    </a:cxn>
                    <a:cxn ang="0">
                      <a:pos x="220" y="12"/>
                    </a:cxn>
                    <a:cxn ang="0">
                      <a:pos x="220" y="22"/>
                    </a:cxn>
                    <a:cxn ang="0">
                      <a:pos x="215" y="32"/>
                    </a:cxn>
                    <a:cxn ang="0">
                      <a:pos x="215" y="44"/>
                    </a:cxn>
                    <a:cxn ang="0">
                      <a:pos x="213" y="56"/>
                    </a:cxn>
                    <a:cxn ang="0">
                      <a:pos x="210" y="69"/>
                    </a:cxn>
                    <a:cxn ang="0">
                      <a:pos x="208" y="88"/>
                    </a:cxn>
                    <a:cxn ang="0">
                      <a:pos x="208" y="100"/>
                    </a:cxn>
                    <a:cxn ang="0">
                      <a:pos x="195" y="105"/>
                    </a:cxn>
                    <a:cxn ang="0">
                      <a:pos x="195" y="115"/>
                    </a:cxn>
                    <a:cxn ang="0">
                      <a:pos x="203" y="125"/>
                    </a:cxn>
                    <a:cxn ang="0">
                      <a:pos x="203" y="137"/>
                    </a:cxn>
                    <a:cxn ang="0">
                      <a:pos x="210" y="149"/>
                    </a:cxn>
                    <a:cxn ang="0">
                      <a:pos x="215" y="162"/>
                    </a:cxn>
                    <a:cxn ang="0">
                      <a:pos x="213" y="174"/>
                    </a:cxn>
                    <a:cxn ang="0">
                      <a:pos x="205" y="184"/>
                    </a:cxn>
                    <a:cxn ang="0">
                      <a:pos x="203" y="196"/>
                    </a:cxn>
                    <a:cxn ang="0">
                      <a:pos x="203" y="206"/>
                    </a:cxn>
                    <a:cxn ang="0">
                      <a:pos x="198" y="210"/>
                    </a:cxn>
                    <a:cxn ang="0">
                      <a:pos x="198" y="220"/>
                    </a:cxn>
                    <a:cxn ang="0">
                      <a:pos x="188" y="225"/>
                    </a:cxn>
                    <a:cxn ang="0">
                      <a:pos x="178" y="228"/>
                    </a:cxn>
                    <a:cxn ang="0">
                      <a:pos x="164" y="242"/>
                    </a:cxn>
                    <a:cxn ang="0">
                      <a:pos x="151" y="257"/>
                    </a:cxn>
                    <a:cxn ang="0">
                      <a:pos x="144" y="262"/>
                    </a:cxn>
                    <a:cxn ang="0">
                      <a:pos x="132" y="259"/>
                    </a:cxn>
                    <a:cxn ang="0">
                      <a:pos x="120" y="255"/>
                    </a:cxn>
                    <a:cxn ang="0">
                      <a:pos x="110" y="250"/>
                    </a:cxn>
                    <a:cxn ang="0">
                      <a:pos x="100" y="242"/>
                    </a:cxn>
                    <a:cxn ang="0">
                      <a:pos x="85" y="242"/>
                    </a:cxn>
                    <a:cxn ang="0">
                      <a:pos x="78" y="235"/>
                    </a:cxn>
                    <a:cxn ang="0">
                      <a:pos x="71" y="228"/>
                    </a:cxn>
                    <a:cxn ang="0">
                      <a:pos x="63" y="223"/>
                    </a:cxn>
                    <a:cxn ang="0">
                      <a:pos x="56" y="220"/>
                    </a:cxn>
                    <a:cxn ang="0">
                      <a:pos x="51" y="223"/>
                    </a:cxn>
                    <a:cxn ang="0">
                      <a:pos x="41" y="225"/>
                    </a:cxn>
                    <a:cxn ang="0">
                      <a:pos x="32" y="223"/>
                    </a:cxn>
                    <a:cxn ang="0">
                      <a:pos x="19" y="223"/>
                    </a:cxn>
                  </a:cxnLst>
                  <a:rect l="0" t="0" r="r" b="b"/>
                  <a:pathLst>
                    <a:path w="222" h="262">
                      <a:moveTo>
                        <a:pt x="0" y="218"/>
                      </a:moveTo>
                      <a:lnTo>
                        <a:pt x="7" y="203"/>
                      </a:lnTo>
                      <a:lnTo>
                        <a:pt x="36" y="174"/>
                      </a:lnTo>
                      <a:lnTo>
                        <a:pt x="44" y="166"/>
                      </a:lnTo>
                      <a:lnTo>
                        <a:pt x="56" y="132"/>
                      </a:lnTo>
                      <a:lnTo>
                        <a:pt x="54" y="120"/>
                      </a:lnTo>
                      <a:lnTo>
                        <a:pt x="41" y="108"/>
                      </a:lnTo>
                      <a:lnTo>
                        <a:pt x="39" y="95"/>
                      </a:lnTo>
                      <a:lnTo>
                        <a:pt x="49" y="73"/>
                      </a:lnTo>
                      <a:lnTo>
                        <a:pt x="54" y="71"/>
                      </a:lnTo>
                      <a:lnTo>
                        <a:pt x="66" y="56"/>
                      </a:lnTo>
                      <a:lnTo>
                        <a:pt x="90" y="20"/>
                      </a:lnTo>
                      <a:lnTo>
                        <a:pt x="93" y="20"/>
                      </a:lnTo>
                      <a:lnTo>
                        <a:pt x="93" y="17"/>
                      </a:lnTo>
                      <a:lnTo>
                        <a:pt x="95" y="17"/>
                      </a:lnTo>
                      <a:lnTo>
                        <a:pt x="98" y="17"/>
                      </a:lnTo>
                      <a:lnTo>
                        <a:pt x="98" y="15"/>
                      </a:lnTo>
                      <a:lnTo>
                        <a:pt x="100" y="15"/>
                      </a:lnTo>
                      <a:lnTo>
                        <a:pt x="102" y="15"/>
                      </a:lnTo>
                      <a:lnTo>
                        <a:pt x="105" y="15"/>
                      </a:lnTo>
                      <a:lnTo>
                        <a:pt x="107" y="17"/>
                      </a:lnTo>
                      <a:lnTo>
                        <a:pt x="110" y="17"/>
                      </a:lnTo>
                      <a:lnTo>
                        <a:pt x="112" y="17"/>
                      </a:lnTo>
                      <a:lnTo>
                        <a:pt x="115" y="17"/>
                      </a:lnTo>
                      <a:lnTo>
                        <a:pt x="117" y="20"/>
                      </a:lnTo>
                      <a:lnTo>
                        <a:pt x="120" y="17"/>
                      </a:lnTo>
                      <a:lnTo>
                        <a:pt x="122" y="17"/>
                      </a:lnTo>
                      <a:lnTo>
                        <a:pt x="127" y="17"/>
                      </a:lnTo>
                      <a:lnTo>
                        <a:pt x="129" y="17"/>
                      </a:lnTo>
                      <a:lnTo>
                        <a:pt x="129" y="20"/>
                      </a:lnTo>
                      <a:lnTo>
                        <a:pt x="132" y="20"/>
                      </a:lnTo>
                      <a:lnTo>
                        <a:pt x="132" y="17"/>
                      </a:lnTo>
                      <a:lnTo>
                        <a:pt x="134" y="17"/>
                      </a:lnTo>
                      <a:lnTo>
                        <a:pt x="137" y="17"/>
                      </a:lnTo>
                      <a:lnTo>
                        <a:pt x="139" y="17"/>
                      </a:lnTo>
                      <a:lnTo>
                        <a:pt x="139" y="15"/>
                      </a:lnTo>
                      <a:lnTo>
                        <a:pt x="142" y="15"/>
                      </a:lnTo>
                      <a:lnTo>
                        <a:pt x="142" y="12"/>
                      </a:lnTo>
                      <a:lnTo>
                        <a:pt x="144" y="12"/>
                      </a:lnTo>
                      <a:lnTo>
                        <a:pt x="144" y="15"/>
                      </a:lnTo>
                      <a:lnTo>
                        <a:pt x="147" y="15"/>
                      </a:lnTo>
                      <a:lnTo>
                        <a:pt x="147" y="17"/>
                      </a:lnTo>
                      <a:lnTo>
                        <a:pt x="149" y="17"/>
                      </a:lnTo>
                      <a:lnTo>
                        <a:pt x="149" y="20"/>
                      </a:lnTo>
                      <a:lnTo>
                        <a:pt x="151" y="20"/>
                      </a:lnTo>
                      <a:lnTo>
                        <a:pt x="154" y="20"/>
                      </a:lnTo>
                      <a:lnTo>
                        <a:pt x="156" y="20"/>
                      </a:lnTo>
                      <a:lnTo>
                        <a:pt x="159" y="20"/>
                      </a:lnTo>
                      <a:lnTo>
                        <a:pt x="161" y="20"/>
                      </a:lnTo>
                      <a:lnTo>
                        <a:pt x="164" y="20"/>
                      </a:lnTo>
                      <a:lnTo>
                        <a:pt x="164" y="17"/>
                      </a:lnTo>
                      <a:lnTo>
                        <a:pt x="166" y="17"/>
                      </a:lnTo>
                      <a:lnTo>
                        <a:pt x="169" y="17"/>
                      </a:lnTo>
                      <a:lnTo>
                        <a:pt x="171" y="17"/>
                      </a:lnTo>
                      <a:lnTo>
                        <a:pt x="173" y="17"/>
                      </a:lnTo>
                      <a:lnTo>
                        <a:pt x="176" y="17"/>
                      </a:lnTo>
                      <a:lnTo>
                        <a:pt x="178" y="17"/>
                      </a:lnTo>
                      <a:lnTo>
                        <a:pt x="181" y="15"/>
                      </a:lnTo>
                      <a:lnTo>
                        <a:pt x="183" y="15"/>
                      </a:lnTo>
                      <a:lnTo>
                        <a:pt x="186" y="15"/>
                      </a:lnTo>
                      <a:lnTo>
                        <a:pt x="186" y="12"/>
                      </a:lnTo>
                      <a:lnTo>
                        <a:pt x="188" y="12"/>
                      </a:lnTo>
                      <a:lnTo>
                        <a:pt x="191" y="12"/>
                      </a:lnTo>
                      <a:lnTo>
                        <a:pt x="191" y="10"/>
                      </a:lnTo>
                      <a:lnTo>
                        <a:pt x="193" y="10"/>
                      </a:lnTo>
                      <a:lnTo>
                        <a:pt x="195" y="7"/>
                      </a:lnTo>
                      <a:lnTo>
                        <a:pt x="198" y="7"/>
                      </a:lnTo>
                      <a:lnTo>
                        <a:pt x="198" y="5"/>
                      </a:lnTo>
                      <a:lnTo>
                        <a:pt x="200" y="5"/>
                      </a:lnTo>
                      <a:lnTo>
                        <a:pt x="203" y="5"/>
                      </a:lnTo>
                      <a:lnTo>
                        <a:pt x="205" y="5"/>
                      </a:lnTo>
                      <a:lnTo>
                        <a:pt x="208" y="5"/>
                      </a:lnTo>
                      <a:lnTo>
                        <a:pt x="210" y="5"/>
                      </a:lnTo>
                      <a:lnTo>
                        <a:pt x="213" y="5"/>
                      </a:lnTo>
                      <a:lnTo>
                        <a:pt x="215" y="2"/>
                      </a:lnTo>
                      <a:lnTo>
                        <a:pt x="218" y="2"/>
                      </a:lnTo>
                      <a:lnTo>
                        <a:pt x="220" y="2"/>
                      </a:lnTo>
                      <a:lnTo>
                        <a:pt x="220" y="0"/>
                      </a:lnTo>
                      <a:lnTo>
                        <a:pt x="220" y="2"/>
                      </a:lnTo>
                      <a:lnTo>
                        <a:pt x="222" y="2"/>
                      </a:lnTo>
                      <a:lnTo>
                        <a:pt x="222" y="5"/>
                      </a:lnTo>
                      <a:lnTo>
                        <a:pt x="222" y="7"/>
                      </a:lnTo>
                      <a:lnTo>
                        <a:pt x="222" y="10"/>
                      </a:lnTo>
                      <a:lnTo>
                        <a:pt x="222" y="12"/>
                      </a:lnTo>
                      <a:lnTo>
                        <a:pt x="220" y="12"/>
                      </a:lnTo>
                      <a:lnTo>
                        <a:pt x="220" y="15"/>
                      </a:lnTo>
                      <a:lnTo>
                        <a:pt x="222" y="17"/>
                      </a:lnTo>
                      <a:lnTo>
                        <a:pt x="222" y="20"/>
                      </a:lnTo>
                      <a:lnTo>
                        <a:pt x="222" y="22"/>
                      </a:lnTo>
                      <a:lnTo>
                        <a:pt x="220" y="22"/>
                      </a:lnTo>
                      <a:lnTo>
                        <a:pt x="218" y="22"/>
                      </a:lnTo>
                      <a:lnTo>
                        <a:pt x="218" y="24"/>
                      </a:lnTo>
                      <a:lnTo>
                        <a:pt x="218" y="29"/>
                      </a:lnTo>
                      <a:lnTo>
                        <a:pt x="218" y="32"/>
                      </a:lnTo>
                      <a:lnTo>
                        <a:pt x="215" y="32"/>
                      </a:lnTo>
                      <a:lnTo>
                        <a:pt x="215" y="34"/>
                      </a:lnTo>
                      <a:lnTo>
                        <a:pt x="215" y="37"/>
                      </a:lnTo>
                      <a:lnTo>
                        <a:pt x="215" y="39"/>
                      </a:lnTo>
                      <a:lnTo>
                        <a:pt x="215" y="42"/>
                      </a:lnTo>
                      <a:lnTo>
                        <a:pt x="215" y="44"/>
                      </a:lnTo>
                      <a:lnTo>
                        <a:pt x="215" y="46"/>
                      </a:lnTo>
                      <a:lnTo>
                        <a:pt x="215" y="49"/>
                      </a:lnTo>
                      <a:lnTo>
                        <a:pt x="215" y="51"/>
                      </a:lnTo>
                      <a:lnTo>
                        <a:pt x="213" y="54"/>
                      </a:lnTo>
                      <a:lnTo>
                        <a:pt x="213" y="56"/>
                      </a:lnTo>
                      <a:lnTo>
                        <a:pt x="213" y="59"/>
                      </a:lnTo>
                      <a:lnTo>
                        <a:pt x="210" y="61"/>
                      </a:lnTo>
                      <a:lnTo>
                        <a:pt x="210" y="64"/>
                      </a:lnTo>
                      <a:lnTo>
                        <a:pt x="210" y="66"/>
                      </a:lnTo>
                      <a:lnTo>
                        <a:pt x="210" y="69"/>
                      </a:lnTo>
                      <a:lnTo>
                        <a:pt x="210" y="71"/>
                      </a:lnTo>
                      <a:lnTo>
                        <a:pt x="210" y="76"/>
                      </a:lnTo>
                      <a:lnTo>
                        <a:pt x="210" y="78"/>
                      </a:lnTo>
                      <a:lnTo>
                        <a:pt x="208" y="86"/>
                      </a:lnTo>
                      <a:lnTo>
                        <a:pt x="208" y="88"/>
                      </a:lnTo>
                      <a:lnTo>
                        <a:pt x="208" y="93"/>
                      </a:lnTo>
                      <a:lnTo>
                        <a:pt x="210" y="95"/>
                      </a:lnTo>
                      <a:lnTo>
                        <a:pt x="210" y="98"/>
                      </a:lnTo>
                      <a:lnTo>
                        <a:pt x="210" y="100"/>
                      </a:lnTo>
                      <a:lnTo>
                        <a:pt x="208" y="100"/>
                      </a:lnTo>
                      <a:lnTo>
                        <a:pt x="205" y="100"/>
                      </a:lnTo>
                      <a:lnTo>
                        <a:pt x="203" y="100"/>
                      </a:lnTo>
                      <a:lnTo>
                        <a:pt x="200" y="103"/>
                      </a:lnTo>
                      <a:lnTo>
                        <a:pt x="198" y="103"/>
                      </a:lnTo>
                      <a:lnTo>
                        <a:pt x="195" y="105"/>
                      </a:lnTo>
                      <a:lnTo>
                        <a:pt x="193" y="105"/>
                      </a:lnTo>
                      <a:lnTo>
                        <a:pt x="193" y="108"/>
                      </a:lnTo>
                      <a:lnTo>
                        <a:pt x="191" y="110"/>
                      </a:lnTo>
                      <a:lnTo>
                        <a:pt x="193" y="113"/>
                      </a:lnTo>
                      <a:lnTo>
                        <a:pt x="195" y="115"/>
                      </a:lnTo>
                      <a:lnTo>
                        <a:pt x="195" y="117"/>
                      </a:lnTo>
                      <a:lnTo>
                        <a:pt x="198" y="120"/>
                      </a:lnTo>
                      <a:lnTo>
                        <a:pt x="198" y="122"/>
                      </a:lnTo>
                      <a:lnTo>
                        <a:pt x="200" y="122"/>
                      </a:lnTo>
                      <a:lnTo>
                        <a:pt x="203" y="125"/>
                      </a:lnTo>
                      <a:lnTo>
                        <a:pt x="203" y="127"/>
                      </a:lnTo>
                      <a:lnTo>
                        <a:pt x="203" y="130"/>
                      </a:lnTo>
                      <a:lnTo>
                        <a:pt x="203" y="132"/>
                      </a:lnTo>
                      <a:lnTo>
                        <a:pt x="200" y="135"/>
                      </a:lnTo>
                      <a:lnTo>
                        <a:pt x="203" y="137"/>
                      </a:lnTo>
                      <a:lnTo>
                        <a:pt x="203" y="139"/>
                      </a:lnTo>
                      <a:lnTo>
                        <a:pt x="205" y="142"/>
                      </a:lnTo>
                      <a:lnTo>
                        <a:pt x="205" y="144"/>
                      </a:lnTo>
                      <a:lnTo>
                        <a:pt x="208" y="147"/>
                      </a:lnTo>
                      <a:lnTo>
                        <a:pt x="210" y="149"/>
                      </a:lnTo>
                      <a:lnTo>
                        <a:pt x="210" y="152"/>
                      </a:lnTo>
                      <a:lnTo>
                        <a:pt x="210" y="154"/>
                      </a:lnTo>
                      <a:lnTo>
                        <a:pt x="213" y="157"/>
                      </a:lnTo>
                      <a:lnTo>
                        <a:pt x="213" y="159"/>
                      </a:lnTo>
                      <a:lnTo>
                        <a:pt x="215" y="162"/>
                      </a:lnTo>
                      <a:lnTo>
                        <a:pt x="215" y="164"/>
                      </a:lnTo>
                      <a:lnTo>
                        <a:pt x="215" y="166"/>
                      </a:lnTo>
                      <a:lnTo>
                        <a:pt x="215" y="169"/>
                      </a:lnTo>
                      <a:lnTo>
                        <a:pt x="213" y="171"/>
                      </a:lnTo>
                      <a:lnTo>
                        <a:pt x="213" y="174"/>
                      </a:lnTo>
                      <a:lnTo>
                        <a:pt x="210" y="176"/>
                      </a:lnTo>
                      <a:lnTo>
                        <a:pt x="208" y="179"/>
                      </a:lnTo>
                      <a:lnTo>
                        <a:pt x="208" y="181"/>
                      </a:lnTo>
                      <a:lnTo>
                        <a:pt x="205" y="181"/>
                      </a:lnTo>
                      <a:lnTo>
                        <a:pt x="205" y="184"/>
                      </a:lnTo>
                      <a:lnTo>
                        <a:pt x="203" y="186"/>
                      </a:lnTo>
                      <a:lnTo>
                        <a:pt x="203" y="188"/>
                      </a:lnTo>
                      <a:lnTo>
                        <a:pt x="203" y="191"/>
                      </a:lnTo>
                      <a:lnTo>
                        <a:pt x="203" y="193"/>
                      </a:lnTo>
                      <a:lnTo>
                        <a:pt x="203" y="196"/>
                      </a:lnTo>
                      <a:lnTo>
                        <a:pt x="203" y="198"/>
                      </a:lnTo>
                      <a:lnTo>
                        <a:pt x="200" y="198"/>
                      </a:lnTo>
                      <a:lnTo>
                        <a:pt x="200" y="201"/>
                      </a:lnTo>
                      <a:lnTo>
                        <a:pt x="200" y="203"/>
                      </a:lnTo>
                      <a:lnTo>
                        <a:pt x="203" y="206"/>
                      </a:lnTo>
                      <a:lnTo>
                        <a:pt x="200" y="206"/>
                      </a:lnTo>
                      <a:lnTo>
                        <a:pt x="200" y="208"/>
                      </a:lnTo>
                      <a:lnTo>
                        <a:pt x="198" y="208"/>
                      </a:lnTo>
                      <a:lnTo>
                        <a:pt x="195" y="210"/>
                      </a:lnTo>
                      <a:lnTo>
                        <a:pt x="198" y="210"/>
                      </a:lnTo>
                      <a:lnTo>
                        <a:pt x="198" y="213"/>
                      </a:lnTo>
                      <a:lnTo>
                        <a:pt x="200" y="213"/>
                      </a:lnTo>
                      <a:lnTo>
                        <a:pt x="200" y="215"/>
                      </a:lnTo>
                      <a:lnTo>
                        <a:pt x="198" y="218"/>
                      </a:lnTo>
                      <a:lnTo>
                        <a:pt x="198" y="220"/>
                      </a:lnTo>
                      <a:lnTo>
                        <a:pt x="195" y="220"/>
                      </a:lnTo>
                      <a:lnTo>
                        <a:pt x="195" y="223"/>
                      </a:lnTo>
                      <a:lnTo>
                        <a:pt x="193" y="223"/>
                      </a:lnTo>
                      <a:lnTo>
                        <a:pt x="191" y="225"/>
                      </a:lnTo>
                      <a:lnTo>
                        <a:pt x="188" y="225"/>
                      </a:lnTo>
                      <a:lnTo>
                        <a:pt x="186" y="225"/>
                      </a:lnTo>
                      <a:lnTo>
                        <a:pt x="183" y="225"/>
                      </a:lnTo>
                      <a:lnTo>
                        <a:pt x="181" y="225"/>
                      </a:lnTo>
                      <a:lnTo>
                        <a:pt x="178" y="225"/>
                      </a:lnTo>
                      <a:lnTo>
                        <a:pt x="178" y="228"/>
                      </a:lnTo>
                      <a:lnTo>
                        <a:pt x="176" y="230"/>
                      </a:lnTo>
                      <a:lnTo>
                        <a:pt x="173" y="232"/>
                      </a:lnTo>
                      <a:lnTo>
                        <a:pt x="169" y="237"/>
                      </a:lnTo>
                      <a:lnTo>
                        <a:pt x="166" y="242"/>
                      </a:lnTo>
                      <a:lnTo>
                        <a:pt x="164" y="242"/>
                      </a:lnTo>
                      <a:lnTo>
                        <a:pt x="161" y="245"/>
                      </a:lnTo>
                      <a:lnTo>
                        <a:pt x="159" y="247"/>
                      </a:lnTo>
                      <a:lnTo>
                        <a:pt x="154" y="252"/>
                      </a:lnTo>
                      <a:lnTo>
                        <a:pt x="154" y="255"/>
                      </a:lnTo>
                      <a:lnTo>
                        <a:pt x="151" y="257"/>
                      </a:lnTo>
                      <a:lnTo>
                        <a:pt x="149" y="257"/>
                      </a:lnTo>
                      <a:lnTo>
                        <a:pt x="149" y="259"/>
                      </a:lnTo>
                      <a:lnTo>
                        <a:pt x="147" y="259"/>
                      </a:lnTo>
                      <a:lnTo>
                        <a:pt x="144" y="259"/>
                      </a:lnTo>
                      <a:lnTo>
                        <a:pt x="144" y="262"/>
                      </a:lnTo>
                      <a:lnTo>
                        <a:pt x="142" y="262"/>
                      </a:lnTo>
                      <a:lnTo>
                        <a:pt x="139" y="262"/>
                      </a:lnTo>
                      <a:lnTo>
                        <a:pt x="139" y="259"/>
                      </a:lnTo>
                      <a:lnTo>
                        <a:pt x="137" y="257"/>
                      </a:lnTo>
                      <a:lnTo>
                        <a:pt x="132" y="259"/>
                      </a:lnTo>
                      <a:lnTo>
                        <a:pt x="129" y="259"/>
                      </a:lnTo>
                      <a:lnTo>
                        <a:pt x="127" y="262"/>
                      </a:lnTo>
                      <a:lnTo>
                        <a:pt x="125" y="259"/>
                      </a:lnTo>
                      <a:lnTo>
                        <a:pt x="125" y="257"/>
                      </a:lnTo>
                      <a:lnTo>
                        <a:pt x="120" y="255"/>
                      </a:lnTo>
                      <a:lnTo>
                        <a:pt x="117" y="252"/>
                      </a:lnTo>
                      <a:lnTo>
                        <a:pt x="115" y="252"/>
                      </a:lnTo>
                      <a:lnTo>
                        <a:pt x="115" y="250"/>
                      </a:lnTo>
                      <a:lnTo>
                        <a:pt x="112" y="250"/>
                      </a:lnTo>
                      <a:lnTo>
                        <a:pt x="110" y="250"/>
                      </a:lnTo>
                      <a:lnTo>
                        <a:pt x="107" y="250"/>
                      </a:lnTo>
                      <a:lnTo>
                        <a:pt x="107" y="247"/>
                      </a:lnTo>
                      <a:lnTo>
                        <a:pt x="105" y="245"/>
                      </a:lnTo>
                      <a:lnTo>
                        <a:pt x="102" y="245"/>
                      </a:lnTo>
                      <a:lnTo>
                        <a:pt x="100" y="242"/>
                      </a:lnTo>
                      <a:lnTo>
                        <a:pt x="98" y="242"/>
                      </a:lnTo>
                      <a:lnTo>
                        <a:pt x="95" y="242"/>
                      </a:lnTo>
                      <a:lnTo>
                        <a:pt x="90" y="242"/>
                      </a:lnTo>
                      <a:lnTo>
                        <a:pt x="88" y="242"/>
                      </a:lnTo>
                      <a:lnTo>
                        <a:pt x="85" y="242"/>
                      </a:lnTo>
                      <a:lnTo>
                        <a:pt x="85" y="240"/>
                      </a:lnTo>
                      <a:lnTo>
                        <a:pt x="85" y="237"/>
                      </a:lnTo>
                      <a:lnTo>
                        <a:pt x="83" y="237"/>
                      </a:lnTo>
                      <a:lnTo>
                        <a:pt x="80" y="235"/>
                      </a:lnTo>
                      <a:lnTo>
                        <a:pt x="78" y="235"/>
                      </a:lnTo>
                      <a:lnTo>
                        <a:pt x="76" y="235"/>
                      </a:lnTo>
                      <a:lnTo>
                        <a:pt x="73" y="235"/>
                      </a:lnTo>
                      <a:lnTo>
                        <a:pt x="73" y="232"/>
                      </a:lnTo>
                      <a:lnTo>
                        <a:pt x="71" y="230"/>
                      </a:lnTo>
                      <a:lnTo>
                        <a:pt x="71" y="228"/>
                      </a:lnTo>
                      <a:lnTo>
                        <a:pt x="68" y="228"/>
                      </a:lnTo>
                      <a:lnTo>
                        <a:pt x="66" y="228"/>
                      </a:lnTo>
                      <a:lnTo>
                        <a:pt x="66" y="225"/>
                      </a:lnTo>
                      <a:lnTo>
                        <a:pt x="63" y="225"/>
                      </a:lnTo>
                      <a:lnTo>
                        <a:pt x="63" y="223"/>
                      </a:lnTo>
                      <a:lnTo>
                        <a:pt x="61" y="223"/>
                      </a:lnTo>
                      <a:lnTo>
                        <a:pt x="61" y="220"/>
                      </a:lnTo>
                      <a:lnTo>
                        <a:pt x="58" y="220"/>
                      </a:lnTo>
                      <a:lnTo>
                        <a:pt x="56" y="223"/>
                      </a:lnTo>
                      <a:lnTo>
                        <a:pt x="56" y="220"/>
                      </a:lnTo>
                      <a:lnTo>
                        <a:pt x="54" y="220"/>
                      </a:lnTo>
                      <a:lnTo>
                        <a:pt x="54" y="218"/>
                      </a:lnTo>
                      <a:lnTo>
                        <a:pt x="51" y="218"/>
                      </a:lnTo>
                      <a:lnTo>
                        <a:pt x="51" y="220"/>
                      </a:lnTo>
                      <a:lnTo>
                        <a:pt x="51" y="223"/>
                      </a:lnTo>
                      <a:lnTo>
                        <a:pt x="54" y="225"/>
                      </a:lnTo>
                      <a:lnTo>
                        <a:pt x="51" y="225"/>
                      </a:lnTo>
                      <a:lnTo>
                        <a:pt x="49" y="225"/>
                      </a:lnTo>
                      <a:lnTo>
                        <a:pt x="44" y="225"/>
                      </a:lnTo>
                      <a:lnTo>
                        <a:pt x="41" y="225"/>
                      </a:lnTo>
                      <a:lnTo>
                        <a:pt x="39" y="225"/>
                      </a:lnTo>
                      <a:lnTo>
                        <a:pt x="36" y="225"/>
                      </a:lnTo>
                      <a:lnTo>
                        <a:pt x="34" y="225"/>
                      </a:lnTo>
                      <a:lnTo>
                        <a:pt x="32" y="225"/>
                      </a:lnTo>
                      <a:lnTo>
                        <a:pt x="32" y="223"/>
                      </a:lnTo>
                      <a:lnTo>
                        <a:pt x="29" y="223"/>
                      </a:lnTo>
                      <a:lnTo>
                        <a:pt x="27" y="223"/>
                      </a:lnTo>
                      <a:lnTo>
                        <a:pt x="24" y="223"/>
                      </a:lnTo>
                      <a:lnTo>
                        <a:pt x="22" y="223"/>
                      </a:lnTo>
                      <a:lnTo>
                        <a:pt x="19" y="223"/>
                      </a:lnTo>
                      <a:lnTo>
                        <a:pt x="17" y="220"/>
                      </a:lnTo>
                      <a:lnTo>
                        <a:pt x="14" y="220"/>
                      </a:lnTo>
                      <a:lnTo>
                        <a:pt x="9" y="220"/>
                      </a:lnTo>
                      <a:lnTo>
                        <a:pt x="0" y="218"/>
                      </a:lnTo>
                      <a:close/>
                    </a:path>
                  </a:pathLst>
                </a:custGeom>
                <a:solidFill>
                  <a:srgbClr val="669900">
                    <a:alpha val="25000"/>
                  </a:srgbClr>
                </a:solidFill>
                <a:ln w="3175">
                  <a:noFill/>
                  <a:prstDash val="solid"/>
                  <a:round/>
                  <a:headEnd/>
                  <a:tailEnd/>
                </a:ln>
              </p:spPr>
              <p:txBody>
                <a:bodyPr/>
                <a:lstStyle/>
                <a:p>
                  <a:endParaRPr lang="es-SV"/>
                </a:p>
              </p:txBody>
            </p:sp>
            <p:sp>
              <p:nvSpPr>
                <p:cNvPr id="149884" name="Freeform 2428"/>
                <p:cNvSpPr>
                  <a:spLocks/>
                </p:cNvSpPr>
                <p:nvPr/>
              </p:nvSpPr>
              <p:spPr bwMode="auto">
                <a:xfrm>
                  <a:off x="5389" y="2720"/>
                  <a:ext cx="271" cy="353"/>
                </a:xfrm>
                <a:custGeom>
                  <a:avLst/>
                  <a:gdLst/>
                  <a:ahLst/>
                  <a:cxnLst>
                    <a:cxn ang="0">
                      <a:pos x="259" y="279"/>
                    </a:cxn>
                    <a:cxn ang="0">
                      <a:pos x="247" y="291"/>
                    </a:cxn>
                    <a:cxn ang="0">
                      <a:pos x="237" y="299"/>
                    </a:cxn>
                    <a:cxn ang="0">
                      <a:pos x="225" y="311"/>
                    </a:cxn>
                    <a:cxn ang="0">
                      <a:pos x="213" y="323"/>
                    </a:cxn>
                    <a:cxn ang="0">
                      <a:pos x="203" y="328"/>
                    </a:cxn>
                    <a:cxn ang="0">
                      <a:pos x="183" y="326"/>
                    </a:cxn>
                    <a:cxn ang="0">
                      <a:pos x="161" y="326"/>
                    </a:cxn>
                    <a:cxn ang="0">
                      <a:pos x="142" y="333"/>
                    </a:cxn>
                    <a:cxn ang="0">
                      <a:pos x="124" y="343"/>
                    </a:cxn>
                    <a:cxn ang="0">
                      <a:pos x="107" y="348"/>
                    </a:cxn>
                    <a:cxn ang="0">
                      <a:pos x="95" y="350"/>
                    </a:cxn>
                    <a:cxn ang="0">
                      <a:pos x="88" y="335"/>
                    </a:cxn>
                    <a:cxn ang="0">
                      <a:pos x="78" y="313"/>
                    </a:cxn>
                    <a:cxn ang="0">
                      <a:pos x="68" y="304"/>
                    </a:cxn>
                    <a:cxn ang="0">
                      <a:pos x="61" y="294"/>
                    </a:cxn>
                    <a:cxn ang="0">
                      <a:pos x="49" y="289"/>
                    </a:cxn>
                    <a:cxn ang="0">
                      <a:pos x="41" y="277"/>
                    </a:cxn>
                    <a:cxn ang="0">
                      <a:pos x="34" y="262"/>
                    </a:cxn>
                    <a:cxn ang="0">
                      <a:pos x="27" y="252"/>
                    </a:cxn>
                    <a:cxn ang="0">
                      <a:pos x="27" y="235"/>
                    </a:cxn>
                    <a:cxn ang="0">
                      <a:pos x="27" y="218"/>
                    </a:cxn>
                    <a:cxn ang="0">
                      <a:pos x="27" y="201"/>
                    </a:cxn>
                    <a:cxn ang="0">
                      <a:pos x="17" y="191"/>
                    </a:cxn>
                    <a:cxn ang="0">
                      <a:pos x="5" y="176"/>
                    </a:cxn>
                    <a:cxn ang="0">
                      <a:pos x="5" y="169"/>
                    </a:cxn>
                    <a:cxn ang="0">
                      <a:pos x="19" y="171"/>
                    </a:cxn>
                    <a:cxn ang="0">
                      <a:pos x="29" y="171"/>
                    </a:cxn>
                    <a:cxn ang="0">
                      <a:pos x="41" y="157"/>
                    </a:cxn>
                    <a:cxn ang="0">
                      <a:pos x="58" y="140"/>
                    </a:cxn>
                    <a:cxn ang="0">
                      <a:pos x="71" y="137"/>
                    </a:cxn>
                    <a:cxn ang="0">
                      <a:pos x="80" y="127"/>
                    </a:cxn>
                    <a:cxn ang="0">
                      <a:pos x="80" y="120"/>
                    </a:cxn>
                    <a:cxn ang="0">
                      <a:pos x="83" y="110"/>
                    </a:cxn>
                    <a:cxn ang="0">
                      <a:pos x="85" y="96"/>
                    </a:cxn>
                    <a:cxn ang="0">
                      <a:pos x="93" y="83"/>
                    </a:cxn>
                    <a:cxn ang="0">
                      <a:pos x="93" y="69"/>
                    </a:cxn>
                    <a:cxn ang="0">
                      <a:pos x="85" y="54"/>
                    </a:cxn>
                    <a:cxn ang="0">
                      <a:pos x="83" y="39"/>
                    </a:cxn>
                    <a:cxn ang="0">
                      <a:pos x="75" y="27"/>
                    </a:cxn>
                    <a:cxn ang="0">
                      <a:pos x="78" y="15"/>
                    </a:cxn>
                    <a:cxn ang="0">
                      <a:pos x="93" y="12"/>
                    </a:cxn>
                    <a:cxn ang="0">
                      <a:pos x="110" y="0"/>
                    </a:cxn>
                    <a:cxn ang="0">
                      <a:pos x="129" y="3"/>
                    </a:cxn>
                    <a:cxn ang="0">
                      <a:pos x="142" y="10"/>
                    </a:cxn>
                    <a:cxn ang="0">
                      <a:pos x="156" y="20"/>
                    </a:cxn>
                    <a:cxn ang="0">
                      <a:pos x="171" y="25"/>
                    </a:cxn>
                    <a:cxn ang="0">
                      <a:pos x="183" y="37"/>
                    </a:cxn>
                    <a:cxn ang="0">
                      <a:pos x="203" y="49"/>
                    </a:cxn>
                    <a:cxn ang="0">
                      <a:pos x="205" y="64"/>
                    </a:cxn>
                    <a:cxn ang="0">
                      <a:pos x="210" y="83"/>
                    </a:cxn>
                    <a:cxn ang="0">
                      <a:pos x="213" y="100"/>
                    </a:cxn>
                    <a:cxn ang="0">
                      <a:pos x="225" y="115"/>
                    </a:cxn>
                    <a:cxn ang="0">
                      <a:pos x="220" y="130"/>
                    </a:cxn>
                    <a:cxn ang="0">
                      <a:pos x="210" y="149"/>
                    </a:cxn>
                    <a:cxn ang="0">
                      <a:pos x="203" y="164"/>
                    </a:cxn>
                    <a:cxn ang="0">
                      <a:pos x="213" y="179"/>
                    </a:cxn>
                    <a:cxn ang="0">
                      <a:pos x="225" y="198"/>
                    </a:cxn>
                    <a:cxn ang="0">
                      <a:pos x="232" y="208"/>
                    </a:cxn>
                    <a:cxn ang="0">
                      <a:pos x="247" y="228"/>
                    </a:cxn>
                    <a:cxn ang="0">
                      <a:pos x="257" y="245"/>
                    </a:cxn>
                    <a:cxn ang="0">
                      <a:pos x="266" y="262"/>
                    </a:cxn>
                  </a:cxnLst>
                  <a:rect l="0" t="0" r="r" b="b"/>
                  <a:pathLst>
                    <a:path w="271" h="353">
                      <a:moveTo>
                        <a:pt x="271" y="267"/>
                      </a:moveTo>
                      <a:lnTo>
                        <a:pt x="269" y="269"/>
                      </a:lnTo>
                      <a:lnTo>
                        <a:pt x="269" y="272"/>
                      </a:lnTo>
                      <a:lnTo>
                        <a:pt x="266" y="274"/>
                      </a:lnTo>
                      <a:lnTo>
                        <a:pt x="264" y="274"/>
                      </a:lnTo>
                      <a:lnTo>
                        <a:pt x="259" y="279"/>
                      </a:lnTo>
                      <a:lnTo>
                        <a:pt x="257" y="282"/>
                      </a:lnTo>
                      <a:lnTo>
                        <a:pt x="254" y="284"/>
                      </a:lnTo>
                      <a:lnTo>
                        <a:pt x="252" y="286"/>
                      </a:lnTo>
                      <a:lnTo>
                        <a:pt x="249" y="286"/>
                      </a:lnTo>
                      <a:lnTo>
                        <a:pt x="247" y="289"/>
                      </a:lnTo>
                      <a:lnTo>
                        <a:pt x="247" y="291"/>
                      </a:lnTo>
                      <a:lnTo>
                        <a:pt x="244" y="291"/>
                      </a:lnTo>
                      <a:lnTo>
                        <a:pt x="244" y="294"/>
                      </a:lnTo>
                      <a:lnTo>
                        <a:pt x="242" y="294"/>
                      </a:lnTo>
                      <a:lnTo>
                        <a:pt x="239" y="296"/>
                      </a:lnTo>
                      <a:lnTo>
                        <a:pt x="239" y="299"/>
                      </a:lnTo>
                      <a:lnTo>
                        <a:pt x="237" y="299"/>
                      </a:lnTo>
                      <a:lnTo>
                        <a:pt x="237" y="301"/>
                      </a:lnTo>
                      <a:lnTo>
                        <a:pt x="235" y="304"/>
                      </a:lnTo>
                      <a:lnTo>
                        <a:pt x="230" y="306"/>
                      </a:lnTo>
                      <a:lnTo>
                        <a:pt x="230" y="308"/>
                      </a:lnTo>
                      <a:lnTo>
                        <a:pt x="227" y="311"/>
                      </a:lnTo>
                      <a:lnTo>
                        <a:pt x="225" y="311"/>
                      </a:lnTo>
                      <a:lnTo>
                        <a:pt x="225" y="313"/>
                      </a:lnTo>
                      <a:lnTo>
                        <a:pt x="222" y="316"/>
                      </a:lnTo>
                      <a:lnTo>
                        <a:pt x="220" y="318"/>
                      </a:lnTo>
                      <a:lnTo>
                        <a:pt x="217" y="318"/>
                      </a:lnTo>
                      <a:lnTo>
                        <a:pt x="215" y="321"/>
                      </a:lnTo>
                      <a:lnTo>
                        <a:pt x="213" y="323"/>
                      </a:lnTo>
                      <a:lnTo>
                        <a:pt x="213" y="326"/>
                      </a:lnTo>
                      <a:lnTo>
                        <a:pt x="210" y="326"/>
                      </a:lnTo>
                      <a:lnTo>
                        <a:pt x="210" y="328"/>
                      </a:lnTo>
                      <a:lnTo>
                        <a:pt x="208" y="328"/>
                      </a:lnTo>
                      <a:lnTo>
                        <a:pt x="205" y="328"/>
                      </a:lnTo>
                      <a:lnTo>
                        <a:pt x="203" y="328"/>
                      </a:lnTo>
                      <a:lnTo>
                        <a:pt x="198" y="328"/>
                      </a:lnTo>
                      <a:lnTo>
                        <a:pt x="195" y="328"/>
                      </a:lnTo>
                      <a:lnTo>
                        <a:pt x="193" y="328"/>
                      </a:lnTo>
                      <a:lnTo>
                        <a:pt x="188" y="328"/>
                      </a:lnTo>
                      <a:lnTo>
                        <a:pt x="186" y="326"/>
                      </a:lnTo>
                      <a:lnTo>
                        <a:pt x="183" y="326"/>
                      </a:lnTo>
                      <a:lnTo>
                        <a:pt x="178" y="326"/>
                      </a:lnTo>
                      <a:lnTo>
                        <a:pt x="176" y="326"/>
                      </a:lnTo>
                      <a:lnTo>
                        <a:pt x="173" y="326"/>
                      </a:lnTo>
                      <a:lnTo>
                        <a:pt x="171" y="326"/>
                      </a:lnTo>
                      <a:lnTo>
                        <a:pt x="164" y="326"/>
                      </a:lnTo>
                      <a:lnTo>
                        <a:pt x="161" y="326"/>
                      </a:lnTo>
                      <a:lnTo>
                        <a:pt x="159" y="326"/>
                      </a:lnTo>
                      <a:lnTo>
                        <a:pt x="154" y="328"/>
                      </a:lnTo>
                      <a:lnTo>
                        <a:pt x="151" y="328"/>
                      </a:lnTo>
                      <a:lnTo>
                        <a:pt x="149" y="331"/>
                      </a:lnTo>
                      <a:lnTo>
                        <a:pt x="144" y="333"/>
                      </a:lnTo>
                      <a:lnTo>
                        <a:pt x="142" y="333"/>
                      </a:lnTo>
                      <a:lnTo>
                        <a:pt x="137" y="335"/>
                      </a:lnTo>
                      <a:lnTo>
                        <a:pt x="134" y="338"/>
                      </a:lnTo>
                      <a:lnTo>
                        <a:pt x="132" y="338"/>
                      </a:lnTo>
                      <a:lnTo>
                        <a:pt x="129" y="338"/>
                      </a:lnTo>
                      <a:lnTo>
                        <a:pt x="127" y="340"/>
                      </a:lnTo>
                      <a:lnTo>
                        <a:pt x="124" y="343"/>
                      </a:lnTo>
                      <a:lnTo>
                        <a:pt x="120" y="345"/>
                      </a:lnTo>
                      <a:lnTo>
                        <a:pt x="117" y="345"/>
                      </a:lnTo>
                      <a:lnTo>
                        <a:pt x="115" y="345"/>
                      </a:lnTo>
                      <a:lnTo>
                        <a:pt x="112" y="348"/>
                      </a:lnTo>
                      <a:lnTo>
                        <a:pt x="110" y="348"/>
                      </a:lnTo>
                      <a:lnTo>
                        <a:pt x="107" y="348"/>
                      </a:lnTo>
                      <a:lnTo>
                        <a:pt x="107" y="350"/>
                      </a:lnTo>
                      <a:lnTo>
                        <a:pt x="105" y="350"/>
                      </a:lnTo>
                      <a:lnTo>
                        <a:pt x="102" y="350"/>
                      </a:lnTo>
                      <a:lnTo>
                        <a:pt x="100" y="353"/>
                      </a:lnTo>
                      <a:lnTo>
                        <a:pt x="98" y="353"/>
                      </a:lnTo>
                      <a:lnTo>
                        <a:pt x="95" y="350"/>
                      </a:lnTo>
                      <a:lnTo>
                        <a:pt x="95" y="348"/>
                      </a:lnTo>
                      <a:lnTo>
                        <a:pt x="93" y="345"/>
                      </a:lnTo>
                      <a:lnTo>
                        <a:pt x="93" y="343"/>
                      </a:lnTo>
                      <a:lnTo>
                        <a:pt x="90" y="340"/>
                      </a:lnTo>
                      <a:lnTo>
                        <a:pt x="90" y="338"/>
                      </a:lnTo>
                      <a:lnTo>
                        <a:pt x="88" y="335"/>
                      </a:lnTo>
                      <a:lnTo>
                        <a:pt x="85" y="331"/>
                      </a:lnTo>
                      <a:lnTo>
                        <a:pt x="83" y="326"/>
                      </a:lnTo>
                      <a:lnTo>
                        <a:pt x="83" y="321"/>
                      </a:lnTo>
                      <a:lnTo>
                        <a:pt x="80" y="318"/>
                      </a:lnTo>
                      <a:lnTo>
                        <a:pt x="80" y="316"/>
                      </a:lnTo>
                      <a:lnTo>
                        <a:pt x="78" y="313"/>
                      </a:lnTo>
                      <a:lnTo>
                        <a:pt x="78" y="311"/>
                      </a:lnTo>
                      <a:lnTo>
                        <a:pt x="75" y="308"/>
                      </a:lnTo>
                      <a:lnTo>
                        <a:pt x="75" y="306"/>
                      </a:lnTo>
                      <a:lnTo>
                        <a:pt x="73" y="306"/>
                      </a:lnTo>
                      <a:lnTo>
                        <a:pt x="71" y="306"/>
                      </a:lnTo>
                      <a:lnTo>
                        <a:pt x="68" y="304"/>
                      </a:lnTo>
                      <a:lnTo>
                        <a:pt x="68" y="301"/>
                      </a:lnTo>
                      <a:lnTo>
                        <a:pt x="66" y="299"/>
                      </a:lnTo>
                      <a:lnTo>
                        <a:pt x="66" y="296"/>
                      </a:lnTo>
                      <a:lnTo>
                        <a:pt x="63" y="296"/>
                      </a:lnTo>
                      <a:lnTo>
                        <a:pt x="63" y="294"/>
                      </a:lnTo>
                      <a:lnTo>
                        <a:pt x="61" y="294"/>
                      </a:lnTo>
                      <a:lnTo>
                        <a:pt x="58" y="294"/>
                      </a:lnTo>
                      <a:lnTo>
                        <a:pt x="56" y="291"/>
                      </a:lnTo>
                      <a:lnTo>
                        <a:pt x="53" y="294"/>
                      </a:lnTo>
                      <a:lnTo>
                        <a:pt x="51" y="294"/>
                      </a:lnTo>
                      <a:lnTo>
                        <a:pt x="49" y="291"/>
                      </a:lnTo>
                      <a:lnTo>
                        <a:pt x="49" y="289"/>
                      </a:lnTo>
                      <a:lnTo>
                        <a:pt x="46" y="289"/>
                      </a:lnTo>
                      <a:lnTo>
                        <a:pt x="46" y="286"/>
                      </a:lnTo>
                      <a:lnTo>
                        <a:pt x="46" y="284"/>
                      </a:lnTo>
                      <a:lnTo>
                        <a:pt x="44" y="282"/>
                      </a:lnTo>
                      <a:lnTo>
                        <a:pt x="44" y="279"/>
                      </a:lnTo>
                      <a:lnTo>
                        <a:pt x="41" y="277"/>
                      </a:lnTo>
                      <a:lnTo>
                        <a:pt x="41" y="274"/>
                      </a:lnTo>
                      <a:lnTo>
                        <a:pt x="39" y="269"/>
                      </a:lnTo>
                      <a:lnTo>
                        <a:pt x="39" y="267"/>
                      </a:lnTo>
                      <a:lnTo>
                        <a:pt x="36" y="267"/>
                      </a:lnTo>
                      <a:lnTo>
                        <a:pt x="36" y="264"/>
                      </a:lnTo>
                      <a:lnTo>
                        <a:pt x="34" y="262"/>
                      </a:lnTo>
                      <a:lnTo>
                        <a:pt x="31" y="262"/>
                      </a:lnTo>
                      <a:lnTo>
                        <a:pt x="31" y="257"/>
                      </a:lnTo>
                      <a:lnTo>
                        <a:pt x="29" y="257"/>
                      </a:lnTo>
                      <a:lnTo>
                        <a:pt x="29" y="255"/>
                      </a:lnTo>
                      <a:lnTo>
                        <a:pt x="29" y="252"/>
                      </a:lnTo>
                      <a:lnTo>
                        <a:pt x="27" y="252"/>
                      </a:lnTo>
                      <a:lnTo>
                        <a:pt x="27" y="247"/>
                      </a:lnTo>
                      <a:lnTo>
                        <a:pt x="27" y="245"/>
                      </a:lnTo>
                      <a:lnTo>
                        <a:pt x="27" y="242"/>
                      </a:lnTo>
                      <a:lnTo>
                        <a:pt x="27" y="240"/>
                      </a:lnTo>
                      <a:lnTo>
                        <a:pt x="27" y="237"/>
                      </a:lnTo>
                      <a:lnTo>
                        <a:pt x="27" y="235"/>
                      </a:lnTo>
                      <a:lnTo>
                        <a:pt x="27" y="233"/>
                      </a:lnTo>
                      <a:lnTo>
                        <a:pt x="27" y="228"/>
                      </a:lnTo>
                      <a:lnTo>
                        <a:pt x="27" y="225"/>
                      </a:lnTo>
                      <a:lnTo>
                        <a:pt x="27" y="223"/>
                      </a:lnTo>
                      <a:lnTo>
                        <a:pt x="27" y="220"/>
                      </a:lnTo>
                      <a:lnTo>
                        <a:pt x="27" y="218"/>
                      </a:lnTo>
                      <a:lnTo>
                        <a:pt x="27" y="215"/>
                      </a:lnTo>
                      <a:lnTo>
                        <a:pt x="27" y="213"/>
                      </a:lnTo>
                      <a:lnTo>
                        <a:pt x="27" y="211"/>
                      </a:lnTo>
                      <a:lnTo>
                        <a:pt x="27" y="206"/>
                      </a:lnTo>
                      <a:lnTo>
                        <a:pt x="27" y="203"/>
                      </a:lnTo>
                      <a:lnTo>
                        <a:pt x="27" y="201"/>
                      </a:lnTo>
                      <a:lnTo>
                        <a:pt x="27" y="198"/>
                      </a:lnTo>
                      <a:lnTo>
                        <a:pt x="27" y="196"/>
                      </a:lnTo>
                      <a:lnTo>
                        <a:pt x="27" y="193"/>
                      </a:lnTo>
                      <a:lnTo>
                        <a:pt x="22" y="193"/>
                      </a:lnTo>
                      <a:lnTo>
                        <a:pt x="19" y="191"/>
                      </a:lnTo>
                      <a:lnTo>
                        <a:pt x="17" y="191"/>
                      </a:lnTo>
                      <a:lnTo>
                        <a:pt x="17" y="189"/>
                      </a:lnTo>
                      <a:lnTo>
                        <a:pt x="14" y="189"/>
                      </a:lnTo>
                      <a:lnTo>
                        <a:pt x="12" y="186"/>
                      </a:lnTo>
                      <a:lnTo>
                        <a:pt x="9" y="181"/>
                      </a:lnTo>
                      <a:lnTo>
                        <a:pt x="7" y="179"/>
                      </a:lnTo>
                      <a:lnTo>
                        <a:pt x="5" y="176"/>
                      </a:lnTo>
                      <a:lnTo>
                        <a:pt x="5" y="174"/>
                      </a:lnTo>
                      <a:lnTo>
                        <a:pt x="2" y="174"/>
                      </a:lnTo>
                      <a:lnTo>
                        <a:pt x="2" y="171"/>
                      </a:lnTo>
                      <a:lnTo>
                        <a:pt x="0" y="169"/>
                      </a:lnTo>
                      <a:lnTo>
                        <a:pt x="0" y="167"/>
                      </a:lnTo>
                      <a:lnTo>
                        <a:pt x="5" y="169"/>
                      </a:lnTo>
                      <a:lnTo>
                        <a:pt x="5" y="171"/>
                      </a:lnTo>
                      <a:lnTo>
                        <a:pt x="7" y="174"/>
                      </a:lnTo>
                      <a:lnTo>
                        <a:pt x="9" y="171"/>
                      </a:lnTo>
                      <a:lnTo>
                        <a:pt x="12" y="171"/>
                      </a:lnTo>
                      <a:lnTo>
                        <a:pt x="17" y="169"/>
                      </a:lnTo>
                      <a:lnTo>
                        <a:pt x="19" y="171"/>
                      </a:lnTo>
                      <a:lnTo>
                        <a:pt x="19" y="174"/>
                      </a:lnTo>
                      <a:lnTo>
                        <a:pt x="22" y="174"/>
                      </a:lnTo>
                      <a:lnTo>
                        <a:pt x="24" y="174"/>
                      </a:lnTo>
                      <a:lnTo>
                        <a:pt x="24" y="171"/>
                      </a:lnTo>
                      <a:lnTo>
                        <a:pt x="27" y="171"/>
                      </a:lnTo>
                      <a:lnTo>
                        <a:pt x="29" y="171"/>
                      </a:lnTo>
                      <a:lnTo>
                        <a:pt x="29" y="169"/>
                      </a:lnTo>
                      <a:lnTo>
                        <a:pt x="31" y="169"/>
                      </a:lnTo>
                      <a:lnTo>
                        <a:pt x="34" y="167"/>
                      </a:lnTo>
                      <a:lnTo>
                        <a:pt x="34" y="164"/>
                      </a:lnTo>
                      <a:lnTo>
                        <a:pt x="39" y="159"/>
                      </a:lnTo>
                      <a:lnTo>
                        <a:pt x="41" y="157"/>
                      </a:lnTo>
                      <a:lnTo>
                        <a:pt x="44" y="154"/>
                      </a:lnTo>
                      <a:lnTo>
                        <a:pt x="46" y="154"/>
                      </a:lnTo>
                      <a:lnTo>
                        <a:pt x="49" y="149"/>
                      </a:lnTo>
                      <a:lnTo>
                        <a:pt x="53" y="144"/>
                      </a:lnTo>
                      <a:lnTo>
                        <a:pt x="56" y="142"/>
                      </a:lnTo>
                      <a:lnTo>
                        <a:pt x="58" y="140"/>
                      </a:lnTo>
                      <a:lnTo>
                        <a:pt x="58" y="137"/>
                      </a:lnTo>
                      <a:lnTo>
                        <a:pt x="61" y="137"/>
                      </a:lnTo>
                      <a:lnTo>
                        <a:pt x="63" y="137"/>
                      </a:lnTo>
                      <a:lnTo>
                        <a:pt x="66" y="137"/>
                      </a:lnTo>
                      <a:lnTo>
                        <a:pt x="68" y="137"/>
                      </a:lnTo>
                      <a:lnTo>
                        <a:pt x="71" y="137"/>
                      </a:lnTo>
                      <a:lnTo>
                        <a:pt x="73" y="135"/>
                      </a:lnTo>
                      <a:lnTo>
                        <a:pt x="75" y="135"/>
                      </a:lnTo>
                      <a:lnTo>
                        <a:pt x="75" y="132"/>
                      </a:lnTo>
                      <a:lnTo>
                        <a:pt x="78" y="132"/>
                      </a:lnTo>
                      <a:lnTo>
                        <a:pt x="78" y="130"/>
                      </a:lnTo>
                      <a:lnTo>
                        <a:pt x="80" y="127"/>
                      </a:lnTo>
                      <a:lnTo>
                        <a:pt x="80" y="125"/>
                      </a:lnTo>
                      <a:lnTo>
                        <a:pt x="78" y="125"/>
                      </a:lnTo>
                      <a:lnTo>
                        <a:pt x="78" y="122"/>
                      </a:lnTo>
                      <a:lnTo>
                        <a:pt x="75" y="122"/>
                      </a:lnTo>
                      <a:lnTo>
                        <a:pt x="78" y="120"/>
                      </a:lnTo>
                      <a:lnTo>
                        <a:pt x="80" y="120"/>
                      </a:lnTo>
                      <a:lnTo>
                        <a:pt x="80" y="118"/>
                      </a:lnTo>
                      <a:lnTo>
                        <a:pt x="83" y="118"/>
                      </a:lnTo>
                      <a:lnTo>
                        <a:pt x="80" y="115"/>
                      </a:lnTo>
                      <a:lnTo>
                        <a:pt x="80" y="113"/>
                      </a:lnTo>
                      <a:lnTo>
                        <a:pt x="80" y="110"/>
                      </a:lnTo>
                      <a:lnTo>
                        <a:pt x="83" y="110"/>
                      </a:lnTo>
                      <a:lnTo>
                        <a:pt x="83" y="108"/>
                      </a:lnTo>
                      <a:lnTo>
                        <a:pt x="83" y="105"/>
                      </a:lnTo>
                      <a:lnTo>
                        <a:pt x="83" y="103"/>
                      </a:lnTo>
                      <a:lnTo>
                        <a:pt x="83" y="100"/>
                      </a:lnTo>
                      <a:lnTo>
                        <a:pt x="83" y="98"/>
                      </a:lnTo>
                      <a:lnTo>
                        <a:pt x="85" y="96"/>
                      </a:lnTo>
                      <a:lnTo>
                        <a:pt x="85" y="93"/>
                      </a:lnTo>
                      <a:lnTo>
                        <a:pt x="88" y="93"/>
                      </a:lnTo>
                      <a:lnTo>
                        <a:pt x="88" y="91"/>
                      </a:lnTo>
                      <a:lnTo>
                        <a:pt x="90" y="88"/>
                      </a:lnTo>
                      <a:lnTo>
                        <a:pt x="93" y="86"/>
                      </a:lnTo>
                      <a:lnTo>
                        <a:pt x="93" y="83"/>
                      </a:lnTo>
                      <a:lnTo>
                        <a:pt x="95" y="81"/>
                      </a:lnTo>
                      <a:lnTo>
                        <a:pt x="95" y="78"/>
                      </a:lnTo>
                      <a:lnTo>
                        <a:pt x="95" y="76"/>
                      </a:lnTo>
                      <a:lnTo>
                        <a:pt x="95" y="74"/>
                      </a:lnTo>
                      <a:lnTo>
                        <a:pt x="93" y="71"/>
                      </a:lnTo>
                      <a:lnTo>
                        <a:pt x="93" y="69"/>
                      </a:lnTo>
                      <a:lnTo>
                        <a:pt x="90" y="66"/>
                      </a:lnTo>
                      <a:lnTo>
                        <a:pt x="90" y="64"/>
                      </a:lnTo>
                      <a:lnTo>
                        <a:pt x="90" y="61"/>
                      </a:lnTo>
                      <a:lnTo>
                        <a:pt x="88" y="59"/>
                      </a:lnTo>
                      <a:lnTo>
                        <a:pt x="85" y="56"/>
                      </a:lnTo>
                      <a:lnTo>
                        <a:pt x="85" y="54"/>
                      </a:lnTo>
                      <a:lnTo>
                        <a:pt x="83" y="51"/>
                      </a:lnTo>
                      <a:lnTo>
                        <a:pt x="83" y="49"/>
                      </a:lnTo>
                      <a:lnTo>
                        <a:pt x="80" y="47"/>
                      </a:lnTo>
                      <a:lnTo>
                        <a:pt x="83" y="44"/>
                      </a:lnTo>
                      <a:lnTo>
                        <a:pt x="83" y="42"/>
                      </a:lnTo>
                      <a:lnTo>
                        <a:pt x="83" y="39"/>
                      </a:lnTo>
                      <a:lnTo>
                        <a:pt x="83" y="37"/>
                      </a:lnTo>
                      <a:lnTo>
                        <a:pt x="80" y="34"/>
                      </a:lnTo>
                      <a:lnTo>
                        <a:pt x="78" y="34"/>
                      </a:lnTo>
                      <a:lnTo>
                        <a:pt x="78" y="32"/>
                      </a:lnTo>
                      <a:lnTo>
                        <a:pt x="75" y="29"/>
                      </a:lnTo>
                      <a:lnTo>
                        <a:pt x="75" y="27"/>
                      </a:lnTo>
                      <a:lnTo>
                        <a:pt x="73" y="25"/>
                      </a:lnTo>
                      <a:lnTo>
                        <a:pt x="71" y="22"/>
                      </a:lnTo>
                      <a:lnTo>
                        <a:pt x="73" y="20"/>
                      </a:lnTo>
                      <a:lnTo>
                        <a:pt x="73" y="17"/>
                      </a:lnTo>
                      <a:lnTo>
                        <a:pt x="75" y="17"/>
                      </a:lnTo>
                      <a:lnTo>
                        <a:pt x="78" y="15"/>
                      </a:lnTo>
                      <a:lnTo>
                        <a:pt x="80" y="15"/>
                      </a:lnTo>
                      <a:lnTo>
                        <a:pt x="83" y="12"/>
                      </a:lnTo>
                      <a:lnTo>
                        <a:pt x="85" y="12"/>
                      </a:lnTo>
                      <a:lnTo>
                        <a:pt x="88" y="12"/>
                      </a:lnTo>
                      <a:lnTo>
                        <a:pt x="90" y="12"/>
                      </a:lnTo>
                      <a:lnTo>
                        <a:pt x="93" y="12"/>
                      </a:lnTo>
                      <a:lnTo>
                        <a:pt x="95" y="12"/>
                      </a:lnTo>
                      <a:lnTo>
                        <a:pt x="98" y="10"/>
                      </a:lnTo>
                      <a:lnTo>
                        <a:pt x="100" y="7"/>
                      </a:lnTo>
                      <a:lnTo>
                        <a:pt x="105" y="5"/>
                      </a:lnTo>
                      <a:lnTo>
                        <a:pt x="107" y="3"/>
                      </a:lnTo>
                      <a:lnTo>
                        <a:pt x="110" y="0"/>
                      </a:lnTo>
                      <a:lnTo>
                        <a:pt x="115" y="3"/>
                      </a:lnTo>
                      <a:lnTo>
                        <a:pt x="120" y="3"/>
                      </a:lnTo>
                      <a:lnTo>
                        <a:pt x="122" y="3"/>
                      </a:lnTo>
                      <a:lnTo>
                        <a:pt x="124" y="3"/>
                      </a:lnTo>
                      <a:lnTo>
                        <a:pt x="127" y="3"/>
                      </a:lnTo>
                      <a:lnTo>
                        <a:pt x="129" y="3"/>
                      </a:lnTo>
                      <a:lnTo>
                        <a:pt x="132" y="3"/>
                      </a:lnTo>
                      <a:lnTo>
                        <a:pt x="134" y="3"/>
                      </a:lnTo>
                      <a:lnTo>
                        <a:pt x="137" y="3"/>
                      </a:lnTo>
                      <a:lnTo>
                        <a:pt x="139" y="5"/>
                      </a:lnTo>
                      <a:lnTo>
                        <a:pt x="142" y="7"/>
                      </a:lnTo>
                      <a:lnTo>
                        <a:pt x="142" y="10"/>
                      </a:lnTo>
                      <a:lnTo>
                        <a:pt x="144" y="12"/>
                      </a:lnTo>
                      <a:lnTo>
                        <a:pt x="146" y="15"/>
                      </a:lnTo>
                      <a:lnTo>
                        <a:pt x="149" y="15"/>
                      </a:lnTo>
                      <a:lnTo>
                        <a:pt x="151" y="17"/>
                      </a:lnTo>
                      <a:lnTo>
                        <a:pt x="154" y="20"/>
                      </a:lnTo>
                      <a:lnTo>
                        <a:pt x="156" y="20"/>
                      </a:lnTo>
                      <a:lnTo>
                        <a:pt x="159" y="20"/>
                      </a:lnTo>
                      <a:lnTo>
                        <a:pt x="161" y="20"/>
                      </a:lnTo>
                      <a:lnTo>
                        <a:pt x="164" y="20"/>
                      </a:lnTo>
                      <a:lnTo>
                        <a:pt x="166" y="20"/>
                      </a:lnTo>
                      <a:lnTo>
                        <a:pt x="168" y="22"/>
                      </a:lnTo>
                      <a:lnTo>
                        <a:pt x="171" y="25"/>
                      </a:lnTo>
                      <a:lnTo>
                        <a:pt x="173" y="27"/>
                      </a:lnTo>
                      <a:lnTo>
                        <a:pt x="176" y="29"/>
                      </a:lnTo>
                      <a:lnTo>
                        <a:pt x="176" y="32"/>
                      </a:lnTo>
                      <a:lnTo>
                        <a:pt x="178" y="32"/>
                      </a:lnTo>
                      <a:lnTo>
                        <a:pt x="181" y="34"/>
                      </a:lnTo>
                      <a:lnTo>
                        <a:pt x="183" y="37"/>
                      </a:lnTo>
                      <a:lnTo>
                        <a:pt x="186" y="39"/>
                      </a:lnTo>
                      <a:lnTo>
                        <a:pt x="188" y="39"/>
                      </a:lnTo>
                      <a:lnTo>
                        <a:pt x="191" y="42"/>
                      </a:lnTo>
                      <a:lnTo>
                        <a:pt x="195" y="44"/>
                      </a:lnTo>
                      <a:lnTo>
                        <a:pt x="198" y="47"/>
                      </a:lnTo>
                      <a:lnTo>
                        <a:pt x="203" y="49"/>
                      </a:lnTo>
                      <a:lnTo>
                        <a:pt x="203" y="51"/>
                      </a:lnTo>
                      <a:lnTo>
                        <a:pt x="203" y="54"/>
                      </a:lnTo>
                      <a:lnTo>
                        <a:pt x="205" y="56"/>
                      </a:lnTo>
                      <a:lnTo>
                        <a:pt x="205" y="59"/>
                      </a:lnTo>
                      <a:lnTo>
                        <a:pt x="205" y="61"/>
                      </a:lnTo>
                      <a:lnTo>
                        <a:pt x="205" y="64"/>
                      </a:lnTo>
                      <a:lnTo>
                        <a:pt x="205" y="66"/>
                      </a:lnTo>
                      <a:lnTo>
                        <a:pt x="208" y="71"/>
                      </a:lnTo>
                      <a:lnTo>
                        <a:pt x="208" y="74"/>
                      </a:lnTo>
                      <a:lnTo>
                        <a:pt x="208" y="76"/>
                      </a:lnTo>
                      <a:lnTo>
                        <a:pt x="208" y="78"/>
                      </a:lnTo>
                      <a:lnTo>
                        <a:pt x="210" y="83"/>
                      </a:lnTo>
                      <a:lnTo>
                        <a:pt x="210" y="86"/>
                      </a:lnTo>
                      <a:lnTo>
                        <a:pt x="210" y="91"/>
                      </a:lnTo>
                      <a:lnTo>
                        <a:pt x="210" y="93"/>
                      </a:lnTo>
                      <a:lnTo>
                        <a:pt x="210" y="96"/>
                      </a:lnTo>
                      <a:lnTo>
                        <a:pt x="213" y="98"/>
                      </a:lnTo>
                      <a:lnTo>
                        <a:pt x="213" y="100"/>
                      </a:lnTo>
                      <a:lnTo>
                        <a:pt x="213" y="103"/>
                      </a:lnTo>
                      <a:lnTo>
                        <a:pt x="215" y="105"/>
                      </a:lnTo>
                      <a:lnTo>
                        <a:pt x="217" y="110"/>
                      </a:lnTo>
                      <a:lnTo>
                        <a:pt x="220" y="113"/>
                      </a:lnTo>
                      <a:lnTo>
                        <a:pt x="222" y="115"/>
                      </a:lnTo>
                      <a:lnTo>
                        <a:pt x="225" y="115"/>
                      </a:lnTo>
                      <a:lnTo>
                        <a:pt x="225" y="118"/>
                      </a:lnTo>
                      <a:lnTo>
                        <a:pt x="227" y="118"/>
                      </a:lnTo>
                      <a:lnTo>
                        <a:pt x="227" y="120"/>
                      </a:lnTo>
                      <a:lnTo>
                        <a:pt x="225" y="125"/>
                      </a:lnTo>
                      <a:lnTo>
                        <a:pt x="222" y="127"/>
                      </a:lnTo>
                      <a:lnTo>
                        <a:pt x="220" y="130"/>
                      </a:lnTo>
                      <a:lnTo>
                        <a:pt x="217" y="135"/>
                      </a:lnTo>
                      <a:lnTo>
                        <a:pt x="215" y="137"/>
                      </a:lnTo>
                      <a:lnTo>
                        <a:pt x="213" y="142"/>
                      </a:lnTo>
                      <a:lnTo>
                        <a:pt x="213" y="144"/>
                      </a:lnTo>
                      <a:lnTo>
                        <a:pt x="210" y="147"/>
                      </a:lnTo>
                      <a:lnTo>
                        <a:pt x="210" y="149"/>
                      </a:lnTo>
                      <a:lnTo>
                        <a:pt x="208" y="152"/>
                      </a:lnTo>
                      <a:lnTo>
                        <a:pt x="208" y="154"/>
                      </a:lnTo>
                      <a:lnTo>
                        <a:pt x="205" y="157"/>
                      </a:lnTo>
                      <a:lnTo>
                        <a:pt x="205" y="159"/>
                      </a:lnTo>
                      <a:lnTo>
                        <a:pt x="203" y="162"/>
                      </a:lnTo>
                      <a:lnTo>
                        <a:pt x="203" y="164"/>
                      </a:lnTo>
                      <a:lnTo>
                        <a:pt x="203" y="167"/>
                      </a:lnTo>
                      <a:lnTo>
                        <a:pt x="205" y="169"/>
                      </a:lnTo>
                      <a:lnTo>
                        <a:pt x="208" y="171"/>
                      </a:lnTo>
                      <a:lnTo>
                        <a:pt x="208" y="174"/>
                      </a:lnTo>
                      <a:lnTo>
                        <a:pt x="210" y="176"/>
                      </a:lnTo>
                      <a:lnTo>
                        <a:pt x="213" y="179"/>
                      </a:lnTo>
                      <a:lnTo>
                        <a:pt x="215" y="184"/>
                      </a:lnTo>
                      <a:lnTo>
                        <a:pt x="217" y="189"/>
                      </a:lnTo>
                      <a:lnTo>
                        <a:pt x="220" y="191"/>
                      </a:lnTo>
                      <a:lnTo>
                        <a:pt x="222" y="193"/>
                      </a:lnTo>
                      <a:lnTo>
                        <a:pt x="222" y="196"/>
                      </a:lnTo>
                      <a:lnTo>
                        <a:pt x="225" y="198"/>
                      </a:lnTo>
                      <a:lnTo>
                        <a:pt x="227" y="201"/>
                      </a:lnTo>
                      <a:lnTo>
                        <a:pt x="227" y="203"/>
                      </a:lnTo>
                      <a:lnTo>
                        <a:pt x="230" y="203"/>
                      </a:lnTo>
                      <a:lnTo>
                        <a:pt x="230" y="206"/>
                      </a:lnTo>
                      <a:lnTo>
                        <a:pt x="230" y="208"/>
                      </a:lnTo>
                      <a:lnTo>
                        <a:pt x="232" y="208"/>
                      </a:lnTo>
                      <a:lnTo>
                        <a:pt x="232" y="211"/>
                      </a:lnTo>
                      <a:lnTo>
                        <a:pt x="235" y="211"/>
                      </a:lnTo>
                      <a:lnTo>
                        <a:pt x="237" y="213"/>
                      </a:lnTo>
                      <a:lnTo>
                        <a:pt x="239" y="215"/>
                      </a:lnTo>
                      <a:lnTo>
                        <a:pt x="242" y="223"/>
                      </a:lnTo>
                      <a:lnTo>
                        <a:pt x="247" y="228"/>
                      </a:lnTo>
                      <a:lnTo>
                        <a:pt x="247" y="230"/>
                      </a:lnTo>
                      <a:lnTo>
                        <a:pt x="252" y="237"/>
                      </a:lnTo>
                      <a:lnTo>
                        <a:pt x="252" y="240"/>
                      </a:lnTo>
                      <a:lnTo>
                        <a:pt x="254" y="240"/>
                      </a:lnTo>
                      <a:lnTo>
                        <a:pt x="254" y="242"/>
                      </a:lnTo>
                      <a:lnTo>
                        <a:pt x="257" y="245"/>
                      </a:lnTo>
                      <a:lnTo>
                        <a:pt x="257" y="247"/>
                      </a:lnTo>
                      <a:lnTo>
                        <a:pt x="259" y="250"/>
                      </a:lnTo>
                      <a:lnTo>
                        <a:pt x="261" y="252"/>
                      </a:lnTo>
                      <a:lnTo>
                        <a:pt x="264" y="257"/>
                      </a:lnTo>
                      <a:lnTo>
                        <a:pt x="266" y="260"/>
                      </a:lnTo>
                      <a:lnTo>
                        <a:pt x="266" y="262"/>
                      </a:lnTo>
                      <a:lnTo>
                        <a:pt x="269" y="264"/>
                      </a:lnTo>
                      <a:lnTo>
                        <a:pt x="271" y="267"/>
                      </a:lnTo>
                      <a:close/>
                    </a:path>
                  </a:pathLst>
                </a:custGeom>
                <a:solidFill>
                  <a:srgbClr val="669900">
                    <a:alpha val="25000"/>
                  </a:srgbClr>
                </a:solidFill>
                <a:ln w="3175">
                  <a:noFill/>
                  <a:prstDash val="solid"/>
                  <a:round/>
                  <a:headEnd/>
                  <a:tailEnd/>
                </a:ln>
              </p:spPr>
              <p:txBody>
                <a:bodyPr/>
                <a:lstStyle/>
                <a:p>
                  <a:endParaRPr lang="es-SV"/>
                </a:p>
              </p:txBody>
            </p:sp>
            <p:sp>
              <p:nvSpPr>
                <p:cNvPr id="149885" name="Freeform 2429"/>
                <p:cNvSpPr>
                  <a:spLocks/>
                </p:cNvSpPr>
                <p:nvPr/>
              </p:nvSpPr>
              <p:spPr bwMode="auto">
                <a:xfrm>
                  <a:off x="5188" y="2850"/>
                  <a:ext cx="330" cy="433"/>
                </a:xfrm>
                <a:custGeom>
                  <a:avLst/>
                  <a:gdLst/>
                  <a:ahLst/>
                  <a:cxnLst>
                    <a:cxn ang="0">
                      <a:pos x="5" y="330"/>
                    </a:cxn>
                    <a:cxn ang="0">
                      <a:pos x="32" y="257"/>
                    </a:cxn>
                    <a:cxn ang="0">
                      <a:pos x="78" y="115"/>
                    </a:cxn>
                    <a:cxn ang="0">
                      <a:pos x="100" y="5"/>
                    </a:cxn>
                    <a:cxn ang="0">
                      <a:pos x="115" y="7"/>
                    </a:cxn>
                    <a:cxn ang="0">
                      <a:pos x="135" y="7"/>
                    </a:cxn>
                    <a:cxn ang="0">
                      <a:pos x="137" y="5"/>
                    </a:cxn>
                    <a:cxn ang="0">
                      <a:pos x="147" y="10"/>
                    </a:cxn>
                    <a:cxn ang="0">
                      <a:pos x="159" y="17"/>
                    </a:cxn>
                    <a:cxn ang="0">
                      <a:pos x="171" y="24"/>
                    </a:cxn>
                    <a:cxn ang="0">
                      <a:pos x="188" y="32"/>
                    </a:cxn>
                    <a:cxn ang="0">
                      <a:pos x="201" y="39"/>
                    </a:cxn>
                    <a:cxn ang="0">
                      <a:pos x="213" y="56"/>
                    </a:cxn>
                    <a:cxn ang="0">
                      <a:pos x="228" y="66"/>
                    </a:cxn>
                    <a:cxn ang="0">
                      <a:pos x="228" y="85"/>
                    </a:cxn>
                    <a:cxn ang="0">
                      <a:pos x="228" y="105"/>
                    </a:cxn>
                    <a:cxn ang="0">
                      <a:pos x="230" y="122"/>
                    </a:cxn>
                    <a:cxn ang="0">
                      <a:pos x="237" y="137"/>
                    </a:cxn>
                    <a:cxn ang="0">
                      <a:pos x="247" y="154"/>
                    </a:cxn>
                    <a:cxn ang="0">
                      <a:pos x="257" y="161"/>
                    </a:cxn>
                    <a:cxn ang="0">
                      <a:pos x="269" y="171"/>
                    </a:cxn>
                    <a:cxn ang="0">
                      <a:pos x="279" y="183"/>
                    </a:cxn>
                    <a:cxn ang="0">
                      <a:pos x="291" y="208"/>
                    </a:cxn>
                    <a:cxn ang="0">
                      <a:pos x="299" y="225"/>
                    </a:cxn>
                    <a:cxn ang="0">
                      <a:pos x="306" y="237"/>
                    </a:cxn>
                    <a:cxn ang="0">
                      <a:pos x="301" y="252"/>
                    </a:cxn>
                    <a:cxn ang="0">
                      <a:pos x="303" y="274"/>
                    </a:cxn>
                    <a:cxn ang="0">
                      <a:pos x="306" y="291"/>
                    </a:cxn>
                    <a:cxn ang="0">
                      <a:pos x="306" y="318"/>
                    </a:cxn>
                    <a:cxn ang="0">
                      <a:pos x="313" y="333"/>
                    </a:cxn>
                    <a:cxn ang="0">
                      <a:pos x="321" y="345"/>
                    </a:cxn>
                    <a:cxn ang="0">
                      <a:pos x="325" y="352"/>
                    </a:cxn>
                    <a:cxn ang="0">
                      <a:pos x="321" y="369"/>
                    </a:cxn>
                    <a:cxn ang="0">
                      <a:pos x="325" y="384"/>
                    </a:cxn>
                    <a:cxn ang="0">
                      <a:pos x="325" y="399"/>
                    </a:cxn>
                    <a:cxn ang="0">
                      <a:pos x="316" y="411"/>
                    </a:cxn>
                    <a:cxn ang="0">
                      <a:pos x="311" y="428"/>
                    </a:cxn>
                    <a:cxn ang="0">
                      <a:pos x="303" y="433"/>
                    </a:cxn>
                    <a:cxn ang="0">
                      <a:pos x="299" y="431"/>
                    </a:cxn>
                    <a:cxn ang="0">
                      <a:pos x="296" y="413"/>
                    </a:cxn>
                    <a:cxn ang="0">
                      <a:pos x="291" y="399"/>
                    </a:cxn>
                    <a:cxn ang="0">
                      <a:pos x="281" y="389"/>
                    </a:cxn>
                    <a:cxn ang="0">
                      <a:pos x="272" y="382"/>
                    </a:cxn>
                    <a:cxn ang="0">
                      <a:pos x="259" y="374"/>
                    </a:cxn>
                    <a:cxn ang="0">
                      <a:pos x="257" y="357"/>
                    </a:cxn>
                    <a:cxn ang="0">
                      <a:pos x="250" y="345"/>
                    </a:cxn>
                    <a:cxn ang="0">
                      <a:pos x="247" y="328"/>
                    </a:cxn>
                    <a:cxn ang="0">
                      <a:pos x="242" y="313"/>
                    </a:cxn>
                    <a:cxn ang="0">
                      <a:pos x="223" y="316"/>
                    </a:cxn>
                    <a:cxn ang="0">
                      <a:pos x="176" y="328"/>
                    </a:cxn>
                    <a:cxn ang="0">
                      <a:pos x="157" y="330"/>
                    </a:cxn>
                    <a:cxn ang="0">
                      <a:pos x="139" y="328"/>
                    </a:cxn>
                    <a:cxn ang="0">
                      <a:pos x="122" y="333"/>
                    </a:cxn>
                    <a:cxn ang="0">
                      <a:pos x="103" y="338"/>
                    </a:cxn>
                    <a:cxn ang="0">
                      <a:pos x="83" y="352"/>
                    </a:cxn>
                    <a:cxn ang="0">
                      <a:pos x="68" y="364"/>
                    </a:cxn>
                    <a:cxn ang="0">
                      <a:pos x="54" y="374"/>
                    </a:cxn>
                    <a:cxn ang="0">
                      <a:pos x="39" y="387"/>
                    </a:cxn>
                    <a:cxn ang="0">
                      <a:pos x="24" y="399"/>
                    </a:cxn>
                  </a:cxnLst>
                  <a:rect l="0" t="0" r="r" b="b"/>
                  <a:pathLst>
                    <a:path w="330" h="433">
                      <a:moveTo>
                        <a:pt x="22" y="401"/>
                      </a:moveTo>
                      <a:lnTo>
                        <a:pt x="17" y="387"/>
                      </a:lnTo>
                      <a:lnTo>
                        <a:pt x="2" y="377"/>
                      </a:lnTo>
                      <a:lnTo>
                        <a:pt x="0" y="369"/>
                      </a:lnTo>
                      <a:lnTo>
                        <a:pt x="10" y="360"/>
                      </a:lnTo>
                      <a:lnTo>
                        <a:pt x="15" y="352"/>
                      </a:lnTo>
                      <a:lnTo>
                        <a:pt x="5" y="330"/>
                      </a:lnTo>
                      <a:lnTo>
                        <a:pt x="10" y="311"/>
                      </a:lnTo>
                      <a:lnTo>
                        <a:pt x="7" y="296"/>
                      </a:lnTo>
                      <a:lnTo>
                        <a:pt x="12" y="286"/>
                      </a:lnTo>
                      <a:lnTo>
                        <a:pt x="22" y="276"/>
                      </a:lnTo>
                      <a:lnTo>
                        <a:pt x="12" y="269"/>
                      </a:lnTo>
                      <a:lnTo>
                        <a:pt x="10" y="264"/>
                      </a:lnTo>
                      <a:lnTo>
                        <a:pt x="32" y="257"/>
                      </a:lnTo>
                      <a:lnTo>
                        <a:pt x="37" y="235"/>
                      </a:lnTo>
                      <a:lnTo>
                        <a:pt x="59" y="203"/>
                      </a:lnTo>
                      <a:lnTo>
                        <a:pt x="73" y="188"/>
                      </a:lnTo>
                      <a:lnTo>
                        <a:pt x="73" y="161"/>
                      </a:lnTo>
                      <a:lnTo>
                        <a:pt x="73" y="147"/>
                      </a:lnTo>
                      <a:lnTo>
                        <a:pt x="73" y="127"/>
                      </a:lnTo>
                      <a:lnTo>
                        <a:pt x="78" y="115"/>
                      </a:lnTo>
                      <a:lnTo>
                        <a:pt x="83" y="68"/>
                      </a:lnTo>
                      <a:lnTo>
                        <a:pt x="78" y="19"/>
                      </a:lnTo>
                      <a:lnTo>
                        <a:pt x="81" y="0"/>
                      </a:lnTo>
                      <a:lnTo>
                        <a:pt x="90" y="2"/>
                      </a:lnTo>
                      <a:lnTo>
                        <a:pt x="95" y="2"/>
                      </a:lnTo>
                      <a:lnTo>
                        <a:pt x="98" y="2"/>
                      </a:lnTo>
                      <a:lnTo>
                        <a:pt x="100" y="5"/>
                      </a:lnTo>
                      <a:lnTo>
                        <a:pt x="103" y="5"/>
                      </a:lnTo>
                      <a:lnTo>
                        <a:pt x="105" y="5"/>
                      </a:lnTo>
                      <a:lnTo>
                        <a:pt x="108" y="5"/>
                      </a:lnTo>
                      <a:lnTo>
                        <a:pt x="110" y="5"/>
                      </a:lnTo>
                      <a:lnTo>
                        <a:pt x="113" y="5"/>
                      </a:lnTo>
                      <a:lnTo>
                        <a:pt x="113" y="7"/>
                      </a:lnTo>
                      <a:lnTo>
                        <a:pt x="115" y="7"/>
                      </a:lnTo>
                      <a:lnTo>
                        <a:pt x="117" y="7"/>
                      </a:lnTo>
                      <a:lnTo>
                        <a:pt x="120" y="7"/>
                      </a:lnTo>
                      <a:lnTo>
                        <a:pt x="122" y="7"/>
                      </a:lnTo>
                      <a:lnTo>
                        <a:pt x="125" y="7"/>
                      </a:lnTo>
                      <a:lnTo>
                        <a:pt x="130" y="7"/>
                      </a:lnTo>
                      <a:lnTo>
                        <a:pt x="132" y="7"/>
                      </a:lnTo>
                      <a:lnTo>
                        <a:pt x="135" y="7"/>
                      </a:lnTo>
                      <a:lnTo>
                        <a:pt x="132" y="5"/>
                      </a:lnTo>
                      <a:lnTo>
                        <a:pt x="132" y="2"/>
                      </a:lnTo>
                      <a:lnTo>
                        <a:pt x="132" y="0"/>
                      </a:lnTo>
                      <a:lnTo>
                        <a:pt x="135" y="0"/>
                      </a:lnTo>
                      <a:lnTo>
                        <a:pt x="135" y="2"/>
                      </a:lnTo>
                      <a:lnTo>
                        <a:pt x="137" y="2"/>
                      </a:lnTo>
                      <a:lnTo>
                        <a:pt x="137" y="5"/>
                      </a:lnTo>
                      <a:lnTo>
                        <a:pt x="139" y="2"/>
                      </a:lnTo>
                      <a:lnTo>
                        <a:pt x="142" y="2"/>
                      </a:lnTo>
                      <a:lnTo>
                        <a:pt x="142" y="5"/>
                      </a:lnTo>
                      <a:lnTo>
                        <a:pt x="144" y="5"/>
                      </a:lnTo>
                      <a:lnTo>
                        <a:pt x="144" y="7"/>
                      </a:lnTo>
                      <a:lnTo>
                        <a:pt x="147" y="7"/>
                      </a:lnTo>
                      <a:lnTo>
                        <a:pt x="147" y="10"/>
                      </a:lnTo>
                      <a:lnTo>
                        <a:pt x="149" y="10"/>
                      </a:lnTo>
                      <a:lnTo>
                        <a:pt x="152" y="10"/>
                      </a:lnTo>
                      <a:lnTo>
                        <a:pt x="152" y="12"/>
                      </a:lnTo>
                      <a:lnTo>
                        <a:pt x="154" y="14"/>
                      </a:lnTo>
                      <a:lnTo>
                        <a:pt x="154" y="17"/>
                      </a:lnTo>
                      <a:lnTo>
                        <a:pt x="157" y="17"/>
                      </a:lnTo>
                      <a:lnTo>
                        <a:pt x="159" y="17"/>
                      </a:lnTo>
                      <a:lnTo>
                        <a:pt x="161" y="17"/>
                      </a:lnTo>
                      <a:lnTo>
                        <a:pt x="164" y="19"/>
                      </a:lnTo>
                      <a:lnTo>
                        <a:pt x="166" y="19"/>
                      </a:lnTo>
                      <a:lnTo>
                        <a:pt x="166" y="22"/>
                      </a:lnTo>
                      <a:lnTo>
                        <a:pt x="166" y="24"/>
                      </a:lnTo>
                      <a:lnTo>
                        <a:pt x="169" y="24"/>
                      </a:lnTo>
                      <a:lnTo>
                        <a:pt x="171" y="24"/>
                      </a:lnTo>
                      <a:lnTo>
                        <a:pt x="176" y="24"/>
                      </a:lnTo>
                      <a:lnTo>
                        <a:pt x="179" y="24"/>
                      </a:lnTo>
                      <a:lnTo>
                        <a:pt x="181" y="24"/>
                      </a:lnTo>
                      <a:lnTo>
                        <a:pt x="183" y="27"/>
                      </a:lnTo>
                      <a:lnTo>
                        <a:pt x="186" y="27"/>
                      </a:lnTo>
                      <a:lnTo>
                        <a:pt x="188" y="29"/>
                      </a:lnTo>
                      <a:lnTo>
                        <a:pt x="188" y="32"/>
                      </a:lnTo>
                      <a:lnTo>
                        <a:pt x="191" y="32"/>
                      </a:lnTo>
                      <a:lnTo>
                        <a:pt x="193" y="32"/>
                      </a:lnTo>
                      <a:lnTo>
                        <a:pt x="196" y="32"/>
                      </a:lnTo>
                      <a:lnTo>
                        <a:pt x="196" y="34"/>
                      </a:lnTo>
                      <a:lnTo>
                        <a:pt x="198" y="34"/>
                      </a:lnTo>
                      <a:lnTo>
                        <a:pt x="201" y="37"/>
                      </a:lnTo>
                      <a:lnTo>
                        <a:pt x="201" y="39"/>
                      </a:lnTo>
                      <a:lnTo>
                        <a:pt x="203" y="41"/>
                      </a:lnTo>
                      <a:lnTo>
                        <a:pt x="203" y="44"/>
                      </a:lnTo>
                      <a:lnTo>
                        <a:pt x="206" y="44"/>
                      </a:lnTo>
                      <a:lnTo>
                        <a:pt x="206" y="46"/>
                      </a:lnTo>
                      <a:lnTo>
                        <a:pt x="208" y="49"/>
                      </a:lnTo>
                      <a:lnTo>
                        <a:pt x="210" y="51"/>
                      </a:lnTo>
                      <a:lnTo>
                        <a:pt x="213" y="56"/>
                      </a:lnTo>
                      <a:lnTo>
                        <a:pt x="215" y="59"/>
                      </a:lnTo>
                      <a:lnTo>
                        <a:pt x="218" y="59"/>
                      </a:lnTo>
                      <a:lnTo>
                        <a:pt x="218" y="61"/>
                      </a:lnTo>
                      <a:lnTo>
                        <a:pt x="220" y="61"/>
                      </a:lnTo>
                      <a:lnTo>
                        <a:pt x="223" y="63"/>
                      </a:lnTo>
                      <a:lnTo>
                        <a:pt x="228" y="63"/>
                      </a:lnTo>
                      <a:lnTo>
                        <a:pt x="228" y="66"/>
                      </a:lnTo>
                      <a:lnTo>
                        <a:pt x="228" y="68"/>
                      </a:lnTo>
                      <a:lnTo>
                        <a:pt x="228" y="71"/>
                      </a:lnTo>
                      <a:lnTo>
                        <a:pt x="228" y="73"/>
                      </a:lnTo>
                      <a:lnTo>
                        <a:pt x="228" y="76"/>
                      </a:lnTo>
                      <a:lnTo>
                        <a:pt x="228" y="81"/>
                      </a:lnTo>
                      <a:lnTo>
                        <a:pt x="228" y="83"/>
                      </a:lnTo>
                      <a:lnTo>
                        <a:pt x="228" y="85"/>
                      </a:lnTo>
                      <a:lnTo>
                        <a:pt x="228" y="88"/>
                      </a:lnTo>
                      <a:lnTo>
                        <a:pt x="228" y="90"/>
                      </a:lnTo>
                      <a:lnTo>
                        <a:pt x="228" y="93"/>
                      </a:lnTo>
                      <a:lnTo>
                        <a:pt x="228" y="95"/>
                      </a:lnTo>
                      <a:lnTo>
                        <a:pt x="228" y="98"/>
                      </a:lnTo>
                      <a:lnTo>
                        <a:pt x="228" y="103"/>
                      </a:lnTo>
                      <a:lnTo>
                        <a:pt x="228" y="105"/>
                      </a:lnTo>
                      <a:lnTo>
                        <a:pt x="228" y="107"/>
                      </a:lnTo>
                      <a:lnTo>
                        <a:pt x="228" y="110"/>
                      </a:lnTo>
                      <a:lnTo>
                        <a:pt x="228" y="112"/>
                      </a:lnTo>
                      <a:lnTo>
                        <a:pt x="228" y="115"/>
                      </a:lnTo>
                      <a:lnTo>
                        <a:pt x="228" y="117"/>
                      </a:lnTo>
                      <a:lnTo>
                        <a:pt x="228" y="122"/>
                      </a:lnTo>
                      <a:lnTo>
                        <a:pt x="230" y="122"/>
                      </a:lnTo>
                      <a:lnTo>
                        <a:pt x="230" y="125"/>
                      </a:lnTo>
                      <a:lnTo>
                        <a:pt x="230" y="127"/>
                      </a:lnTo>
                      <a:lnTo>
                        <a:pt x="232" y="127"/>
                      </a:lnTo>
                      <a:lnTo>
                        <a:pt x="232" y="132"/>
                      </a:lnTo>
                      <a:lnTo>
                        <a:pt x="235" y="132"/>
                      </a:lnTo>
                      <a:lnTo>
                        <a:pt x="237" y="134"/>
                      </a:lnTo>
                      <a:lnTo>
                        <a:pt x="237" y="137"/>
                      </a:lnTo>
                      <a:lnTo>
                        <a:pt x="240" y="137"/>
                      </a:lnTo>
                      <a:lnTo>
                        <a:pt x="240" y="139"/>
                      </a:lnTo>
                      <a:lnTo>
                        <a:pt x="242" y="144"/>
                      </a:lnTo>
                      <a:lnTo>
                        <a:pt x="242" y="147"/>
                      </a:lnTo>
                      <a:lnTo>
                        <a:pt x="245" y="149"/>
                      </a:lnTo>
                      <a:lnTo>
                        <a:pt x="245" y="152"/>
                      </a:lnTo>
                      <a:lnTo>
                        <a:pt x="247" y="154"/>
                      </a:lnTo>
                      <a:lnTo>
                        <a:pt x="247" y="156"/>
                      </a:lnTo>
                      <a:lnTo>
                        <a:pt x="247" y="159"/>
                      </a:lnTo>
                      <a:lnTo>
                        <a:pt x="250" y="159"/>
                      </a:lnTo>
                      <a:lnTo>
                        <a:pt x="250" y="161"/>
                      </a:lnTo>
                      <a:lnTo>
                        <a:pt x="252" y="164"/>
                      </a:lnTo>
                      <a:lnTo>
                        <a:pt x="254" y="164"/>
                      </a:lnTo>
                      <a:lnTo>
                        <a:pt x="257" y="161"/>
                      </a:lnTo>
                      <a:lnTo>
                        <a:pt x="259" y="164"/>
                      </a:lnTo>
                      <a:lnTo>
                        <a:pt x="262" y="164"/>
                      </a:lnTo>
                      <a:lnTo>
                        <a:pt x="264" y="164"/>
                      </a:lnTo>
                      <a:lnTo>
                        <a:pt x="264" y="166"/>
                      </a:lnTo>
                      <a:lnTo>
                        <a:pt x="267" y="166"/>
                      </a:lnTo>
                      <a:lnTo>
                        <a:pt x="267" y="169"/>
                      </a:lnTo>
                      <a:lnTo>
                        <a:pt x="269" y="171"/>
                      </a:lnTo>
                      <a:lnTo>
                        <a:pt x="269" y="174"/>
                      </a:lnTo>
                      <a:lnTo>
                        <a:pt x="272" y="176"/>
                      </a:lnTo>
                      <a:lnTo>
                        <a:pt x="274" y="176"/>
                      </a:lnTo>
                      <a:lnTo>
                        <a:pt x="276" y="176"/>
                      </a:lnTo>
                      <a:lnTo>
                        <a:pt x="276" y="178"/>
                      </a:lnTo>
                      <a:lnTo>
                        <a:pt x="279" y="181"/>
                      </a:lnTo>
                      <a:lnTo>
                        <a:pt x="279" y="183"/>
                      </a:lnTo>
                      <a:lnTo>
                        <a:pt x="281" y="186"/>
                      </a:lnTo>
                      <a:lnTo>
                        <a:pt x="281" y="188"/>
                      </a:lnTo>
                      <a:lnTo>
                        <a:pt x="284" y="191"/>
                      </a:lnTo>
                      <a:lnTo>
                        <a:pt x="284" y="196"/>
                      </a:lnTo>
                      <a:lnTo>
                        <a:pt x="286" y="201"/>
                      </a:lnTo>
                      <a:lnTo>
                        <a:pt x="289" y="205"/>
                      </a:lnTo>
                      <a:lnTo>
                        <a:pt x="291" y="208"/>
                      </a:lnTo>
                      <a:lnTo>
                        <a:pt x="291" y="210"/>
                      </a:lnTo>
                      <a:lnTo>
                        <a:pt x="294" y="213"/>
                      </a:lnTo>
                      <a:lnTo>
                        <a:pt x="294" y="215"/>
                      </a:lnTo>
                      <a:lnTo>
                        <a:pt x="296" y="218"/>
                      </a:lnTo>
                      <a:lnTo>
                        <a:pt x="296" y="220"/>
                      </a:lnTo>
                      <a:lnTo>
                        <a:pt x="299" y="223"/>
                      </a:lnTo>
                      <a:lnTo>
                        <a:pt x="299" y="225"/>
                      </a:lnTo>
                      <a:lnTo>
                        <a:pt x="299" y="227"/>
                      </a:lnTo>
                      <a:lnTo>
                        <a:pt x="299" y="230"/>
                      </a:lnTo>
                      <a:lnTo>
                        <a:pt x="301" y="232"/>
                      </a:lnTo>
                      <a:lnTo>
                        <a:pt x="303" y="232"/>
                      </a:lnTo>
                      <a:lnTo>
                        <a:pt x="303" y="235"/>
                      </a:lnTo>
                      <a:lnTo>
                        <a:pt x="303" y="237"/>
                      </a:lnTo>
                      <a:lnTo>
                        <a:pt x="306" y="237"/>
                      </a:lnTo>
                      <a:lnTo>
                        <a:pt x="306" y="240"/>
                      </a:lnTo>
                      <a:lnTo>
                        <a:pt x="306" y="242"/>
                      </a:lnTo>
                      <a:lnTo>
                        <a:pt x="306" y="245"/>
                      </a:lnTo>
                      <a:lnTo>
                        <a:pt x="306" y="247"/>
                      </a:lnTo>
                      <a:lnTo>
                        <a:pt x="306" y="249"/>
                      </a:lnTo>
                      <a:lnTo>
                        <a:pt x="303" y="249"/>
                      </a:lnTo>
                      <a:lnTo>
                        <a:pt x="301" y="252"/>
                      </a:lnTo>
                      <a:lnTo>
                        <a:pt x="303" y="254"/>
                      </a:lnTo>
                      <a:lnTo>
                        <a:pt x="303" y="262"/>
                      </a:lnTo>
                      <a:lnTo>
                        <a:pt x="303" y="264"/>
                      </a:lnTo>
                      <a:lnTo>
                        <a:pt x="303" y="267"/>
                      </a:lnTo>
                      <a:lnTo>
                        <a:pt x="303" y="269"/>
                      </a:lnTo>
                      <a:lnTo>
                        <a:pt x="303" y="271"/>
                      </a:lnTo>
                      <a:lnTo>
                        <a:pt x="303" y="274"/>
                      </a:lnTo>
                      <a:lnTo>
                        <a:pt x="303" y="279"/>
                      </a:lnTo>
                      <a:lnTo>
                        <a:pt x="303" y="281"/>
                      </a:lnTo>
                      <a:lnTo>
                        <a:pt x="303" y="284"/>
                      </a:lnTo>
                      <a:lnTo>
                        <a:pt x="303" y="286"/>
                      </a:lnTo>
                      <a:lnTo>
                        <a:pt x="303" y="289"/>
                      </a:lnTo>
                      <a:lnTo>
                        <a:pt x="303" y="291"/>
                      </a:lnTo>
                      <a:lnTo>
                        <a:pt x="306" y="291"/>
                      </a:lnTo>
                      <a:lnTo>
                        <a:pt x="306" y="296"/>
                      </a:lnTo>
                      <a:lnTo>
                        <a:pt x="306" y="301"/>
                      </a:lnTo>
                      <a:lnTo>
                        <a:pt x="306" y="306"/>
                      </a:lnTo>
                      <a:lnTo>
                        <a:pt x="306" y="308"/>
                      </a:lnTo>
                      <a:lnTo>
                        <a:pt x="306" y="313"/>
                      </a:lnTo>
                      <a:lnTo>
                        <a:pt x="306" y="316"/>
                      </a:lnTo>
                      <a:lnTo>
                        <a:pt x="306" y="318"/>
                      </a:lnTo>
                      <a:lnTo>
                        <a:pt x="306" y="323"/>
                      </a:lnTo>
                      <a:lnTo>
                        <a:pt x="306" y="328"/>
                      </a:lnTo>
                      <a:lnTo>
                        <a:pt x="308" y="328"/>
                      </a:lnTo>
                      <a:lnTo>
                        <a:pt x="308" y="330"/>
                      </a:lnTo>
                      <a:lnTo>
                        <a:pt x="311" y="330"/>
                      </a:lnTo>
                      <a:lnTo>
                        <a:pt x="313" y="330"/>
                      </a:lnTo>
                      <a:lnTo>
                        <a:pt x="313" y="333"/>
                      </a:lnTo>
                      <a:lnTo>
                        <a:pt x="316" y="333"/>
                      </a:lnTo>
                      <a:lnTo>
                        <a:pt x="316" y="335"/>
                      </a:lnTo>
                      <a:lnTo>
                        <a:pt x="316" y="338"/>
                      </a:lnTo>
                      <a:lnTo>
                        <a:pt x="316" y="340"/>
                      </a:lnTo>
                      <a:lnTo>
                        <a:pt x="318" y="340"/>
                      </a:lnTo>
                      <a:lnTo>
                        <a:pt x="318" y="342"/>
                      </a:lnTo>
                      <a:lnTo>
                        <a:pt x="321" y="345"/>
                      </a:lnTo>
                      <a:lnTo>
                        <a:pt x="323" y="345"/>
                      </a:lnTo>
                      <a:lnTo>
                        <a:pt x="325" y="345"/>
                      </a:lnTo>
                      <a:lnTo>
                        <a:pt x="328" y="345"/>
                      </a:lnTo>
                      <a:lnTo>
                        <a:pt x="328" y="347"/>
                      </a:lnTo>
                      <a:lnTo>
                        <a:pt x="325" y="347"/>
                      </a:lnTo>
                      <a:lnTo>
                        <a:pt x="325" y="350"/>
                      </a:lnTo>
                      <a:lnTo>
                        <a:pt x="325" y="352"/>
                      </a:lnTo>
                      <a:lnTo>
                        <a:pt x="323" y="355"/>
                      </a:lnTo>
                      <a:lnTo>
                        <a:pt x="323" y="357"/>
                      </a:lnTo>
                      <a:lnTo>
                        <a:pt x="323" y="360"/>
                      </a:lnTo>
                      <a:lnTo>
                        <a:pt x="321" y="360"/>
                      </a:lnTo>
                      <a:lnTo>
                        <a:pt x="321" y="362"/>
                      </a:lnTo>
                      <a:lnTo>
                        <a:pt x="321" y="364"/>
                      </a:lnTo>
                      <a:lnTo>
                        <a:pt x="321" y="369"/>
                      </a:lnTo>
                      <a:lnTo>
                        <a:pt x="321" y="372"/>
                      </a:lnTo>
                      <a:lnTo>
                        <a:pt x="321" y="374"/>
                      </a:lnTo>
                      <a:lnTo>
                        <a:pt x="321" y="377"/>
                      </a:lnTo>
                      <a:lnTo>
                        <a:pt x="321" y="379"/>
                      </a:lnTo>
                      <a:lnTo>
                        <a:pt x="323" y="379"/>
                      </a:lnTo>
                      <a:lnTo>
                        <a:pt x="323" y="382"/>
                      </a:lnTo>
                      <a:lnTo>
                        <a:pt x="325" y="384"/>
                      </a:lnTo>
                      <a:lnTo>
                        <a:pt x="325" y="387"/>
                      </a:lnTo>
                      <a:lnTo>
                        <a:pt x="325" y="389"/>
                      </a:lnTo>
                      <a:lnTo>
                        <a:pt x="328" y="391"/>
                      </a:lnTo>
                      <a:lnTo>
                        <a:pt x="328" y="394"/>
                      </a:lnTo>
                      <a:lnTo>
                        <a:pt x="330" y="394"/>
                      </a:lnTo>
                      <a:lnTo>
                        <a:pt x="328" y="396"/>
                      </a:lnTo>
                      <a:lnTo>
                        <a:pt x="325" y="399"/>
                      </a:lnTo>
                      <a:lnTo>
                        <a:pt x="323" y="401"/>
                      </a:lnTo>
                      <a:lnTo>
                        <a:pt x="321" y="404"/>
                      </a:lnTo>
                      <a:lnTo>
                        <a:pt x="318" y="404"/>
                      </a:lnTo>
                      <a:lnTo>
                        <a:pt x="318" y="406"/>
                      </a:lnTo>
                      <a:lnTo>
                        <a:pt x="316" y="406"/>
                      </a:lnTo>
                      <a:lnTo>
                        <a:pt x="316" y="409"/>
                      </a:lnTo>
                      <a:lnTo>
                        <a:pt x="316" y="411"/>
                      </a:lnTo>
                      <a:lnTo>
                        <a:pt x="316" y="413"/>
                      </a:lnTo>
                      <a:lnTo>
                        <a:pt x="313" y="416"/>
                      </a:lnTo>
                      <a:lnTo>
                        <a:pt x="313" y="418"/>
                      </a:lnTo>
                      <a:lnTo>
                        <a:pt x="313" y="421"/>
                      </a:lnTo>
                      <a:lnTo>
                        <a:pt x="313" y="423"/>
                      </a:lnTo>
                      <a:lnTo>
                        <a:pt x="311" y="426"/>
                      </a:lnTo>
                      <a:lnTo>
                        <a:pt x="311" y="428"/>
                      </a:lnTo>
                      <a:lnTo>
                        <a:pt x="311" y="431"/>
                      </a:lnTo>
                      <a:lnTo>
                        <a:pt x="311" y="433"/>
                      </a:lnTo>
                      <a:lnTo>
                        <a:pt x="311" y="431"/>
                      </a:lnTo>
                      <a:lnTo>
                        <a:pt x="311" y="433"/>
                      </a:lnTo>
                      <a:lnTo>
                        <a:pt x="308" y="433"/>
                      </a:lnTo>
                      <a:lnTo>
                        <a:pt x="306" y="433"/>
                      </a:lnTo>
                      <a:lnTo>
                        <a:pt x="303" y="433"/>
                      </a:lnTo>
                      <a:lnTo>
                        <a:pt x="303" y="431"/>
                      </a:lnTo>
                      <a:lnTo>
                        <a:pt x="303" y="428"/>
                      </a:lnTo>
                      <a:lnTo>
                        <a:pt x="303" y="426"/>
                      </a:lnTo>
                      <a:lnTo>
                        <a:pt x="301" y="426"/>
                      </a:lnTo>
                      <a:lnTo>
                        <a:pt x="301" y="428"/>
                      </a:lnTo>
                      <a:lnTo>
                        <a:pt x="299" y="428"/>
                      </a:lnTo>
                      <a:lnTo>
                        <a:pt x="299" y="431"/>
                      </a:lnTo>
                      <a:lnTo>
                        <a:pt x="296" y="428"/>
                      </a:lnTo>
                      <a:lnTo>
                        <a:pt x="296" y="426"/>
                      </a:lnTo>
                      <a:lnTo>
                        <a:pt x="296" y="423"/>
                      </a:lnTo>
                      <a:lnTo>
                        <a:pt x="296" y="421"/>
                      </a:lnTo>
                      <a:lnTo>
                        <a:pt x="296" y="418"/>
                      </a:lnTo>
                      <a:lnTo>
                        <a:pt x="296" y="416"/>
                      </a:lnTo>
                      <a:lnTo>
                        <a:pt x="296" y="413"/>
                      </a:lnTo>
                      <a:lnTo>
                        <a:pt x="296" y="411"/>
                      </a:lnTo>
                      <a:lnTo>
                        <a:pt x="296" y="409"/>
                      </a:lnTo>
                      <a:lnTo>
                        <a:pt x="296" y="406"/>
                      </a:lnTo>
                      <a:lnTo>
                        <a:pt x="294" y="406"/>
                      </a:lnTo>
                      <a:lnTo>
                        <a:pt x="294" y="404"/>
                      </a:lnTo>
                      <a:lnTo>
                        <a:pt x="291" y="401"/>
                      </a:lnTo>
                      <a:lnTo>
                        <a:pt x="291" y="399"/>
                      </a:lnTo>
                      <a:lnTo>
                        <a:pt x="289" y="396"/>
                      </a:lnTo>
                      <a:lnTo>
                        <a:pt x="289" y="394"/>
                      </a:lnTo>
                      <a:lnTo>
                        <a:pt x="286" y="394"/>
                      </a:lnTo>
                      <a:lnTo>
                        <a:pt x="286" y="391"/>
                      </a:lnTo>
                      <a:lnTo>
                        <a:pt x="284" y="391"/>
                      </a:lnTo>
                      <a:lnTo>
                        <a:pt x="284" y="389"/>
                      </a:lnTo>
                      <a:lnTo>
                        <a:pt x="281" y="389"/>
                      </a:lnTo>
                      <a:lnTo>
                        <a:pt x="281" y="387"/>
                      </a:lnTo>
                      <a:lnTo>
                        <a:pt x="279" y="387"/>
                      </a:lnTo>
                      <a:lnTo>
                        <a:pt x="279" y="384"/>
                      </a:lnTo>
                      <a:lnTo>
                        <a:pt x="276" y="384"/>
                      </a:lnTo>
                      <a:lnTo>
                        <a:pt x="276" y="382"/>
                      </a:lnTo>
                      <a:lnTo>
                        <a:pt x="274" y="382"/>
                      </a:lnTo>
                      <a:lnTo>
                        <a:pt x="272" y="382"/>
                      </a:lnTo>
                      <a:lnTo>
                        <a:pt x="269" y="382"/>
                      </a:lnTo>
                      <a:lnTo>
                        <a:pt x="269" y="379"/>
                      </a:lnTo>
                      <a:lnTo>
                        <a:pt x="267" y="379"/>
                      </a:lnTo>
                      <a:lnTo>
                        <a:pt x="264" y="377"/>
                      </a:lnTo>
                      <a:lnTo>
                        <a:pt x="262" y="377"/>
                      </a:lnTo>
                      <a:lnTo>
                        <a:pt x="262" y="374"/>
                      </a:lnTo>
                      <a:lnTo>
                        <a:pt x="259" y="374"/>
                      </a:lnTo>
                      <a:lnTo>
                        <a:pt x="259" y="372"/>
                      </a:lnTo>
                      <a:lnTo>
                        <a:pt x="259" y="369"/>
                      </a:lnTo>
                      <a:lnTo>
                        <a:pt x="259" y="367"/>
                      </a:lnTo>
                      <a:lnTo>
                        <a:pt x="259" y="362"/>
                      </a:lnTo>
                      <a:lnTo>
                        <a:pt x="257" y="362"/>
                      </a:lnTo>
                      <a:lnTo>
                        <a:pt x="257" y="360"/>
                      </a:lnTo>
                      <a:lnTo>
                        <a:pt x="257" y="357"/>
                      </a:lnTo>
                      <a:lnTo>
                        <a:pt x="254" y="357"/>
                      </a:lnTo>
                      <a:lnTo>
                        <a:pt x="254" y="355"/>
                      </a:lnTo>
                      <a:lnTo>
                        <a:pt x="254" y="352"/>
                      </a:lnTo>
                      <a:lnTo>
                        <a:pt x="252" y="352"/>
                      </a:lnTo>
                      <a:lnTo>
                        <a:pt x="252" y="347"/>
                      </a:lnTo>
                      <a:lnTo>
                        <a:pt x="250" y="347"/>
                      </a:lnTo>
                      <a:lnTo>
                        <a:pt x="250" y="345"/>
                      </a:lnTo>
                      <a:lnTo>
                        <a:pt x="252" y="342"/>
                      </a:lnTo>
                      <a:lnTo>
                        <a:pt x="252" y="340"/>
                      </a:lnTo>
                      <a:lnTo>
                        <a:pt x="250" y="338"/>
                      </a:lnTo>
                      <a:lnTo>
                        <a:pt x="247" y="335"/>
                      </a:lnTo>
                      <a:lnTo>
                        <a:pt x="247" y="333"/>
                      </a:lnTo>
                      <a:lnTo>
                        <a:pt x="247" y="330"/>
                      </a:lnTo>
                      <a:lnTo>
                        <a:pt x="247" y="328"/>
                      </a:lnTo>
                      <a:lnTo>
                        <a:pt x="247" y="325"/>
                      </a:lnTo>
                      <a:lnTo>
                        <a:pt x="245" y="323"/>
                      </a:lnTo>
                      <a:lnTo>
                        <a:pt x="245" y="320"/>
                      </a:lnTo>
                      <a:lnTo>
                        <a:pt x="242" y="320"/>
                      </a:lnTo>
                      <a:lnTo>
                        <a:pt x="242" y="318"/>
                      </a:lnTo>
                      <a:lnTo>
                        <a:pt x="242" y="316"/>
                      </a:lnTo>
                      <a:lnTo>
                        <a:pt x="242" y="313"/>
                      </a:lnTo>
                      <a:lnTo>
                        <a:pt x="240" y="311"/>
                      </a:lnTo>
                      <a:lnTo>
                        <a:pt x="237" y="311"/>
                      </a:lnTo>
                      <a:lnTo>
                        <a:pt x="235" y="313"/>
                      </a:lnTo>
                      <a:lnTo>
                        <a:pt x="232" y="313"/>
                      </a:lnTo>
                      <a:lnTo>
                        <a:pt x="230" y="313"/>
                      </a:lnTo>
                      <a:lnTo>
                        <a:pt x="228" y="316"/>
                      </a:lnTo>
                      <a:lnTo>
                        <a:pt x="223" y="316"/>
                      </a:lnTo>
                      <a:lnTo>
                        <a:pt x="218" y="316"/>
                      </a:lnTo>
                      <a:lnTo>
                        <a:pt x="210" y="318"/>
                      </a:lnTo>
                      <a:lnTo>
                        <a:pt x="203" y="320"/>
                      </a:lnTo>
                      <a:lnTo>
                        <a:pt x="191" y="323"/>
                      </a:lnTo>
                      <a:lnTo>
                        <a:pt x="186" y="325"/>
                      </a:lnTo>
                      <a:lnTo>
                        <a:pt x="181" y="325"/>
                      </a:lnTo>
                      <a:lnTo>
                        <a:pt x="176" y="328"/>
                      </a:lnTo>
                      <a:lnTo>
                        <a:pt x="171" y="328"/>
                      </a:lnTo>
                      <a:lnTo>
                        <a:pt x="169" y="328"/>
                      </a:lnTo>
                      <a:lnTo>
                        <a:pt x="166" y="330"/>
                      </a:lnTo>
                      <a:lnTo>
                        <a:pt x="164" y="330"/>
                      </a:lnTo>
                      <a:lnTo>
                        <a:pt x="161" y="330"/>
                      </a:lnTo>
                      <a:lnTo>
                        <a:pt x="159" y="330"/>
                      </a:lnTo>
                      <a:lnTo>
                        <a:pt x="157" y="330"/>
                      </a:lnTo>
                      <a:lnTo>
                        <a:pt x="154" y="328"/>
                      </a:lnTo>
                      <a:lnTo>
                        <a:pt x="152" y="328"/>
                      </a:lnTo>
                      <a:lnTo>
                        <a:pt x="149" y="328"/>
                      </a:lnTo>
                      <a:lnTo>
                        <a:pt x="147" y="328"/>
                      </a:lnTo>
                      <a:lnTo>
                        <a:pt x="144" y="328"/>
                      </a:lnTo>
                      <a:lnTo>
                        <a:pt x="142" y="328"/>
                      </a:lnTo>
                      <a:lnTo>
                        <a:pt x="139" y="328"/>
                      </a:lnTo>
                      <a:lnTo>
                        <a:pt x="137" y="325"/>
                      </a:lnTo>
                      <a:lnTo>
                        <a:pt x="135" y="325"/>
                      </a:lnTo>
                      <a:lnTo>
                        <a:pt x="135" y="328"/>
                      </a:lnTo>
                      <a:lnTo>
                        <a:pt x="132" y="328"/>
                      </a:lnTo>
                      <a:lnTo>
                        <a:pt x="127" y="330"/>
                      </a:lnTo>
                      <a:lnTo>
                        <a:pt x="125" y="333"/>
                      </a:lnTo>
                      <a:lnTo>
                        <a:pt x="122" y="333"/>
                      </a:lnTo>
                      <a:lnTo>
                        <a:pt x="120" y="335"/>
                      </a:lnTo>
                      <a:lnTo>
                        <a:pt x="117" y="335"/>
                      </a:lnTo>
                      <a:lnTo>
                        <a:pt x="115" y="335"/>
                      </a:lnTo>
                      <a:lnTo>
                        <a:pt x="113" y="335"/>
                      </a:lnTo>
                      <a:lnTo>
                        <a:pt x="108" y="338"/>
                      </a:lnTo>
                      <a:lnTo>
                        <a:pt x="105" y="338"/>
                      </a:lnTo>
                      <a:lnTo>
                        <a:pt x="103" y="338"/>
                      </a:lnTo>
                      <a:lnTo>
                        <a:pt x="100" y="338"/>
                      </a:lnTo>
                      <a:lnTo>
                        <a:pt x="95" y="340"/>
                      </a:lnTo>
                      <a:lnTo>
                        <a:pt x="93" y="342"/>
                      </a:lnTo>
                      <a:lnTo>
                        <a:pt x="90" y="345"/>
                      </a:lnTo>
                      <a:lnTo>
                        <a:pt x="90" y="347"/>
                      </a:lnTo>
                      <a:lnTo>
                        <a:pt x="88" y="350"/>
                      </a:lnTo>
                      <a:lnTo>
                        <a:pt x="83" y="352"/>
                      </a:lnTo>
                      <a:lnTo>
                        <a:pt x="81" y="355"/>
                      </a:lnTo>
                      <a:lnTo>
                        <a:pt x="78" y="355"/>
                      </a:lnTo>
                      <a:lnTo>
                        <a:pt x="78" y="357"/>
                      </a:lnTo>
                      <a:lnTo>
                        <a:pt x="76" y="360"/>
                      </a:lnTo>
                      <a:lnTo>
                        <a:pt x="73" y="360"/>
                      </a:lnTo>
                      <a:lnTo>
                        <a:pt x="71" y="362"/>
                      </a:lnTo>
                      <a:lnTo>
                        <a:pt x="68" y="364"/>
                      </a:lnTo>
                      <a:lnTo>
                        <a:pt x="66" y="367"/>
                      </a:lnTo>
                      <a:lnTo>
                        <a:pt x="64" y="367"/>
                      </a:lnTo>
                      <a:lnTo>
                        <a:pt x="61" y="369"/>
                      </a:lnTo>
                      <a:lnTo>
                        <a:pt x="59" y="372"/>
                      </a:lnTo>
                      <a:lnTo>
                        <a:pt x="56" y="372"/>
                      </a:lnTo>
                      <a:lnTo>
                        <a:pt x="56" y="374"/>
                      </a:lnTo>
                      <a:lnTo>
                        <a:pt x="54" y="374"/>
                      </a:lnTo>
                      <a:lnTo>
                        <a:pt x="51" y="377"/>
                      </a:lnTo>
                      <a:lnTo>
                        <a:pt x="49" y="379"/>
                      </a:lnTo>
                      <a:lnTo>
                        <a:pt x="46" y="379"/>
                      </a:lnTo>
                      <a:lnTo>
                        <a:pt x="46" y="382"/>
                      </a:lnTo>
                      <a:lnTo>
                        <a:pt x="44" y="382"/>
                      </a:lnTo>
                      <a:lnTo>
                        <a:pt x="42" y="384"/>
                      </a:lnTo>
                      <a:lnTo>
                        <a:pt x="39" y="387"/>
                      </a:lnTo>
                      <a:lnTo>
                        <a:pt x="37" y="389"/>
                      </a:lnTo>
                      <a:lnTo>
                        <a:pt x="34" y="391"/>
                      </a:lnTo>
                      <a:lnTo>
                        <a:pt x="32" y="394"/>
                      </a:lnTo>
                      <a:lnTo>
                        <a:pt x="29" y="394"/>
                      </a:lnTo>
                      <a:lnTo>
                        <a:pt x="29" y="396"/>
                      </a:lnTo>
                      <a:lnTo>
                        <a:pt x="27" y="396"/>
                      </a:lnTo>
                      <a:lnTo>
                        <a:pt x="24" y="399"/>
                      </a:lnTo>
                      <a:lnTo>
                        <a:pt x="22" y="401"/>
                      </a:lnTo>
                      <a:close/>
                    </a:path>
                  </a:pathLst>
                </a:custGeom>
                <a:solidFill>
                  <a:srgbClr val="669900">
                    <a:alpha val="25000"/>
                  </a:srgbClr>
                </a:solidFill>
                <a:ln w="3175">
                  <a:noFill/>
                  <a:prstDash val="solid"/>
                  <a:round/>
                  <a:headEnd/>
                  <a:tailEnd/>
                </a:ln>
              </p:spPr>
              <p:txBody>
                <a:bodyPr/>
                <a:lstStyle/>
                <a:p>
                  <a:endParaRPr lang="es-SV"/>
                </a:p>
              </p:txBody>
            </p:sp>
            <p:sp>
              <p:nvSpPr>
                <p:cNvPr id="149886" name="Freeform 2430"/>
                <p:cNvSpPr>
                  <a:spLocks/>
                </p:cNvSpPr>
                <p:nvPr/>
              </p:nvSpPr>
              <p:spPr bwMode="auto">
                <a:xfrm>
                  <a:off x="5139" y="3474"/>
                  <a:ext cx="2" cy="2"/>
                </a:xfrm>
                <a:custGeom>
                  <a:avLst/>
                  <a:gdLst/>
                  <a:ahLst/>
                  <a:cxnLst>
                    <a:cxn ang="0">
                      <a:pos x="0" y="2"/>
                    </a:cxn>
                    <a:cxn ang="0">
                      <a:pos x="0" y="2"/>
                    </a:cxn>
                    <a:cxn ang="0">
                      <a:pos x="2" y="2"/>
                    </a:cxn>
                    <a:cxn ang="0">
                      <a:pos x="2" y="0"/>
                    </a:cxn>
                    <a:cxn ang="0">
                      <a:pos x="0" y="2"/>
                    </a:cxn>
                  </a:cxnLst>
                  <a:rect l="0" t="0" r="r" b="b"/>
                  <a:pathLst>
                    <a:path w="2" h="2">
                      <a:moveTo>
                        <a:pt x="0" y="2"/>
                      </a:moveTo>
                      <a:lnTo>
                        <a:pt x="0" y="2"/>
                      </a:lnTo>
                      <a:lnTo>
                        <a:pt x="2" y="2"/>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49887" name="Rectangle 2431"/>
                <p:cNvSpPr>
                  <a:spLocks noChangeArrowheads="1"/>
                </p:cNvSpPr>
                <p:nvPr/>
              </p:nvSpPr>
              <p:spPr bwMode="auto">
                <a:xfrm>
                  <a:off x="5141" y="3474"/>
                  <a:ext cx="3" cy="2"/>
                </a:xfrm>
                <a:prstGeom prst="rect">
                  <a:avLst/>
                </a:prstGeom>
                <a:solidFill>
                  <a:srgbClr val="669900">
                    <a:alpha val="25000"/>
                  </a:srgbClr>
                </a:solidFill>
                <a:ln w="9525">
                  <a:noFill/>
                  <a:miter lim="800000"/>
                  <a:headEnd/>
                  <a:tailEnd/>
                </a:ln>
              </p:spPr>
              <p:txBody>
                <a:bodyPr/>
                <a:lstStyle/>
                <a:p>
                  <a:endParaRPr lang="es-SV"/>
                </a:p>
              </p:txBody>
            </p:sp>
            <p:sp>
              <p:nvSpPr>
                <p:cNvPr id="149888" name="Rectangle 2432"/>
                <p:cNvSpPr>
                  <a:spLocks noChangeArrowheads="1"/>
                </p:cNvSpPr>
                <p:nvPr/>
              </p:nvSpPr>
              <p:spPr bwMode="auto">
                <a:xfrm>
                  <a:off x="5141" y="3484"/>
                  <a:ext cx="3" cy="2"/>
                </a:xfrm>
                <a:prstGeom prst="rect">
                  <a:avLst/>
                </a:prstGeom>
                <a:solidFill>
                  <a:srgbClr val="669900">
                    <a:alpha val="25000"/>
                  </a:srgbClr>
                </a:solidFill>
                <a:ln w="9525">
                  <a:noFill/>
                  <a:miter lim="800000"/>
                  <a:headEnd/>
                  <a:tailEnd/>
                </a:ln>
              </p:spPr>
              <p:txBody>
                <a:bodyPr/>
                <a:lstStyle/>
                <a:p>
                  <a:endParaRPr lang="es-SV"/>
                </a:p>
              </p:txBody>
            </p:sp>
            <p:sp>
              <p:nvSpPr>
                <p:cNvPr id="149889" name="Rectangle 2433"/>
                <p:cNvSpPr>
                  <a:spLocks noChangeArrowheads="1"/>
                </p:cNvSpPr>
                <p:nvPr/>
              </p:nvSpPr>
              <p:spPr bwMode="auto">
                <a:xfrm>
                  <a:off x="5144" y="3474"/>
                  <a:ext cx="2" cy="2"/>
                </a:xfrm>
                <a:prstGeom prst="rect">
                  <a:avLst/>
                </a:prstGeom>
                <a:solidFill>
                  <a:srgbClr val="669900">
                    <a:alpha val="25000"/>
                  </a:srgbClr>
                </a:solidFill>
                <a:ln w="9525">
                  <a:noFill/>
                  <a:miter lim="800000"/>
                  <a:headEnd/>
                  <a:tailEnd/>
                </a:ln>
              </p:spPr>
              <p:txBody>
                <a:bodyPr/>
                <a:lstStyle/>
                <a:p>
                  <a:endParaRPr lang="es-SV"/>
                </a:p>
              </p:txBody>
            </p:sp>
            <p:sp>
              <p:nvSpPr>
                <p:cNvPr id="149890" name="Rectangle 2434"/>
                <p:cNvSpPr>
                  <a:spLocks noChangeArrowheads="1"/>
                </p:cNvSpPr>
                <p:nvPr/>
              </p:nvSpPr>
              <p:spPr bwMode="auto">
                <a:xfrm>
                  <a:off x="5144" y="3479"/>
                  <a:ext cx="2" cy="7"/>
                </a:xfrm>
                <a:prstGeom prst="rect">
                  <a:avLst/>
                </a:prstGeom>
                <a:solidFill>
                  <a:srgbClr val="669900">
                    <a:alpha val="25000"/>
                  </a:srgbClr>
                </a:solidFill>
                <a:ln w="9525">
                  <a:noFill/>
                  <a:miter lim="800000"/>
                  <a:headEnd/>
                  <a:tailEnd/>
                </a:ln>
              </p:spPr>
              <p:txBody>
                <a:bodyPr/>
                <a:lstStyle/>
                <a:p>
                  <a:endParaRPr lang="es-SV"/>
                </a:p>
              </p:txBody>
            </p:sp>
            <p:sp>
              <p:nvSpPr>
                <p:cNvPr id="149891" name="Rectangle 2435"/>
                <p:cNvSpPr>
                  <a:spLocks noChangeArrowheads="1"/>
                </p:cNvSpPr>
                <p:nvPr/>
              </p:nvSpPr>
              <p:spPr bwMode="auto">
                <a:xfrm>
                  <a:off x="5146" y="3479"/>
                  <a:ext cx="3" cy="7"/>
                </a:xfrm>
                <a:prstGeom prst="rect">
                  <a:avLst/>
                </a:prstGeom>
                <a:solidFill>
                  <a:srgbClr val="669900">
                    <a:alpha val="25000"/>
                  </a:srgbClr>
                </a:solidFill>
                <a:ln w="9525">
                  <a:noFill/>
                  <a:miter lim="800000"/>
                  <a:headEnd/>
                  <a:tailEnd/>
                </a:ln>
              </p:spPr>
              <p:txBody>
                <a:bodyPr/>
                <a:lstStyle/>
                <a:p>
                  <a:endParaRPr lang="es-SV"/>
                </a:p>
              </p:txBody>
            </p:sp>
            <p:sp>
              <p:nvSpPr>
                <p:cNvPr id="149892" name="Rectangle 2436"/>
                <p:cNvSpPr>
                  <a:spLocks noChangeArrowheads="1"/>
                </p:cNvSpPr>
                <p:nvPr/>
              </p:nvSpPr>
              <p:spPr bwMode="auto">
                <a:xfrm>
                  <a:off x="5146" y="3474"/>
                  <a:ext cx="3" cy="2"/>
                </a:xfrm>
                <a:prstGeom prst="rect">
                  <a:avLst/>
                </a:prstGeom>
                <a:solidFill>
                  <a:srgbClr val="669900">
                    <a:alpha val="25000"/>
                  </a:srgbClr>
                </a:solidFill>
                <a:ln w="9525">
                  <a:noFill/>
                  <a:miter lim="800000"/>
                  <a:headEnd/>
                  <a:tailEnd/>
                </a:ln>
              </p:spPr>
              <p:txBody>
                <a:bodyPr/>
                <a:lstStyle/>
                <a:p>
                  <a:endParaRPr lang="es-SV"/>
                </a:p>
              </p:txBody>
            </p:sp>
            <p:sp>
              <p:nvSpPr>
                <p:cNvPr id="149893" name="Rectangle 2437"/>
                <p:cNvSpPr>
                  <a:spLocks noChangeArrowheads="1"/>
                </p:cNvSpPr>
                <p:nvPr/>
              </p:nvSpPr>
              <p:spPr bwMode="auto">
                <a:xfrm>
                  <a:off x="5149" y="3474"/>
                  <a:ext cx="2" cy="2"/>
                </a:xfrm>
                <a:prstGeom prst="rect">
                  <a:avLst/>
                </a:prstGeom>
                <a:solidFill>
                  <a:srgbClr val="669900">
                    <a:alpha val="25000"/>
                  </a:srgbClr>
                </a:solidFill>
                <a:ln w="9525">
                  <a:noFill/>
                  <a:miter lim="800000"/>
                  <a:headEnd/>
                  <a:tailEnd/>
                </a:ln>
              </p:spPr>
              <p:txBody>
                <a:bodyPr/>
                <a:lstStyle/>
                <a:p>
                  <a:endParaRPr lang="es-SV"/>
                </a:p>
              </p:txBody>
            </p:sp>
            <p:sp>
              <p:nvSpPr>
                <p:cNvPr id="149894" name="Rectangle 2438"/>
                <p:cNvSpPr>
                  <a:spLocks noChangeArrowheads="1"/>
                </p:cNvSpPr>
                <p:nvPr/>
              </p:nvSpPr>
              <p:spPr bwMode="auto">
                <a:xfrm>
                  <a:off x="5149" y="3479"/>
                  <a:ext cx="2" cy="7"/>
                </a:xfrm>
                <a:prstGeom prst="rect">
                  <a:avLst/>
                </a:prstGeom>
                <a:solidFill>
                  <a:srgbClr val="669900">
                    <a:alpha val="25000"/>
                  </a:srgbClr>
                </a:solidFill>
                <a:ln w="9525">
                  <a:noFill/>
                  <a:miter lim="800000"/>
                  <a:headEnd/>
                  <a:tailEnd/>
                </a:ln>
              </p:spPr>
              <p:txBody>
                <a:bodyPr/>
                <a:lstStyle/>
                <a:p>
                  <a:endParaRPr lang="es-SV"/>
                </a:p>
              </p:txBody>
            </p:sp>
            <p:sp>
              <p:nvSpPr>
                <p:cNvPr id="149895" name="Rectangle 2439"/>
                <p:cNvSpPr>
                  <a:spLocks noChangeArrowheads="1"/>
                </p:cNvSpPr>
                <p:nvPr/>
              </p:nvSpPr>
              <p:spPr bwMode="auto">
                <a:xfrm>
                  <a:off x="5151" y="3491"/>
                  <a:ext cx="3" cy="1"/>
                </a:xfrm>
                <a:prstGeom prst="rect">
                  <a:avLst/>
                </a:prstGeom>
                <a:solidFill>
                  <a:srgbClr val="669900">
                    <a:alpha val="25000"/>
                  </a:srgbClr>
                </a:solidFill>
                <a:ln w="9525">
                  <a:noFill/>
                  <a:miter lim="800000"/>
                  <a:headEnd/>
                  <a:tailEnd/>
                </a:ln>
              </p:spPr>
              <p:txBody>
                <a:bodyPr/>
                <a:lstStyle/>
                <a:p>
                  <a:endParaRPr lang="es-SV"/>
                </a:p>
              </p:txBody>
            </p:sp>
            <p:sp>
              <p:nvSpPr>
                <p:cNvPr id="149896" name="Rectangle 2440"/>
                <p:cNvSpPr>
                  <a:spLocks noChangeArrowheads="1"/>
                </p:cNvSpPr>
                <p:nvPr/>
              </p:nvSpPr>
              <p:spPr bwMode="auto">
                <a:xfrm>
                  <a:off x="5151" y="3493"/>
                  <a:ext cx="3" cy="1"/>
                </a:xfrm>
                <a:prstGeom prst="rect">
                  <a:avLst/>
                </a:prstGeom>
                <a:solidFill>
                  <a:srgbClr val="669900">
                    <a:alpha val="25000"/>
                  </a:srgbClr>
                </a:solidFill>
                <a:ln w="9525">
                  <a:noFill/>
                  <a:miter lim="800000"/>
                  <a:headEnd/>
                  <a:tailEnd/>
                </a:ln>
              </p:spPr>
              <p:txBody>
                <a:bodyPr/>
                <a:lstStyle/>
                <a:p>
                  <a:endParaRPr lang="es-SV"/>
                </a:p>
              </p:txBody>
            </p:sp>
            <p:sp>
              <p:nvSpPr>
                <p:cNvPr id="149897" name="Freeform 2441"/>
                <p:cNvSpPr>
                  <a:spLocks/>
                </p:cNvSpPr>
                <p:nvPr/>
              </p:nvSpPr>
              <p:spPr bwMode="auto">
                <a:xfrm>
                  <a:off x="5151" y="3476"/>
                  <a:ext cx="3" cy="13"/>
                </a:xfrm>
                <a:custGeom>
                  <a:avLst/>
                  <a:gdLst/>
                  <a:ahLst/>
                  <a:cxnLst>
                    <a:cxn ang="0">
                      <a:pos x="0" y="3"/>
                    </a:cxn>
                    <a:cxn ang="0">
                      <a:pos x="0" y="13"/>
                    </a:cxn>
                    <a:cxn ang="0">
                      <a:pos x="3" y="13"/>
                    </a:cxn>
                    <a:cxn ang="0">
                      <a:pos x="3" y="0"/>
                    </a:cxn>
                    <a:cxn ang="0">
                      <a:pos x="0" y="3"/>
                    </a:cxn>
                  </a:cxnLst>
                  <a:rect l="0" t="0" r="r" b="b"/>
                  <a:pathLst>
                    <a:path w="3" h="13">
                      <a:moveTo>
                        <a:pt x="0" y="3"/>
                      </a:moveTo>
                      <a:lnTo>
                        <a:pt x="0" y="13"/>
                      </a:lnTo>
                      <a:lnTo>
                        <a:pt x="3" y="13"/>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49898" name="Rectangle 2442"/>
                <p:cNvSpPr>
                  <a:spLocks noChangeArrowheads="1"/>
                </p:cNvSpPr>
                <p:nvPr/>
              </p:nvSpPr>
              <p:spPr bwMode="auto">
                <a:xfrm>
                  <a:off x="5154" y="3476"/>
                  <a:ext cx="2" cy="13"/>
                </a:xfrm>
                <a:prstGeom prst="rect">
                  <a:avLst/>
                </a:prstGeom>
                <a:solidFill>
                  <a:srgbClr val="669900">
                    <a:alpha val="25000"/>
                  </a:srgbClr>
                </a:solidFill>
                <a:ln w="9525">
                  <a:noFill/>
                  <a:miter lim="800000"/>
                  <a:headEnd/>
                  <a:tailEnd/>
                </a:ln>
              </p:spPr>
              <p:txBody>
                <a:bodyPr/>
                <a:lstStyle/>
                <a:p>
                  <a:endParaRPr lang="es-SV"/>
                </a:p>
              </p:txBody>
            </p:sp>
            <p:sp>
              <p:nvSpPr>
                <p:cNvPr id="149899" name="Rectangle 2443"/>
                <p:cNvSpPr>
                  <a:spLocks noChangeArrowheads="1"/>
                </p:cNvSpPr>
                <p:nvPr/>
              </p:nvSpPr>
              <p:spPr bwMode="auto">
                <a:xfrm>
                  <a:off x="5154" y="3489"/>
                  <a:ext cx="2" cy="2"/>
                </a:xfrm>
                <a:prstGeom prst="rect">
                  <a:avLst/>
                </a:prstGeom>
                <a:solidFill>
                  <a:srgbClr val="669900">
                    <a:alpha val="25000"/>
                  </a:srgbClr>
                </a:solidFill>
                <a:ln w="9525">
                  <a:noFill/>
                  <a:miter lim="800000"/>
                  <a:headEnd/>
                  <a:tailEnd/>
                </a:ln>
              </p:spPr>
              <p:txBody>
                <a:bodyPr/>
                <a:lstStyle/>
                <a:p>
                  <a:endParaRPr lang="es-SV"/>
                </a:p>
              </p:txBody>
            </p:sp>
            <p:sp>
              <p:nvSpPr>
                <p:cNvPr id="149900" name="Rectangle 2444"/>
                <p:cNvSpPr>
                  <a:spLocks noChangeArrowheads="1"/>
                </p:cNvSpPr>
                <p:nvPr/>
              </p:nvSpPr>
              <p:spPr bwMode="auto">
                <a:xfrm>
                  <a:off x="5154" y="3491"/>
                  <a:ext cx="2" cy="5"/>
                </a:xfrm>
                <a:prstGeom prst="rect">
                  <a:avLst/>
                </a:prstGeom>
                <a:solidFill>
                  <a:srgbClr val="669900">
                    <a:alpha val="25000"/>
                  </a:srgbClr>
                </a:solidFill>
                <a:ln w="9525">
                  <a:noFill/>
                  <a:miter lim="800000"/>
                  <a:headEnd/>
                  <a:tailEnd/>
                </a:ln>
              </p:spPr>
              <p:txBody>
                <a:bodyPr/>
                <a:lstStyle/>
                <a:p>
                  <a:endParaRPr lang="es-SV"/>
                </a:p>
              </p:txBody>
            </p:sp>
            <p:sp>
              <p:nvSpPr>
                <p:cNvPr id="149901" name="Rectangle 2445"/>
                <p:cNvSpPr>
                  <a:spLocks noChangeArrowheads="1"/>
                </p:cNvSpPr>
                <p:nvPr/>
              </p:nvSpPr>
              <p:spPr bwMode="auto">
                <a:xfrm>
                  <a:off x="5156" y="3476"/>
                  <a:ext cx="3" cy="15"/>
                </a:xfrm>
                <a:prstGeom prst="rect">
                  <a:avLst/>
                </a:prstGeom>
                <a:solidFill>
                  <a:srgbClr val="669900">
                    <a:alpha val="25000"/>
                  </a:srgbClr>
                </a:solidFill>
                <a:ln w="9525">
                  <a:noFill/>
                  <a:miter lim="800000"/>
                  <a:headEnd/>
                  <a:tailEnd/>
                </a:ln>
              </p:spPr>
              <p:txBody>
                <a:bodyPr/>
                <a:lstStyle/>
                <a:p>
                  <a:endParaRPr lang="es-SV"/>
                </a:p>
              </p:txBody>
            </p:sp>
            <p:sp>
              <p:nvSpPr>
                <p:cNvPr id="149902" name="Freeform 2446"/>
                <p:cNvSpPr>
                  <a:spLocks/>
                </p:cNvSpPr>
                <p:nvPr/>
              </p:nvSpPr>
              <p:spPr bwMode="auto">
                <a:xfrm>
                  <a:off x="5156" y="3491"/>
                  <a:ext cx="3" cy="5"/>
                </a:xfrm>
                <a:custGeom>
                  <a:avLst/>
                  <a:gdLst/>
                  <a:ahLst/>
                  <a:cxnLst>
                    <a:cxn ang="0">
                      <a:pos x="0" y="0"/>
                    </a:cxn>
                    <a:cxn ang="0">
                      <a:pos x="0" y="5"/>
                    </a:cxn>
                    <a:cxn ang="0">
                      <a:pos x="3" y="2"/>
                    </a:cxn>
                    <a:cxn ang="0">
                      <a:pos x="3" y="0"/>
                    </a:cxn>
                    <a:cxn ang="0">
                      <a:pos x="0" y="0"/>
                    </a:cxn>
                  </a:cxnLst>
                  <a:rect l="0" t="0" r="r" b="b"/>
                  <a:pathLst>
                    <a:path w="3" h="5">
                      <a:moveTo>
                        <a:pt x="0" y="0"/>
                      </a:moveTo>
                      <a:lnTo>
                        <a:pt x="0" y="5"/>
                      </a:lnTo>
                      <a:lnTo>
                        <a:pt x="3" y="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49903" name="Freeform 2447"/>
                <p:cNvSpPr>
                  <a:spLocks/>
                </p:cNvSpPr>
                <p:nvPr/>
              </p:nvSpPr>
              <p:spPr bwMode="auto">
                <a:xfrm>
                  <a:off x="5156" y="3496"/>
                  <a:ext cx="3" cy="2"/>
                </a:xfrm>
                <a:custGeom>
                  <a:avLst/>
                  <a:gdLst/>
                  <a:ahLst/>
                  <a:cxnLst>
                    <a:cxn ang="0">
                      <a:pos x="0" y="0"/>
                    </a:cxn>
                    <a:cxn ang="0">
                      <a:pos x="0" y="0"/>
                    </a:cxn>
                    <a:cxn ang="0">
                      <a:pos x="3" y="2"/>
                    </a:cxn>
                    <a:cxn ang="0">
                      <a:pos x="3" y="0"/>
                    </a:cxn>
                    <a:cxn ang="0">
                      <a:pos x="0" y="0"/>
                    </a:cxn>
                  </a:cxnLst>
                  <a:rect l="0" t="0" r="r" b="b"/>
                  <a:pathLst>
                    <a:path w="3" h="2">
                      <a:moveTo>
                        <a:pt x="0" y="0"/>
                      </a:moveTo>
                      <a:lnTo>
                        <a:pt x="0" y="0"/>
                      </a:lnTo>
                      <a:lnTo>
                        <a:pt x="3" y="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49904" name="Freeform 2448"/>
                <p:cNvSpPr>
                  <a:spLocks/>
                </p:cNvSpPr>
                <p:nvPr/>
              </p:nvSpPr>
              <p:spPr bwMode="auto">
                <a:xfrm>
                  <a:off x="5159" y="3474"/>
                  <a:ext cx="2" cy="17"/>
                </a:xfrm>
                <a:custGeom>
                  <a:avLst/>
                  <a:gdLst/>
                  <a:ahLst/>
                  <a:cxnLst>
                    <a:cxn ang="0">
                      <a:pos x="0" y="2"/>
                    </a:cxn>
                    <a:cxn ang="0">
                      <a:pos x="0" y="17"/>
                    </a:cxn>
                    <a:cxn ang="0">
                      <a:pos x="2" y="17"/>
                    </a:cxn>
                    <a:cxn ang="0">
                      <a:pos x="2" y="0"/>
                    </a:cxn>
                    <a:cxn ang="0">
                      <a:pos x="0" y="2"/>
                    </a:cxn>
                  </a:cxnLst>
                  <a:rect l="0" t="0" r="r" b="b"/>
                  <a:pathLst>
                    <a:path w="2" h="17">
                      <a:moveTo>
                        <a:pt x="0" y="2"/>
                      </a:moveTo>
                      <a:lnTo>
                        <a:pt x="0" y="17"/>
                      </a:lnTo>
                      <a:lnTo>
                        <a:pt x="2" y="17"/>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49905" name="Rectangle 2449"/>
                <p:cNvSpPr>
                  <a:spLocks noChangeArrowheads="1"/>
                </p:cNvSpPr>
                <p:nvPr/>
              </p:nvSpPr>
              <p:spPr bwMode="auto">
                <a:xfrm>
                  <a:off x="5159" y="3491"/>
                  <a:ext cx="2" cy="2"/>
                </a:xfrm>
                <a:prstGeom prst="rect">
                  <a:avLst/>
                </a:prstGeom>
                <a:solidFill>
                  <a:srgbClr val="669900">
                    <a:alpha val="25000"/>
                  </a:srgbClr>
                </a:solidFill>
                <a:ln w="9525">
                  <a:noFill/>
                  <a:miter lim="800000"/>
                  <a:headEnd/>
                  <a:tailEnd/>
                </a:ln>
              </p:spPr>
              <p:txBody>
                <a:bodyPr/>
                <a:lstStyle/>
                <a:p>
                  <a:endParaRPr lang="es-SV"/>
                </a:p>
              </p:txBody>
            </p:sp>
            <p:sp>
              <p:nvSpPr>
                <p:cNvPr id="149906" name="Rectangle 2450"/>
                <p:cNvSpPr>
                  <a:spLocks noChangeArrowheads="1"/>
                </p:cNvSpPr>
                <p:nvPr/>
              </p:nvSpPr>
              <p:spPr bwMode="auto">
                <a:xfrm>
                  <a:off x="5161" y="3474"/>
                  <a:ext cx="2" cy="10"/>
                </a:xfrm>
                <a:prstGeom prst="rect">
                  <a:avLst/>
                </a:prstGeom>
                <a:solidFill>
                  <a:srgbClr val="669900">
                    <a:alpha val="25000"/>
                  </a:srgbClr>
                </a:solidFill>
                <a:ln w="9525">
                  <a:noFill/>
                  <a:miter lim="800000"/>
                  <a:headEnd/>
                  <a:tailEnd/>
                </a:ln>
              </p:spPr>
              <p:txBody>
                <a:bodyPr/>
                <a:lstStyle/>
                <a:p>
                  <a:endParaRPr lang="es-SV"/>
                </a:p>
              </p:txBody>
            </p:sp>
            <p:sp>
              <p:nvSpPr>
                <p:cNvPr id="149907" name="Freeform 2451"/>
                <p:cNvSpPr>
                  <a:spLocks/>
                </p:cNvSpPr>
                <p:nvPr/>
              </p:nvSpPr>
              <p:spPr bwMode="auto">
                <a:xfrm>
                  <a:off x="5161" y="3486"/>
                  <a:ext cx="2" cy="3"/>
                </a:xfrm>
                <a:custGeom>
                  <a:avLst/>
                  <a:gdLst/>
                  <a:ahLst/>
                  <a:cxnLst>
                    <a:cxn ang="0">
                      <a:pos x="0" y="0"/>
                    </a:cxn>
                    <a:cxn ang="0">
                      <a:pos x="0" y="3"/>
                    </a:cxn>
                    <a:cxn ang="0">
                      <a:pos x="2" y="3"/>
                    </a:cxn>
                    <a:cxn ang="0">
                      <a:pos x="2" y="3"/>
                    </a:cxn>
                    <a:cxn ang="0">
                      <a:pos x="0" y="0"/>
                    </a:cxn>
                  </a:cxnLst>
                  <a:rect l="0" t="0" r="r" b="b"/>
                  <a:pathLst>
                    <a:path w="2" h="3">
                      <a:moveTo>
                        <a:pt x="0" y="0"/>
                      </a:moveTo>
                      <a:lnTo>
                        <a:pt x="0" y="3"/>
                      </a:lnTo>
                      <a:lnTo>
                        <a:pt x="2" y="3"/>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49908" name="Freeform 2452"/>
                <p:cNvSpPr>
                  <a:spLocks/>
                </p:cNvSpPr>
                <p:nvPr/>
              </p:nvSpPr>
              <p:spPr bwMode="auto">
                <a:xfrm>
                  <a:off x="5161" y="3491"/>
                  <a:ext cx="2" cy="7"/>
                </a:xfrm>
                <a:custGeom>
                  <a:avLst/>
                  <a:gdLst/>
                  <a:ahLst/>
                  <a:cxnLst>
                    <a:cxn ang="0">
                      <a:pos x="0" y="2"/>
                    </a:cxn>
                    <a:cxn ang="0">
                      <a:pos x="0" y="7"/>
                    </a:cxn>
                    <a:cxn ang="0">
                      <a:pos x="2" y="5"/>
                    </a:cxn>
                    <a:cxn ang="0">
                      <a:pos x="2" y="0"/>
                    </a:cxn>
                    <a:cxn ang="0">
                      <a:pos x="0" y="2"/>
                    </a:cxn>
                  </a:cxnLst>
                  <a:rect l="0" t="0" r="r" b="b"/>
                  <a:pathLst>
                    <a:path w="2" h="7">
                      <a:moveTo>
                        <a:pt x="0" y="2"/>
                      </a:moveTo>
                      <a:lnTo>
                        <a:pt x="0" y="7"/>
                      </a:lnTo>
                      <a:lnTo>
                        <a:pt x="2" y="5"/>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49909" name="Freeform 2453"/>
                <p:cNvSpPr>
                  <a:spLocks/>
                </p:cNvSpPr>
                <p:nvPr/>
              </p:nvSpPr>
              <p:spPr bwMode="auto">
                <a:xfrm>
                  <a:off x="5163" y="3474"/>
                  <a:ext cx="3" cy="7"/>
                </a:xfrm>
                <a:custGeom>
                  <a:avLst/>
                  <a:gdLst/>
                  <a:ahLst/>
                  <a:cxnLst>
                    <a:cxn ang="0">
                      <a:pos x="0" y="0"/>
                    </a:cxn>
                    <a:cxn ang="0">
                      <a:pos x="0" y="7"/>
                    </a:cxn>
                    <a:cxn ang="0">
                      <a:pos x="3" y="5"/>
                    </a:cxn>
                    <a:cxn ang="0">
                      <a:pos x="3" y="0"/>
                    </a:cxn>
                    <a:cxn ang="0">
                      <a:pos x="0" y="0"/>
                    </a:cxn>
                  </a:cxnLst>
                  <a:rect l="0" t="0" r="r" b="b"/>
                  <a:pathLst>
                    <a:path w="3" h="7">
                      <a:moveTo>
                        <a:pt x="0" y="0"/>
                      </a:moveTo>
                      <a:lnTo>
                        <a:pt x="0" y="7"/>
                      </a:lnTo>
                      <a:lnTo>
                        <a:pt x="3" y="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49910" name="Freeform 2454"/>
                <p:cNvSpPr>
                  <a:spLocks/>
                </p:cNvSpPr>
                <p:nvPr/>
              </p:nvSpPr>
              <p:spPr bwMode="auto">
                <a:xfrm>
                  <a:off x="5163" y="3489"/>
                  <a:ext cx="3" cy="7"/>
                </a:xfrm>
                <a:custGeom>
                  <a:avLst/>
                  <a:gdLst/>
                  <a:ahLst/>
                  <a:cxnLst>
                    <a:cxn ang="0">
                      <a:pos x="0" y="2"/>
                    </a:cxn>
                    <a:cxn ang="0">
                      <a:pos x="0" y="7"/>
                    </a:cxn>
                    <a:cxn ang="0">
                      <a:pos x="3" y="7"/>
                    </a:cxn>
                    <a:cxn ang="0">
                      <a:pos x="3" y="0"/>
                    </a:cxn>
                    <a:cxn ang="0">
                      <a:pos x="0" y="2"/>
                    </a:cxn>
                  </a:cxnLst>
                  <a:rect l="0" t="0" r="r" b="b"/>
                  <a:pathLst>
                    <a:path w="3" h="7">
                      <a:moveTo>
                        <a:pt x="0" y="2"/>
                      </a:moveTo>
                      <a:lnTo>
                        <a:pt x="0" y="7"/>
                      </a:lnTo>
                      <a:lnTo>
                        <a:pt x="3" y="7"/>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49911" name="Freeform 2455"/>
                <p:cNvSpPr>
                  <a:spLocks/>
                </p:cNvSpPr>
                <p:nvPr/>
              </p:nvSpPr>
              <p:spPr bwMode="auto">
                <a:xfrm>
                  <a:off x="5163" y="3498"/>
                  <a:ext cx="3" cy="3"/>
                </a:xfrm>
                <a:custGeom>
                  <a:avLst/>
                  <a:gdLst/>
                  <a:ahLst/>
                  <a:cxnLst>
                    <a:cxn ang="0">
                      <a:pos x="0" y="0"/>
                    </a:cxn>
                    <a:cxn ang="0">
                      <a:pos x="0" y="3"/>
                    </a:cxn>
                    <a:cxn ang="0">
                      <a:pos x="3" y="0"/>
                    </a:cxn>
                    <a:cxn ang="0">
                      <a:pos x="3" y="0"/>
                    </a:cxn>
                    <a:cxn ang="0">
                      <a:pos x="0" y="0"/>
                    </a:cxn>
                  </a:cxnLst>
                  <a:rect l="0" t="0" r="r" b="b"/>
                  <a:pathLst>
                    <a:path w="3" h="3">
                      <a:moveTo>
                        <a:pt x="0" y="0"/>
                      </a:moveTo>
                      <a:lnTo>
                        <a:pt x="0" y="3"/>
                      </a:lnTo>
                      <a:lnTo>
                        <a:pt x="3" y="0"/>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49912" name="Rectangle 2456"/>
                <p:cNvSpPr>
                  <a:spLocks noChangeArrowheads="1"/>
                </p:cNvSpPr>
                <p:nvPr/>
              </p:nvSpPr>
              <p:spPr bwMode="auto">
                <a:xfrm>
                  <a:off x="5163" y="3501"/>
                  <a:ext cx="3" cy="1"/>
                </a:xfrm>
                <a:prstGeom prst="rect">
                  <a:avLst/>
                </a:prstGeom>
                <a:solidFill>
                  <a:srgbClr val="669900">
                    <a:alpha val="25000"/>
                  </a:srgbClr>
                </a:solidFill>
                <a:ln w="9525">
                  <a:noFill/>
                  <a:miter lim="800000"/>
                  <a:headEnd/>
                  <a:tailEnd/>
                </a:ln>
              </p:spPr>
              <p:txBody>
                <a:bodyPr/>
                <a:lstStyle/>
                <a:p>
                  <a:endParaRPr lang="es-SV"/>
                </a:p>
              </p:txBody>
            </p:sp>
            <p:sp>
              <p:nvSpPr>
                <p:cNvPr id="149913" name="Rectangle 2457"/>
                <p:cNvSpPr>
                  <a:spLocks noChangeArrowheads="1"/>
                </p:cNvSpPr>
                <p:nvPr/>
              </p:nvSpPr>
              <p:spPr bwMode="auto">
                <a:xfrm>
                  <a:off x="5166" y="3481"/>
                  <a:ext cx="2" cy="3"/>
                </a:xfrm>
                <a:prstGeom prst="rect">
                  <a:avLst/>
                </a:prstGeom>
                <a:solidFill>
                  <a:srgbClr val="669900">
                    <a:alpha val="25000"/>
                  </a:srgbClr>
                </a:solidFill>
                <a:ln w="9525">
                  <a:noFill/>
                  <a:miter lim="800000"/>
                  <a:headEnd/>
                  <a:tailEnd/>
                </a:ln>
              </p:spPr>
              <p:txBody>
                <a:bodyPr/>
                <a:lstStyle/>
                <a:p>
                  <a:endParaRPr lang="es-SV"/>
                </a:p>
              </p:txBody>
            </p:sp>
            <p:sp>
              <p:nvSpPr>
                <p:cNvPr id="149914" name="Rectangle 2458"/>
                <p:cNvSpPr>
                  <a:spLocks noChangeArrowheads="1"/>
                </p:cNvSpPr>
                <p:nvPr/>
              </p:nvSpPr>
              <p:spPr bwMode="auto">
                <a:xfrm>
                  <a:off x="5166" y="3486"/>
                  <a:ext cx="2" cy="12"/>
                </a:xfrm>
                <a:prstGeom prst="rect">
                  <a:avLst/>
                </a:prstGeom>
                <a:solidFill>
                  <a:srgbClr val="669900">
                    <a:alpha val="25000"/>
                  </a:srgbClr>
                </a:solidFill>
                <a:ln w="9525">
                  <a:noFill/>
                  <a:miter lim="800000"/>
                  <a:headEnd/>
                  <a:tailEnd/>
                </a:ln>
              </p:spPr>
              <p:txBody>
                <a:bodyPr/>
                <a:lstStyle/>
                <a:p>
                  <a:endParaRPr lang="es-SV"/>
                </a:p>
              </p:txBody>
            </p:sp>
            <p:sp>
              <p:nvSpPr>
                <p:cNvPr id="149915" name="Rectangle 2459"/>
                <p:cNvSpPr>
                  <a:spLocks noChangeArrowheads="1"/>
                </p:cNvSpPr>
                <p:nvPr/>
              </p:nvSpPr>
              <p:spPr bwMode="auto">
                <a:xfrm>
                  <a:off x="5166" y="3508"/>
                  <a:ext cx="2" cy="8"/>
                </a:xfrm>
                <a:prstGeom prst="rect">
                  <a:avLst/>
                </a:prstGeom>
                <a:solidFill>
                  <a:srgbClr val="669900">
                    <a:alpha val="25000"/>
                  </a:srgbClr>
                </a:solidFill>
                <a:ln w="9525">
                  <a:noFill/>
                  <a:miter lim="800000"/>
                  <a:headEnd/>
                  <a:tailEnd/>
                </a:ln>
              </p:spPr>
              <p:txBody>
                <a:bodyPr/>
                <a:lstStyle/>
                <a:p>
                  <a:endParaRPr lang="es-SV"/>
                </a:p>
              </p:txBody>
            </p:sp>
            <p:sp>
              <p:nvSpPr>
                <p:cNvPr id="149916" name="Freeform 2460"/>
                <p:cNvSpPr>
                  <a:spLocks/>
                </p:cNvSpPr>
                <p:nvPr/>
              </p:nvSpPr>
              <p:spPr bwMode="auto">
                <a:xfrm>
                  <a:off x="5168" y="3476"/>
                  <a:ext cx="3" cy="8"/>
                </a:xfrm>
                <a:custGeom>
                  <a:avLst/>
                  <a:gdLst/>
                  <a:ahLst/>
                  <a:cxnLst>
                    <a:cxn ang="0">
                      <a:pos x="0" y="3"/>
                    </a:cxn>
                    <a:cxn ang="0">
                      <a:pos x="0" y="5"/>
                    </a:cxn>
                    <a:cxn ang="0">
                      <a:pos x="3" y="8"/>
                    </a:cxn>
                    <a:cxn ang="0">
                      <a:pos x="3" y="0"/>
                    </a:cxn>
                    <a:cxn ang="0">
                      <a:pos x="0" y="3"/>
                    </a:cxn>
                  </a:cxnLst>
                  <a:rect l="0" t="0" r="r" b="b"/>
                  <a:pathLst>
                    <a:path w="3" h="8">
                      <a:moveTo>
                        <a:pt x="0" y="3"/>
                      </a:moveTo>
                      <a:lnTo>
                        <a:pt x="0" y="5"/>
                      </a:lnTo>
                      <a:lnTo>
                        <a:pt x="3" y="8"/>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49917" name="Rectangle 2461"/>
                <p:cNvSpPr>
                  <a:spLocks noChangeArrowheads="1"/>
                </p:cNvSpPr>
                <p:nvPr/>
              </p:nvSpPr>
              <p:spPr bwMode="auto">
                <a:xfrm>
                  <a:off x="5168" y="3489"/>
                  <a:ext cx="3" cy="2"/>
                </a:xfrm>
                <a:prstGeom prst="rect">
                  <a:avLst/>
                </a:prstGeom>
                <a:solidFill>
                  <a:srgbClr val="669900">
                    <a:alpha val="25000"/>
                  </a:srgbClr>
                </a:solidFill>
                <a:ln w="9525">
                  <a:noFill/>
                  <a:miter lim="800000"/>
                  <a:headEnd/>
                  <a:tailEnd/>
                </a:ln>
              </p:spPr>
              <p:txBody>
                <a:bodyPr/>
                <a:lstStyle/>
                <a:p>
                  <a:endParaRPr lang="es-SV"/>
                </a:p>
              </p:txBody>
            </p:sp>
            <p:sp>
              <p:nvSpPr>
                <p:cNvPr id="149918" name="Freeform 2462"/>
                <p:cNvSpPr>
                  <a:spLocks/>
                </p:cNvSpPr>
                <p:nvPr/>
              </p:nvSpPr>
              <p:spPr bwMode="auto">
                <a:xfrm>
                  <a:off x="5168" y="3498"/>
                  <a:ext cx="3" cy="3"/>
                </a:xfrm>
                <a:custGeom>
                  <a:avLst/>
                  <a:gdLst/>
                  <a:ahLst/>
                  <a:cxnLst>
                    <a:cxn ang="0">
                      <a:pos x="0" y="3"/>
                    </a:cxn>
                    <a:cxn ang="0">
                      <a:pos x="0" y="3"/>
                    </a:cxn>
                    <a:cxn ang="0">
                      <a:pos x="3" y="3"/>
                    </a:cxn>
                    <a:cxn ang="0">
                      <a:pos x="3" y="0"/>
                    </a:cxn>
                    <a:cxn ang="0">
                      <a:pos x="0" y="3"/>
                    </a:cxn>
                  </a:cxnLst>
                  <a:rect l="0" t="0" r="r" b="b"/>
                  <a:pathLst>
                    <a:path w="3" h="3">
                      <a:moveTo>
                        <a:pt x="0" y="3"/>
                      </a:moveTo>
                      <a:lnTo>
                        <a:pt x="0" y="3"/>
                      </a:lnTo>
                      <a:lnTo>
                        <a:pt x="3" y="3"/>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49919" name="Rectangle 2463"/>
                <p:cNvSpPr>
                  <a:spLocks noChangeArrowheads="1"/>
                </p:cNvSpPr>
                <p:nvPr/>
              </p:nvSpPr>
              <p:spPr bwMode="auto">
                <a:xfrm>
                  <a:off x="5168" y="3508"/>
                  <a:ext cx="3" cy="10"/>
                </a:xfrm>
                <a:prstGeom prst="rect">
                  <a:avLst/>
                </a:prstGeom>
                <a:solidFill>
                  <a:srgbClr val="669900">
                    <a:alpha val="25000"/>
                  </a:srgbClr>
                </a:solidFill>
                <a:ln w="9525">
                  <a:noFill/>
                  <a:miter lim="800000"/>
                  <a:headEnd/>
                  <a:tailEnd/>
                </a:ln>
              </p:spPr>
              <p:txBody>
                <a:bodyPr/>
                <a:lstStyle/>
                <a:p>
                  <a:endParaRPr lang="es-SV"/>
                </a:p>
              </p:txBody>
            </p:sp>
            <p:sp>
              <p:nvSpPr>
                <p:cNvPr id="149920" name="Freeform 2464"/>
                <p:cNvSpPr>
                  <a:spLocks/>
                </p:cNvSpPr>
                <p:nvPr/>
              </p:nvSpPr>
              <p:spPr bwMode="auto">
                <a:xfrm>
                  <a:off x="5171" y="3474"/>
                  <a:ext cx="2" cy="15"/>
                </a:xfrm>
                <a:custGeom>
                  <a:avLst/>
                  <a:gdLst/>
                  <a:ahLst/>
                  <a:cxnLst>
                    <a:cxn ang="0">
                      <a:pos x="0" y="0"/>
                    </a:cxn>
                    <a:cxn ang="0">
                      <a:pos x="0" y="12"/>
                    </a:cxn>
                    <a:cxn ang="0">
                      <a:pos x="2" y="15"/>
                    </a:cxn>
                    <a:cxn ang="0">
                      <a:pos x="2" y="0"/>
                    </a:cxn>
                    <a:cxn ang="0">
                      <a:pos x="0" y="0"/>
                    </a:cxn>
                  </a:cxnLst>
                  <a:rect l="0" t="0" r="r" b="b"/>
                  <a:pathLst>
                    <a:path w="2" h="15">
                      <a:moveTo>
                        <a:pt x="0" y="0"/>
                      </a:moveTo>
                      <a:lnTo>
                        <a:pt x="0" y="12"/>
                      </a:lnTo>
                      <a:lnTo>
                        <a:pt x="2" y="1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49921" name="Rectangle 2465"/>
                <p:cNvSpPr>
                  <a:spLocks noChangeArrowheads="1"/>
                </p:cNvSpPr>
                <p:nvPr/>
              </p:nvSpPr>
              <p:spPr bwMode="auto">
                <a:xfrm>
                  <a:off x="5171" y="3493"/>
                  <a:ext cx="2" cy="5"/>
                </a:xfrm>
                <a:prstGeom prst="rect">
                  <a:avLst/>
                </a:prstGeom>
                <a:solidFill>
                  <a:srgbClr val="669900">
                    <a:alpha val="25000"/>
                  </a:srgbClr>
                </a:solidFill>
                <a:ln w="9525">
                  <a:noFill/>
                  <a:miter lim="800000"/>
                  <a:headEnd/>
                  <a:tailEnd/>
                </a:ln>
              </p:spPr>
              <p:txBody>
                <a:bodyPr/>
                <a:lstStyle/>
                <a:p>
                  <a:endParaRPr lang="es-SV"/>
                </a:p>
              </p:txBody>
            </p:sp>
            <p:sp>
              <p:nvSpPr>
                <p:cNvPr id="149922" name="Rectangle 2466"/>
                <p:cNvSpPr>
                  <a:spLocks noChangeArrowheads="1"/>
                </p:cNvSpPr>
                <p:nvPr/>
              </p:nvSpPr>
              <p:spPr bwMode="auto">
                <a:xfrm>
                  <a:off x="5171" y="3501"/>
                  <a:ext cx="2" cy="5"/>
                </a:xfrm>
                <a:prstGeom prst="rect">
                  <a:avLst/>
                </a:prstGeom>
                <a:solidFill>
                  <a:srgbClr val="669900">
                    <a:alpha val="25000"/>
                  </a:srgbClr>
                </a:solidFill>
                <a:ln w="9525">
                  <a:noFill/>
                  <a:miter lim="800000"/>
                  <a:headEnd/>
                  <a:tailEnd/>
                </a:ln>
              </p:spPr>
              <p:txBody>
                <a:bodyPr/>
                <a:lstStyle/>
                <a:p>
                  <a:endParaRPr lang="es-SV"/>
                </a:p>
              </p:txBody>
            </p:sp>
            <p:sp>
              <p:nvSpPr>
                <p:cNvPr id="149923" name="Freeform 2467"/>
                <p:cNvSpPr>
                  <a:spLocks/>
                </p:cNvSpPr>
                <p:nvPr/>
              </p:nvSpPr>
              <p:spPr bwMode="auto">
                <a:xfrm>
                  <a:off x="5173" y="3498"/>
                  <a:ext cx="3" cy="8"/>
                </a:xfrm>
                <a:custGeom>
                  <a:avLst/>
                  <a:gdLst/>
                  <a:ahLst/>
                  <a:cxnLst>
                    <a:cxn ang="0">
                      <a:pos x="0" y="0"/>
                    </a:cxn>
                    <a:cxn ang="0">
                      <a:pos x="0" y="8"/>
                    </a:cxn>
                    <a:cxn ang="0">
                      <a:pos x="3" y="5"/>
                    </a:cxn>
                    <a:cxn ang="0">
                      <a:pos x="3" y="0"/>
                    </a:cxn>
                    <a:cxn ang="0">
                      <a:pos x="0" y="0"/>
                    </a:cxn>
                  </a:cxnLst>
                  <a:rect l="0" t="0" r="r" b="b"/>
                  <a:pathLst>
                    <a:path w="3" h="8">
                      <a:moveTo>
                        <a:pt x="0" y="0"/>
                      </a:moveTo>
                      <a:lnTo>
                        <a:pt x="0" y="8"/>
                      </a:lnTo>
                      <a:lnTo>
                        <a:pt x="3" y="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49924" name="Rectangle 2468"/>
                <p:cNvSpPr>
                  <a:spLocks noChangeArrowheads="1"/>
                </p:cNvSpPr>
                <p:nvPr/>
              </p:nvSpPr>
              <p:spPr bwMode="auto">
                <a:xfrm>
                  <a:off x="5171" y="3508"/>
                  <a:ext cx="2" cy="12"/>
                </a:xfrm>
                <a:prstGeom prst="rect">
                  <a:avLst/>
                </a:prstGeom>
                <a:solidFill>
                  <a:srgbClr val="669900">
                    <a:alpha val="25000"/>
                  </a:srgbClr>
                </a:solidFill>
                <a:ln w="9525">
                  <a:noFill/>
                  <a:miter lim="800000"/>
                  <a:headEnd/>
                  <a:tailEnd/>
                </a:ln>
              </p:spPr>
              <p:txBody>
                <a:bodyPr/>
                <a:lstStyle/>
                <a:p>
                  <a:endParaRPr lang="es-SV"/>
                </a:p>
              </p:txBody>
            </p:sp>
            <p:sp>
              <p:nvSpPr>
                <p:cNvPr id="149925" name="Rectangle 2469"/>
                <p:cNvSpPr>
                  <a:spLocks noChangeArrowheads="1"/>
                </p:cNvSpPr>
                <p:nvPr/>
              </p:nvSpPr>
              <p:spPr bwMode="auto">
                <a:xfrm>
                  <a:off x="5173" y="3508"/>
                  <a:ext cx="3" cy="12"/>
                </a:xfrm>
                <a:prstGeom prst="rect">
                  <a:avLst/>
                </a:prstGeom>
                <a:solidFill>
                  <a:srgbClr val="669900">
                    <a:alpha val="25000"/>
                  </a:srgbClr>
                </a:solidFill>
                <a:ln w="9525">
                  <a:noFill/>
                  <a:miter lim="800000"/>
                  <a:headEnd/>
                  <a:tailEnd/>
                </a:ln>
              </p:spPr>
              <p:txBody>
                <a:bodyPr/>
                <a:lstStyle/>
                <a:p>
                  <a:endParaRPr lang="es-SV"/>
                </a:p>
              </p:txBody>
            </p:sp>
            <p:sp>
              <p:nvSpPr>
                <p:cNvPr id="149926" name="Freeform 2470"/>
                <p:cNvSpPr>
                  <a:spLocks/>
                </p:cNvSpPr>
                <p:nvPr/>
              </p:nvSpPr>
              <p:spPr bwMode="auto">
                <a:xfrm>
                  <a:off x="5173" y="3474"/>
                  <a:ext cx="3" cy="22"/>
                </a:xfrm>
                <a:custGeom>
                  <a:avLst/>
                  <a:gdLst/>
                  <a:ahLst/>
                  <a:cxnLst>
                    <a:cxn ang="0">
                      <a:pos x="0" y="0"/>
                    </a:cxn>
                    <a:cxn ang="0">
                      <a:pos x="0" y="22"/>
                    </a:cxn>
                    <a:cxn ang="0">
                      <a:pos x="3" y="19"/>
                    </a:cxn>
                    <a:cxn ang="0">
                      <a:pos x="3" y="0"/>
                    </a:cxn>
                    <a:cxn ang="0">
                      <a:pos x="0" y="0"/>
                    </a:cxn>
                  </a:cxnLst>
                  <a:rect l="0" t="0" r="r" b="b"/>
                  <a:pathLst>
                    <a:path w="3" h="22">
                      <a:moveTo>
                        <a:pt x="0" y="0"/>
                      </a:moveTo>
                      <a:lnTo>
                        <a:pt x="0" y="22"/>
                      </a:lnTo>
                      <a:lnTo>
                        <a:pt x="3" y="19"/>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49927" name="Rectangle 2471"/>
                <p:cNvSpPr>
                  <a:spLocks noChangeArrowheads="1"/>
                </p:cNvSpPr>
                <p:nvPr/>
              </p:nvSpPr>
              <p:spPr bwMode="auto">
                <a:xfrm>
                  <a:off x="5176" y="3496"/>
                  <a:ext cx="2" cy="7"/>
                </a:xfrm>
                <a:prstGeom prst="rect">
                  <a:avLst/>
                </a:prstGeom>
                <a:solidFill>
                  <a:srgbClr val="669900">
                    <a:alpha val="25000"/>
                  </a:srgbClr>
                </a:solidFill>
                <a:ln w="9525">
                  <a:noFill/>
                  <a:miter lim="800000"/>
                  <a:headEnd/>
                  <a:tailEnd/>
                </a:ln>
              </p:spPr>
              <p:txBody>
                <a:bodyPr/>
                <a:lstStyle/>
                <a:p>
                  <a:endParaRPr lang="es-SV"/>
                </a:p>
              </p:txBody>
            </p:sp>
            <p:sp>
              <p:nvSpPr>
                <p:cNvPr id="149928" name="Rectangle 2472"/>
                <p:cNvSpPr>
                  <a:spLocks noChangeArrowheads="1"/>
                </p:cNvSpPr>
                <p:nvPr/>
              </p:nvSpPr>
              <p:spPr bwMode="auto">
                <a:xfrm>
                  <a:off x="5176" y="3503"/>
                  <a:ext cx="2" cy="3"/>
                </a:xfrm>
                <a:prstGeom prst="rect">
                  <a:avLst/>
                </a:prstGeom>
                <a:solidFill>
                  <a:srgbClr val="669900">
                    <a:alpha val="25000"/>
                  </a:srgbClr>
                </a:solidFill>
                <a:ln w="9525">
                  <a:noFill/>
                  <a:miter lim="800000"/>
                  <a:headEnd/>
                  <a:tailEnd/>
                </a:ln>
              </p:spPr>
              <p:txBody>
                <a:bodyPr/>
                <a:lstStyle/>
                <a:p>
                  <a:endParaRPr lang="es-SV"/>
                </a:p>
              </p:txBody>
            </p:sp>
            <p:sp>
              <p:nvSpPr>
                <p:cNvPr id="149929" name="Rectangle 2473"/>
                <p:cNvSpPr>
                  <a:spLocks noChangeArrowheads="1"/>
                </p:cNvSpPr>
                <p:nvPr/>
              </p:nvSpPr>
              <p:spPr bwMode="auto">
                <a:xfrm>
                  <a:off x="5176" y="3508"/>
                  <a:ext cx="2" cy="12"/>
                </a:xfrm>
                <a:prstGeom prst="rect">
                  <a:avLst/>
                </a:prstGeom>
                <a:solidFill>
                  <a:srgbClr val="669900">
                    <a:alpha val="25000"/>
                  </a:srgbClr>
                </a:solidFill>
                <a:ln w="9525">
                  <a:noFill/>
                  <a:miter lim="800000"/>
                  <a:headEnd/>
                  <a:tailEnd/>
                </a:ln>
              </p:spPr>
              <p:txBody>
                <a:bodyPr/>
                <a:lstStyle/>
                <a:p>
                  <a:endParaRPr lang="es-SV"/>
                </a:p>
              </p:txBody>
            </p:sp>
            <p:sp>
              <p:nvSpPr>
                <p:cNvPr id="149930" name="Freeform 2474"/>
                <p:cNvSpPr>
                  <a:spLocks/>
                </p:cNvSpPr>
                <p:nvPr/>
              </p:nvSpPr>
              <p:spPr bwMode="auto">
                <a:xfrm>
                  <a:off x="5176" y="3471"/>
                  <a:ext cx="2" cy="22"/>
                </a:xfrm>
                <a:custGeom>
                  <a:avLst/>
                  <a:gdLst/>
                  <a:ahLst/>
                  <a:cxnLst>
                    <a:cxn ang="0">
                      <a:pos x="0" y="3"/>
                    </a:cxn>
                    <a:cxn ang="0">
                      <a:pos x="0" y="22"/>
                    </a:cxn>
                    <a:cxn ang="0">
                      <a:pos x="2" y="22"/>
                    </a:cxn>
                    <a:cxn ang="0">
                      <a:pos x="2" y="0"/>
                    </a:cxn>
                    <a:cxn ang="0">
                      <a:pos x="0" y="3"/>
                    </a:cxn>
                  </a:cxnLst>
                  <a:rect l="0" t="0" r="r" b="b"/>
                  <a:pathLst>
                    <a:path w="2" h="22">
                      <a:moveTo>
                        <a:pt x="0" y="3"/>
                      </a:moveTo>
                      <a:lnTo>
                        <a:pt x="0" y="22"/>
                      </a:lnTo>
                      <a:lnTo>
                        <a:pt x="2" y="22"/>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49931" name="Rectangle 2475"/>
                <p:cNvSpPr>
                  <a:spLocks noChangeArrowheads="1"/>
                </p:cNvSpPr>
                <p:nvPr/>
              </p:nvSpPr>
              <p:spPr bwMode="auto">
                <a:xfrm>
                  <a:off x="5178" y="3471"/>
                  <a:ext cx="3" cy="30"/>
                </a:xfrm>
                <a:prstGeom prst="rect">
                  <a:avLst/>
                </a:prstGeom>
                <a:solidFill>
                  <a:srgbClr val="669900">
                    <a:alpha val="25000"/>
                  </a:srgbClr>
                </a:solidFill>
                <a:ln w="9525">
                  <a:noFill/>
                  <a:miter lim="800000"/>
                  <a:headEnd/>
                  <a:tailEnd/>
                </a:ln>
              </p:spPr>
              <p:txBody>
                <a:bodyPr/>
                <a:lstStyle/>
                <a:p>
                  <a:endParaRPr lang="es-SV"/>
                </a:p>
              </p:txBody>
            </p:sp>
            <p:sp>
              <p:nvSpPr>
                <p:cNvPr id="149932" name="Rectangle 2476"/>
                <p:cNvSpPr>
                  <a:spLocks noChangeArrowheads="1"/>
                </p:cNvSpPr>
                <p:nvPr/>
              </p:nvSpPr>
              <p:spPr bwMode="auto">
                <a:xfrm>
                  <a:off x="5178" y="3503"/>
                  <a:ext cx="3" cy="3"/>
                </a:xfrm>
                <a:prstGeom prst="rect">
                  <a:avLst/>
                </a:prstGeom>
                <a:solidFill>
                  <a:srgbClr val="669900">
                    <a:alpha val="25000"/>
                  </a:srgbClr>
                </a:solidFill>
                <a:ln w="9525">
                  <a:noFill/>
                  <a:miter lim="800000"/>
                  <a:headEnd/>
                  <a:tailEnd/>
                </a:ln>
              </p:spPr>
              <p:txBody>
                <a:bodyPr/>
                <a:lstStyle/>
                <a:p>
                  <a:endParaRPr lang="es-SV"/>
                </a:p>
              </p:txBody>
            </p:sp>
            <p:sp>
              <p:nvSpPr>
                <p:cNvPr id="149933" name="Rectangle 2477"/>
                <p:cNvSpPr>
                  <a:spLocks noChangeArrowheads="1"/>
                </p:cNvSpPr>
                <p:nvPr/>
              </p:nvSpPr>
              <p:spPr bwMode="auto">
                <a:xfrm>
                  <a:off x="5178" y="3508"/>
                  <a:ext cx="3" cy="12"/>
                </a:xfrm>
                <a:prstGeom prst="rect">
                  <a:avLst/>
                </a:prstGeom>
                <a:solidFill>
                  <a:srgbClr val="669900">
                    <a:alpha val="25000"/>
                  </a:srgbClr>
                </a:solidFill>
                <a:ln w="9525">
                  <a:noFill/>
                  <a:miter lim="800000"/>
                  <a:headEnd/>
                  <a:tailEnd/>
                </a:ln>
              </p:spPr>
              <p:txBody>
                <a:bodyPr/>
                <a:lstStyle/>
                <a:p>
                  <a:endParaRPr lang="es-SV"/>
                </a:p>
              </p:txBody>
            </p:sp>
            <p:sp>
              <p:nvSpPr>
                <p:cNvPr id="149934" name="Rectangle 2478"/>
                <p:cNvSpPr>
                  <a:spLocks noChangeArrowheads="1"/>
                </p:cNvSpPr>
                <p:nvPr/>
              </p:nvSpPr>
              <p:spPr bwMode="auto">
                <a:xfrm>
                  <a:off x="5181" y="3501"/>
                  <a:ext cx="2" cy="2"/>
                </a:xfrm>
                <a:prstGeom prst="rect">
                  <a:avLst/>
                </a:prstGeom>
                <a:solidFill>
                  <a:srgbClr val="669900">
                    <a:alpha val="25000"/>
                  </a:srgbClr>
                </a:solidFill>
                <a:ln w="9525">
                  <a:noFill/>
                  <a:miter lim="800000"/>
                  <a:headEnd/>
                  <a:tailEnd/>
                </a:ln>
              </p:spPr>
              <p:txBody>
                <a:bodyPr/>
                <a:lstStyle/>
                <a:p>
                  <a:endParaRPr lang="es-SV"/>
                </a:p>
              </p:txBody>
            </p:sp>
            <p:sp>
              <p:nvSpPr>
                <p:cNvPr id="149935" name="Freeform 2479"/>
                <p:cNvSpPr>
                  <a:spLocks/>
                </p:cNvSpPr>
                <p:nvPr/>
              </p:nvSpPr>
              <p:spPr bwMode="auto">
                <a:xfrm>
                  <a:off x="5181" y="3506"/>
                  <a:ext cx="2" cy="14"/>
                </a:xfrm>
                <a:custGeom>
                  <a:avLst/>
                  <a:gdLst/>
                  <a:ahLst/>
                  <a:cxnLst>
                    <a:cxn ang="0">
                      <a:pos x="0" y="2"/>
                    </a:cxn>
                    <a:cxn ang="0">
                      <a:pos x="0" y="14"/>
                    </a:cxn>
                    <a:cxn ang="0">
                      <a:pos x="2" y="14"/>
                    </a:cxn>
                    <a:cxn ang="0">
                      <a:pos x="2" y="0"/>
                    </a:cxn>
                    <a:cxn ang="0">
                      <a:pos x="0" y="2"/>
                    </a:cxn>
                  </a:cxnLst>
                  <a:rect l="0" t="0" r="r" b="b"/>
                  <a:pathLst>
                    <a:path w="2" h="14">
                      <a:moveTo>
                        <a:pt x="0" y="2"/>
                      </a:moveTo>
                      <a:lnTo>
                        <a:pt x="0" y="14"/>
                      </a:lnTo>
                      <a:lnTo>
                        <a:pt x="2" y="14"/>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49936" name="Freeform 2480"/>
                <p:cNvSpPr>
                  <a:spLocks/>
                </p:cNvSpPr>
                <p:nvPr/>
              </p:nvSpPr>
              <p:spPr bwMode="auto">
                <a:xfrm>
                  <a:off x="5181" y="3469"/>
                  <a:ext cx="2" cy="32"/>
                </a:xfrm>
                <a:custGeom>
                  <a:avLst/>
                  <a:gdLst/>
                  <a:ahLst/>
                  <a:cxnLst>
                    <a:cxn ang="0">
                      <a:pos x="0" y="2"/>
                    </a:cxn>
                    <a:cxn ang="0">
                      <a:pos x="0" y="32"/>
                    </a:cxn>
                    <a:cxn ang="0">
                      <a:pos x="2" y="32"/>
                    </a:cxn>
                    <a:cxn ang="0">
                      <a:pos x="2" y="0"/>
                    </a:cxn>
                    <a:cxn ang="0">
                      <a:pos x="0" y="2"/>
                    </a:cxn>
                  </a:cxnLst>
                  <a:rect l="0" t="0" r="r" b="b"/>
                  <a:pathLst>
                    <a:path w="2" h="32">
                      <a:moveTo>
                        <a:pt x="0" y="2"/>
                      </a:moveTo>
                      <a:lnTo>
                        <a:pt x="0" y="32"/>
                      </a:lnTo>
                      <a:lnTo>
                        <a:pt x="2" y="32"/>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49937" name="Rectangle 2481"/>
                <p:cNvSpPr>
                  <a:spLocks noChangeArrowheads="1"/>
                </p:cNvSpPr>
                <p:nvPr/>
              </p:nvSpPr>
              <p:spPr bwMode="auto">
                <a:xfrm>
                  <a:off x="5183" y="3506"/>
                  <a:ext cx="2" cy="14"/>
                </a:xfrm>
                <a:prstGeom prst="rect">
                  <a:avLst/>
                </a:prstGeom>
                <a:solidFill>
                  <a:srgbClr val="669900">
                    <a:alpha val="25000"/>
                  </a:srgbClr>
                </a:solidFill>
                <a:ln w="9525">
                  <a:noFill/>
                  <a:miter lim="800000"/>
                  <a:headEnd/>
                  <a:tailEnd/>
                </a:ln>
              </p:spPr>
              <p:txBody>
                <a:bodyPr/>
                <a:lstStyle/>
                <a:p>
                  <a:endParaRPr lang="es-SV"/>
                </a:p>
              </p:txBody>
            </p:sp>
            <p:sp>
              <p:nvSpPr>
                <p:cNvPr id="149938" name="Freeform 2482"/>
                <p:cNvSpPr>
                  <a:spLocks/>
                </p:cNvSpPr>
                <p:nvPr/>
              </p:nvSpPr>
              <p:spPr bwMode="auto">
                <a:xfrm>
                  <a:off x="5183" y="3467"/>
                  <a:ext cx="2" cy="34"/>
                </a:xfrm>
                <a:custGeom>
                  <a:avLst/>
                  <a:gdLst/>
                  <a:ahLst/>
                  <a:cxnLst>
                    <a:cxn ang="0">
                      <a:pos x="0" y="2"/>
                    </a:cxn>
                    <a:cxn ang="0">
                      <a:pos x="0" y="34"/>
                    </a:cxn>
                    <a:cxn ang="0">
                      <a:pos x="2" y="31"/>
                    </a:cxn>
                    <a:cxn ang="0">
                      <a:pos x="2" y="0"/>
                    </a:cxn>
                    <a:cxn ang="0">
                      <a:pos x="0" y="2"/>
                    </a:cxn>
                  </a:cxnLst>
                  <a:rect l="0" t="0" r="r" b="b"/>
                  <a:pathLst>
                    <a:path w="2" h="34">
                      <a:moveTo>
                        <a:pt x="0" y="2"/>
                      </a:moveTo>
                      <a:lnTo>
                        <a:pt x="0" y="34"/>
                      </a:lnTo>
                      <a:lnTo>
                        <a:pt x="2" y="31"/>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49939" name="Freeform 2483"/>
                <p:cNvSpPr>
                  <a:spLocks/>
                </p:cNvSpPr>
                <p:nvPr/>
              </p:nvSpPr>
              <p:spPr bwMode="auto">
                <a:xfrm>
                  <a:off x="5185" y="3464"/>
                  <a:ext cx="3" cy="34"/>
                </a:xfrm>
                <a:custGeom>
                  <a:avLst/>
                  <a:gdLst/>
                  <a:ahLst/>
                  <a:cxnLst>
                    <a:cxn ang="0">
                      <a:pos x="0" y="3"/>
                    </a:cxn>
                    <a:cxn ang="0">
                      <a:pos x="0" y="34"/>
                    </a:cxn>
                    <a:cxn ang="0">
                      <a:pos x="3" y="34"/>
                    </a:cxn>
                    <a:cxn ang="0">
                      <a:pos x="3" y="0"/>
                    </a:cxn>
                    <a:cxn ang="0">
                      <a:pos x="0" y="3"/>
                    </a:cxn>
                  </a:cxnLst>
                  <a:rect l="0" t="0" r="r" b="b"/>
                  <a:pathLst>
                    <a:path w="3" h="34">
                      <a:moveTo>
                        <a:pt x="0" y="3"/>
                      </a:moveTo>
                      <a:lnTo>
                        <a:pt x="0" y="34"/>
                      </a:lnTo>
                      <a:lnTo>
                        <a:pt x="3" y="34"/>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49940" name="Freeform 2484"/>
                <p:cNvSpPr>
                  <a:spLocks/>
                </p:cNvSpPr>
                <p:nvPr/>
              </p:nvSpPr>
              <p:spPr bwMode="auto">
                <a:xfrm>
                  <a:off x="5185" y="3503"/>
                  <a:ext cx="3" cy="17"/>
                </a:xfrm>
                <a:custGeom>
                  <a:avLst/>
                  <a:gdLst/>
                  <a:ahLst/>
                  <a:cxnLst>
                    <a:cxn ang="0">
                      <a:pos x="0" y="3"/>
                    </a:cxn>
                    <a:cxn ang="0">
                      <a:pos x="0" y="17"/>
                    </a:cxn>
                    <a:cxn ang="0">
                      <a:pos x="3" y="17"/>
                    </a:cxn>
                    <a:cxn ang="0">
                      <a:pos x="3" y="0"/>
                    </a:cxn>
                    <a:cxn ang="0">
                      <a:pos x="0" y="3"/>
                    </a:cxn>
                  </a:cxnLst>
                  <a:rect l="0" t="0" r="r" b="b"/>
                  <a:pathLst>
                    <a:path w="3" h="17">
                      <a:moveTo>
                        <a:pt x="0" y="3"/>
                      </a:moveTo>
                      <a:lnTo>
                        <a:pt x="0" y="17"/>
                      </a:lnTo>
                      <a:lnTo>
                        <a:pt x="3" y="17"/>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49941" name="Freeform 2485"/>
                <p:cNvSpPr>
                  <a:spLocks/>
                </p:cNvSpPr>
                <p:nvPr/>
              </p:nvSpPr>
              <p:spPr bwMode="auto">
                <a:xfrm>
                  <a:off x="5188" y="3501"/>
                  <a:ext cx="2" cy="19"/>
                </a:xfrm>
                <a:custGeom>
                  <a:avLst/>
                  <a:gdLst/>
                  <a:ahLst/>
                  <a:cxnLst>
                    <a:cxn ang="0">
                      <a:pos x="0" y="2"/>
                    </a:cxn>
                    <a:cxn ang="0">
                      <a:pos x="0" y="19"/>
                    </a:cxn>
                    <a:cxn ang="0">
                      <a:pos x="2" y="17"/>
                    </a:cxn>
                    <a:cxn ang="0">
                      <a:pos x="2" y="0"/>
                    </a:cxn>
                    <a:cxn ang="0">
                      <a:pos x="0" y="2"/>
                    </a:cxn>
                  </a:cxnLst>
                  <a:rect l="0" t="0" r="r" b="b"/>
                  <a:pathLst>
                    <a:path w="2" h="19">
                      <a:moveTo>
                        <a:pt x="0" y="2"/>
                      </a:moveTo>
                      <a:lnTo>
                        <a:pt x="0" y="19"/>
                      </a:lnTo>
                      <a:lnTo>
                        <a:pt x="2" y="17"/>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49942" name="Freeform 2486"/>
                <p:cNvSpPr>
                  <a:spLocks/>
                </p:cNvSpPr>
                <p:nvPr/>
              </p:nvSpPr>
              <p:spPr bwMode="auto">
                <a:xfrm>
                  <a:off x="5188" y="3459"/>
                  <a:ext cx="2" cy="39"/>
                </a:xfrm>
                <a:custGeom>
                  <a:avLst/>
                  <a:gdLst/>
                  <a:ahLst/>
                  <a:cxnLst>
                    <a:cxn ang="0">
                      <a:pos x="0" y="5"/>
                    </a:cxn>
                    <a:cxn ang="0">
                      <a:pos x="0" y="39"/>
                    </a:cxn>
                    <a:cxn ang="0">
                      <a:pos x="2" y="37"/>
                    </a:cxn>
                    <a:cxn ang="0">
                      <a:pos x="2" y="0"/>
                    </a:cxn>
                    <a:cxn ang="0">
                      <a:pos x="0" y="5"/>
                    </a:cxn>
                  </a:cxnLst>
                  <a:rect l="0" t="0" r="r" b="b"/>
                  <a:pathLst>
                    <a:path w="2" h="39">
                      <a:moveTo>
                        <a:pt x="0" y="5"/>
                      </a:moveTo>
                      <a:lnTo>
                        <a:pt x="0" y="39"/>
                      </a:lnTo>
                      <a:lnTo>
                        <a:pt x="2" y="37"/>
                      </a:lnTo>
                      <a:lnTo>
                        <a:pt x="2" y="0"/>
                      </a:lnTo>
                      <a:lnTo>
                        <a:pt x="0" y="5"/>
                      </a:lnTo>
                      <a:close/>
                    </a:path>
                  </a:pathLst>
                </a:custGeom>
                <a:solidFill>
                  <a:srgbClr val="669900">
                    <a:alpha val="25000"/>
                  </a:srgbClr>
                </a:solidFill>
                <a:ln w="9525">
                  <a:noFill/>
                  <a:round/>
                  <a:headEnd/>
                  <a:tailEnd/>
                </a:ln>
              </p:spPr>
              <p:txBody>
                <a:bodyPr/>
                <a:lstStyle/>
                <a:p>
                  <a:endParaRPr lang="es-SV"/>
                </a:p>
              </p:txBody>
            </p:sp>
            <p:sp>
              <p:nvSpPr>
                <p:cNvPr id="149943" name="Freeform 2487"/>
                <p:cNvSpPr>
                  <a:spLocks/>
                </p:cNvSpPr>
                <p:nvPr/>
              </p:nvSpPr>
              <p:spPr bwMode="auto">
                <a:xfrm>
                  <a:off x="5190" y="3454"/>
                  <a:ext cx="3" cy="42"/>
                </a:xfrm>
                <a:custGeom>
                  <a:avLst/>
                  <a:gdLst/>
                  <a:ahLst/>
                  <a:cxnLst>
                    <a:cxn ang="0">
                      <a:pos x="0" y="5"/>
                    </a:cxn>
                    <a:cxn ang="0">
                      <a:pos x="0" y="42"/>
                    </a:cxn>
                    <a:cxn ang="0">
                      <a:pos x="3" y="39"/>
                    </a:cxn>
                    <a:cxn ang="0">
                      <a:pos x="3" y="0"/>
                    </a:cxn>
                    <a:cxn ang="0">
                      <a:pos x="0" y="5"/>
                    </a:cxn>
                  </a:cxnLst>
                  <a:rect l="0" t="0" r="r" b="b"/>
                  <a:pathLst>
                    <a:path w="3" h="42">
                      <a:moveTo>
                        <a:pt x="0" y="5"/>
                      </a:moveTo>
                      <a:lnTo>
                        <a:pt x="0" y="42"/>
                      </a:lnTo>
                      <a:lnTo>
                        <a:pt x="3" y="39"/>
                      </a:lnTo>
                      <a:lnTo>
                        <a:pt x="3" y="0"/>
                      </a:lnTo>
                      <a:lnTo>
                        <a:pt x="0" y="5"/>
                      </a:lnTo>
                      <a:close/>
                    </a:path>
                  </a:pathLst>
                </a:custGeom>
                <a:solidFill>
                  <a:srgbClr val="669900">
                    <a:alpha val="25000"/>
                  </a:srgbClr>
                </a:solidFill>
                <a:ln w="9525">
                  <a:noFill/>
                  <a:round/>
                  <a:headEnd/>
                  <a:tailEnd/>
                </a:ln>
              </p:spPr>
              <p:txBody>
                <a:bodyPr/>
                <a:lstStyle/>
                <a:p>
                  <a:endParaRPr lang="es-SV"/>
                </a:p>
              </p:txBody>
            </p:sp>
            <p:sp>
              <p:nvSpPr>
                <p:cNvPr id="149944" name="Freeform 2488"/>
                <p:cNvSpPr>
                  <a:spLocks/>
                </p:cNvSpPr>
                <p:nvPr/>
              </p:nvSpPr>
              <p:spPr bwMode="auto">
                <a:xfrm>
                  <a:off x="5190" y="3498"/>
                  <a:ext cx="3" cy="18"/>
                </a:xfrm>
                <a:custGeom>
                  <a:avLst/>
                  <a:gdLst/>
                  <a:ahLst/>
                  <a:cxnLst>
                    <a:cxn ang="0">
                      <a:pos x="0" y="3"/>
                    </a:cxn>
                    <a:cxn ang="0">
                      <a:pos x="0" y="18"/>
                    </a:cxn>
                    <a:cxn ang="0">
                      <a:pos x="3" y="15"/>
                    </a:cxn>
                    <a:cxn ang="0">
                      <a:pos x="3" y="0"/>
                    </a:cxn>
                    <a:cxn ang="0">
                      <a:pos x="0" y="3"/>
                    </a:cxn>
                  </a:cxnLst>
                  <a:rect l="0" t="0" r="r" b="b"/>
                  <a:pathLst>
                    <a:path w="3" h="18">
                      <a:moveTo>
                        <a:pt x="0" y="3"/>
                      </a:moveTo>
                      <a:lnTo>
                        <a:pt x="0" y="18"/>
                      </a:lnTo>
                      <a:lnTo>
                        <a:pt x="3" y="15"/>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49945" name="Rectangle 2489"/>
                <p:cNvSpPr>
                  <a:spLocks noChangeArrowheads="1"/>
                </p:cNvSpPr>
                <p:nvPr/>
              </p:nvSpPr>
              <p:spPr bwMode="auto">
                <a:xfrm>
                  <a:off x="5190" y="3525"/>
                  <a:ext cx="3" cy="8"/>
                </a:xfrm>
                <a:prstGeom prst="rect">
                  <a:avLst/>
                </a:prstGeom>
                <a:solidFill>
                  <a:srgbClr val="669900">
                    <a:alpha val="25000"/>
                  </a:srgbClr>
                </a:solidFill>
                <a:ln w="9525">
                  <a:noFill/>
                  <a:miter lim="800000"/>
                  <a:headEnd/>
                  <a:tailEnd/>
                </a:ln>
              </p:spPr>
              <p:txBody>
                <a:bodyPr/>
                <a:lstStyle/>
                <a:p>
                  <a:endParaRPr lang="es-SV"/>
                </a:p>
              </p:txBody>
            </p:sp>
            <p:sp>
              <p:nvSpPr>
                <p:cNvPr id="149946" name="Freeform 2490"/>
                <p:cNvSpPr>
                  <a:spLocks/>
                </p:cNvSpPr>
                <p:nvPr/>
              </p:nvSpPr>
              <p:spPr bwMode="auto">
                <a:xfrm>
                  <a:off x="5193" y="3496"/>
                  <a:ext cx="2" cy="24"/>
                </a:xfrm>
                <a:custGeom>
                  <a:avLst/>
                  <a:gdLst/>
                  <a:ahLst/>
                  <a:cxnLst>
                    <a:cxn ang="0">
                      <a:pos x="0" y="2"/>
                    </a:cxn>
                    <a:cxn ang="0">
                      <a:pos x="0" y="24"/>
                    </a:cxn>
                    <a:cxn ang="0">
                      <a:pos x="2" y="24"/>
                    </a:cxn>
                    <a:cxn ang="0">
                      <a:pos x="2" y="0"/>
                    </a:cxn>
                    <a:cxn ang="0">
                      <a:pos x="0" y="2"/>
                    </a:cxn>
                  </a:cxnLst>
                  <a:rect l="0" t="0" r="r" b="b"/>
                  <a:pathLst>
                    <a:path w="2" h="24">
                      <a:moveTo>
                        <a:pt x="0" y="2"/>
                      </a:moveTo>
                      <a:lnTo>
                        <a:pt x="0" y="24"/>
                      </a:lnTo>
                      <a:lnTo>
                        <a:pt x="2" y="24"/>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49947" name="Freeform 2491"/>
                <p:cNvSpPr>
                  <a:spLocks/>
                </p:cNvSpPr>
                <p:nvPr/>
              </p:nvSpPr>
              <p:spPr bwMode="auto">
                <a:xfrm>
                  <a:off x="5193" y="3523"/>
                  <a:ext cx="2" cy="10"/>
                </a:xfrm>
                <a:custGeom>
                  <a:avLst/>
                  <a:gdLst/>
                  <a:ahLst/>
                  <a:cxnLst>
                    <a:cxn ang="0">
                      <a:pos x="0" y="2"/>
                    </a:cxn>
                    <a:cxn ang="0">
                      <a:pos x="0" y="10"/>
                    </a:cxn>
                    <a:cxn ang="0">
                      <a:pos x="2" y="10"/>
                    </a:cxn>
                    <a:cxn ang="0">
                      <a:pos x="2" y="0"/>
                    </a:cxn>
                    <a:cxn ang="0">
                      <a:pos x="0" y="2"/>
                    </a:cxn>
                  </a:cxnLst>
                  <a:rect l="0" t="0" r="r" b="b"/>
                  <a:pathLst>
                    <a:path w="2" h="10">
                      <a:moveTo>
                        <a:pt x="0" y="2"/>
                      </a:moveTo>
                      <a:lnTo>
                        <a:pt x="0" y="10"/>
                      </a:lnTo>
                      <a:lnTo>
                        <a:pt x="2" y="10"/>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49948" name="Freeform 2492"/>
                <p:cNvSpPr>
                  <a:spLocks/>
                </p:cNvSpPr>
                <p:nvPr/>
              </p:nvSpPr>
              <p:spPr bwMode="auto">
                <a:xfrm>
                  <a:off x="5193" y="3452"/>
                  <a:ext cx="2" cy="41"/>
                </a:xfrm>
                <a:custGeom>
                  <a:avLst/>
                  <a:gdLst/>
                  <a:ahLst/>
                  <a:cxnLst>
                    <a:cxn ang="0">
                      <a:pos x="0" y="2"/>
                    </a:cxn>
                    <a:cxn ang="0">
                      <a:pos x="0" y="41"/>
                    </a:cxn>
                    <a:cxn ang="0">
                      <a:pos x="2" y="41"/>
                    </a:cxn>
                    <a:cxn ang="0">
                      <a:pos x="2" y="0"/>
                    </a:cxn>
                    <a:cxn ang="0">
                      <a:pos x="0" y="2"/>
                    </a:cxn>
                  </a:cxnLst>
                  <a:rect l="0" t="0" r="r" b="b"/>
                  <a:pathLst>
                    <a:path w="2" h="41">
                      <a:moveTo>
                        <a:pt x="0" y="2"/>
                      </a:moveTo>
                      <a:lnTo>
                        <a:pt x="0" y="41"/>
                      </a:lnTo>
                      <a:lnTo>
                        <a:pt x="2" y="41"/>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49949" name="Rectangle 2493"/>
                <p:cNvSpPr>
                  <a:spLocks noChangeArrowheads="1"/>
                </p:cNvSpPr>
                <p:nvPr/>
              </p:nvSpPr>
              <p:spPr bwMode="auto">
                <a:xfrm>
                  <a:off x="5195" y="3496"/>
                  <a:ext cx="3" cy="24"/>
                </a:xfrm>
                <a:prstGeom prst="rect">
                  <a:avLst/>
                </a:prstGeom>
                <a:solidFill>
                  <a:srgbClr val="669900">
                    <a:alpha val="25000"/>
                  </a:srgbClr>
                </a:solidFill>
                <a:ln w="9525">
                  <a:noFill/>
                  <a:miter lim="800000"/>
                  <a:headEnd/>
                  <a:tailEnd/>
                </a:ln>
              </p:spPr>
              <p:txBody>
                <a:bodyPr/>
                <a:lstStyle/>
                <a:p>
                  <a:endParaRPr lang="es-SV"/>
                </a:p>
              </p:txBody>
            </p:sp>
            <p:sp>
              <p:nvSpPr>
                <p:cNvPr id="149950" name="Rectangle 2494"/>
                <p:cNvSpPr>
                  <a:spLocks noChangeArrowheads="1"/>
                </p:cNvSpPr>
                <p:nvPr/>
              </p:nvSpPr>
              <p:spPr bwMode="auto">
                <a:xfrm>
                  <a:off x="5195" y="3523"/>
                  <a:ext cx="3" cy="10"/>
                </a:xfrm>
                <a:prstGeom prst="rect">
                  <a:avLst/>
                </a:prstGeom>
                <a:solidFill>
                  <a:srgbClr val="669900">
                    <a:alpha val="25000"/>
                  </a:srgbClr>
                </a:solidFill>
                <a:ln w="9525">
                  <a:noFill/>
                  <a:miter lim="800000"/>
                  <a:headEnd/>
                  <a:tailEnd/>
                </a:ln>
              </p:spPr>
              <p:txBody>
                <a:bodyPr/>
                <a:lstStyle/>
                <a:p>
                  <a:endParaRPr lang="es-SV"/>
                </a:p>
              </p:txBody>
            </p:sp>
            <p:sp>
              <p:nvSpPr>
                <p:cNvPr id="149951" name="Freeform 2495"/>
                <p:cNvSpPr>
                  <a:spLocks/>
                </p:cNvSpPr>
                <p:nvPr/>
              </p:nvSpPr>
              <p:spPr bwMode="auto">
                <a:xfrm>
                  <a:off x="5195" y="3447"/>
                  <a:ext cx="3" cy="44"/>
                </a:xfrm>
                <a:custGeom>
                  <a:avLst/>
                  <a:gdLst/>
                  <a:ahLst/>
                  <a:cxnLst>
                    <a:cxn ang="0">
                      <a:pos x="0" y="5"/>
                    </a:cxn>
                    <a:cxn ang="0">
                      <a:pos x="0" y="44"/>
                    </a:cxn>
                    <a:cxn ang="0">
                      <a:pos x="3" y="44"/>
                    </a:cxn>
                    <a:cxn ang="0">
                      <a:pos x="3" y="0"/>
                    </a:cxn>
                    <a:cxn ang="0">
                      <a:pos x="0" y="5"/>
                    </a:cxn>
                  </a:cxnLst>
                  <a:rect l="0" t="0" r="r" b="b"/>
                  <a:pathLst>
                    <a:path w="3" h="44">
                      <a:moveTo>
                        <a:pt x="0" y="5"/>
                      </a:moveTo>
                      <a:lnTo>
                        <a:pt x="0" y="44"/>
                      </a:lnTo>
                      <a:lnTo>
                        <a:pt x="3" y="44"/>
                      </a:lnTo>
                      <a:lnTo>
                        <a:pt x="3" y="0"/>
                      </a:lnTo>
                      <a:lnTo>
                        <a:pt x="0" y="5"/>
                      </a:lnTo>
                      <a:close/>
                    </a:path>
                  </a:pathLst>
                </a:custGeom>
                <a:solidFill>
                  <a:srgbClr val="669900">
                    <a:alpha val="25000"/>
                  </a:srgbClr>
                </a:solidFill>
                <a:ln w="9525">
                  <a:noFill/>
                  <a:round/>
                  <a:headEnd/>
                  <a:tailEnd/>
                </a:ln>
              </p:spPr>
              <p:txBody>
                <a:bodyPr/>
                <a:lstStyle/>
                <a:p>
                  <a:endParaRPr lang="es-SV"/>
                </a:p>
              </p:txBody>
            </p:sp>
            <p:sp>
              <p:nvSpPr>
                <p:cNvPr id="149952" name="Freeform 2496"/>
                <p:cNvSpPr>
                  <a:spLocks/>
                </p:cNvSpPr>
                <p:nvPr/>
              </p:nvSpPr>
              <p:spPr bwMode="auto">
                <a:xfrm>
                  <a:off x="5198" y="3445"/>
                  <a:ext cx="2" cy="46"/>
                </a:xfrm>
                <a:custGeom>
                  <a:avLst/>
                  <a:gdLst/>
                  <a:ahLst/>
                  <a:cxnLst>
                    <a:cxn ang="0">
                      <a:pos x="0" y="2"/>
                    </a:cxn>
                    <a:cxn ang="0">
                      <a:pos x="0" y="46"/>
                    </a:cxn>
                    <a:cxn ang="0">
                      <a:pos x="2" y="44"/>
                    </a:cxn>
                    <a:cxn ang="0">
                      <a:pos x="2" y="0"/>
                    </a:cxn>
                    <a:cxn ang="0">
                      <a:pos x="0" y="2"/>
                    </a:cxn>
                  </a:cxnLst>
                  <a:rect l="0" t="0" r="r" b="b"/>
                  <a:pathLst>
                    <a:path w="2" h="46">
                      <a:moveTo>
                        <a:pt x="0" y="2"/>
                      </a:moveTo>
                      <a:lnTo>
                        <a:pt x="0" y="46"/>
                      </a:lnTo>
                      <a:lnTo>
                        <a:pt x="2" y="44"/>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49953" name="Freeform 2497"/>
                <p:cNvSpPr>
                  <a:spLocks/>
                </p:cNvSpPr>
                <p:nvPr/>
              </p:nvSpPr>
              <p:spPr bwMode="auto">
                <a:xfrm>
                  <a:off x="5198" y="3493"/>
                  <a:ext cx="2" cy="25"/>
                </a:xfrm>
                <a:custGeom>
                  <a:avLst/>
                  <a:gdLst/>
                  <a:ahLst/>
                  <a:cxnLst>
                    <a:cxn ang="0">
                      <a:pos x="0" y="3"/>
                    </a:cxn>
                    <a:cxn ang="0">
                      <a:pos x="0" y="25"/>
                    </a:cxn>
                    <a:cxn ang="0">
                      <a:pos x="2" y="25"/>
                    </a:cxn>
                    <a:cxn ang="0">
                      <a:pos x="2" y="0"/>
                    </a:cxn>
                    <a:cxn ang="0">
                      <a:pos x="0" y="3"/>
                    </a:cxn>
                  </a:cxnLst>
                  <a:rect l="0" t="0" r="r" b="b"/>
                  <a:pathLst>
                    <a:path w="2" h="25">
                      <a:moveTo>
                        <a:pt x="0" y="3"/>
                      </a:moveTo>
                      <a:lnTo>
                        <a:pt x="0" y="25"/>
                      </a:lnTo>
                      <a:lnTo>
                        <a:pt x="2" y="25"/>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49954" name="Freeform 2498"/>
                <p:cNvSpPr>
                  <a:spLocks/>
                </p:cNvSpPr>
                <p:nvPr/>
              </p:nvSpPr>
              <p:spPr bwMode="auto">
                <a:xfrm>
                  <a:off x="5200" y="3491"/>
                  <a:ext cx="3" cy="27"/>
                </a:xfrm>
                <a:custGeom>
                  <a:avLst/>
                  <a:gdLst/>
                  <a:ahLst/>
                  <a:cxnLst>
                    <a:cxn ang="0">
                      <a:pos x="0" y="2"/>
                    </a:cxn>
                    <a:cxn ang="0">
                      <a:pos x="0" y="27"/>
                    </a:cxn>
                    <a:cxn ang="0">
                      <a:pos x="3" y="27"/>
                    </a:cxn>
                    <a:cxn ang="0">
                      <a:pos x="3" y="0"/>
                    </a:cxn>
                    <a:cxn ang="0">
                      <a:pos x="0" y="2"/>
                    </a:cxn>
                  </a:cxnLst>
                  <a:rect l="0" t="0" r="r" b="b"/>
                  <a:pathLst>
                    <a:path w="3" h="27">
                      <a:moveTo>
                        <a:pt x="0" y="2"/>
                      </a:moveTo>
                      <a:lnTo>
                        <a:pt x="0" y="27"/>
                      </a:lnTo>
                      <a:lnTo>
                        <a:pt x="3" y="27"/>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49955" name="Freeform 2499"/>
                <p:cNvSpPr>
                  <a:spLocks/>
                </p:cNvSpPr>
                <p:nvPr/>
              </p:nvSpPr>
              <p:spPr bwMode="auto">
                <a:xfrm>
                  <a:off x="5198" y="3520"/>
                  <a:ext cx="2" cy="13"/>
                </a:xfrm>
                <a:custGeom>
                  <a:avLst/>
                  <a:gdLst/>
                  <a:ahLst/>
                  <a:cxnLst>
                    <a:cxn ang="0">
                      <a:pos x="0" y="3"/>
                    </a:cxn>
                    <a:cxn ang="0">
                      <a:pos x="0" y="13"/>
                    </a:cxn>
                    <a:cxn ang="0">
                      <a:pos x="2" y="10"/>
                    </a:cxn>
                    <a:cxn ang="0">
                      <a:pos x="2" y="0"/>
                    </a:cxn>
                    <a:cxn ang="0">
                      <a:pos x="0" y="3"/>
                    </a:cxn>
                  </a:cxnLst>
                  <a:rect l="0" t="0" r="r" b="b"/>
                  <a:pathLst>
                    <a:path w="2" h="13">
                      <a:moveTo>
                        <a:pt x="0" y="3"/>
                      </a:moveTo>
                      <a:lnTo>
                        <a:pt x="0" y="13"/>
                      </a:lnTo>
                      <a:lnTo>
                        <a:pt x="2" y="10"/>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49956" name="Rectangle 2500"/>
                <p:cNvSpPr>
                  <a:spLocks noChangeArrowheads="1"/>
                </p:cNvSpPr>
                <p:nvPr/>
              </p:nvSpPr>
              <p:spPr bwMode="auto">
                <a:xfrm>
                  <a:off x="5200" y="3520"/>
                  <a:ext cx="3" cy="10"/>
                </a:xfrm>
                <a:prstGeom prst="rect">
                  <a:avLst/>
                </a:prstGeom>
                <a:solidFill>
                  <a:srgbClr val="669900">
                    <a:alpha val="25000"/>
                  </a:srgbClr>
                </a:solidFill>
                <a:ln w="9525">
                  <a:noFill/>
                  <a:miter lim="800000"/>
                  <a:headEnd/>
                  <a:tailEnd/>
                </a:ln>
              </p:spPr>
              <p:txBody>
                <a:bodyPr/>
                <a:lstStyle/>
                <a:p>
                  <a:endParaRPr lang="es-SV"/>
                </a:p>
              </p:txBody>
            </p:sp>
            <p:sp>
              <p:nvSpPr>
                <p:cNvPr id="149957" name="Rectangle 2501"/>
                <p:cNvSpPr>
                  <a:spLocks noChangeArrowheads="1"/>
                </p:cNvSpPr>
                <p:nvPr/>
              </p:nvSpPr>
              <p:spPr bwMode="auto">
                <a:xfrm>
                  <a:off x="5200" y="3445"/>
                  <a:ext cx="3" cy="44"/>
                </a:xfrm>
                <a:prstGeom prst="rect">
                  <a:avLst/>
                </a:prstGeom>
                <a:solidFill>
                  <a:srgbClr val="669900">
                    <a:alpha val="25000"/>
                  </a:srgbClr>
                </a:solidFill>
                <a:ln w="9525">
                  <a:noFill/>
                  <a:miter lim="800000"/>
                  <a:headEnd/>
                  <a:tailEnd/>
                </a:ln>
              </p:spPr>
              <p:txBody>
                <a:bodyPr/>
                <a:lstStyle/>
                <a:p>
                  <a:endParaRPr lang="es-SV"/>
                </a:p>
              </p:txBody>
            </p:sp>
            <p:sp>
              <p:nvSpPr>
                <p:cNvPr id="149958" name="Rectangle 2502"/>
                <p:cNvSpPr>
                  <a:spLocks noChangeArrowheads="1"/>
                </p:cNvSpPr>
                <p:nvPr/>
              </p:nvSpPr>
              <p:spPr bwMode="auto">
                <a:xfrm>
                  <a:off x="5203" y="3491"/>
                  <a:ext cx="2" cy="25"/>
                </a:xfrm>
                <a:prstGeom prst="rect">
                  <a:avLst/>
                </a:prstGeom>
                <a:solidFill>
                  <a:srgbClr val="669900">
                    <a:alpha val="25000"/>
                  </a:srgbClr>
                </a:solidFill>
                <a:ln w="9525">
                  <a:noFill/>
                  <a:miter lim="800000"/>
                  <a:headEnd/>
                  <a:tailEnd/>
                </a:ln>
              </p:spPr>
              <p:txBody>
                <a:bodyPr/>
                <a:lstStyle/>
                <a:p>
                  <a:endParaRPr lang="es-SV"/>
                </a:p>
              </p:txBody>
            </p:sp>
            <p:sp>
              <p:nvSpPr>
                <p:cNvPr id="149959" name="Rectangle 2503"/>
                <p:cNvSpPr>
                  <a:spLocks noChangeArrowheads="1"/>
                </p:cNvSpPr>
                <p:nvPr/>
              </p:nvSpPr>
              <p:spPr bwMode="auto">
                <a:xfrm>
                  <a:off x="5203" y="3520"/>
                  <a:ext cx="2" cy="10"/>
                </a:xfrm>
                <a:prstGeom prst="rect">
                  <a:avLst/>
                </a:prstGeom>
                <a:solidFill>
                  <a:srgbClr val="669900">
                    <a:alpha val="25000"/>
                  </a:srgbClr>
                </a:solidFill>
                <a:ln w="9525">
                  <a:noFill/>
                  <a:miter lim="800000"/>
                  <a:headEnd/>
                  <a:tailEnd/>
                </a:ln>
              </p:spPr>
              <p:txBody>
                <a:bodyPr/>
                <a:lstStyle/>
                <a:p>
                  <a:endParaRPr lang="es-SV"/>
                </a:p>
              </p:txBody>
            </p:sp>
            <p:sp>
              <p:nvSpPr>
                <p:cNvPr id="149960" name="Rectangle 2504"/>
                <p:cNvSpPr>
                  <a:spLocks noChangeArrowheads="1"/>
                </p:cNvSpPr>
                <p:nvPr/>
              </p:nvSpPr>
              <p:spPr bwMode="auto">
                <a:xfrm>
                  <a:off x="5203" y="3445"/>
                  <a:ext cx="2" cy="44"/>
                </a:xfrm>
                <a:prstGeom prst="rect">
                  <a:avLst/>
                </a:prstGeom>
                <a:solidFill>
                  <a:srgbClr val="669900">
                    <a:alpha val="25000"/>
                  </a:srgbClr>
                </a:solidFill>
                <a:ln w="9525">
                  <a:noFill/>
                  <a:miter lim="800000"/>
                  <a:headEnd/>
                  <a:tailEnd/>
                </a:ln>
              </p:spPr>
              <p:txBody>
                <a:bodyPr/>
                <a:lstStyle/>
                <a:p>
                  <a:endParaRPr lang="es-SV"/>
                </a:p>
              </p:txBody>
            </p:sp>
            <p:sp>
              <p:nvSpPr>
                <p:cNvPr id="149961" name="Rectangle 2505"/>
                <p:cNvSpPr>
                  <a:spLocks noChangeArrowheads="1"/>
                </p:cNvSpPr>
                <p:nvPr/>
              </p:nvSpPr>
              <p:spPr bwMode="auto">
                <a:xfrm>
                  <a:off x="5205" y="3491"/>
                  <a:ext cx="3" cy="25"/>
                </a:xfrm>
                <a:prstGeom prst="rect">
                  <a:avLst/>
                </a:prstGeom>
                <a:solidFill>
                  <a:srgbClr val="669900">
                    <a:alpha val="25000"/>
                  </a:srgbClr>
                </a:solidFill>
                <a:ln w="9525">
                  <a:noFill/>
                  <a:miter lim="800000"/>
                  <a:headEnd/>
                  <a:tailEnd/>
                </a:ln>
              </p:spPr>
              <p:txBody>
                <a:bodyPr/>
                <a:lstStyle/>
                <a:p>
                  <a:endParaRPr lang="es-SV"/>
                </a:p>
              </p:txBody>
            </p:sp>
            <p:sp>
              <p:nvSpPr>
                <p:cNvPr id="149962" name="Freeform 2506"/>
                <p:cNvSpPr>
                  <a:spLocks/>
                </p:cNvSpPr>
                <p:nvPr/>
              </p:nvSpPr>
              <p:spPr bwMode="auto">
                <a:xfrm>
                  <a:off x="5205" y="3445"/>
                  <a:ext cx="3" cy="41"/>
                </a:xfrm>
                <a:custGeom>
                  <a:avLst/>
                  <a:gdLst/>
                  <a:ahLst/>
                  <a:cxnLst>
                    <a:cxn ang="0">
                      <a:pos x="0" y="0"/>
                    </a:cxn>
                    <a:cxn ang="0">
                      <a:pos x="0" y="41"/>
                    </a:cxn>
                    <a:cxn ang="0">
                      <a:pos x="3" y="39"/>
                    </a:cxn>
                    <a:cxn ang="0">
                      <a:pos x="3" y="0"/>
                    </a:cxn>
                    <a:cxn ang="0">
                      <a:pos x="0" y="0"/>
                    </a:cxn>
                  </a:cxnLst>
                  <a:rect l="0" t="0" r="r" b="b"/>
                  <a:pathLst>
                    <a:path w="3" h="41">
                      <a:moveTo>
                        <a:pt x="0" y="0"/>
                      </a:moveTo>
                      <a:lnTo>
                        <a:pt x="0" y="41"/>
                      </a:lnTo>
                      <a:lnTo>
                        <a:pt x="3" y="39"/>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49963" name="Rectangle 2507"/>
                <p:cNvSpPr>
                  <a:spLocks noChangeArrowheads="1"/>
                </p:cNvSpPr>
                <p:nvPr/>
              </p:nvSpPr>
              <p:spPr bwMode="auto">
                <a:xfrm>
                  <a:off x="5208" y="3486"/>
                  <a:ext cx="2" cy="1"/>
                </a:xfrm>
                <a:prstGeom prst="rect">
                  <a:avLst/>
                </a:prstGeom>
                <a:solidFill>
                  <a:srgbClr val="669900">
                    <a:alpha val="25000"/>
                  </a:srgbClr>
                </a:solidFill>
                <a:ln w="9525">
                  <a:noFill/>
                  <a:miter lim="800000"/>
                  <a:headEnd/>
                  <a:tailEnd/>
                </a:ln>
              </p:spPr>
              <p:txBody>
                <a:bodyPr/>
                <a:lstStyle/>
                <a:p>
                  <a:endParaRPr lang="es-SV"/>
                </a:p>
              </p:txBody>
            </p:sp>
            <p:sp>
              <p:nvSpPr>
                <p:cNvPr id="149964" name="Freeform 2508"/>
                <p:cNvSpPr>
                  <a:spLocks/>
                </p:cNvSpPr>
                <p:nvPr/>
              </p:nvSpPr>
              <p:spPr bwMode="auto">
                <a:xfrm>
                  <a:off x="5208" y="3489"/>
                  <a:ext cx="2" cy="27"/>
                </a:xfrm>
                <a:custGeom>
                  <a:avLst/>
                  <a:gdLst/>
                  <a:ahLst/>
                  <a:cxnLst>
                    <a:cxn ang="0">
                      <a:pos x="0" y="0"/>
                    </a:cxn>
                    <a:cxn ang="0">
                      <a:pos x="0" y="27"/>
                    </a:cxn>
                    <a:cxn ang="0">
                      <a:pos x="2" y="24"/>
                    </a:cxn>
                    <a:cxn ang="0">
                      <a:pos x="2" y="0"/>
                    </a:cxn>
                    <a:cxn ang="0">
                      <a:pos x="0" y="0"/>
                    </a:cxn>
                  </a:cxnLst>
                  <a:rect l="0" t="0" r="r" b="b"/>
                  <a:pathLst>
                    <a:path w="2" h="27">
                      <a:moveTo>
                        <a:pt x="0" y="0"/>
                      </a:moveTo>
                      <a:lnTo>
                        <a:pt x="0" y="27"/>
                      </a:lnTo>
                      <a:lnTo>
                        <a:pt x="2" y="24"/>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49965" name="Rectangle 2509"/>
                <p:cNvSpPr>
                  <a:spLocks noChangeArrowheads="1"/>
                </p:cNvSpPr>
                <p:nvPr/>
              </p:nvSpPr>
              <p:spPr bwMode="auto">
                <a:xfrm>
                  <a:off x="5205" y="3520"/>
                  <a:ext cx="3" cy="10"/>
                </a:xfrm>
                <a:prstGeom prst="rect">
                  <a:avLst/>
                </a:prstGeom>
                <a:solidFill>
                  <a:srgbClr val="669900">
                    <a:alpha val="25000"/>
                  </a:srgbClr>
                </a:solidFill>
                <a:ln w="9525">
                  <a:noFill/>
                  <a:miter lim="800000"/>
                  <a:headEnd/>
                  <a:tailEnd/>
                </a:ln>
              </p:spPr>
              <p:txBody>
                <a:bodyPr/>
                <a:lstStyle/>
                <a:p>
                  <a:endParaRPr lang="es-SV"/>
                </a:p>
              </p:txBody>
            </p:sp>
            <p:sp>
              <p:nvSpPr>
                <p:cNvPr id="149966" name="Rectangle 2510"/>
                <p:cNvSpPr>
                  <a:spLocks noChangeArrowheads="1"/>
                </p:cNvSpPr>
                <p:nvPr/>
              </p:nvSpPr>
              <p:spPr bwMode="auto">
                <a:xfrm>
                  <a:off x="5208" y="3520"/>
                  <a:ext cx="2" cy="10"/>
                </a:xfrm>
                <a:prstGeom prst="rect">
                  <a:avLst/>
                </a:prstGeom>
                <a:solidFill>
                  <a:srgbClr val="669900">
                    <a:alpha val="25000"/>
                  </a:srgbClr>
                </a:solidFill>
                <a:ln w="9525">
                  <a:noFill/>
                  <a:miter lim="800000"/>
                  <a:headEnd/>
                  <a:tailEnd/>
                </a:ln>
              </p:spPr>
              <p:txBody>
                <a:bodyPr/>
                <a:lstStyle/>
                <a:p>
                  <a:endParaRPr lang="es-SV"/>
                </a:p>
              </p:txBody>
            </p:sp>
            <p:sp>
              <p:nvSpPr>
                <p:cNvPr id="149967" name="Freeform 2511"/>
                <p:cNvSpPr>
                  <a:spLocks/>
                </p:cNvSpPr>
                <p:nvPr/>
              </p:nvSpPr>
              <p:spPr bwMode="auto">
                <a:xfrm>
                  <a:off x="5208" y="3445"/>
                  <a:ext cx="2" cy="39"/>
                </a:xfrm>
                <a:custGeom>
                  <a:avLst/>
                  <a:gdLst/>
                  <a:ahLst/>
                  <a:cxnLst>
                    <a:cxn ang="0">
                      <a:pos x="0" y="0"/>
                    </a:cxn>
                    <a:cxn ang="0">
                      <a:pos x="0" y="39"/>
                    </a:cxn>
                    <a:cxn ang="0">
                      <a:pos x="2" y="36"/>
                    </a:cxn>
                    <a:cxn ang="0">
                      <a:pos x="2" y="0"/>
                    </a:cxn>
                    <a:cxn ang="0">
                      <a:pos x="0" y="0"/>
                    </a:cxn>
                  </a:cxnLst>
                  <a:rect l="0" t="0" r="r" b="b"/>
                  <a:pathLst>
                    <a:path w="2" h="39">
                      <a:moveTo>
                        <a:pt x="0" y="0"/>
                      </a:moveTo>
                      <a:lnTo>
                        <a:pt x="0" y="39"/>
                      </a:lnTo>
                      <a:lnTo>
                        <a:pt x="2" y="36"/>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49968" name="Rectangle 2512"/>
                <p:cNvSpPr>
                  <a:spLocks noChangeArrowheads="1"/>
                </p:cNvSpPr>
                <p:nvPr/>
              </p:nvSpPr>
              <p:spPr bwMode="auto">
                <a:xfrm>
                  <a:off x="5210" y="3484"/>
                  <a:ext cx="2" cy="2"/>
                </a:xfrm>
                <a:prstGeom prst="rect">
                  <a:avLst/>
                </a:prstGeom>
                <a:solidFill>
                  <a:srgbClr val="669900">
                    <a:alpha val="25000"/>
                  </a:srgbClr>
                </a:solidFill>
                <a:ln w="9525">
                  <a:noFill/>
                  <a:miter lim="800000"/>
                  <a:headEnd/>
                  <a:tailEnd/>
                </a:ln>
              </p:spPr>
              <p:txBody>
                <a:bodyPr/>
                <a:lstStyle/>
                <a:p>
                  <a:endParaRPr lang="es-SV"/>
                </a:p>
              </p:txBody>
            </p:sp>
            <p:sp>
              <p:nvSpPr>
                <p:cNvPr id="149969" name="Rectangle 2513"/>
                <p:cNvSpPr>
                  <a:spLocks noChangeArrowheads="1"/>
                </p:cNvSpPr>
                <p:nvPr/>
              </p:nvSpPr>
              <p:spPr bwMode="auto">
                <a:xfrm>
                  <a:off x="5210" y="3520"/>
                  <a:ext cx="2" cy="10"/>
                </a:xfrm>
                <a:prstGeom prst="rect">
                  <a:avLst/>
                </a:prstGeom>
                <a:solidFill>
                  <a:srgbClr val="669900">
                    <a:alpha val="25000"/>
                  </a:srgbClr>
                </a:solidFill>
                <a:ln w="9525">
                  <a:noFill/>
                  <a:miter lim="800000"/>
                  <a:headEnd/>
                  <a:tailEnd/>
                </a:ln>
              </p:spPr>
              <p:txBody>
                <a:bodyPr/>
                <a:lstStyle/>
                <a:p>
                  <a:endParaRPr lang="es-SV"/>
                </a:p>
              </p:txBody>
            </p:sp>
            <p:sp>
              <p:nvSpPr>
                <p:cNvPr id="149970" name="Freeform 2514"/>
                <p:cNvSpPr>
                  <a:spLocks/>
                </p:cNvSpPr>
                <p:nvPr/>
              </p:nvSpPr>
              <p:spPr bwMode="auto">
                <a:xfrm>
                  <a:off x="5210" y="3249"/>
                  <a:ext cx="2" cy="5"/>
                </a:xfrm>
                <a:custGeom>
                  <a:avLst/>
                  <a:gdLst/>
                  <a:ahLst/>
                  <a:cxnLst>
                    <a:cxn ang="0">
                      <a:pos x="0" y="2"/>
                    </a:cxn>
                    <a:cxn ang="0">
                      <a:pos x="0" y="5"/>
                    </a:cxn>
                    <a:cxn ang="0">
                      <a:pos x="2" y="5"/>
                    </a:cxn>
                    <a:cxn ang="0">
                      <a:pos x="2" y="0"/>
                    </a:cxn>
                    <a:cxn ang="0">
                      <a:pos x="0" y="2"/>
                    </a:cxn>
                  </a:cxnLst>
                  <a:rect l="0" t="0" r="r" b="b"/>
                  <a:pathLst>
                    <a:path w="2" h="5">
                      <a:moveTo>
                        <a:pt x="0" y="2"/>
                      </a:moveTo>
                      <a:lnTo>
                        <a:pt x="0" y="5"/>
                      </a:lnTo>
                      <a:lnTo>
                        <a:pt x="2" y="5"/>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49971" name="Freeform 2515"/>
                <p:cNvSpPr>
                  <a:spLocks/>
                </p:cNvSpPr>
                <p:nvPr/>
              </p:nvSpPr>
              <p:spPr bwMode="auto">
                <a:xfrm>
                  <a:off x="5210" y="3445"/>
                  <a:ext cx="2" cy="36"/>
                </a:xfrm>
                <a:custGeom>
                  <a:avLst/>
                  <a:gdLst/>
                  <a:ahLst/>
                  <a:cxnLst>
                    <a:cxn ang="0">
                      <a:pos x="0" y="0"/>
                    </a:cxn>
                    <a:cxn ang="0">
                      <a:pos x="0" y="36"/>
                    </a:cxn>
                    <a:cxn ang="0">
                      <a:pos x="2" y="34"/>
                    </a:cxn>
                    <a:cxn ang="0">
                      <a:pos x="2" y="0"/>
                    </a:cxn>
                    <a:cxn ang="0">
                      <a:pos x="0" y="0"/>
                    </a:cxn>
                  </a:cxnLst>
                  <a:rect l="0" t="0" r="r" b="b"/>
                  <a:pathLst>
                    <a:path w="2" h="36">
                      <a:moveTo>
                        <a:pt x="0" y="0"/>
                      </a:moveTo>
                      <a:lnTo>
                        <a:pt x="0" y="36"/>
                      </a:lnTo>
                      <a:lnTo>
                        <a:pt x="2" y="34"/>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49972" name="Freeform 2516"/>
                <p:cNvSpPr>
                  <a:spLocks/>
                </p:cNvSpPr>
                <p:nvPr/>
              </p:nvSpPr>
              <p:spPr bwMode="auto">
                <a:xfrm>
                  <a:off x="5212" y="3479"/>
                  <a:ext cx="3" cy="7"/>
                </a:xfrm>
                <a:custGeom>
                  <a:avLst/>
                  <a:gdLst/>
                  <a:ahLst/>
                  <a:cxnLst>
                    <a:cxn ang="0">
                      <a:pos x="0" y="2"/>
                    </a:cxn>
                    <a:cxn ang="0">
                      <a:pos x="0" y="7"/>
                    </a:cxn>
                    <a:cxn ang="0">
                      <a:pos x="3" y="7"/>
                    </a:cxn>
                    <a:cxn ang="0">
                      <a:pos x="3" y="0"/>
                    </a:cxn>
                    <a:cxn ang="0">
                      <a:pos x="0" y="2"/>
                    </a:cxn>
                  </a:cxnLst>
                  <a:rect l="0" t="0" r="r" b="b"/>
                  <a:pathLst>
                    <a:path w="3" h="7">
                      <a:moveTo>
                        <a:pt x="0" y="2"/>
                      </a:moveTo>
                      <a:lnTo>
                        <a:pt x="0" y="7"/>
                      </a:lnTo>
                      <a:lnTo>
                        <a:pt x="3" y="7"/>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49973" name="Freeform 2517"/>
                <p:cNvSpPr>
                  <a:spLocks/>
                </p:cNvSpPr>
                <p:nvPr/>
              </p:nvSpPr>
              <p:spPr bwMode="auto">
                <a:xfrm>
                  <a:off x="5210" y="3489"/>
                  <a:ext cx="2" cy="27"/>
                </a:xfrm>
                <a:custGeom>
                  <a:avLst/>
                  <a:gdLst/>
                  <a:ahLst/>
                  <a:cxnLst>
                    <a:cxn ang="0">
                      <a:pos x="0" y="0"/>
                    </a:cxn>
                    <a:cxn ang="0">
                      <a:pos x="0" y="24"/>
                    </a:cxn>
                    <a:cxn ang="0">
                      <a:pos x="2" y="27"/>
                    </a:cxn>
                    <a:cxn ang="0">
                      <a:pos x="2" y="0"/>
                    </a:cxn>
                    <a:cxn ang="0">
                      <a:pos x="0" y="0"/>
                    </a:cxn>
                  </a:cxnLst>
                  <a:rect l="0" t="0" r="r" b="b"/>
                  <a:pathLst>
                    <a:path w="2" h="27">
                      <a:moveTo>
                        <a:pt x="0" y="0"/>
                      </a:moveTo>
                      <a:lnTo>
                        <a:pt x="0" y="24"/>
                      </a:lnTo>
                      <a:lnTo>
                        <a:pt x="2" y="2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49974" name="Rectangle 2518"/>
                <p:cNvSpPr>
                  <a:spLocks noChangeArrowheads="1"/>
                </p:cNvSpPr>
                <p:nvPr/>
              </p:nvSpPr>
              <p:spPr bwMode="auto">
                <a:xfrm>
                  <a:off x="5212" y="3489"/>
                  <a:ext cx="3" cy="27"/>
                </a:xfrm>
                <a:prstGeom prst="rect">
                  <a:avLst/>
                </a:prstGeom>
                <a:solidFill>
                  <a:srgbClr val="669900">
                    <a:alpha val="25000"/>
                  </a:srgbClr>
                </a:solidFill>
                <a:ln w="9525">
                  <a:noFill/>
                  <a:miter lim="800000"/>
                  <a:headEnd/>
                  <a:tailEnd/>
                </a:ln>
              </p:spPr>
              <p:txBody>
                <a:bodyPr/>
                <a:lstStyle/>
                <a:p>
                  <a:endParaRPr lang="es-SV"/>
                </a:p>
              </p:txBody>
            </p:sp>
            <p:sp>
              <p:nvSpPr>
                <p:cNvPr id="149975" name="Rectangle 2519"/>
                <p:cNvSpPr>
                  <a:spLocks noChangeArrowheads="1"/>
                </p:cNvSpPr>
                <p:nvPr/>
              </p:nvSpPr>
              <p:spPr bwMode="auto">
                <a:xfrm>
                  <a:off x="5212" y="3520"/>
                  <a:ext cx="3" cy="10"/>
                </a:xfrm>
                <a:prstGeom prst="rect">
                  <a:avLst/>
                </a:prstGeom>
                <a:solidFill>
                  <a:srgbClr val="669900">
                    <a:alpha val="25000"/>
                  </a:srgbClr>
                </a:solidFill>
                <a:ln w="9525">
                  <a:noFill/>
                  <a:miter lim="800000"/>
                  <a:headEnd/>
                  <a:tailEnd/>
                </a:ln>
              </p:spPr>
              <p:txBody>
                <a:bodyPr/>
                <a:lstStyle/>
                <a:p>
                  <a:endParaRPr lang="es-SV"/>
                </a:p>
              </p:txBody>
            </p:sp>
            <p:sp>
              <p:nvSpPr>
                <p:cNvPr id="149976" name="Freeform 2520"/>
                <p:cNvSpPr>
                  <a:spLocks/>
                </p:cNvSpPr>
                <p:nvPr/>
              </p:nvSpPr>
              <p:spPr bwMode="auto">
                <a:xfrm>
                  <a:off x="5212" y="3246"/>
                  <a:ext cx="3" cy="8"/>
                </a:xfrm>
                <a:custGeom>
                  <a:avLst/>
                  <a:gdLst/>
                  <a:ahLst/>
                  <a:cxnLst>
                    <a:cxn ang="0">
                      <a:pos x="0" y="3"/>
                    </a:cxn>
                    <a:cxn ang="0">
                      <a:pos x="0" y="8"/>
                    </a:cxn>
                    <a:cxn ang="0">
                      <a:pos x="3" y="5"/>
                    </a:cxn>
                    <a:cxn ang="0">
                      <a:pos x="3" y="0"/>
                    </a:cxn>
                    <a:cxn ang="0">
                      <a:pos x="0" y="3"/>
                    </a:cxn>
                  </a:cxnLst>
                  <a:rect l="0" t="0" r="r" b="b"/>
                  <a:pathLst>
                    <a:path w="3" h="8">
                      <a:moveTo>
                        <a:pt x="0" y="3"/>
                      </a:moveTo>
                      <a:lnTo>
                        <a:pt x="0" y="8"/>
                      </a:lnTo>
                      <a:lnTo>
                        <a:pt x="3" y="5"/>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49977" name="Freeform 2521"/>
                <p:cNvSpPr>
                  <a:spLocks/>
                </p:cNvSpPr>
                <p:nvPr/>
              </p:nvSpPr>
              <p:spPr bwMode="auto">
                <a:xfrm>
                  <a:off x="5212" y="3442"/>
                  <a:ext cx="3" cy="37"/>
                </a:xfrm>
                <a:custGeom>
                  <a:avLst/>
                  <a:gdLst/>
                  <a:ahLst/>
                  <a:cxnLst>
                    <a:cxn ang="0">
                      <a:pos x="0" y="3"/>
                    </a:cxn>
                    <a:cxn ang="0">
                      <a:pos x="0" y="37"/>
                    </a:cxn>
                    <a:cxn ang="0">
                      <a:pos x="3" y="34"/>
                    </a:cxn>
                    <a:cxn ang="0">
                      <a:pos x="3" y="0"/>
                    </a:cxn>
                    <a:cxn ang="0">
                      <a:pos x="0" y="3"/>
                    </a:cxn>
                  </a:cxnLst>
                  <a:rect l="0" t="0" r="r" b="b"/>
                  <a:pathLst>
                    <a:path w="3" h="37">
                      <a:moveTo>
                        <a:pt x="0" y="3"/>
                      </a:moveTo>
                      <a:lnTo>
                        <a:pt x="0" y="37"/>
                      </a:lnTo>
                      <a:lnTo>
                        <a:pt x="3" y="34"/>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49978" name="Freeform 2522"/>
                <p:cNvSpPr>
                  <a:spLocks/>
                </p:cNvSpPr>
                <p:nvPr/>
              </p:nvSpPr>
              <p:spPr bwMode="auto">
                <a:xfrm>
                  <a:off x="5215" y="3479"/>
                  <a:ext cx="2" cy="37"/>
                </a:xfrm>
                <a:custGeom>
                  <a:avLst/>
                  <a:gdLst/>
                  <a:ahLst/>
                  <a:cxnLst>
                    <a:cxn ang="0">
                      <a:pos x="0" y="0"/>
                    </a:cxn>
                    <a:cxn ang="0">
                      <a:pos x="0" y="37"/>
                    </a:cxn>
                    <a:cxn ang="0">
                      <a:pos x="2" y="34"/>
                    </a:cxn>
                    <a:cxn ang="0">
                      <a:pos x="2" y="0"/>
                    </a:cxn>
                    <a:cxn ang="0">
                      <a:pos x="0" y="0"/>
                    </a:cxn>
                  </a:cxnLst>
                  <a:rect l="0" t="0" r="r" b="b"/>
                  <a:pathLst>
                    <a:path w="2" h="37">
                      <a:moveTo>
                        <a:pt x="0" y="0"/>
                      </a:moveTo>
                      <a:lnTo>
                        <a:pt x="0" y="37"/>
                      </a:lnTo>
                      <a:lnTo>
                        <a:pt x="2" y="34"/>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49979" name="Freeform 2523"/>
                <p:cNvSpPr>
                  <a:spLocks/>
                </p:cNvSpPr>
                <p:nvPr/>
              </p:nvSpPr>
              <p:spPr bwMode="auto">
                <a:xfrm>
                  <a:off x="5215" y="3518"/>
                  <a:ext cx="2" cy="12"/>
                </a:xfrm>
                <a:custGeom>
                  <a:avLst/>
                  <a:gdLst/>
                  <a:ahLst/>
                  <a:cxnLst>
                    <a:cxn ang="0">
                      <a:pos x="0" y="2"/>
                    </a:cxn>
                    <a:cxn ang="0">
                      <a:pos x="0" y="12"/>
                    </a:cxn>
                    <a:cxn ang="0">
                      <a:pos x="2" y="12"/>
                    </a:cxn>
                    <a:cxn ang="0">
                      <a:pos x="2" y="0"/>
                    </a:cxn>
                    <a:cxn ang="0">
                      <a:pos x="0" y="2"/>
                    </a:cxn>
                  </a:cxnLst>
                  <a:rect l="0" t="0" r="r" b="b"/>
                  <a:pathLst>
                    <a:path w="2" h="12">
                      <a:moveTo>
                        <a:pt x="0" y="2"/>
                      </a:moveTo>
                      <a:lnTo>
                        <a:pt x="0" y="12"/>
                      </a:lnTo>
                      <a:lnTo>
                        <a:pt x="2" y="12"/>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49980" name="Rectangle 2524"/>
                <p:cNvSpPr>
                  <a:spLocks noChangeArrowheads="1"/>
                </p:cNvSpPr>
                <p:nvPr/>
              </p:nvSpPr>
              <p:spPr bwMode="auto">
                <a:xfrm>
                  <a:off x="5215" y="3246"/>
                  <a:ext cx="2" cy="5"/>
                </a:xfrm>
                <a:prstGeom prst="rect">
                  <a:avLst/>
                </a:prstGeom>
                <a:solidFill>
                  <a:srgbClr val="669900">
                    <a:alpha val="25000"/>
                  </a:srgbClr>
                </a:solidFill>
                <a:ln w="9525">
                  <a:noFill/>
                  <a:miter lim="800000"/>
                  <a:headEnd/>
                  <a:tailEnd/>
                </a:ln>
              </p:spPr>
              <p:txBody>
                <a:bodyPr/>
                <a:lstStyle/>
                <a:p>
                  <a:endParaRPr lang="es-SV"/>
                </a:p>
              </p:txBody>
            </p:sp>
            <p:sp>
              <p:nvSpPr>
                <p:cNvPr id="149981" name="Rectangle 2525"/>
                <p:cNvSpPr>
                  <a:spLocks noChangeArrowheads="1"/>
                </p:cNvSpPr>
                <p:nvPr/>
              </p:nvSpPr>
              <p:spPr bwMode="auto">
                <a:xfrm>
                  <a:off x="5217" y="3244"/>
                  <a:ext cx="3" cy="7"/>
                </a:xfrm>
                <a:prstGeom prst="rect">
                  <a:avLst/>
                </a:prstGeom>
                <a:solidFill>
                  <a:srgbClr val="669900">
                    <a:alpha val="25000"/>
                  </a:srgbClr>
                </a:solidFill>
                <a:ln w="9525">
                  <a:noFill/>
                  <a:miter lim="800000"/>
                  <a:headEnd/>
                  <a:tailEnd/>
                </a:ln>
              </p:spPr>
              <p:txBody>
                <a:bodyPr/>
                <a:lstStyle/>
                <a:p>
                  <a:endParaRPr lang="es-SV"/>
                </a:p>
              </p:txBody>
            </p:sp>
            <p:sp>
              <p:nvSpPr>
                <p:cNvPr id="149982" name="Freeform 2526"/>
                <p:cNvSpPr>
                  <a:spLocks/>
                </p:cNvSpPr>
                <p:nvPr/>
              </p:nvSpPr>
              <p:spPr bwMode="auto">
                <a:xfrm>
                  <a:off x="5215" y="3442"/>
                  <a:ext cx="2" cy="34"/>
                </a:xfrm>
                <a:custGeom>
                  <a:avLst/>
                  <a:gdLst/>
                  <a:ahLst/>
                  <a:cxnLst>
                    <a:cxn ang="0">
                      <a:pos x="0" y="0"/>
                    </a:cxn>
                    <a:cxn ang="0">
                      <a:pos x="0" y="34"/>
                    </a:cxn>
                    <a:cxn ang="0">
                      <a:pos x="2" y="32"/>
                    </a:cxn>
                    <a:cxn ang="0">
                      <a:pos x="2" y="0"/>
                    </a:cxn>
                    <a:cxn ang="0">
                      <a:pos x="0" y="0"/>
                    </a:cxn>
                  </a:cxnLst>
                  <a:rect l="0" t="0" r="r" b="b"/>
                  <a:pathLst>
                    <a:path w="2" h="34">
                      <a:moveTo>
                        <a:pt x="0" y="0"/>
                      </a:moveTo>
                      <a:lnTo>
                        <a:pt x="0" y="34"/>
                      </a:lnTo>
                      <a:lnTo>
                        <a:pt x="2" y="32"/>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49983" name="Rectangle 2527"/>
                <p:cNvSpPr>
                  <a:spLocks noChangeArrowheads="1"/>
                </p:cNvSpPr>
                <p:nvPr/>
              </p:nvSpPr>
              <p:spPr bwMode="auto">
                <a:xfrm>
                  <a:off x="5217" y="3474"/>
                  <a:ext cx="3" cy="39"/>
                </a:xfrm>
                <a:prstGeom prst="rect">
                  <a:avLst/>
                </a:prstGeom>
                <a:solidFill>
                  <a:srgbClr val="669900">
                    <a:alpha val="25000"/>
                  </a:srgbClr>
                </a:solidFill>
                <a:ln w="9525">
                  <a:noFill/>
                  <a:miter lim="800000"/>
                  <a:headEnd/>
                  <a:tailEnd/>
                </a:ln>
              </p:spPr>
              <p:txBody>
                <a:bodyPr/>
                <a:lstStyle/>
                <a:p>
                  <a:endParaRPr lang="es-SV"/>
                </a:p>
              </p:txBody>
            </p:sp>
            <p:sp>
              <p:nvSpPr>
                <p:cNvPr id="149984" name="Rectangle 2528"/>
                <p:cNvSpPr>
                  <a:spLocks noChangeArrowheads="1"/>
                </p:cNvSpPr>
                <p:nvPr/>
              </p:nvSpPr>
              <p:spPr bwMode="auto">
                <a:xfrm>
                  <a:off x="5217" y="3518"/>
                  <a:ext cx="3" cy="12"/>
                </a:xfrm>
                <a:prstGeom prst="rect">
                  <a:avLst/>
                </a:prstGeom>
                <a:solidFill>
                  <a:srgbClr val="669900">
                    <a:alpha val="25000"/>
                  </a:srgbClr>
                </a:solidFill>
                <a:ln w="9525">
                  <a:noFill/>
                  <a:miter lim="800000"/>
                  <a:headEnd/>
                  <a:tailEnd/>
                </a:ln>
              </p:spPr>
              <p:txBody>
                <a:bodyPr/>
                <a:lstStyle/>
                <a:p>
                  <a:endParaRPr lang="es-SV"/>
                </a:p>
              </p:txBody>
            </p:sp>
            <p:sp>
              <p:nvSpPr>
                <p:cNvPr id="149985" name="Freeform 2529"/>
                <p:cNvSpPr>
                  <a:spLocks/>
                </p:cNvSpPr>
                <p:nvPr/>
              </p:nvSpPr>
              <p:spPr bwMode="auto">
                <a:xfrm>
                  <a:off x="5217" y="3442"/>
                  <a:ext cx="3" cy="32"/>
                </a:xfrm>
                <a:custGeom>
                  <a:avLst/>
                  <a:gdLst/>
                  <a:ahLst/>
                  <a:cxnLst>
                    <a:cxn ang="0">
                      <a:pos x="0" y="0"/>
                    </a:cxn>
                    <a:cxn ang="0">
                      <a:pos x="0" y="32"/>
                    </a:cxn>
                    <a:cxn ang="0">
                      <a:pos x="3" y="29"/>
                    </a:cxn>
                    <a:cxn ang="0">
                      <a:pos x="3" y="0"/>
                    </a:cxn>
                    <a:cxn ang="0">
                      <a:pos x="0" y="0"/>
                    </a:cxn>
                  </a:cxnLst>
                  <a:rect l="0" t="0" r="r" b="b"/>
                  <a:pathLst>
                    <a:path w="3" h="32">
                      <a:moveTo>
                        <a:pt x="0" y="0"/>
                      </a:moveTo>
                      <a:lnTo>
                        <a:pt x="0" y="32"/>
                      </a:lnTo>
                      <a:lnTo>
                        <a:pt x="3" y="29"/>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49986" name="Freeform 2530"/>
                <p:cNvSpPr>
                  <a:spLocks/>
                </p:cNvSpPr>
                <p:nvPr/>
              </p:nvSpPr>
              <p:spPr bwMode="auto">
                <a:xfrm>
                  <a:off x="5220" y="3516"/>
                  <a:ext cx="2" cy="17"/>
                </a:xfrm>
                <a:custGeom>
                  <a:avLst/>
                  <a:gdLst/>
                  <a:ahLst/>
                  <a:cxnLst>
                    <a:cxn ang="0">
                      <a:pos x="0" y="2"/>
                    </a:cxn>
                    <a:cxn ang="0">
                      <a:pos x="0" y="14"/>
                    </a:cxn>
                    <a:cxn ang="0">
                      <a:pos x="2" y="17"/>
                    </a:cxn>
                    <a:cxn ang="0">
                      <a:pos x="2" y="0"/>
                    </a:cxn>
                    <a:cxn ang="0">
                      <a:pos x="0" y="2"/>
                    </a:cxn>
                  </a:cxnLst>
                  <a:rect l="0" t="0" r="r" b="b"/>
                  <a:pathLst>
                    <a:path w="2" h="17">
                      <a:moveTo>
                        <a:pt x="0" y="2"/>
                      </a:moveTo>
                      <a:lnTo>
                        <a:pt x="0" y="14"/>
                      </a:lnTo>
                      <a:lnTo>
                        <a:pt x="2" y="17"/>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49987" name="Freeform 2531"/>
                <p:cNvSpPr>
                  <a:spLocks/>
                </p:cNvSpPr>
                <p:nvPr/>
              </p:nvSpPr>
              <p:spPr bwMode="auto">
                <a:xfrm>
                  <a:off x="5220" y="3241"/>
                  <a:ext cx="2" cy="10"/>
                </a:xfrm>
                <a:custGeom>
                  <a:avLst/>
                  <a:gdLst/>
                  <a:ahLst/>
                  <a:cxnLst>
                    <a:cxn ang="0">
                      <a:pos x="0" y="3"/>
                    </a:cxn>
                    <a:cxn ang="0">
                      <a:pos x="0" y="10"/>
                    </a:cxn>
                    <a:cxn ang="0">
                      <a:pos x="2" y="10"/>
                    </a:cxn>
                    <a:cxn ang="0">
                      <a:pos x="2" y="0"/>
                    </a:cxn>
                    <a:cxn ang="0">
                      <a:pos x="0" y="3"/>
                    </a:cxn>
                  </a:cxnLst>
                  <a:rect l="0" t="0" r="r" b="b"/>
                  <a:pathLst>
                    <a:path w="2" h="10">
                      <a:moveTo>
                        <a:pt x="0" y="3"/>
                      </a:moveTo>
                      <a:lnTo>
                        <a:pt x="0" y="10"/>
                      </a:lnTo>
                      <a:lnTo>
                        <a:pt x="2" y="10"/>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49988" name="Freeform 2532"/>
                <p:cNvSpPr>
                  <a:spLocks/>
                </p:cNvSpPr>
                <p:nvPr/>
              </p:nvSpPr>
              <p:spPr bwMode="auto">
                <a:xfrm>
                  <a:off x="5220" y="3442"/>
                  <a:ext cx="2" cy="56"/>
                </a:xfrm>
                <a:custGeom>
                  <a:avLst/>
                  <a:gdLst/>
                  <a:ahLst/>
                  <a:cxnLst>
                    <a:cxn ang="0">
                      <a:pos x="0" y="0"/>
                    </a:cxn>
                    <a:cxn ang="0">
                      <a:pos x="0" y="56"/>
                    </a:cxn>
                    <a:cxn ang="0">
                      <a:pos x="2" y="54"/>
                    </a:cxn>
                    <a:cxn ang="0">
                      <a:pos x="2" y="0"/>
                    </a:cxn>
                    <a:cxn ang="0">
                      <a:pos x="0" y="0"/>
                    </a:cxn>
                  </a:cxnLst>
                  <a:rect l="0" t="0" r="r" b="b"/>
                  <a:pathLst>
                    <a:path w="2" h="56">
                      <a:moveTo>
                        <a:pt x="0" y="0"/>
                      </a:moveTo>
                      <a:lnTo>
                        <a:pt x="0" y="56"/>
                      </a:lnTo>
                      <a:lnTo>
                        <a:pt x="2" y="54"/>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49989" name="Rectangle 2533"/>
                <p:cNvSpPr>
                  <a:spLocks noChangeArrowheads="1"/>
                </p:cNvSpPr>
                <p:nvPr/>
              </p:nvSpPr>
              <p:spPr bwMode="auto">
                <a:xfrm>
                  <a:off x="5222" y="3501"/>
                  <a:ext cx="3" cy="32"/>
                </a:xfrm>
                <a:prstGeom prst="rect">
                  <a:avLst/>
                </a:prstGeom>
                <a:solidFill>
                  <a:srgbClr val="669900">
                    <a:alpha val="25000"/>
                  </a:srgbClr>
                </a:solidFill>
                <a:ln w="9525">
                  <a:noFill/>
                  <a:miter lim="800000"/>
                  <a:headEnd/>
                  <a:tailEnd/>
                </a:ln>
              </p:spPr>
              <p:txBody>
                <a:bodyPr/>
                <a:lstStyle/>
                <a:p>
                  <a:endParaRPr lang="es-SV"/>
                </a:p>
              </p:txBody>
            </p:sp>
            <p:sp>
              <p:nvSpPr>
                <p:cNvPr id="149990" name="Freeform 2534"/>
                <p:cNvSpPr>
                  <a:spLocks/>
                </p:cNvSpPr>
                <p:nvPr/>
              </p:nvSpPr>
              <p:spPr bwMode="auto">
                <a:xfrm>
                  <a:off x="5222" y="3239"/>
                  <a:ext cx="3" cy="15"/>
                </a:xfrm>
                <a:custGeom>
                  <a:avLst/>
                  <a:gdLst/>
                  <a:ahLst/>
                  <a:cxnLst>
                    <a:cxn ang="0">
                      <a:pos x="0" y="2"/>
                    </a:cxn>
                    <a:cxn ang="0">
                      <a:pos x="0" y="12"/>
                    </a:cxn>
                    <a:cxn ang="0">
                      <a:pos x="3" y="15"/>
                    </a:cxn>
                    <a:cxn ang="0">
                      <a:pos x="3" y="0"/>
                    </a:cxn>
                    <a:cxn ang="0">
                      <a:pos x="0" y="2"/>
                    </a:cxn>
                  </a:cxnLst>
                  <a:rect l="0" t="0" r="r" b="b"/>
                  <a:pathLst>
                    <a:path w="3" h="15">
                      <a:moveTo>
                        <a:pt x="0" y="2"/>
                      </a:moveTo>
                      <a:lnTo>
                        <a:pt x="0" y="12"/>
                      </a:lnTo>
                      <a:lnTo>
                        <a:pt x="3" y="15"/>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49991" name="Rectangle 2535"/>
                <p:cNvSpPr>
                  <a:spLocks noChangeArrowheads="1"/>
                </p:cNvSpPr>
                <p:nvPr/>
              </p:nvSpPr>
              <p:spPr bwMode="auto">
                <a:xfrm>
                  <a:off x="5222" y="3442"/>
                  <a:ext cx="3" cy="54"/>
                </a:xfrm>
                <a:prstGeom prst="rect">
                  <a:avLst/>
                </a:prstGeom>
                <a:solidFill>
                  <a:srgbClr val="669900">
                    <a:alpha val="25000"/>
                  </a:srgbClr>
                </a:solidFill>
                <a:ln w="9525">
                  <a:noFill/>
                  <a:miter lim="800000"/>
                  <a:headEnd/>
                  <a:tailEnd/>
                </a:ln>
              </p:spPr>
              <p:txBody>
                <a:bodyPr/>
                <a:lstStyle/>
                <a:p>
                  <a:endParaRPr lang="es-SV"/>
                </a:p>
              </p:txBody>
            </p:sp>
            <p:sp>
              <p:nvSpPr>
                <p:cNvPr id="149992" name="Rectangle 2536"/>
                <p:cNvSpPr>
                  <a:spLocks noChangeArrowheads="1"/>
                </p:cNvSpPr>
                <p:nvPr/>
              </p:nvSpPr>
              <p:spPr bwMode="auto">
                <a:xfrm>
                  <a:off x="5225" y="3442"/>
                  <a:ext cx="2" cy="54"/>
                </a:xfrm>
                <a:prstGeom prst="rect">
                  <a:avLst/>
                </a:prstGeom>
                <a:solidFill>
                  <a:srgbClr val="669900">
                    <a:alpha val="25000"/>
                  </a:srgbClr>
                </a:solidFill>
                <a:ln w="9525">
                  <a:noFill/>
                  <a:miter lim="800000"/>
                  <a:headEnd/>
                  <a:tailEnd/>
                </a:ln>
              </p:spPr>
              <p:txBody>
                <a:bodyPr/>
                <a:lstStyle/>
                <a:p>
                  <a:endParaRPr lang="es-SV"/>
                </a:p>
              </p:txBody>
            </p:sp>
            <p:sp>
              <p:nvSpPr>
                <p:cNvPr id="149993" name="Freeform 2537"/>
                <p:cNvSpPr>
                  <a:spLocks/>
                </p:cNvSpPr>
                <p:nvPr/>
              </p:nvSpPr>
              <p:spPr bwMode="auto">
                <a:xfrm>
                  <a:off x="5225" y="3498"/>
                  <a:ext cx="2" cy="35"/>
                </a:xfrm>
                <a:custGeom>
                  <a:avLst/>
                  <a:gdLst/>
                  <a:ahLst/>
                  <a:cxnLst>
                    <a:cxn ang="0">
                      <a:pos x="0" y="0"/>
                    </a:cxn>
                    <a:cxn ang="0">
                      <a:pos x="0" y="35"/>
                    </a:cxn>
                    <a:cxn ang="0">
                      <a:pos x="2" y="35"/>
                    </a:cxn>
                    <a:cxn ang="0">
                      <a:pos x="2" y="3"/>
                    </a:cxn>
                    <a:cxn ang="0">
                      <a:pos x="0" y="0"/>
                    </a:cxn>
                  </a:cxnLst>
                  <a:rect l="0" t="0" r="r" b="b"/>
                  <a:pathLst>
                    <a:path w="2" h="35">
                      <a:moveTo>
                        <a:pt x="0" y="0"/>
                      </a:moveTo>
                      <a:lnTo>
                        <a:pt x="0" y="35"/>
                      </a:lnTo>
                      <a:lnTo>
                        <a:pt x="2" y="35"/>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49994" name="Freeform 2538"/>
                <p:cNvSpPr>
                  <a:spLocks/>
                </p:cNvSpPr>
                <p:nvPr/>
              </p:nvSpPr>
              <p:spPr bwMode="auto">
                <a:xfrm>
                  <a:off x="5225" y="3237"/>
                  <a:ext cx="2" cy="17"/>
                </a:xfrm>
                <a:custGeom>
                  <a:avLst/>
                  <a:gdLst/>
                  <a:ahLst/>
                  <a:cxnLst>
                    <a:cxn ang="0">
                      <a:pos x="0" y="2"/>
                    </a:cxn>
                    <a:cxn ang="0">
                      <a:pos x="0" y="17"/>
                    </a:cxn>
                    <a:cxn ang="0">
                      <a:pos x="2" y="17"/>
                    </a:cxn>
                    <a:cxn ang="0">
                      <a:pos x="2" y="0"/>
                    </a:cxn>
                    <a:cxn ang="0">
                      <a:pos x="0" y="2"/>
                    </a:cxn>
                  </a:cxnLst>
                  <a:rect l="0" t="0" r="r" b="b"/>
                  <a:pathLst>
                    <a:path w="2" h="17">
                      <a:moveTo>
                        <a:pt x="0" y="2"/>
                      </a:moveTo>
                      <a:lnTo>
                        <a:pt x="0" y="17"/>
                      </a:lnTo>
                      <a:lnTo>
                        <a:pt x="2" y="17"/>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49995" name="Rectangle 2539"/>
                <p:cNvSpPr>
                  <a:spLocks noChangeArrowheads="1"/>
                </p:cNvSpPr>
                <p:nvPr/>
              </p:nvSpPr>
              <p:spPr bwMode="auto">
                <a:xfrm>
                  <a:off x="5227" y="3503"/>
                  <a:ext cx="3" cy="32"/>
                </a:xfrm>
                <a:prstGeom prst="rect">
                  <a:avLst/>
                </a:prstGeom>
                <a:solidFill>
                  <a:srgbClr val="669900">
                    <a:alpha val="25000"/>
                  </a:srgbClr>
                </a:solidFill>
                <a:ln w="9525">
                  <a:noFill/>
                  <a:miter lim="800000"/>
                  <a:headEnd/>
                  <a:tailEnd/>
                </a:ln>
              </p:spPr>
              <p:txBody>
                <a:bodyPr/>
                <a:lstStyle/>
                <a:p>
                  <a:endParaRPr lang="es-SV"/>
                </a:p>
              </p:txBody>
            </p:sp>
            <p:sp>
              <p:nvSpPr>
                <p:cNvPr id="149996" name="Freeform 2540"/>
                <p:cNvSpPr>
                  <a:spLocks/>
                </p:cNvSpPr>
                <p:nvPr/>
              </p:nvSpPr>
              <p:spPr bwMode="auto">
                <a:xfrm>
                  <a:off x="5227" y="3234"/>
                  <a:ext cx="3" cy="20"/>
                </a:xfrm>
                <a:custGeom>
                  <a:avLst/>
                  <a:gdLst/>
                  <a:ahLst/>
                  <a:cxnLst>
                    <a:cxn ang="0">
                      <a:pos x="0" y="3"/>
                    </a:cxn>
                    <a:cxn ang="0">
                      <a:pos x="0" y="20"/>
                    </a:cxn>
                    <a:cxn ang="0">
                      <a:pos x="3" y="20"/>
                    </a:cxn>
                    <a:cxn ang="0">
                      <a:pos x="3" y="0"/>
                    </a:cxn>
                    <a:cxn ang="0">
                      <a:pos x="0" y="3"/>
                    </a:cxn>
                  </a:cxnLst>
                  <a:rect l="0" t="0" r="r" b="b"/>
                  <a:pathLst>
                    <a:path w="3" h="20">
                      <a:moveTo>
                        <a:pt x="0" y="3"/>
                      </a:moveTo>
                      <a:lnTo>
                        <a:pt x="0" y="20"/>
                      </a:lnTo>
                      <a:lnTo>
                        <a:pt x="3" y="20"/>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49997" name="Freeform 2541"/>
                <p:cNvSpPr>
                  <a:spLocks/>
                </p:cNvSpPr>
                <p:nvPr/>
              </p:nvSpPr>
              <p:spPr bwMode="auto">
                <a:xfrm>
                  <a:off x="5227" y="3435"/>
                  <a:ext cx="3" cy="61"/>
                </a:xfrm>
                <a:custGeom>
                  <a:avLst/>
                  <a:gdLst/>
                  <a:ahLst/>
                  <a:cxnLst>
                    <a:cxn ang="0">
                      <a:pos x="0" y="7"/>
                    </a:cxn>
                    <a:cxn ang="0">
                      <a:pos x="0" y="61"/>
                    </a:cxn>
                    <a:cxn ang="0">
                      <a:pos x="3" y="61"/>
                    </a:cxn>
                    <a:cxn ang="0">
                      <a:pos x="3" y="0"/>
                    </a:cxn>
                    <a:cxn ang="0">
                      <a:pos x="0" y="7"/>
                    </a:cxn>
                  </a:cxnLst>
                  <a:rect l="0" t="0" r="r" b="b"/>
                  <a:pathLst>
                    <a:path w="3" h="61">
                      <a:moveTo>
                        <a:pt x="0" y="7"/>
                      </a:moveTo>
                      <a:lnTo>
                        <a:pt x="0" y="61"/>
                      </a:lnTo>
                      <a:lnTo>
                        <a:pt x="3" y="61"/>
                      </a:lnTo>
                      <a:lnTo>
                        <a:pt x="3" y="0"/>
                      </a:lnTo>
                      <a:lnTo>
                        <a:pt x="0" y="7"/>
                      </a:lnTo>
                      <a:close/>
                    </a:path>
                  </a:pathLst>
                </a:custGeom>
                <a:solidFill>
                  <a:srgbClr val="669900">
                    <a:alpha val="25000"/>
                  </a:srgbClr>
                </a:solidFill>
                <a:ln w="9525">
                  <a:noFill/>
                  <a:round/>
                  <a:headEnd/>
                  <a:tailEnd/>
                </a:ln>
              </p:spPr>
              <p:txBody>
                <a:bodyPr/>
                <a:lstStyle/>
                <a:p>
                  <a:endParaRPr lang="es-SV"/>
                </a:p>
              </p:txBody>
            </p:sp>
            <p:sp>
              <p:nvSpPr>
                <p:cNvPr id="149998" name="Freeform 2542"/>
                <p:cNvSpPr>
                  <a:spLocks/>
                </p:cNvSpPr>
                <p:nvPr/>
              </p:nvSpPr>
              <p:spPr bwMode="auto">
                <a:xfrm>
                  <a:off x="5230" y="3430"/>
                  <a:ext cx="2" cy="71"/>
                </a:xfrm>
                <a:custGeom>
                  <a:avLst/>
                  <a:gdLst/>
                  <a:ahLst/>
                  <a:cxnLst>
                    <a:cxn ang="0">
                      <a:pos x="0" y="5"/>
                    </a:cxn>
                    <a:cxn ang="0">
                      <a:pos x="0" y="71"/>
                    </a:cxn>
                    <a:cxn ang="0">
                      <a:pos x="2" y="71"/>
                    </a:cxn>
                    <a:cxn ang="0">
                      <a:pos x="2" y="0"/>
                    </a:cxn>
                    <a:cxn ang="0">
                      <a:pos x="0" y="5"/>
                    </a:cxn>
                  </a:cxnLst>
                  <a:rect l="0" t="0" r="r" b="b"/>
                  <a:pathLst>
                    <a:path w="2" h="71">
                      <a:moveTo>
                        <a:pt x="0" y="5"/>
                      </a:moveTo>
                      <a:lnTo>
                        <a:pt x="0" y="71"/>
                      </a:lnTo>
                      <a:lnTo>
                        <a:pt x="2" y="71"/>
                      </a:lnTo>
                      <a:lnTo>
                        <a:pt x="2" y="0"/>
                      </a:lnTo>
                      <a:lnTo>
                        <a:pt x="0" y="5"/>
                      </a:lnTo>
                      <a:close/>
                    </a:path>
                  </a:pathLst>
                </a:custGeom>
                <a:solidFill>
                  <a:srgbClr val="669900">
                    <a:alpha val="25000"/>
                  </a:srgbClr>
                </a:solidFill>
                <a:ln w="9525">
                  <a:noFill/>
                  <a:round/>
                  <a:headEnd/>
                  <a:tailEnd/>
                </a:ln>
              </p:spPr>
              <p:txBody>
                <a:bodyPr/>
                <a:lstStyle/>
                <a:p>
                  <a:endParaRPr lang="es-SV"/>
                </a:p>
              </p:txBody>
            </p:sp>
            <p:sp>
              <p:nvSpPr>
                <p:cNvPr id="149999" name="Freeform 2543"/>
                <p:cNvSpPr>
                  <a:spLocks/>
                </p:cNvSpPr>
                <p:nvPr/>
              </p:nvSpPr>
              <p:spPr bwMode="auto">
                <a:xfrm>
                  <a:off x="5230" y="3506"/>
                  <a:ext cx="2" cy="29"/>
                </a:xfrm>
                <a:custGeom>
                  <a:avLst/>
                  <a:gdLst/>
                  <a:ahLst/>
                  <a:cxnLst>
                    <a:cxn ang="0">
                      <a:pos x="0" y="0"/>
                    </a:cxn>
                    <a:cxn ang="0">
                      <a:pos x="0" y="29"/>
                    </a:cxn>
                    <a:cxn ang="0">
                      <a:pos x="2" y="29"/>
                    </a:cxn>
                    <a:cxn ang="0">
                      <a:pos x="2" y="2"/>
                    </a:cxn>
                    <a:cxn ang="0">
                      <a:pos x="0" y="0"/>
                    </a:cxn>
                  </a:cxnLst>
                  <a:rect l="0" t="0" r="r" b="b"/>
                  <a:pathLst>
                    <a:path w="2" h="29">
                      <a:moveTo>
                        <a:pt x="0" y="0"/>
                      </a:moveTo>
                      <a:lnTo>
                        <a:pt x="0" y="29"/>
                      </a:lnTo>
                      <a:lnTo>
                        <a:pt x="2" y="29"/>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000" name="Freeform 2544"/>
                <p:cNvSpPr>
                  <a:spLocks/>
                </p:cNvSpPr>
                <p:nvPr/>
              </p:nvSpPr>
              <p:spPr bwMode="auto">
                <a:xfrm>
                  <a:off x="5230" y="3232"/>
                  <a:ext cx="2" cy="24"/>
                </a:xfrm>
                <a:custGeom>
                  <a:avLst/>
                  <a:gdLst/>
                  <a:ahLst/>
                  <a:cxnLst>
                    <a:cxn ang="0">
                      <a:pos x="0" y="2"/>
                    </a:cxn>
                    <a:cxn ang="0">
                      <a:pos x="0" y="22"/>
                    </a:cxn>
                    <a:cxn ang="0">
                      <a:pos x="2" y="24"/>
                    </a:cxn>
                    <a:cxn ang="0">
                      <a:pos x="2" y="0"/>
                    </a:cxn>
                    <a:cxn ang="0">
                      <a:pos x="0" y="2"/>
                    </a:cxn>
                  </a:cxnLst>
                  <a:rect l="0" t="0" r="r" b="b"/>
                  <a:pathLst>
                    <a:path w="2" h="24">
                      <a:moveTo>
                        <a:pt x="0" y="2"/>
                      </a:moveTo>
                      <a:lnTo>
                        <a:pt x="0" y="22"/>
                      </a:lnTo>
                      <a:lnTo>
                        <a:pt x="2" y="24"/>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001" name="Freeform 2545"/>
                <p:cNvSpPr>
                  <a:spLocks/>
                </p:cNvSpPr>
                <p:nvPr/>
              </p:nvSpPr>
              <p:spPr bwMode="auto">
                <a:xfrm>
                  <a:off x="5232" y="3508"/>
                  <a:ext cx="2" cy="27"/>
                </a:xfrm>
                <a:custGeom>
                  <a:avLst/>
                  <a:gdLst/>
                  <a:ahLst/>
                  <a:cxnLst>
                    <a:cxn ang="0">
                      <a:pos x="0" y="0"/>
                    </a:cxn>
                    <a:cxn ang="0">
                      <a:pos x="0" y="27"/>
                    </a:cxn>
                    <a:cxn ang="0">
                      <a:pos x="2" y="25"/>
                    </a:cxn>
                    <a:cxn ang="0">
                      <a:pos x="2" y="3"/>
                    </a:cxn>
                    <a:cxn ang="0">
                      <a:pos x="0" y="0"/>
                    </a:cxn>
                  </a:cxnLst>
                  <a:rect l="0" t="0" r="r" b="b"/>
                  <a:pathLst>
                    <a:path w="2" h="27">
                      <a:moveTo>
                        <a:pt x="0" y="0"/>
                      </a:moveTo>
                      <a:lnTo>
                        <a:pt x="0" y="27"/>
                      </a:lnTo>
                      <a:lnTo>
                        <a:pt x="2" y="25"/>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002" name="Rectangle 2546"/>
                <p:cNvSpPr>
                  <a:spLocks noChangeArrowheads="1"/>
                </p:cNvSpPr>
                <p:nvPr/>
              </p:nvSpPr>
              <p:spPr bwMode="auto">
                <a:xfrm>
                  <a:off x="5232" y="3232"/>
                  <a:ext cx="2" cy="24"/>
                </a:xfrm>
                <a:prstGeom prst="rect">
                  <a:avLst/>
                </a:prstGeom>
                <a:solidFill>
                  <a:srgbClr val="669900">
                    <a:alpha val="25000"/>
                  </a:srgbClr>
                </a:solidFill>
                <a:ln w="9525">
                  <a:noFill/>
                  <a:miter lim="800000"/>
                  <a:headEnd/>
                  <a:tailEnd/>
                </a:ln>
              </p:spPr>
              <p:txBody>
                <a:bodyPr/>
                <a:lstStyle/>
                <a:p>
                  <a:endParaRPr lang="es-SV"/>
                </a:p>
              </p:txBody>
            </p:sp>
            <p:sp>
              <p:nvSpPr>
                <p:cNvPr id="150003" name="Freeform 2547"/>
                <p:cNvSpPr>
                  <a:spLocks/>
                </p:cNvSpPr>
                <p:nvPr/>
              </p:nvSpPr>
              <p:spPr bwMode="auto">
                <a:xfrm>
                  <a:off x="5232" y="3427"/>
                  <a:ext cx="2" cy="79"/>
                </a:xfrm>
                <a:custGeom>
                  <a:avLst/>
                  <a:gdLst/>
                  <a:ahLst/>
                  <a:cxnLst>
                    <a:cxn ang="0">
                      <a:pos x="0" y="3"/>
                    </a:cxn>
                    <a:cxn ang="0">
                      <a:pos x="0" y="79"/>
                    </a:cxn>
                    <a:cxn ang="0">
                      <a:pos x="2" y="79"/>
                    </a:cxn>
                    <a:cxn ang="0">
                      <a:pos x="2" y="0"/>
                    </a:cxn>
                    <a:cxn ang="0">
                      <a:pos x="0" y="3"/>
                    </a:cxn>
                  </a:cxnLst>
                  <a:rect l="0" t="0" r="r" b="b"/>
                  <a:pathLst>
                    <a:path w="2" h="79">
                      <a:moveTo>
                        <a:pt x="0" y="3"/>
                      </a:moveTo>
                      <a:lnTo>
                        <a:pt x="0" y="79"/>
                      </a:lnTo>
                      <a:lnTo>
                        <a:pt x="2" y="79"/>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004" name="Freeform 2548"/>
                <p:cNvSpPr>
                  <a:spLocks/>
                </p:cNvSpPr>
                <p:nvPr/>
              </p:nvSpPr>
              <p:spPr bwMode="auto">
                <a:xfrm>
                  <a:off x="5234" y="3503"/>
                  <a:ext cx="3" cy="5"/>
                </a:xfrm>
                <a:custGeom>
                  <a:avLst/>
                  <a:gdLst/>
                  <a:ahLst/>
                  <a:cxnLst>
                    <a:cxn ang="0">
                      <a:pos x="0" y="0"/>
                    </a:cxn>
                    <a:cxn ang="0">
                      <a:pos x="0" y="3"/>
                    </a:cxn>
                    <a:cxn ang="0">
                      <a:pos x="3" y="5"/>
                    </a:cxn>
                    <a:cxn ang="0">
                      <a:pos x="3" y="0"/>
                    </a:cxn>
                    <a:cxn ang="0">
                      <a:pos x="0" y="0"/>
                    </a:cxn>
                  </a:cxnLst>
                  <a:rect l="0" t="0" r="r" b="b"/>
                  <a:pathLst>
                    <a:path w="3" h="5">
                      <a:moveTo>
                        <a:pt x="0" y="0"/>
                      </a:moveTo>
                      <a:lnTo>
                        <a:pt x="0" y="3"/>
                      </a:lnTo>
                      <a:lnTo>
                        <a:pt x="3" y="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005" name="Freeform 2549"/>
                <p:cNvSpPr>
                  <a:spLocks/>
                </p:cNvSpPr>
                <p:nvPr/>
              </p:nvSpPr>
              <p:spPr bwMode="auto">
                <a:xfrm>
                  <a:off x="5234" y="3511"/>
                  <a:ext cx="3" cy="31"/>
                </a:xfrm>
                <a:custGeom>
                  <a:avLst/>
                  <a:gdLst/>
                  <a:ahLst/>
                  <a:cxnLst>
                    <a:cxn ang="0">
                      <a:pos x="0" y="0"/>
                    </a:cxn>
                    <a:cxn ang="0">
                      <a:pos x="0" y="29"/>
                    </a:cxn>
                    <a:cxn ang="0">
                      <a:pos x="3" y="31"/>
                    </a:cxn>
                    <a:cxn ang="0">
                      <a:pos x="3" y="0"/>
                    </a:cxn>
                    <a:cxn ang="0">
                      <a:pos x="0" y="0"/>
                    </a:cxn>
                  </a:cxnLst>
                  <a:rect l="0" t="0" r="r" b="b"/>
                  <a:pathLst>
                    <a:path w="3" h="31">
                      <a:moveTo>
                        <a:pt x="0" y="0"/>
                      </a:moveTo>
                      <a:lnTo>
                        <a:pt x="0" y="29"/>
                      </a:lnTo>
                      <a:lnTo>
                        <a:pt x="3" y="31"/>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006" name="Rectangle 2550"/>
                <p:cNvSpPr>
                  <a:spLocks noChangeArrowheads="1"/>
                </p:cNvSpPr>
                <p:nvPr/>
              </p:nvSpPr>
              <p:spPr bwMode="auto">
                <a:xfrm>
                  <a:off x="5234" y="3229"/>
                  <a:ext cx="3" cy="27"/>
                </a:xfrm>
                <a:prstGeom prst="rect">
                  <a:avLst/>
                </a:prstGeom>
                <a:solidFill>
                  <a:srgbClr val="669900">
                    <a:alpha val="25000"/>
                  </a:srgbClr>
                </a:solidFill>
                <a:ln w="9525">
                  <a:noFill/>
                  <a:miter lim="800000"/>
                  <a:headEnd/>
                  <a:tailEnd/>
                </a:ln>
              </p:spPr>
              <p:txBody>
                <a:bodyPr/>
                <a:lstStyle/>
                <a:p>
                  <a:endParaRPr lang="es-SV"/>
                </a:p>
              </p:txBody>
            </p:sp>
            <p:sp>
              <p:nvSpPr>
                <p:cNvPr id="150007" name="Freeform 2551"/>
                <p:cNvSpPr>
                  <a:spLocks/>
                </p:cNvSpPr>
                <p:nvPr/>
              </p:nvSpPr>
              <p:spPr bwMode="auto">
                <a:xfrm>
                  <a:off x="5234" y="3427"/>
                  <a:ext cx="3" cy="71"/>
                </a:xfrm>
                <a:custGeom>
                  <a:avLst/>
                  <a:gdLst/>
                  <a:ahLst/>
                  <a:cxnLst>
                    <a:cxn ang="0">
                      <a:pos x="0" y="0"/>
                    </a:cxn>
                    <a:cxn ang="0">
                      <a:pos x="0" y="71"/>
                    </a:cxn>
                    <a:cxn ang="0">
                      <a:pos x="3" y="69"/>
                    </a:cxn>
                    <a:cxn ang="0">
                      <a:pos x="3" y="0"/>
                    </a:cxn>
                    <a:cxn ang="0">
                      <a:pos x="0" y="0"/>
                    </a:cxn>
                  </a:cxnLst>
                  <a:rect l="0" t="0" r="r" b="b"/>
                  <a:pathLst>
                    <a:path w="3" h="71">
                      <a:moveTo>
                        <a:pt x="0" y="0"/>
                      </a:moveTo>
                      <a:lnTo>
                        <a:pt x="0" y="71"/>
                      </a:lnTo>
                      <a:lnTo>
                        <a:pt x="3" y="69"/>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008" name="Rectangle 2552"/>
                <p:cNvSpPr>
                  <a:spLocks noChangeArrowheads="1"/>
                </p:cNvSpPr>
                <p:nvPr/>
              </p:nvSpPr>
              <p:spPr bwMode="auto">
                <a:xfrm>
                  <a:off x="5237" y="3506"/>
                  <a:ext cx="2" cy="2"/>
                </a:xfrm>
                <a:prstGeom prst="rect">
                  <a:avLst/>
                </a:prstGeom>
                <a:solidFill>
                  <a:srgbClr val="669900">
                    <a:alpha val="25000"/>
                  </a:srgbClr>
                </a:solidFill>
                <a:ln w="9525">
                  <a:noFill/>
                  <a:miter lim="800000"/>
                  <a:headEnd/>
                  <a:tailEnd/>
                </a:ln>
              </p:spPr>
              <p:txBody>
                <a:bodyPr/>
                <a:lstStyle/>
                <a:p>
                  <a:endParaRPr lang="es-SV"/>
                </a:p>
              </p:txBody>
            </p:sp>
            <p:sp>
              <p:nvSpPr>
                <p:cNvPr id="150009" name="Rectangle 2553"/>
                <p:cNvSpPr>
                  <a:spLocks noChangeArrowheads="1"/>
                </p:cNvSpPr>
                <p:nvPr/>
              </p:nvSpPr>
              <p:spPr bwMode="auto">
                <a:xfrm>
                  <a:off x="5237" y="3511"/>
                  <a:ext cx="2" cy="31"/>
                </a:xfrm>
                <a:prstGeom prst="rect">
                  <a:avLst/>
                </a:prstGeom>
                <a:solidFill>
                  <a:srgbClr val="669900">
                    <a:alpha val="25000"/>
                  </a:srgbClr>
                </a:solidFill>
                <a:ln w="9525">
                  <a:noFill/>
                  <a:miter lim="800000"/>
                  <a:headEnd/>
                  <a:tailEnd/>
                </a:ln>
              </p:spPr>
              <p:txBody>
                <a:bodyPr/>
                <a:lstStyle/>
                <a:p>
                  <a:endParaRPr lang="es-SV"/>
                </a:p>
              </p:txBody>
            </p:sp>
            <p:sp>
              <p:nvSpPr>
                <p:cNvPr id="150010" name="Freeform 2554"/>
                <p:cNvSpPr>
                  <a:spLocks/>
                </p:cNvSpPr>
                <p:nvPr/>
              </p:nvSpPr>
              <p:spPr bwMode="auto">
                <a:xfrm>
                  <a:off x="5237" y="3227"/>
                  <a:ext cx="2" cy="29"/>
                </a:xfrm>
                <a:custGeom>
                  <a:avLst/>
                  <a:gdLst/>
                  <a:ahLst/>
                  <a:cxnLst>
                    <a:cxn ang="0">
                      <a:pos x="0" y="2"/>
                    </a:cxn>
                    <a:cxn ang="0">
                      <a:pos x="0" y="29"/>
                    </a:cxn>
                    <a:cxn ang="0">
                      <a:pos x="2" y="29"/>
                    </a:cxn>
                    <a:cxn ang="0">
                      <a:pos x="2" y="0"/>
                    </a:cxn>
                    <a:cxn ang="0">
                      <a:pos x="0" y="2"/>
                    </a:cxn>
                  </a:cxnLst>
                  <a:rect l="0" t="0" r="r" b="b"/>
                  <a:pathLst>
                    <a:path w="2" h="29">
                      <a:moveTo>
                        <a:pt x="0" y="2"/>
                      </a:moveTo>
                      <a:lnTo>
                        <a:pt x="0" y="29"/>
                      </a:lnTo>
                      <a:lnTo>
                        <a:pt x="2" y="29"/>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011" name="Freeform 2555"/>
                <p:cNvSpPr>
                  <a:spLocks/>
                </p:cNvSpPr>
                <p:nvPr/>
              </p:nvSpPr>
              <p:spPr bwMode="auto">
                <a:xfrm>
                  <a:off x="5237" y="3425"/>
                  <a:ext cx="2" cy="66"/>
                </a:xfrm>
                <a:custGeom>
                  <a:avLst/>
                  <a:gdLst/>
                  <a:ahLst/>
                  <a:cxnLst>
                    <a:cxn ang="0">
                      <a:pos x="0" y="2"/>
                    </a:cxn>
                    <a:cxn ang="0">
                      <a:pos x="0" y="66"/>
                    </a:cxn>
                    <a:cxn ang="0">
                      <a:pos x="2" y="64"/>
                    </a:cxn>
                    <a:cxn ang="0">
                      <a:pos x="2" y="0"/>
                    </a:cxn>
                    <a:cxn ang="0">
                      <a:pos x="0" y="2"/>
                    </a:cxn>
                  </a:cxnLst>
                  <a:rect l="0" t="0" r="r" b="b"/>
                  <a:pathLst>
                    <a:path w="2" h="66">
                      <a:moveTo>
                        <a:pt x="0" y="2"/>
                      </a:moveTo>
                      <a:lnTo>
                        <a:pt x="0" y="66"/>
                      </a:lnTo>
                      <a:lnTo>
                        <a:pt x="2" y="64"/>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012" name="Freeform 2556"/>
                <p:cNvSpPr>
                  <a:spLocks/>
                </p:cNvSpPr>
                <p:nvPr/>
              </p:nvSpPr>
              <p:spPr bwMode="auto">
                <a:xfrm>
                  <a:off x="5239" y="3425"/>
                  <a:ext cx="3" cy="64"/>
                </a:xfrm>
                <a:custGeom>
                  <a:avLst/>
                  <a:gdLst/>
                  <a:ahLst/>
                  <a:cxnLst>
                    <a:cxn ang="0">
                      <a:pos x="0" y="0"/>
                    </a:cxn>
                    <a:cxn ang="0">
                      <a:pos x="0" y="64"/>
                    </a:cxn>
                    <a:cxn ang="0">
                      <a:pos x="3" y="61"/>
                    </a:cxn>
                    <a:cxn ang="0">
                      <a:pos x="3" y="0"/>
                    </a:cxn>
                    <a:cxn ang="0">
                      <a:pos x="0" y="0"/>
                    </a:cxn>
                  </a:cxnLst>
                  <a:rect l="0" t="0" r="r" b="b"/>
                  <a:pathLst>
                    <a:path w="3" h="64">
                      <a:moveTo>
                        <a:pt x="0" y="0"/>
                      </a:moveTo>
                      <a:lnTo>
                        <a:pt x="0" y="64"/>
                      </a:lnTo>
                      <a:lnTo>
                        <a:pt x="3" y="61"/>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013" name="Rectangle 2557"/>
                <p:cNvSpPr>
                  <a:spLocks noChangeArrowheads="1"/>
                </p:cNvSpPr>
                <p:nvPr/>
              </p:nvSpPr>
              <p:spPr bwMode="auto">
                <a:xfrm>
                  <a:off x="5239" y="3491"/>
                  <a:ext cx="3" cy="12"/>
                </a:xfrm>
                <a:prstGeom prst="rect">
                  <a:avLst/>
                </a:prstGeom>
                <a:solidFill>
                  <a:srgbClr val="669900">
                    <a:alpha val="25000"/>
                  </a:srgbClr>
                </a:solidFill>
                <a:ln w="9525">
                  <a:noFill/>
                  <a:miter lim="800000"/>
                  <a:headEnd/>
                  <a:tailEnd/>
                </a:ln>
              </p:spPr>
              <p:txBody>
                <a:bodyPr/>
                <a:lstStyle/>
                <a:p>
                  <a:endParaRPr lang="es-SV"/>
                </a:p>
              </p:txBody>
            </p:sp>
            <p:sp>
              <p:nvSpPr>
                <p:cNvPr id="150014" name="Freeform 2558"/>
                <p:cNvSpPr>
                  <a:spLocks/>
                </p:cNvSpPr>
                <p:nvPr/>
              </p:nvSpPr>
              <p:spPr bwMode="auto">
                <a:xfrm>
                  <a:off x="5239" y="3508"/>
                  <a:ext cx="3" cy="39"/>
                </a:xfrm>
                <a:custGeom>
                  <a:avLst/>
                  <a:gdLst/>
                  <a:ahLst/>
                  <a:cxnLst>
                    <a:cxn ang="0">
                      <a:pos x="0" y="3"/>
                    </a:cxn>
                    <a:cxn ang="0">
                      <a:pos x="0" y="37"/>
                    </a:cxn>
                    <a:cxn ang="0">
                      <a:pos x="3" y="39"/>
                    </a:cxn>
                    <a:cxn ang="0">
                      <a:pos x="3" y="0"/>
                    </a:cxn>
                    <a:cxn ang="0">
                      <a:pos x="0" y="3"/>
                    </a:cxn>
                  </a:cxnLst>
                  <a:rect l="0" t="0" r="r" b="b"/>
                  <a:pathLst>
                    <a:path w="3" h="39">
                      <a:moveTo>
                        <a:pt x="0" y="3"/>
                      </a:moveTo>
                      <a:lnTo>
                        <a:pt x="0" y="37"/>
                      </a:lnTo>
                      <a:lnTo>
                        <a:pt x="3" y="39"/>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015" name="Freeform 2559"/>
                <p:cNvSpPr>
                  <a:spLocks/>
                </p:cNvSpPr>
                <p:nvPr/>
              </p:nvSpPr>
              <p:spPr bwMode="auto">
                <a:xfrm>
                  <a:off x="5239" y="3224"/>
                  <a:ext cx="3" cy="35"/>
                </a:xfrm>
                <a:custGeom>
                  <a:avLst/>
                  <a:gdLst/>
                  <a:ahLst/>
                  <a:cxnLst>
                    <a:cxn ang="0">
                      <a:pos x="0" y="3"/>
                    </a:cxn>
                    <a:cxn ang="0">
                      <a:pos x="0" y="32"/>
                    </a:cxn>
                    <a:cxn ang="0">
                      <a:pos x="3" y="35"/>
                    </a:cxn>
                    <a:cxn ang="0">
                      <a:pos x="3" y="0"/>
                    </a:cxn>
                    <a:cxn ang="0">
                      <a:pos x="0" y="3"/>
                    </a:cxn>
                  </a:cxnLst>
                  <a:rect l="0" t="0" r="r" b="b"/>
                  <a:pathLst>
                    <a:path w="3" h="35">
                      <a:moveTo>
                        <a:pt x="0" y="3"/>
                      </a:moveTo>
                      <a:lnTo>
                        <a:pt x="0" y="32"/>
                      </a:lnTo>
                      <a:lnTo>
                        <a:pt x="3" y="35"/>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016" name="Rectangle 2560"/>
                <p:cNvSpPr>
                  <a:spLocks noChangeArrowheads="1"/>
                </p:cNvSpPr>
                <p:nvPr/>
              </p:nvSpPr>
              <p:spPr bwMode="auto">
                <a:xfrm>
                  <a:off x="5242" y="3224"/>
                  <a:ext cx="2" cy="35"/>
                </a:xfrm>
                <a:prstGeom prst="rect">
                  <a:avLst/>
                </a:prstGeom>
                <a:solidFill>
                  <a:srgbClr val="669900">
                    <a:alpha val="25000"/>
                  </a:srgbClr>
                </a:solidFill>
                <a:ln w="9525">
                  <a:noFill/>
                  <a:miter lim="800000"/>
                  <a:headEnd/>
                  <a:tailEnd/>
                </a:ln>
              </p:spPr>
              <p:txBody>
                <a:bodyPr/>
                <a:lstStyle/>
                <a:p>
                  <a:endParaRPr lang="es-SV"/>
                </a:p>
              </p:txBody>
            </p:sp>
            <p:sp>
              <p:nvSpPr>
                <p:cNvPr id="150017" name="Rectangle 2561"/>
                <p:cNvSpPr>
                  <a:spLocks noChangeArrowheads="1"/>
                </p:cNvSpPr>
                <p:nvPr/>
              </p:nvSpPr>
              <p:spPr bwMode="auto">
                <a:xfrm>
                  <a:off x="5242" y="3491"/>
                  <a:ext cx="2" cy="56"/>
                </a:xfrm>
                <a:prstGeom prst="rect">
                  <a:avLst/>
                </a:prstGeom>
                <a:solidFill>
                  <a:srgbClr val="669900">
                    <a:alpha val="25000"/>
                  </a:srgbClr>
                </a:solidFill>
                <a:ln w="9525">
                  <a:noFill/>
                  <a:miter lim="800000"/>
                  <a:headEnd/>
                  <a:tailEnd/>
                </a:ln>
              </p:spPr>
              <p:txBody>
                <a:bodyPr/>
                <a:lstStyle/>
                <a:p>
                  <a:endParaRPr lang="es-SV"/>
                </a:p>
              </p:txBody>
            </p:sp>
            <p:sp>
              <p:nvSpPr>
                <p:cNvPr id="150018" name="Freeform 2562"/>
                <p:cNvSpPr>
                  <a:spLocks/>
                </p:cNvSpPr>
                <p:nvPr/>
              </p:nvSpPr>
              <p:spPr bwMode="auto">
                <a:xfrm>
                  <a:off x="5242" y="3423"/>
                  <a:ext cx="2" cy="63"/>
                </a:xfrm>
                <a:custGeom>
                  <a:avLst/>
                  <a:gdLst/>
                  <a:ahLst/>
                  <a:cxnLst>
                    <a:cxn ang="0">
                      <a:pos x="0" y="2"/>
                    </a:cxn>
                    <a:cxn ang="0">
                      <a:pos x="0" y="63"/>
                    </a:cxn>
                    <a:cxn ang="0">
                      <a:pos x="2" y="63"/>
                    </a:cxn>
                    <a:cxn ang="0">
                      <a:pos x="2" y="0"/>
                    </a:cxn>
                    <a:cxn ang="0">
                      <a:pos x="0" y="2"/>
                    </a:cxn>
                  </a:cxnLst>
                  <a:rect l="0" t="0" r="r" b="b"/>
                  <a:pathLst>
                    <a:path w="2" h="63">
                      <a:moveTo>
                        <a:pt x="0" y="2"/>
                      </a:moveTo>
                      <a:lnTo>
                        <a:pt x="0" y="63"/>
                      </a:lnTo>
                      <a:lnTo>
                        <a:pt x="2" y="63"/>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019" name="Rectangle 2563"/>
                <p:cNvSpPr>
                  <a:spLocks noChangeArrowheads="1"/>
                </p:cNvSpPr>
                <p:nvPr/>
              </p:nvSpPr>
              <p:spPr bwMode="auto">
                <a:xfrm>
                  <a:off x="5244" y="3222"/>
                  <a:ext cx="3" cy="37"/>
                </a:xfrm>
                <a:prstGeom prst="rect">
                  <a:avLst/>
                </a:prstGeom>
                <a:solidFill>
                  <a:srgbClr val="669900">
                    <a:alpha val="25000"/>
                  </a:srgbClr>
                </a:solidFill>
                <a:ln w="9525">
                  <a:noFill/>
                  <a:miter lim="800000"/>
                  <a:headEnd/>
                  <a:tailEnd/>
                </a:ln>
              </p:spPr>
              <p:txBody>
                <a:bodyPr/>
                <a:lstStyle/>
                <a:p>
                  <a:endParaRPr lang="es-SV"/>
                </a:p>
              </p:txBody>
            </p:sp>
            <p:sp>
              <p:nvSpPr>
                <p:cNvPr id="150020" name="Freeform 2564"/>
                <p:cNvSpPr>
                  <a:spLocks/>
                </p:cNvSpPr>
                <p:nvPr/>
              </p:nvSpPr>
              <p:spPr bwMode="auto">
                <a:xfrm>
                  <a:off x="5244" y="3420"/>
                  <a:ext cx="3" cy="66"/>
                </a:xfrm>
                <a:custGeom>
                  <a:avLst/>
                  <a:gdLst/>
                  <a:ahLst/>
                  <a:cxnLst>
                    <a:cxn ang="0">
                      <a:pos x="0" y="3"/>
                    </a:cxn>
                    <a:cxn ang="0">
                      <a:pos x="0" y="66"/>
                    </a:cxn>
                    <a:cxn ang="0">
                      <a:pos x="3" y="66"/>
                    </a:cxn>
                    <a:cxn ang="0">
                      <a:pos x="3" y="0"/>
                    </a:cxn>
                    <a:cxn ang="0">
                      <a:pos x="0" y="3"/>
                    </a:cxn>
                  </a:cxnLst>
                  <a:rect l="0" t="0" r="r" b="b"/>
                  <a:pathLst>
                    <a:path w="3" h="66">
                      <a:moveTo>
                        <a:pt x="0" y="3"/>
                      </a:moveTo>
                      <a:lnTo>
                        <a:pt x="0" y="66"/>
                      </a:lnTo>
                      <a:lnTo>
                        <a:pt x="3" y="66"/>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021" name="Freeform 2565"/>
                <p:cNvSpPr>
                  <a:spLocks/>
                </p:cNvSpPr>
                <p:nvPr/>
              </p:nvSpPr>
              <p:spPr bwMode="auto">
                <a:xfrm>
                  <a:off x="5244" y="3486"/>
                  <a:ext cx="3" cy="64"/>
                </a:xfrm>
                <a:custGeom>
                  <a:avLst/>
                  <a:gdLst/>
                  <a:ahLst/>
                  <a:cxnLst>
                    <a:cxn ang="0">
                      <a:pos x="0" y="3"/>
                    </a:cxn>
                    <a:cxn ang="0">
                      <a:pos x="0" y="61"/>
                    </a:cxn>
                    <a:cxn ang="0">
                      <a:pos x="3" y="64"/>
                    </a:cxn>
                    <a:cxn ang="0">
                      <a:pos x="3" y="0"/>
                    </a:cxn>
                    <a:cxn ang="0">
                      <a:pos x="0" y="3"/>
                    </a:cxn>
                  </a:cxnLst>
                  <a:rect l="0" t="0" r="r" b="b"/>
                  <a:pathLst>
                    <a:path w="3" h="64">
                      <a:moveTo>
                        <a:pt x="0" y="3"/>
                      </a:moveTo>
                      <a:lnTo>
                        <a:pt x="0" y="61"/>
                      </a:lnTo>
                      <a:lnTo>
                        <a:pt x="3" y="64"/>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022" name="Rectangle 2566"/>
                <p:cNvSpPr>
                  <a:spLocks noChangeArrowheads="1"/>
                </p:cNvSpPr>
                <p:nvPr/>
              </p:nvSpPr>
              <p:spPr bwMode="auto">
                <a:xfrm>
                  <a:off x="5247" y="3486"/>
                  <a:ext cx="2" cy="64"/>
                </a:xfrm>
                <a:prstGeom prst="rect">
                  <a:avLst/>
                </a:prstGeom>
                <a:solidFill>
                  <a:srgbClr val="669900">
                    <a:alpha val="25000"/>
                  </a:srgbClr>
                </a:solidFill>
                <a:ln w="9525">
                  <a:noFill/>
                  <a:miter lim="800000"/>
                  <a:headEnd/>
                  <a:tailEnd/>
                </a:ln>
              </p:spPr>
              <p:txBody>
                <a:bodyPr/>
                <a:lstStyle/>
                <a:p>
                  <a:endParaRPr lang="es-SV"/>
                </a:p>
              </p:txBody>
            </p:sp>
            <p:sp>
              <p:nvSpPr>
                <p:cNvPr id="150023" name="Freeform 2567"/>
                <p:cNvSpPr>
                  <a:spLocks/>
                </p:cNvSpPr>
                <p:nvPr/>
              </p:nvSpPr>
              <p:spPr bwMode="auto">
                <a:xfrm>
                  <a:off x="5247" y="3219"/>
                  <a:ext cx="2" cy="40"/>
                </a:xfrm>
                <a:custGeom>
                  <a:avLst/>
                  <a:gdLst/>
                  <a:ahLst/>
                  <a:cxnLst>
                    <a:cxn ang="0">
                      <a:pos x="0" y="3"/>
                    </a:cxn>
                    <a:cxn ang="0">
                      <a:pos x="0" y="40"/>
                    </a:cxn>
                    <a:cxn ang="0">
                      <a:pos x="2" y="37"/>
                    </a:cxn>
                    <a:cxn ang="0">
                      <a:pos x="2" y="0"/>
                    </a:cxn>
                    <a:cxn ang="0">
                      <a:pos x="0" y="3"/>
                    </a:cxn>
                  </a:cxnLst>
                  <a:rect l="0" t="0" r="r" b="b"/>
                  <a:pathLst>
                    <a:path w="2" h="40">
                      <a:moveTo>
                        <a:pt x="0" y="3"/>
                      </a:moveTo>
                      <a:lnTo>
                        <a:pt x="0" y="40"/>
                      </a:lnTo>
                      <a:lnTo>
                        <a:pt x="2" y="37"/>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024" name="Freeform 2568"/>
                <p:cNvSpPr>
                  <a:spLocks/>
                </p:cNvSpPr>
                <p:nvPr/>
              </p:nvSpPr>
              <p:spPr bwMode="auto">
                <a:xfrm>
                  <a:off x="5249" y="3217"/>
                  <a:ext cx="3" cy="39"/>
                </a:xfrm>
                <a:custGeom>
                  <a:avLst/>
                  <a:gdLst/>
                  <a:ahLst/>
                  <a:cxnLst>
                    <a:cxn ang="0">
                      <a:pos x="0" y="2"/>
                    </a:cxn>
                    <a:cxn ang="0">
                      <a:pos x="0" y="39"/>
                    </a:cxn>
                    <a:cxn ang="0">
                      <a:pos x="3" y="39"/>
                    </a:cxn>
                    <a:cxn ang="0">
                      <a:pos x="3" y="0"/>
                    </a:cxn>
                    <a:cxn ang="0">
                      <a:pos x="0" y="2"/>
                    </a:cxn>
                  </a:cxnLst>
                  <a:rect l="0" t="0" r="r" b="b"/>
                  <a:pathLst>
                    <a:path w="3" h="39">
                      <a:moveTo>
                        <a:pt x="0" y="2"/>
                      </a:moveTo>
                      <a:lnTo>
                        <a:pt x="0" y="39"/>
                      </a:lnTo>
                      <a:lnTo>
                        <a:pt x="3" y="39"/>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025" name="Freeform 2569"/>
                <p:cNvSpPr>
                  <a:spLocks/>
                </p:cNvSpPr>
                <p:nvPr/>
              </p:nvSpPr>
              <p:spPr bwMode="auto">
                <a:xfrm>
                  <a:off x="5247" y="3418"/>
                  <a:ext cx="2" cy="66"/>
                </a:xfrm>
                <a:custGeom>
                  <a:avLst/>
                  <a:gdLst/>
                  <a:ahLst/>
                  <a:cxnLst>
                    <a:cxn ang="0">
                      <a:pos x="0" y="2"/>
                    </a:cxn>
                    <a:cxn ang="0">
                      <a:pos x="0" y="66"/>
                    </a:cxn>
                    <a:cxn ang="0">
                      <a:pos x="2" y="63"/>
                    </a:cxn>
                    <a:cxn ang="0">
                      <a:pos x="2" y="0"/>
                    </a:cxn>
                    <a:cxn ang="0">
                      <a:pos x="0" y="2"/>
                    </a:cxn>
                  </a:cxnLst>
                  <a:rect l="0" t="0" r="r" b="b"/>
                  <a:pathLst>
                    <a:path w="2" h="66">
                      <a:moveTo>
                        <a:pt x="0" y="2"/>
                      </a:moveTo>
                      <a:lnTo>
                        <a:pt x="0" y="66"/>
                      </a:lnTo>
                      <a:lnTo>
                        <a:pt x="2" y="63"/>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026" name="Freeform 2570"/>
                <p:cNvSpPr>
                  <a:spLocks/>
                </p:cNvSpPr>
                <p:nvPr/>
              </p:nvSpPr>
              <p:spPr bwMode="auto">
                <a:xfrm>
                  <a:off x="5249" y="3415"/>
                  <a:ext cx="3" cy="66"/>
                </a:xfrm>
                <a:custGeom>
                  <a:avLst/>
                  <a:gdLst/>
                  <a:ahLst/>
                  <a:cxnLst>
                    <a:cxn ang="0">
                      <a:pos x="0" y="3"/>
                    </a:cxn>
                    <a:cxn ang="0">
                      <a:pos x="0" y="66"/>
                    </a:cxn>
                    <a:cxn ang="0">
                      <a:pos x="3" y="64"/>
                    </a:cxn>
                    <a:cxn ang="0">
                      <a:pos x="3" y="0"/>
                    </a:cxn>
                    <a:cxn ang="0">
                      <a:pos x="0" y="3"/>
                    </a:cxn>
                  </a:cxnLst>
                  <a:rect l="0" t="0" r="r" b="b"/>
                  <a:pathLst>
                    <a:path w="3" h="66">
                      <a:moveTo>
                        <a:pt x="0" y="3"/>
                      </a:moveTo>
                      <a:lnTo>
                        <a:pt x="0" y="66"/>
                      </a:lnTo>
                      <a:lnTo>
                        <a:pt x="3" y="64"/>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027" name="Freeform 2571"/>
                <p:cNvSpPr>
                  <a:spLocks/>
                </p:cNvSpPr>
                <p:nvPr/>
              </p:nvSpPr>
              <p:spPr bwMode="auto">
                <a:xfrm>
                  <a:off x="5249" y="3481"/>
                  <a:ext cx="3" cy="69"/>
                </a:xfrm>
                <a:custGeom>
                  <a:avLst/>
                  <a:gdLst/>
                  <a:ahLst/>
                  <a:cxnLst>
                    <a:cxn ang="0">
                      <a:pos x="0" y="3"/>
                    </a:cxn>
                    <a:cxn ang="0">
                      <a:pos x="0" y="69"/>
                    </a:cxn>
                    <a:cxn ang="0">
                      <a:pos x="3" y="69"/>
                    </a:cxn>
                    <a:cxn ang="0">
                      <a:pos x="3" y="0"/>
                    </a:cxn>
                    <a:cxn ang="0">
                      <a:pos x="0" y="3"/>
                    </a:cxn>
                  </a:cxnLst>
                  <a:rect l="0" t="0" r="r" b="b"/>
                  <a:pathLst>
                    <a:path w="3" h="69">
                      <a:moveTo>
                        <a:pt x="0" y="3"/>
                      </a:moveTo>
                      <a:lnTo>
                        <a:pt x="0" y="69"/>
                      </a:lnTo>
                      <a:lnTo>
                        <a:pt x="3" y="69"/>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028" name="Freeform 2572"/>
                <p:cNvSpPr>
                  <a:spLocks/>
                </p:cNvSpPr>
                <p:nvPr/>
              </p:nvSpPr>
              <p:spPr bwMode="auto">
                <a:xfrm>
                  <a:off x="5249" y="3550"/>
                  <a:ext cx="3" cy="2"/>
                </a:xfrm>
                <a:custGeom>
                  <a:avLst/>
                  <a:gdLst/>
                  <a:ahLst/>
                  <a:cxnLst>
                    <a:cxn ang="0">
                      <a:pos x="0" y="2"/>
                    </a:cxn>
                    <a:cxn ang="0">
                      <a:pos x="0" y="2"/>
                    </a:cxn>
                    <a:cxn ang="0">
                      <a:pos x="3" y="2"/>
                    </a:cxn>
                    <a:cxn ang="0">
                      <a:pos x="3" y="0"/>
                    </a:cxn>
                    <a:cxn ang="0">
                      <a:pos x="0" y="2"/>
                    </a:cxn>
                  </a:cxnLst>
                  <a:rect l="0" t="0" r="r" b="b"/>
                  <a:pathLst>
                    <a:path w="3" h="2">
                      <a:moveTo>
                        <a:pt x="0" y="2"/>
                      </a:moveTo>
                      <a:lnTo>
                        <a:pt x="0" y="2"/>
                      </a:lnTo>
                      <a:lnTo>
                        <a:pt x="3" y="2"/>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029" name="Freeform 2573"/>
                <p:cNvSpPr>
                  <a:spLocks/>
                </p:cNvSpPr>
                <p:nvPr/>
              </p:nvSpPr>
              <p:spPr bwMode="auto">
                <a:xfrm>
                  <a:off x="5252" y="3481"/>
                  <a:ext cx="2" cy="74"/>
                </a:xfrm>
                <a:custGeom>
                  <a:avLst/>
                  <a:gdLst/>
                  <a:ahLst/>
                  <a:cxnLst>
                    <a:cxn ang="0">
                      <a:pos x="0" y="0"/>
                    </a:cxn>
                    <a:cxn ang="0">
                      <a:pos x="0" y="71"/>
                    </a:cxn>
                    <a:cxn ang="0">
                      <a:pos x="2" y="74"/>
                    </a:cxn>
                    <a:cxn ang="0">
                      <a:pos x="2" y="0"/>
                    </a:cxn>
                    <a:cxn ang="0">
                      <a:pos x="0" y="0"/>
                    </a:cxn>
                  </a:cxnLst>
                  <a:rect l="0" t="0" r="r" b="b"/>
                  <a:pathLst>
                    <a:path w="2" h="74">
                      <a:moveTo>
                        <a:pt x="0" y="0"/>
                      </a:moveTo>
                      <a:lnTo>
                        <a:pt x="0" y="71"/>
                      </a:lnTo>
                      <a:lnTo>
                        <a:pt x="2" y="74"/>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030" name="Freeform 2574"/>
                <p:cNvSpPr>
                  <a:spLocks/>
                </p:cNvSpPr>
                <p:nvPr/>
              </p:nvSpPr>
              <p:spPr bwMode="auto">
                <a:xfrm>
                  <a:off x="5252" y="3217"/>
                  <a:ext cx="2" cy="39"/>
                </a:xfrm>
                <a:custGeom>
                  <a:avLst/>
                  <a:gdLst/>
                  <a:ahLst/>
                  <a:cxnLst>
                    <a:cxn ang="0">
                      <a:pos x="0" y="0"/>
                    </a:cxn>
                    <a:cxn ang="0">
                      <a:pos x="0" y="39"/>
                    </a:cxn>
                    <a:cxn ang="0">
                      <a:pos x="2" y="37"/>
                    </a:cxn>
                    <a:cxn ang="0">
                      <a:pos x="2" y="0"/>
                    </a:cxn>
                    <a:cxn ang="0">
                      <a:pos x="0" y="0"/>
                    </a:cxn>
                  </a:cxnLst>
                  <a:rect l="0" t="0" r="r" b="b"/>
                  <a:pathLst>
                    <a:path w="2" h="39">
                      <a:moveTo>
                        <a:pt x="0" y="0"/>
                      </a:moveTo>
                      <a:lnTo>
                        <a:pt x="0" y="39"/>
                      </a:lnTo>
                      <a:lnTo>
                        <a:pt x="2" y="3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031" name="Freeform 2575"/>
                <p:cNvSpPr>
                  <a:spLocks/>
                </p:cNvSpPr>
                <p:nvPr/>
              </p:nvSpPr>
              <p:spPr bwMode="auto">
                <a:xfrm>
                  <a:off x="5252" y="3413"/>
                  <a:ext cx="2" cy="66"/>
                </a:xfrm>
                <a:custGeom>
                  <a:avLst/>
                  <a:gdLst/>
                  <a:ahLst/>
                  <a:cxnLst>
                    <a:cxn ang="0">
                      <a:pos x="0" y="2"/>
                    </a:cxn>
                    <a:cxn ang="0">
                      <a:pos x="0" y="66"/>
                    </a:cxn>
                    <a:cxn ang="0">
                      <a:pos x="2" y="66"/>
                    </a:cxn>
                    <a:cxn ang="0">
                      <a:pos x="2" y="0"/>
                    </a:cxn>
                    <a:cxn ang="0">
                      <a:pos x="0" y="2"/>
                    </a:cxn>
                  </a:cxnLst>
                  <a:rect l="0" t="0" r="r" b="b"/>
                  <a:pathLst>
                    <a:path w="2" h="66">
                      <a:moveTo>
                        <a:pt x="0" y="2"/>
                      </a:moveTo>
                      <a:lnTo>
                        <a:pt x="0" y="66"/>
                      </a:lnTo>
                      <a:lnTo>
                        <a:pt x="2" y="66"/>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032" name="Rectangle 2576"/>
                <p:cNvSpPr>
                  <a:spLocks noChangeArrowheads="1"/>
                </p:cNvSpPr>
                <p:nvPr/>
              </p:nvSpPr>
              <p:spPr bwMode="auto">
                <a:xfrm>
                  <a:off x="5254" y="3462"/>
                  <a:ext cx="2" cy="17"/>
                </a:xfrm>
                <a:prstGeom prst="rect">
                  <a:avLst/>
                </a:prstGeom>
                <a:solidFill>
                  <a:srgbClr val="669900">
                    <a:alpha val="25000"/>
                  </a:srgbClr>
                </a:solidFill>
                <a:ln w="9525">
                  <a:noFill/>
                  <a:miter lim="800000"/>
                  <a:headEnd/>
                  <a:tailEnd/>
                </a:ln>
              </p:spPr>
              <p:txBody>
                <a:bodyPr/>
                <a:lstStyle/>
                <a:p>
                  <a:endParaRPr lang="es-SV"/>
                </a:p>
              </p:txBody>
            </p:sp>
            <p:sp>
              <p:nvSpPr>
                <p:cNvPr id="150033" name="Freeform 2577"/>
                <p:cNvSpPr>
                  <a:spLocks/>
                </p:cNvSpPr>
                <p:nvPr/>
              </p:nvSpPr>
              <p:spPr bwMode="auto">
                <a:xfrm>
                  <a:off x="5254" y="3481"/>
                  <a:ext cx="2" cy="76"/>
                </a:xfrm>
                <a:custGeom>
                  <a:avLst/>
                  <a:gdLst/>
                  <a:ahLst/>
                  <a:cxnLst>
                    <a:cxn ang="0">
                      <a:pos x="0" y="0"/>
                    </a:cxn>
                    <a:cxn ang="0">
                      <a:pos x="0" y="74"/>
                    </a:cxn>
                    <a:cxn ang="0">
                      <a:pos x="2" y="76"/>
                    </a:cxn>
                    <a:cxn ang="0">
                      <a:pos x="2" y="0"/>
                    </a:cxn>
                    <a:cxn ang="0">
                      <a:pos x="0" y="0"/>
                    </a:cxn>
                  </a:cxnLst>
                  <a:rect l="0" t="0" r="r" b="b"/>
                  <a:pathLst>
                    <a:path w="2" h="76">
                      <a:moveTo>
                        <a:pt x="0" y="0"/>
                      </a:moveTo>
                      <a:lnTo>
                        <a:pt x="0" y="74"/>
                      </a:lnTo>
                      <a:lnTo>
                        <a:pt x="2" y="76"/>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034" name="Freeform 2578"/>
                <p:cNvSpPr>
                  <a:spLocks/>
                </p:cNvSpPr>
                <p:nvPr/>
              </p:nvSpPr>
              <p:spPr bwMode="auto">
                <a:xfrm>
                  <a:off x="5254" y="3214"/>
                  <a:ext cx="2" cy="40"/>
                </a:xfrm>
                <a:custGeom>
                  <a:avLst/>
                  <a:gdLst/>
                  <a:ahLst/>
                  <a:cxnLst>
                    <a:cxn ang="0">
                      <a:pos x="0" y="3"/>
                    </a:cxn>
                    <a:cxn ang="0">
                      <a:pos x="0" y="40"/>
                    </a:cxn>
                    <a:cxn ang="0">
                      <a:pos x="2" y="37"/>
                    </a:cxn>
                    <a:cxn ang="0">
                      <a:pos x="2" y="0"/>
                    </a:cxn>
                    <a:cxn ang="0">
                      <a:pos x="0" y="3"/>
                    </a:cxn>
                  </a:cxnLst>
                  <a:rect l="0" t="0" r="r" b="b"/>
                  <a:pathLst>
                    <a:path w="2" h="40">
                      <a:moveTo>
                        <a:pt x="0" y="3"/>
                      </a:moveTo>
                      <a:lnTo>
                        <a:pt x="0" y="40"/>
                      </a:lnTo>
                      <a:lnTo>
                        <a:pt x="2" y="37"/>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035" name="Rectangle 2579"/>
                <p:cNvSpPr>
                  <a:spLocks noChangeArrowheads="1"/>
                </p:cNvSpPr>
                <p:nvPr/>
              </p:nvSpPr>
              <p:spPr bwMode="auto">
                <a:xfrm>
                  <a:off x="5254" y="3413"/>
                  <a:ext cx="2" cy="46"/>
                </a:xfrm>
                <a:prstGeom prst="rect">
                  <a:avLst/>
                </a:prstGeom>
                <a:solidFill>
                  <a:srgbClr val="669900">
                    <a:alpha val="25000"/>
                  </a:srgbClr>
                </a:solidFill>
                <a:ln w="9525">
                  <a:noFill/>
                  <a:miter lim="800000"/>
                  <a:headEnd/>
                  <a:tailEnd/>
                </a:ln>
              </p:spPr>
              <p:txBody>
                <a:bodyPr/>
                <a:lstStyle/>
                <a:p>
                  <a:endParaRPr lang="es-SV"/>
                </a:p>
              </p:txBody>
            </p:sp>
            <p:sp>
              <p:nvSpPr>
                <p:cNvPr id="150036" name="Freeform 2580"/>
                <p:cNvSpPr>
                  <a:spLocks/>
                </p:cNvSpPr>
                <p:nvPr/>
              </p:nvSpPr>
              <p:spPr bwMode="auto">
                <a:xfrm>
                  <a:off x="5256" y="3459"/>
                  <a:ext cx="3" cy="20"/>
                </a:xfrm>
                <a:custGeom>
                  <a:avLst/>
                  <a:gdLst/>
                  <a:ahLst/>
                  <a:cxnLst>
                    <a:cxn ang="0">
                      <a:pos x="0" y="3"/>
                    </a:cxn>
                    <a:cxn ang="0">
                      <a:pos x="0" y="20"/>
                    </a:cxn>
                    <a:cxn ang="0">
                      <a:pos x="3" y="20"/>
                    </a:cxn>
                    <a:cxn ang="0">
                      <a:pos x="3" y="0"/>
                    </a:cxn>
                    <a:cxn ang="0">
                      <a:pos x="0" y="3"/>
                    </a:cxn>
                  </a:cxnLst>
                  <a:rect l="0" t="0" r="r" b="b"/>
                  <a:pathLst>
                    <a:path w="3" h="20">
                      <a:moveTo>
                        <a:pt x="0" y="3"/>
                      </a:moveTo>
                      <a:lnTo>
                        <a:pt x="0" y="20"/>
                      </a:lnTo>
                      <a:lnTo>
                        <a:pt x="3" y="20"/>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037" name="Freeform 2581"/>
                <p:cNvSpPr>
                  <a:spLocks/>
                </p:cNvSpPr>
                <p:nvPr/>
              </p:nvSpPr>
              <p:spPr bwMode="auto">
                <a:xfrm>
                  <a:off x="5256" y="3212"/>
                  <a:ext cx="3" cy="39"/>
                </a:xfrm>
                <a:custGeom>
                  <a:avLst/>
                  <a:gdLst/>
                  <a:ahLst/>
                  <a:cxnLst>
                    <a:cxn ang="0">
                      <a:pos x="0" y="2"/>
                    </a:cxn>
                    <a:cxn ang="0">
                      <a:pos x="0" y="39"/>
                    </a:cxn>
                    <a:cxn ang="0">
                      <a:pos x="3" y="37"/>
                    </a:cxn>
                    <a:cxn ang="0">
                      <a:pos x="3" y="0"/>
                    </a:cxn>
                    <a:cxn ang="0">
                      <a:pos x="0" y="2"/>
                    </a:cxn>
                  </a:cxnLst>
                  <a:rect l="0" t="0" r="r" b="b"/>
                  <a:pathLst>
                    <a:path w="3" h="39">
                      <a:moveTo>
                        <a:pt x="0" y="2"/>
                      </a:moveTo>
                      <a:lnTo>
                        <a:pt x="0" y="39"/>
                      </a:lnTo>
                      <a:lnTo>
                        <a:pt x="3" y="37"/>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038" name="Freeform 2582"/>
                <p:cNvSpPr>
                  <a:spLocks/>
                </p:cNvSpPr>
                <p:nvPr/>
              </p:nvSpPr>
              <p:spPr bwMode="auto">
                <a:xfrm>
                  <a:off x="5256" y="3410"/>
                  <a:ext cx="3" cy="49"/>
                </a:xfrm>
                <a:custGeom>
                  <a:avLst/>
                  <a:gdLst/>
                  <a:ahLst/>
                  <a:cxnLst>
                    <a:cxn ang="0">
                      <a:pos x="0" y="3"/>
                    </a:cxn>
                    <a:cxn ang="0">
                      <a:pos x="0" y="49"/>
                    </a:cxn>
                    <a:cxn ang="0">
                      <a:pos x="3" y="47"/>
                    </a:cxn>
                    <a:cxn ang="0">
                      <a:pos x="3" y="0"/>
                    </a:cxn>
                    <a:cxn ang="0">
                      <a:pos x="0" y="3"/>
                    </a:cxn>
                  </a:cxnLst>
                  <a:rect l="0" t="0" r="r" b="b"/>
                  <a:pathLst>
                    <a:path w="3" h="49">
                      <a:moveTo>
                        <a:pt x="0" y="3"/>
                      </a:moveTo>
                      <a:lnTo>
                        <a:pt x="0" y="49"/>
                      </a:lnTo>
                      <a:lnTo>
                        <a:pt x="3" y="47"/>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039" name="Freeform 2583"/>
                <p:cNvSpPr>
                  <a:spLocks/>
                </p:cNvSpPr>
                <p:nvPr/>
              </p:nvSpPr>
              <p:spPr bwMode="auto">
                <a:xfrm>
                  <a:off x="5259" y="3459"/>
                  <a:ext cx="2" cy="12"/>
                </a:xfrm>
                <a:custGeom>
                  <a:avLst/>
                  <a:gdLst/>
                  <a:ahLst/>
                  <a:cxnLst>
                    <a:cxn ang="0">
                      <a:pos x="0" y="0"/>
                    </a:cxn>
                    <a:cxn ang="0">
                      <a:pos x="0" y="12"/>
                    </a:cxn>
                    <a:cxn ang="0">
                      <a:pos x="2" y="8"/>
                    </a:cxn>
                    <a:cxn ang="0">
                      <a:pos x="2" y="0"/>
                    </a:cxn>
                    <a:cxn ang="0">
                      <a:pos x="0" y="0"/>
                    </a:cxn>
                  </a:cxnLst>
                  <a:rect l="0" t="0" r="r" b="b"/>
                  <a:pathLst>
                    <a:path w="2" h="12">
                      <a:moveTo>
                        <a:pt x="0" y="0"/>
                      </a:moveTo>
                      <a:lnTo>
                        <a:pt x="0" y="12"/>
                      </a:lnTo>
                      <a:lnTo>
                        <a:pt x="2" y="8"/>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040" name="Rectangle 2584"/>
                <p:cNvSpPr>
                  <a:spLocks noChangeArrowheads="1"/>
                </p:cNvSpPr>
                <p:nvPr/>
              </p:nvSpPr>
              <p:spPr bwMode="auto">
                <a:xfrm>
                  <a:off x="5259" y="3474"/>
                  <a:ext cx="2" cy="5"/>
                </a:xfrm>
                <a:prstGeom prst="rect">
                  <a:avLst/>
                </a:prstGeom>
                <a:solidFill>
                  <a:srgbClr val="669900">
                    <a:alpha val="25000"/>
                  </a:srgbClr>
                </a:solidFill>
                <a:ln w="9525">
                  <a:noFill/>
                  <a:miter lim="800000"/>
                  <a:headEnd/>
                  <a:tailEnd/>
                </a:ln>
              </p:spPr>
              <p:txBody>
                <a:bodyPr/>
                <a:lstStyle/>
                <a:p>
                  <a:endParaRPr lang="es-SV"/>
                </a:p>
              </p:txBody>
            </p:sp>
            <p:sp>
              <p:nvSpPr>
                <p:cNvPr id="150041" name="Freeform 2585"/>
                <p:cNvSpPr>
                  <a:spLocks/>
                </p:cNvSpPr>
                <p:nvPr/>
              </p:nvSpPr>
              <p:spPr bwMode="auto">
                <a:xfrm>
                  <a:off x="5256" y="3481"/>
                  <a:ext cx="3" cy="76"/>
                </a:xfrm>
                <a:custGeom>
                  <a:avLst/>
                  <a:gdLst/>
                  <a:ahLst/>
                  <a:cxnLst>
                    <a:cxn ang="0">
                      <a:pos x="0" y="0"/>
                    </a:cxn>
                    <a:cxn ang="0">
                      <a:pos x="0" y="76"/>
                    </a:cxn>
                    <a:cxn ang="0">
                      <a:pos x="3" y="76"/>
                    </a:cxn>
                    <a:cxn ang="0">
                      <a:pos x="3" y="3"/>
                    </a:cxn>
                    <a:cxn ang="0">
                      <a:pos x="0" y="0"/>
                    </a:cxn>
                  </a:cxnLst>
                  <a:rect l="0" t="0" r="r" b="b"/>
                  <a:pathLst>
                    <a:path w="3" h="76">
                      <a:moveTo>
                        <a:pt x="0" y="0"/>
                      </a:moveTo>
                      <a:lnTo>
                        <a:pt x="0" y="76"/>
                      </a:lnTo>
                      <a:lnTo>
                        <a:pt x="3" y="76"/>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042" name="Freeform 2586"/>
                <p:cNvSpPr>
                  <a:spLocks/>
                </p:cNvSpPr>
                <p:nvPr/>
              </p:nvSpPr>
              <p:spPr bwMode="auto">
                <a:xfrm>
                  <a:off x="5259" y="3210"/>
                  <a:ext cx="2" cy="39"/>
                </a:xfrm>
                <a:custGeom>
                  <a:avLst/>
                  <a:gdLst/>
                  <a:ahLst/>
                  <a:cxnLst>
                    <a:cxn ang="0">
                      <a:pos x="0" y="2"/>
                    </a:cxn>
                    <a:cxn ang="0">
                      <a:pos x="0" y="39"/>
                    </a:cxn>
                    <a:cxn ang="0">
                      <a:pos x="2" y="36"/>
                    </a:cxn>
                    <a:cxn ang="0">
                      <a:pos x="2" y="0"/>
                    </a:cxn>
                    <a:cxn ang="0">
                      <a:pos x="0" y="2"/>
                    </a:cxn>
                  </a:cxnLst>
                  <a:rect l="0" t="0" r="r" b="b"/>
                  <a:pathLst>
                    <a:path w="2" h="39">
                      <a:moveTo>
                        <a:pt x="0" y="2"/>
                      </a:moveTo>
                      <a:lnTo>
                        <a:pt x="0" y="39"/>
                      </a:lnTo>
                      <a:lnTo>
                        <a:pt x="2" y="36"/>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043" name="Rectangle 2587"/>
                <p:cNvSpPr>
                  <a:spLocks noChangeArrowheads="1"/>
                </p:cNvSpPr>
                <p:nvPr/>
              </p:nvSpPr>
              <p:spPr bwMode="auto">
                <a:xfrm>
                  <a:off x="5259" y="3410"/>
                  <a:ext cx="2" cy="47"/>
                </a:xfrm>
                <a:prstGeom prst="rect">
                  <a:avLst/>
                </a:prstGeom>
                <a:solidFill>
                  <a:srgbClr val="669900">
                    <a:alpha val="25000"/>
                  </a:srgbClr>
                </a:solidFill>
                <a:ln w="9525">
                  <a:noFill/>
                  <a:miter lim="800000"/>
                  <a:headEnd/>
                  <a:tailEnd/>
                </a:ln>
              </p:spPr>
              <p:txBody>
                <a:bodyPr/>
                <a:lstStyle/>
                <a:p>
                  <a:endParaRPr lang="es-SV"/>
                </a:p>
              </p:txBody>
            </p:sp>
          </p:grpSp>
          <p:grpSp>
            <p:nvGrpSpPr>
              <p:cNvPr id="5" name="Group 2588"/>
              <p:cNvGrpSpPr>
                <a:grpSpLocks/>
              </p:cNvGrpSpPr>
              <p:nvPr/>
            </p:nvGrpSpPr>
            <p:grpSpPr bwMode="auto">
              <a:xfrm>
                <a:off x="1755" y="497"/>
                <a:ext cx="3721" cy="2411"/>
                <a:chOff x="1818" y="1187"/>
                <a:chExt cx="3698" cy="2396"/>
              </a:xfrm>
            </p:grpSpPr>
            <p:grpSp>
              <p:nvGrpSpPr>
                <p:cNvPr id="6" name="Group 2589"/>
                <p:cNvGrpSpPr>
                  <a:grpSpLocks/>
                </p:cNvGrpSpPr>
                <p:nvPr/>
              </p:nvGrpSpPr>
              <p:grpSpPr bwMode="auto">
                <a:xfrm>
                  <a:off x="5259" y="3152"/>
                  <a:ext cx="137" cy="431"/>
                  <a:chOff x="5259" y="3170"/>
                  <a:chExt cx="137" cy="431"/>
                </a:xfrm>
              </p:grpSpPr>
              <p:sp>
                <p:nvSpPr>
                  <p:cNvPr id="150046" name="Freeform 2590"/>
                  <p:cNvSpPr>
                    <a:spLocks/>
                  </p:cNvSpPr>
                  <p:nvPr/>
                </p:nvSpPr>
                <p:spPr bwMode="auto">
                  <a:xfrm>
                    <a:off x="5261" y="3408"/>
                    <a:ext cx="3" cy="49"/>
                  </a:xfrm>
                  <a:custGeom>
                    <a:avLst/>
                    <a:gdLst/>
                    <a:ahLst/>
                    <a:cxnLst>
                      <a:cxn ang="0">
                        <a:pos x="0" y="2"/>
                      </a:cxn>
                      <a:cxn ang="0">
                        <a:pos x="0" y="49"/>
                      </a:cxn>
                      <a:cxn ang="0">
                        <a:pos x="3" y="49"/>
                      </a:cxn>
                      <a:cxn ang="0">
                        <a:pos x="3" y="0"/>
                      </a:cxn>
                      <a:cxn ang="0">
                        <a:pos x="0" y="2"/>
                      </a:cxn>
                    </a:cxnLst>
                    <a:rect l="0" t="0" r="r" b="b"/>
                    <a:pathLst>
                      <a:path w="3" h="49">
                        <a:moveTo>
                          <a:pt x="0" y="2"/>
                        </a:moveTo>
                        <a:lnTo>
                          <a:pt x="0" y="49"/>
                        </a:lnTo>
                        <a:lnTo>
                          <a:pt x="3" y="49"/>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047" name="Rectangle 2591"/>
                  <p:cNvSpPr>
                    <a:spLocks noChangeArrowheads="1"/>
                  </p:cNvSpPr>
                  <p:nvPr/>
                </p:nvSpPr>
                <p:spPr bwMode="auto">
                  <a:xfrm>
                    <a:off x="5261" y="3459"/>
                    <a:ext cx="3" cy="5"/>
                  </a:xfrm>
                  <a:prstGeom prst="rect">
                    <a:avLst/>
                  </a:prstGeom>
                  <a:solidFill>
                    <a:srgbClr val="669900">
                      <a:alpha val="25000"/>
                    </a:srgbClr>
                  </a:solidFill>
                  <a:ln w="9525">
                    <a:noFill/>
                    <a:miter lim="800000"/>
                    <a:headEnd/>
                    <a:tailEnd/>
                  </a:ln>
                </p:spPr>
                <p:txBody>
                  <a:bodyPr/>
                  <a:lstStyle/>
                  <a:p>
                    <a:endParaRPr lang="es-SV"/>
                  </a:p>
                </p:txBody>
              </p:sp>
              <p:sp>
                <p:nvSpPr>
                  <p:cNvPr id="150048" name="Rectangle 2592"/>
                  <p:cNvSpPr>
                    <a:spLocks noChangeArrowheads="1"/>
                  </p:cNvSpPr>
                  <p:nvPr/>
                </p:nvSpPr>
                <p:spPr bwMode="auto">
                  <a:xfrm>
                    <a:off x="5261" y="3474"/>
                    <a:ext cx="3" cy="7"/>
                  </a:xfrm>
                  <a:prstGeom prst="rect">
                    <a:avLst/>
                  </a:prstGeom>
                  <a:solidFill>
                    <a:srgbClr val="669900">
                      <a:alpha val="25000"/>
                    </a:srgbClr>
                  </a:solidFill>
                  <a:ln w="9525">
                    <a:noFill/>
                    <a:miter lim="800000"/>
                    <a:headEnd/>
                    <a:tailEnd/>
                  </a:ln>
                </p:spPr>
                <p:txBody>
                  <a:bodyPr/>
                  <a:lstStyle/>
                  <a:p>
                    <a:endParaRPr lang="es-SV"/>
                  </a:p>
                </p:txBody>
              </p:sp>
              <p:sp>
                <p:nvSpPr>
                  <p:cNvPr id="150049" name="Freeform 2593"/>
                  <p:cNvSpPr>
                    <a:spLocks/>
                  </p:cNvSpPr>
                  <p:nvPr/>
                </p:nvSpPr>
                <p:spPr bwMode="auto">
                  <a:xfrm>
                    <a:off x="5259" y="3484"/>
                    <a:ext cx="2" cy="76"/>
                  </a:xfrm>
                  <a:custGeom>
                    <a:avLst/>
                    <a:gdLst/>
                    <a:ahLst/>
                    <a:cxnLst>
                      <a:cxn ang="0">
                        <a:pos x="0" y="0"/>
                      </a:cxn>
                      <a:cxn ang="0">
                        <a:pos x="0" y="73"/>
                      </a:cxn>
                      <a:cxn ang="0">
                        <a:pos x="2" y="76"/>
                      </a:cxn>
                      <a:cxn ang="0">
                        <a:pos x="2" y="0"/>
                      </a:cxn>
                      <a:cxn ang="0">
                        <a:pos x="0" y="0"/>
                      </a:cxn>
                    </a:cxnLst>
                    <a:rect l="0" t="0" r="r" b="b"/>
                    <a:pathLst>
                      <a:path w="2" h="76">
                        <a:moveTo>
                          <a:pt x="0" y="0"/>
                        </a:moveTo>
                        <a:lnTo>
                          <a:pt x="0" y="73"/>
                        </a:lnTo>
                        <a:lnTo>
                          <a:pt x="2" y="76"/>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050" name="Freeform 2594"/>
                  <p:cNvSpPr>
                    <a:spLocks/>
                  </p:cNvSpPr>
                  <p:nvPr/>
                </p:nvSpPr>
                <p:spPr bwMode="auto">
                  <a:xfrm>
                    <a:off x="5261" y="3484"/>
                    <a:ext cx="3" cy="78"/>
                  </a:xfrm>
                  <a:custGeom>
                    <a:avLst/>
                    <a:gdLst/>
                    <a:ahLst/>
                    <a:cxnLst>
                      <a:cxn ang="0">
                        <a:pos x="0" y="0"/>
                      </a:cxn>
                      <a:cxn ang="0">
                        <a:pos x="0" y="76"/>
                      </a:cxn>
                      <a:cxn ang="0">
                        <a:pos x="3" y="78"/>
                      </a:cxn>
                      <a:cxn ang="0">
                        <a:pos x="3" y="2"/>
                      </a:cxn>
                      <a:cxn ang="0">
                        <a:pos x="0" y="0"/>
                      </a:cxn>
                    </a:cxnLst>
                    <a:rect l="0" t="0" r="r" b="b"/>
                    <a:pathLst>
                      <a:path w="3" h="78">
                        <a:moveTo>
                          <a:pt x="0" y="0"/>
                        </a:moveTo>
                        <a:lnTo>
                          <a:pt x="0" y="76"/>
                        </a:lnTo>
                        <a:lnTo>
                          <a:pt x="3" y="78"/>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051" name="Rectangle 2595"/>
                  <p:cNvSpPr>
                    <a:spLocks noChangeArrowheads="1"/>
                  </p:cNvSpPr>
                  <p:nvPr/>
                </p:nvSpPr>
                <p:spPr bwMode="auto">
                  <a:xfrm>
                    <a:off x="5261" y="3210"/>
                    <a:ext cx="3" cy="36"/>
                  </a:xfrm>
                  <a:prstGeom prst="rect">
                    <a:avLst/>
                  </a:prstGeom>
                  <a:solidFill>
                    <a:srgbClr val="669900">
                      <a:alpha val="25000"/>
                    </a:srgbClr>
                  </a:solidFill>
                  <a:ln w="9525">
                    <a:noFill/>
                    <a:miter lim="800000"/>
                    <a:headEnd/>
                    <a:tailEnd/>
                  </a:ln>
                </p:spPr>
                <p:txBody>
                  <a:bodyPr/>
                  <a:lstStyle/>
                  <a:p>
                    <a:endParaRPr lang="es-SV"/>
                  </a:p>
                </p:txBody>
              </p:sp>
              <p:sp>
                <p:nvSpPr>
                  <p:cNvPr id="150052" name="Freeform 2596"/>
                  <p:cNvSpPr>
                    <a:spLocks/>
                  </p:cNvSpPr>
                  <p:nvPr/>
                </p:nvSpPr>
                <p:spPr bwMode="auto">
                  <a:xfrm>
                    <a:off x="5264" y="3462"/>
                    <a:ext cx="2" cy="7"/>
                  </a:xfrm>
                  <a:custGeom>
                    <a:avLst/>
                    <a:gdLst/>
                    <a:ahLst/>
                    <a:cxnLst>
                      <a:cxn ang="0">
                        <a:pos x="0" y="2"/>
                      </a:cxn>
                      <a:cxn ang="0">
                        <a:pos x="0" y="5"/>
                      </a:cxn>
                      <a:cxn ang="0">
                        <a:pos x="2" y="7"/>
                      </a:cxn>
                      <a:cxn ang="0">
                        <a:pos x="2" y="0"/>
                      </a:cxn>
                      <a:cxn ang="0">
                        <a:pos x="0" y="2"/>
                      </a:cxn>
                    </a:cxnLst>
                    <a:rect l="0" t="0" r="r" b="b"/>
                    <a:pathLst>
                      <a:path w="2" h="7">
                        <a:moveTo>
                          <a:pt x="0" y="2"/>
                        </a:moveTo>
                        <a:lnTo>
                          <a:pt x="0" y="5"/>
                        </a:lnTo>
                        <a:lnTo>
                          <a:pt x="2" y="7"/>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053" name="Freeform 2597"/>
                  <p:cNvSpPr>
                    <a:spLocks/>
                  </p:cNvSpPr>
                  <p:nvPr/>
                </p:nvSpPr>
                <p:spPr bwMode="auto">
                  <a:xfrm>
                    <a:off x="5264" y="3474"/>
                    <a:ext cx="2" cy="10"/>
                  </a:xfrm>
                  <a:custGeom>
                    <a:avLst/>
                    <a:gdLst/>
                    <a:ahLst/>
                    <a:cxnLst>
                      <a:cxn ang="0">
                        <a:pos x="0" y="0"/>
                      </a:cxn>
                      <a:cxn ang="0">
                        <a:pos x="0" y="7"/>
                      </a:cxn>
                      <a:cxn ang="0">
                        <a:pos x="2" y="10"/>
                      </a:cxn>
                      <a:cxn ang="0">
                        <a:pos x="2" y="0"/>
                      </a:cxn>
                      <a:cxn ang="0">
                        <a:pos x="0" y="0"/>
                      </a:cxn>
                    </a:cxnLst>
                    <a:rect l="0" t="0" r="r" b="b"/>
                    <a:pathLst>
                      <a:path w="2" h="10">
                        <a:moveTo>
                          <a:pt x="0" y="0"/>
                        </a:moveTo>
                        <a:lnTo>
                          <a:pt x="0" y="7"/>
                        </a:lnTo>
                        <a:lnTo>
                          <a:pt x="2" y="1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054" name="Freeform 2598"/>
                  <p:cNvSpPr>
                    <a:spLocks/>
                  </p:cNvSpPr>
                  <p:nvPr/>
                </p:nvSpPr>
                <p:spPr bwMode="auto">
                  <a:xfrm>
                    <a:off x="5264" y="3486"/>
                    <a:ext cx="2" cy="86"/>
                  </a:xfrm>
                  <a:custGeom>
                    <a:avLst/>
                    <a:gdLst/>
                    <a:ahLst/>
                    <a:cxnLst>
                      <a:cxn ang="0">
                        <a:pos x="0" y="0"/>
                      </a:cxn>
                      <a:cxn ang="0">
                        <a:pos x="0" y="81"/>
                      </a:cxn>
                      <a:cxn ang="0">
                        <a:pos x="2" y="86"/>
                      </a:cxn>
                      <a:cxn ang="0">
                        <a:pos x="2" y="3"/>
                      </a:cxn>
                      <a:cxn ang="0">
                        <a:pos x="0" y="0"/>
                      </a:cxn>
                    </a:cxnLst>
                    <a:rect l="0" t="0" r="r" b="b"/>
                    <a:pathLst>
                      <a:path w="2" h="86">
                        <a:moveTo>
                          <a:pt x="0" y="0"/>
                        </a:moveTo>
                        <a:lnTo>
                          <a:pt x="0" y="81"/>
                        </a:lnTo>
                        <a:lnTo>
                          <a:pt x="2" y="86"/>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055" name="Freeform 2599"/>
                  <p:cNvSpPr>
                    <a:spLocks/>
                  </p:cNvSpPr>
                  <p:nvPr/>
                </p:nvSpPr>
                <p:spPr bwMode="auto">
                  <a:xfrm>
                    <a:off x="5264" y="3207"/>
                    <a:ext cx="2" cy="39"/>
                  </a:xfrm>
                  <a:custGeom>
                    <a:avLst/>
                    <a:gdLst/>
                    <a:ahLst/>
                    <a:cxnLst>
                      <a:cxn ang="0">
                        <a:pos x="0" y="3"/>
                      </a:cxn>
                      <a:cxn ang="0">
                        <a:pos x="0" y="39"/>
                      </a:cxn>
                      <a:cxn ang="0">
                        <a:pos x="2" y="37"/>
                      </a:cxn>
                      <a:cxn ang="0">
                        <a:pos x="2" y="0"/>
                      </a:cxn>
                      <a:cxn ang="0">
                        <a:pos x="0" y="3"/>
                      </a:cxn>
                    </a:cxnLst>
                    <a:rect l="0" t="0" r="r" b="b"/>
                    <a:pathLst>
                      <a:path w="2" h="39">
                        <a:moveTo>
                          <a:pt x="0" y="3"/>
                        </a:moveTo>
                        <a:lnTo>
                          <a:pt x="0" y="39"/>
                        </a:lnTo>
                        <a:lnTo>
                          <a:pt x="2" y="37"/>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056" name="Freeform 2600"/>
                  <p:cNvSpPr>
                    <a:spLocks/>
                  </p:cNvSpPr>
                  <p:nvPr/>
                </p:nvSpPr>
                <p:spPr bwMode="auto">
                  <a:xfrm>
                    <a:off x="5264" y="3408"/>
                    <a:ext cx="2" cy="51"/>
                  </a:xfrm>
                  <a:custGeom>
                    <a:avLst/>
                    <a:gdLst/>
                    <a:ahLst/>
                    <a:cxnLst>
                      <a:cxn ang="0">
                        <a:pos x="0" y="0"/>
                      </a:cxn>
                      <a:cxn ang="0">
                        <a:pos x="0" y="49"/>
                      </a:cxn>
                      <a:cxn ang="0">
                        <a:pos x="2" y="51"/>
                      </a:cxn>
                      <a:cxn ang="0">
                        <a:pos x="2" y="2"/>
                      </a:cxn>
                      <a:cxn ang="0">
                        <a:pos x="0" y="0"/>
                      </a:cxn>
                    </a:cxnLst>
                    <a:rect l="0" t="0" r="r" b="b"/>
                    <a:pathLst>
                      <a:path w="2" h="51">
                        <a:moveTo>
                          <a:pt x="0" y="0"/>
                        </a:moveTo>
                        <a:lnTo>
                          <a:pt x="0" y="49"/>
                        </a:lnTo>
                        <a:lnTo>
                          <a:pt x="2" y="51"/>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057" name="Freeform 2601"/>
                  <p:cNvSpPr>
                    <a:spLocks/>
                  </p:cNvSpPr>
                  <p:nvPr/>
                </p:nvSpPr>
                <p:spPr bwMode="auto">
                  <a:xfrm>
                    <a:off x="5266" y="3410"/>
                    <a:ext cx="3" cy="61"/>
                  </a:xfrm>
                  <a:custGeom>
                    <a:avLst/>
                    <a:gdLst/>
                    <a:ahLst/>
                    <a:cxnLst>
                      <a:cxn ang="0">
                        <a:pos x="0" y="0"/>
                      </a:cxn>
                      <a:cxn ang="0">
                        <a:pos x="0" y="59"/>
                      </a:cxn>
                      <a:cxn ang="0">
                        <a:pos x="3" y="61"/>
                      </a:cxn>
                      <a:cxn ang="0">
                        <a:pos x="3" y="3"/>
                      </a:cxn>
                      <a:cxn ang="0">
                        <a:pos x="0" y="0"/>
                      </a:cxn>
                    </a:cxnLst>
                    <a:rect l="0" t="0" r="r" b="b"/>
                    <a:pathLst>
                      <a:path w="3" h="61">
                        <a:moveTo>
                          <a:pt x="0" y="0"/>
                        </a:moveTo>
                        <a:lnTo>
                          <a:pt x="0" y="59"/>
                        </a:lnTo>
                        <a:lnTo>
                          <a:pt x="3" y="61"/>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058" name="Freeform 2602"/>
                  <p:cNvSpPr>
                    <a:spLocks/>
                  </p:cNvSpPr>
                  <p:nvPr/>
                </p:nvSpPr>
                <p:spPr bwMode="auto">
                  <a:xfrm>
                    <a:off x="5266" y="3474"/>
                    <a:ext cx="3" cy="10"/>
                  </a:xfrm>
                  <a:custGeom>
                    <a:avLst/>
                    <a:gdLst/>
                    <a:ahLst/>
                    <a:cxnLst>
                      <a:cxn ang="0">
                        <a:pos x="0" y="0"/>
                      </a:cxn>
                      <a:cxn ang="0">
                        <a:pos x="0" y="10"/>
                      </a:cxn>
                      <a:cxn ang="0">
                        <a:pos x="3" y="10"/>
                      </a:cxn>
                      <a:cxn ang="0">
                        <a:pos x="3" y="2"/>
                      </a:cxn>
                      <a:cxn ang="0">
                        <a:pos x="0" y="0"/>
                      </a:cxn>
                    </a:cxnLst>
                    <a:rect l="0" t="0" r="r" b="b"/>
                    <a:pathLst>
                      <a:path w="3" h="10">
                        <a:moveTo>
                          <a:pt x="0" y="0"/>
                        </a:moveTo>
                        <a:lnTo>
                          <a:pt x="0" y="10"/>
                        </a:lnTo>
                        <a:lnTo>
                          <a:pt x="3" y="10"/>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059" name="Rectangle 2603"/>
                  <p:cNvSpPr>
                    <a:spLocks noChangeArrowheads="1"/>
                  </p:cNvSpPr>
                  <p:nvPr/>
                </p:nvSpPr>
                <p:spPr bwMode="auto">
                  <a:xfrm>
                    <a:off x="5266" y="3489"/>
                    <a:ext cx="3" cy="27"/>
                  </a:xfrm>
                  <a:prstGeom prst="rect">
                    <a:avLst/>
                  </a:prstGeom>
                  <a:solidFill>
                    <a:srgbClr val="669900">
                      <a:alpha val="25000"/>
                    </a:srgbClr>
                  </a:solidFill>
                  <a:ln w="9525">
                    <a:noFill/>
                    <a:miter lim="800000"/>
                    <a:headEnd/>
                    <a:tailEnd/>
                  </a:ln>
                </p:spPr>
                <p:txBody>
                  <a:bodyPr/>
                  <a:lstStyle/>
                  <a:p>
                    <a:endParaRPr lang="es-SV"/>
                  </a:p>
                </p:txBody>
              </p:sp>
              <p:sp>
                <p:nvSpPr>
                  <p:cNvPr id="150060" name="Freeform 2604"/>
                  <p:cNvSpPr>
                    <a:spLocks/>
                  </p:cNvSpPr>
                  <p:nvPr/>
                </p:nvSpPr>
                <p:spPr bwMode="auto">
                  <a:xfrm>
                    <a:off x="5266" y="3516"/>
                    <a:ext cx="3" cy="63"/>
                  </a:xfrm>
                  <a:custGeom>
                    <a:avLst/>
                    <a:gdLst/>
                    <a:ahLst/>
                    <a:cxnLst>
                      <a:cxn ang="0">
                        <a:pos x="0" y="0"/>
                      </a:cxn>
                      <a:cxn ang="0">
                        <a:pos x="0" y="61"/>
                      </a:cxn>
                      <a:cxn ang="0">
                        <a:pos x="3" y="63"/>
                      </a:cxn>
                      <a:cxn ang="0">
                        <a:pos x="3" y="2"/>
                      </a:cxn>
                      <a:cxn ang="0">
                        <a:pos x="0" y="0"/>
                      </a:cxn>
                    </a:cxnLst>
                    <a:rect l="0" t="0" r="r" b="b"/>
                    <a:pathLst>
                      <a:path w="3" h="63">
                        <a:moveTo>
                          <a:pt x="0" y="0"/>
                        </a:moveTo>
                        <a:lnTo>
                          <a:pt x="0" y="61"/>
                        </a:lnTo>
                        <a:lnTo>
                          <a:pt x="3" y="63"/>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061" name="Freeform 2605"/>
                  <p:cNvSpPr>
                    <a:spLocks/>
                  </p:cNvSpPr>
                  <p:nvPr/>
                </p:nvSpPr>
                <p:spPr bwMode="auto">
                  <a:xfrm>
                    <a:off x="5266" y="3205"/>
                    <a:ext cx="3" cy="39"/>
                  </a:xfrm>
                  <a:custGeom>
                    <a:avLst/>
                    <a:gdLst/>
                    <a:ahLst/>
                    <a:cxnLst>
                      <a:cxn ang="0">
                        <a:pos x="0" y="0"/>
                      </a:cxn>
                      <a:cxn ang="0">
                        <a:pos x="0" y="39"/>
                      </a:cxn>
                      <a:cxn ang="0">
                        <a:pos x="3" y="36"/>
                      </a:cxn>
                      <a:cxn ang="0">
                        <a:pos x="3" y="0"/>
                      </a:cxn>
                      <a:cxn ang="0">
                        <a:pos x="0" y="0"/>
                      </a:cxn>
                    </a:cxnLst>
                    <a:rect l="0" t="0" r="r" b="b"/>
                    <a:pathLst>
                      <a:path w="3" h="39">
                        <a:moveTo>
                          <a:pt x="0" y="0"/>
                        </a:moveTo>
                        <a:lnTo>
                          <a:pt x="0" y="39"/>
                        </a:lnTo>
                        <a:lnTo>
                          <a:pt x="3" y="36"/>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062" name="Freeform 2606"/>
                  <p:cNvSpPr>
                    <a:spLocks/>
                  </p:cNvSpPr>
                  <p:nvPr/>
                </p:nvSpPr>
                <p:spPr bwMode="auto">
                  <a:xfrm>
                    <a:off x="5269" y="3202"/>
                    <a:ext cx="2" cy="39"/>
                  </a:xfrm>
                  <a:custGeom>
                    <a:avLst/>
                    <a:gdLst/>
                    <a:ahLst/>
                    <a:cxnLst>
                      <a:cxn ang="0">
                        <a:pos x="0" y="3"/>
                      </a:cxn>
                      <a:cxn ang="0">
                        <a:pos x="0" y="39"/>
                      </a:cxn>
                      <a:cxn ang="0">
                        <a:pos x="2" y="37"/>
                      </a:cxn>
                      <a:cxn ang="0">
                        <a:pos x="2" y="0"/>
                      </a:cxn>
                      <a:cxn ang="0">
                        <a:pos x="0" y="3"/>
                      </a:cxn>
                    </a:cxnLst>
                    <a:rect l="0" t="0" r="r" b="b"/>
                    <a:pathLst>
                      <a:path w="2" h="39">
                        <a:moveTo>
                          <a:pt x="0" y="3"/>
                        </a:moveTo>
                        <a:lnTo>
                          <a:pt x="0" y="39"/>
                        </a:lnTo>
                        <a:lnTo>
                          <a:pt x="2" y="37"/>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063" name="Freeform 2607"/>
                  <p:cNvSpPr>
                    <a:spLocks/>
                  </p:cNvSpPr>
                  <p:nvPr/>
                </p:nvSpPr>
                <p:spPr bwMode="auto">
                  <a:xfrm>
                    <a:off x="5269" y="3476"/>
                    <a:ext cx="2" cy="8"/>
                  </a:xfrm>
                  <a:custGeom>
                    <a:avLst/>
                    <a:gdLst/>
                    <a:ahLst/>
                    <a:cxnLst>
                      <a:cxn ang="0">
                        <a:pos x="0" y="0"/>
                      </a:cxn>
                      <a:cxn ang="0">
                        <a:pos x="0" y="8"/>
                      </a:cxn>
                      <a:cxn ang="0">
                        <a:pos x="2" y="5"/>
                      </a:cxn>
                      <a:cxn ang="0">
                        <a:pos x="2" y="3"/>
                      </a:cxn>
                      <a:cxn ang="0">
                        <a:pos x="0" y="0"/>
                      </a:cxn>
                    </a:cxnLst>
                    <a:rect l="0" t="0" r="r" b="b"/>
                    <a:pathLst>
                      <a:path w="2" h="8">
                        <a:moveTo>
                          <a:pt x="0" y="0"/>
                        </a:moveTo>
                        <a:lnTo>
                          <a:pt x="0" y="8"/>
                        </a:lnTo>
                        <a:lnTo>
                          <a:pt x="2" y="5"/>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064" name="Freeform 2608"/>
                  <p:cNvSpPr>
                    <a:spLocks/>
                  </p:cNvSpPr>
                  <p:nvPr/>
                </p:nvSpPr>
                <p:spPr bwMode="auto">
                  <a:xfrm>
                    <a:off x="5269" y="3489"/>
                    <a:ext cx="2" cy="29"/>
                  </a:xfrm>
                  <a:custGeom>
                    <a:avLst/>
                    <a:gdLst/>
                    <a:ahLst/>
                    <a:cxnLst>
                      <a:cxn ang="0">
                        <a:pos x="0" y="0"/>
                      </a:cxn>
                      <a:cxn ang="0">
                        <a:pos x="0" y="27"/>
                      </a:cxn>
                      <a:cxn ang="0">
                        <a:pos x="2" y="29"/>
                      </a:cxn>
                      <a:cxn ang="0">
                        <a:pos x="2" y="0"/>
                      </a:cxn>
                      <a:cxn ang="0">
                        <a:pos x="0" y="0"/>
                      </a:cxn>
                    </a:cxnLst>
                    <a:rect l="0" t="0" r="r" b="b"/>
                    <a:pathLst>
                      <a:path w="2" h="29">
                        <a:moveTo>
                          <a:pt x="0" y="0"/>
                        </a:moveTo>
                        <a:lnTo>
                          <a:pt x="0" y="27"/>
                        </a:lnTo>
                        <a:lnTo>
                          <a:pt x="2" y="29"/>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065" name="Rectangle 2609"/>
                  <p:cNvSpPr>
                    <a:spLocks noChangeArrowheads="1"/>
                  </p:cNvSpPr>
                  <p:nvPr/>
                </p:nvSpPr>
                <p:spPr bwMode="auto">
                  <a:xfrm>
                    <a:off x="5269" y="3520"/>
                    <a:ext cx="2" cy="8"/>
                  </a:xfrm>
                  <a:prstGeom prst="rect">
                    <a:avLst/>
                  </a:prstGeom>
                  <a:solidFill>
                    <a:srgbClr val="669900">
                      <a:alpha val="25000"/>
                    </a:srgbClr>
                  </a:solidFill>
                  <a:ln w="9525">
                    <a:noFill/>
                    <a:miter lim="800000"/>
                    <a:headEnd/>
                    <a:tailEnd/>
                  </a:ln>
                </p:spPr>
                <p:txBody>
                  <a:bodyPr/>
                  <a:lstStyle/>
                  <a:p>
                    <a:endParaRPr lang="es-SV"/>
                  </a:p>
                </p:txBody>
              </p:sp>
              <p:sp>
                <p:nvSpPr>
                  <p:cNvPr id="150066" name="Freeform 2610"/>
                  <p:cNvSpPr>
                    <a:spLocks/>
                  </p:cNvSpPr>
                  <p:nvPr/>
                </p:nvSpPr>
                <p:spPr bwMode="auto">
                  <a:xfrm>
                    <a:off x="5269" y="3413"/>
                    <a:ext cx="2" cy="63"/>
                  </a:xfrm>
                  <a:custGeom>
                    <a:avLst/>
                    <a:gdLst/>
                    <a:ahLst/>
                    <a:cxnLst>
                      <a:cxn ang="0">
                        <a:pos x="0" y="0"/>
                      </a:cxn>
                      <a:cxn ang="0">
                        <a:pos x="0" y="58"/>
                      </a:cxn>
                      <a:cxn ang="0">
                        <a:pos x="2" y="63"/>
                      </a:cxn>
                      <a:cxn ang="0">
                        <a:pos x="2" y="0"/>
                      </a:cxn>
                      <a:cxn ang="0">
                        <a:pos x="0" y="0"/>
                      </a:cxn>
                    </a:cxnLst>
                    <a:rect l="0" t="0" r="r" b="b"/>
                    <a:pathLst>
                      <a:path w="2" h="63">
                        <a:moveTo>
                          <a:pt x="0" y="0"/>
                        </a:moveTo>
                        <a:lnTo>
                          <a:pt x="0" y="58"/>
                        </a:lnTo>
                        <a:lnTo>
                          <a:pt x="2" y="63"/>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067" name="Freeform 2611"/>
                  <p:cNvSpPr>
                    <a:spLocks/>
                  </p:cNvSpPr>
                  <p:nvPr/>
                </p:nvSpPr>
                <p:spPr bwMode="auto">
                  <a:xfrm>
                    <a:off x="5271" y="3486"/>
                    <a:ext cx="3" cy="37"/>
                  </a:xfrm>
                  <a:custGeom>
                    <a:avLst/>
                    <a:gdLst/>
                    <a:ahLst/>
                    <a:cxnLst>
                      <a:cxn ang="0">
                        <a:pos x="0" y="3"/>
                      </a:cxn>
                      <a:cxn ang="0">
                        <a:pos x="0" y="34"/>
                      </a:cxn>
                      <a:cxn ang="0">
                        <a:pos x="3" y="37"/>
                      </a:cxn>
                      <a:cxn ang="0">
                        <a:pos x="3" y="0"/>
                      </a:cxn>
                      <a:cxn ang="0">
                        <a:pos x="0" y="3"/>
                      </a:cxn>
                    </a:cxnLst>
                    <a:rect l="0" t="0" r="r" b="b"/>
                    <a:pathLst>
                      <a:path w="3" h="37">
                        <a:moveTo>
                          <a:pt x="0" y="3"/>
                        </a:moveTo>
                        <a:lnTo>
                          <a:pt x="0" y="34"/>
                        </a:lnTo>
                        <a:lnTo>
                          <a:pt x="3" y="37"/>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068" name="Freeform 2612"/>
                  <p:cNvSpPr>
                    <a:spLocks/>
                  </p:cNvSpPr>
                  <p:nvPr/>
                </p:nvSpPr>
                <p:spPr bwMode="auto">
                  <a:xfrm>
                    <a:off x="5269" y="3530"/>
                    <a:ext cx="2" cy="49"/>
                  </a:xfrm>
                  <a:custGeom>
                    <a:avLst/>
                    <a:gdLst/>
                    <a:ahLst/>
                    <a:cxnLst>
                      <a:cxn ang="0">
                        <a:pos x="0" y="0"/>
                      </a:cxn>
                      <a:cxn ang="0">
                        <a:pos x="0" y="49"/>
                      </a:cxn>
                      <a:cxn ang="0">
                        <a:pos x="2" y="47"/>
                      </a:cxn>
                      <a:cxn ang="0">
                        <a:pos x="2" y="3"/>
                      </a:cxn>
                      <a:cxn ang="0">
                        <a:pos x="0" y="0"/>
                      </a:cxn>
                    </a:cxnLst>
                    <a:rect l="0" t="0" r="r" b="b"/>
                    <a:pathLst>
                      <a:path w="2" h="49">
                        <a:moveTo>
                          <a:pt x="0" y="0"/>
                        </a:moveTo>
                        <a:lnTo>
                          <a:pt x="0" y="49"/>
                        </a:lnTo>
                        <a:lnTo>
                          <a:pt x="2" y="47"/>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069" name="Freeform 2613"/>
                  <p:cNvSpPr>
                    <a:spLocks/>
                  </p:cNvSpPr>
                  <p:nvPr/>
                </p:nvSpPr>
                <p:spPr bwMode="auto">
                  <a:xfrm>
                    <a:off x="5271" y="3533"/>
                    <a:ext cx="3" cy="44"/>
                  </a:xfrm>
                  <a:custGeom>
                    <a:avLst/>
                    <a:gdLst/>
                    <a:ahLst/>
                    <a:cxnLst>
                      <a:cxn ang="0">
                        <a:pos x="0" y="0"/>
                      </a:cxn>
                      <a:cxn ang="0">
                        <a:pos x="0" y="44"/>
                      </a:cxn>
                      <a:cxn ang="0">
                        <a:pos x="3" y="44"/>
                      </a:cxn>
                      <a:cxn ang="0">
                        <a:pos x="3" y="2"/>
                      </a:cxn>
                      <a:cxn ang="0">
                        <a:pos x="0" y="0"/>
                      </a:cxn>
                    </a:cxnLst>
                    <a:rect l="0" t="0" r="r" b="b"/>
                    <a:pathLst>
                      <a:path w="3" h="44">
                        <a:moveTo>
                          <a:pt x="0" y="0"/>
                        </a:moveTo>
                        <a:lnTo>
                          <a:pt x="0" y="44"/>
                        </a:lnTo>
                        <a:lnTo>
                          <a:pt x="3" y="44"/>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070" name="Freeform 2614"/>
                  <p:cNvSpPr>
                    <a:spLocks/>
                  </p:cNvSpPr>
                  <p:nvPr/>
                </p:nvSpPr>
                <p:spPr bwMode="auto">
                  <a:xfrm>
                    <a:off x="5271" y="3200"/>
                    <a:ext cx="5" cy="41"/>
                  </a:xfrm>
                  <a:custGeom>
                    <a:avLst/>
                    <a:gdLst/>
                    <a:ahLst/>
                    <a:cxnLst>
                      <a:cxn ang="0">
                        <a:pos x="0" y="2"/>
                      </a:cxn>
                      <a:cxn ang="0">
                        <a:pos x="0" y="39"/>
                      </a:cxn>
                      <a:cxn ang="0">
                        <a:pos x="5" y="41"/>
                      </a:cxn>
                      <a:cxn ang="0">
                        <a:pos x="5" y="0"/>
                      </a:cxn>
                      <a:cxn ang="0">
                        <a:pos x="0" y="2"/>
                      </a:cxn>
                    </a:cxnLst>
                    <a:rect l="0" t="0" r="r" b="b"/>
                    <a:pathLst>
                      <a:path w="5" h="41">
                        <a:moveTo>
                          <a:pt x="0" y="2"/>
                        </a:moveTo>
                        <a:lnTo>
                          <a:pt x="0" y="39"/>
                        </a:lnTo>
                        <a:lnTo>
                          <a:pt x="5" y="41"/>
                        </a:lnTo>
                        <a:lnTo>
                          <a:pt x="5" y="0"/>
                        </a:lnTo>
                        <a:lnTo>
                          <a:pt x="0" y="2"/>
                        </a:lnTo>
                        <a:close/>
                      </a:path>
                    </a:pathLst>
                  </a:custGeom>
                  <a:solidFill>
                    <a:srgbClr val="669900">
                      <a:alpha val="25000"/>
                    </a:srgbClr>
                  </a:solidFill>
                  <a:ln w="9525">
                    <a:noFill/>
                    <a:round/>
                    <a:headEnd/>
                    <a:tailEnd/>
                  </a:ln>
                </p:spPr>
                <p:txBody>
                  <a:bodyPr/>
                  <a:lstStyle/>
                  <a:p>
                    <a:endParaRPr lang="es-SV"/>
                  </a:p>
                </p:txBody>
              </p:sp>
              <p:sp>
                <p:nvSpPr>
                  <p:cNvPr id="150071" name="Freeform 2615"/>
                  <p:cNvSpPr>
                    <a:spLocks/>
                  </p:cNvSpPr>
                  <p:nvPr/>
                </p:nvSpPr>
                <p:spPr bwMode="auto">
                  <a:xfrm>
                    <a:off x="5271" y="3413"/>
                    <a:ext cx="3" cy="66"/>
                  </a:xfrm>
                  <a:custGeom>
                    <a:avLst/>
                    <a:gdLst/>
                    <a:ahLst/>
                    <a:cxnLst>
                      <a:cxn ang="0">
                        <a:pos x="0" y="0"/>
                      </a:cxn>
                      <a:cxn ang="0">
                        <a:pos x="0" y="63"/>
                      </a:cxn>
                      <a:cxn ang="0">
                        <a:pos x="3" y="66"/>
                      </a:cxn>
                      <a:cxn ang="0">
                        <a:pos x="3" y="0"/>
                      </a:cxn>
                      <a:cxn ang="0">
                        <a:pos x="0" y="0"/>
                      </a:cxn>
                    </a:cxnLst>
                    <a:rect l="0" t="0" r="r" b="b"/>
                    <a:pathLst>
                      <a:path w="3" h="66">
                        <a:moveTo>
                          <a:pt x="0" y="0"/>
                        </a:moveTo>
                        <a:lnTo>
                          <a:pt x="0" y="63"/>
                        </a:lnTo>
                        <a:lnTo>
                          <a:pt x="3" y="66"/>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072" name="Rectangle 2616"/>
                  <p:cNvSpPr>
                    <a:spLocks noChangeArrowheads="1"/>
                  </p:cNvSpPr>
                  <p:nvPr/>
                </p:nvSpPr>
                <p:spPr bwMode="auto">
                  <a:xfrm>
                    <a:off x="5274" y="3528"/>
                    <a:ext cx="2" cy="5"/>
                  </a:xfrm>
                  <a:prstGeom prst="rect">
                    <a:avLst/>
                  </a:prstGeom>
                  <a:solidFill>
                    <a:srgbClr val="669900">
                      <a:alpha val="25000"/>
                    </a:srgbClr>
                  </a:solidFill>
                  <a:ln w="9525">
                    <a:noFill/>
                    <a:miter lim="800000"/>
                    <a:headEnd/>
                    <a:tailEnd/>
                  </a:ln>
                </p:spPr>
                <p:txBody>
                  <a:bodyPr/>
                  <a:lstStyle/>
                  <a:p>
                    <a:endParaRPr lang="es-SV"/>
                  </a:p>
                </p:txBody>
              </p:sp>
              <p:sp>
                <p:nvSpPr>
                  <p:cNvPr id="150073" name="Freeform 2617"/>
                  <p:cNvSpPr>
                    <a:spLocks/>
                  </p:cNvSpPr>
                  <p:nvPr/>
                </p:nvSpPr>
                <p:spPr bwMode="auto">
                  <a:xfrm>
                    <a:off x="5274" y="3535"/>
                    <a:ext cx="2" cy="5"/>
                  </a:xfrm>
                  <a:custGeom>
                    <a:avLst/>
                    <a:gdLst/>
                    <a:ahLst/>
                    <a:cxnLst>
                      <a:cxn ang="0">
                        <a:pos x="0" y="0"/>
                      </a:cxn>
                      <a:cxn ang="0">
                        <a:pos x="0" y="5"/>
                      </a:cxn>
                      <a:cxn ang="0">
                        <a:pos x="2" y="3"/>
                      </a:cxn>
                      <a:cxn ang="0">
                        <a:pos x="2" y="0"/>
                      </a:cxn>
                      <a:cxn ang="0">
                        <a:pos x="0" y="0"/>
                      </a:cxn>
                    </a:cxnLst>
                    <a:rect l="0" t="0" r="r" b="b"/>
                    <a:pathLst>
                      <a:path w="2" h="5">
                        <a:moveTo>
                          <a:pt x="0" y="0"/>
                        </a:moveTo>
                        <a:lnTo>
                          <a:pt x="0" y="5"/>
                        </a:lnTo>
                        <a:lnTo>
                          <a:pt x="2" y="3"/>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074" name="Freeform 2618"/>
                  <p:cNvSpPr>
                    <a:spLocks/>
                  </p:cNvSpPr>
                  <p:nvPr/>
                </p:nvSpPr>
                <p:spPr bwMode="auto">
                  <a:xfrm>
                    <a:off x="5274" y="3547"/>
                    <a:ext cx="2" cy="5"/>
                  </a:xfrm>
                  <a:custGeom>
                    <a:avLst/>
                    <a:gdLst/>
                    <a:ahLst/>
                    <a:cxnLst>
                      <a:cxn ang="0">
                        <a:pos x="0" y="0"/>
                      </a:cxn>
                      <a:cxn ang="0">
                        <a:pos x="0" y="5"/>
                      </a:cxn>
                      <a:cxn ang="0">
                        <a:pos x="2" y="5"/>
                      </a:cxn>
                      <a:cxn ang="0">
                        <a:pos x="2" y="3"/>
                      </a:cxn>
                      <a:cxn ang="0">
                        <a:pos x="0" y="0"/>
                      </a:cxn>
                    </a:cxnLst>
                    <a:rect l="0" t="0" r="r" b="b"/>
                    <a:pathLst>
                      <a:path w="2" h="5">
                        <a:moveTo>
                          <a:pt x="0" y="0"/>
                        </a:moveTo>
                        <a:lnTo>
                          <a:pt x="0" y="5"/>
                        </a:lnTo>
                        <a:lnTo>
                          <a:pt x="2" y="5"/>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075" name="Freeform 2619"/>
                  <p:cNvSpPr>
                    <a:spLocks/>
                  </p:cNvSpPr>
                  <p:nvPr/>
                </p:nvSpPr>
                <p:spPr bwMode="auto">
                  <a:xfrm>
                    <a:off x="5274" y="3555"/>
                    <a:ext cx="2" cy="19"/>
                  </a:xfrm>
                  <a:custGeom>
                    <a:avLst/>
                    <a:gdLst/>
                    <a:ahLst/>
                    <a:cxnLst>
                      <a:cxn ang="0">
                        <a:pos x="0" y="0"/>
                      </a:cxn>
                      <a:cxn ang="0">
                        <a:pos x="0" y="19"/>
                      </a:cxn>
                      <a:cxn ang="0">
                        <a:pos x="2" y="19"/>
                      </a:cxn>
                      <a:cxn ang="0">
                        <a:pos x="2" y="2"/>
                      </a:cxn>
                      <a:cxn ang="0">
                        <a:pos x="0" y="0"/>
                      </a:cxn>
                    </a:cxnLst>
                    <a:rect l="0" t="0" r="r" b="b"/>
                    <a:pathLst>
                      <a:path w="2" h="19">
                        <a:moveTo>
                          <a:pt x="0" y="0"/>
                        </a:moveTo>
                        <a:lnTo>
                          <a:pt x="0" y="19"/>
                        </a:lnTo>
                        <a:lnTo>
                          <a:pt x="2" y="19"/>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076" name="Freeform 2620"/>
                  <p:cNvSpPr>
                    <a:spLocks/>
                  </p:cNvSpPr>
                  <p:nvPr/>
                </p:nvSpPr>
                <p:spPr bwMode="auto">
                  <a:xfrm>
                    <a:off x="5274" y="3413"/>
                    <a:ext cx="2" cy="115"/>
                  </a:xfrm>
                  <a:custGeom>
                    <a:avLst/>
                    <a:gdLst/>
                    <a:ahLst/>
                    <a:cxnLst>
                      <a:cxn ang="0">
                        <a:pos x="0" y="0"/>
                      </a:cxn>
                      <a:cxn ang="0">
                        <a:pos x="0" y="112"/>
                      </a:cxn>
                      <a:cxn ang="0">
                        <a:pos x="2" y="115"/>
                      </a:cxn>
                      <a:cxn ang="0">
                        <a:pos x="2" y="0"/>
                      </a:cxn>
                      <a:cxn ang="0">
                        <a:pos x="0" y="0"/>
                      </a:cxn>
                    </a:cxnLst>
                    <a:rect l="0" t="0" r="r" b="b"/>
                    <a:pathLst>
                      <a:path w="2" h="115">
                        <a:moveTo>
                          <a:pt x="0" y="0"/>
                        </a:moveTo>
                        <a:lnTo>
                          <a:pt x="0" y="112"/>
                        </a:lnTo>
                        <a:lnTo>
                          <a:pt x="2" y="11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077" name="Rectangle 2621"/>
                  <p:cNvSpPr>
                    <a:spLocks noChangeArrowheads="1"/>
                  </p:cNvSpPr>
                  <p:nvPr/>
                </p:nvSpPr>
                <p:spPr bwMode="auto">
                  <a:xfrm>
                    <a:off x="5276" y="3413"/>
                    <a:ext cx="2" cy="115"/>
                  </a:xfrm>
                  <a:prstGeom prst="rect">
                    <a:avLst/>
                  </a:prstGeom>
                  <a:solidFill>
                    <a:srgbClr val="669900">
                      <a:alpha val="25000"/>
                    </a:srgbClr>
                  </a:solidFill>
                  <a:ln w="9525">
                    <a:noFill/>
                    <a:miter lim="800000"/>
                    <a:headEnd/>
                    <a:tailEnd/>
                  </a:ln>
                </p:spPr>
                <p:txBody>
                  <a:bodyPr/>
                  <a:lstStyle/>
                  <a:p>
                    <a:endParaRPr lang="es-SV"/>
                  </a:p>
                </p:txBody>
              </p:sp>
              <p:sp>
                <p:nvSpPr>
                  <p:cNvPr id="150078" name="Freeform 2622"/>
                  <p:cNvSpPr>
                    <a:spLocks/>
                  </p:cNvSpPr>
                  <p:nvPr/>
                </p:nvSpPr>
                <p:spPr bwMode="auto">
                  <a:xfrm>
                    <a:off x="5276" y="3528"/>
                    <a:ext cx="2" cy="7"/>
                  </a:xfrm>
                  <a:custGeom>
                    <a:avLst/>
                    <a:gdLst/>
                    <a:ahLst/>
                    <a:cxnLst>
                      <a:cxn ang="0">
                        <a:pos x="0" y="0"/>
                      </a:cxn>
                      <a:cxn ang="0">
                        <a:pos x="0" y="5"/>
                      </a:cxn>
                      <a:cxn ang="0">
                        <a:pos x="2" y="7"/>
                      </a:cxn>
                      <a:cxn ang="0">
                        <a:pos x="2" y="2"/>
                      </a:cxn>
                      <a:cxn ang="0">
                        <a:pos x="0" y="0"/>
                      </a:cxn>
                    </a:cxnLst>
                    <a:rect l="0" t="0" r="r" b="b"/>
                    <a:pathLst>
                      <a:path w="2" h="7">
                        <a:moveTo>
                          <a:pt x="0" y="0"/>
                        </a:moveTo>
                        <a:lnTo>
                          <a:pt x="0" y="5"/>
                        </a:lnTo>
                        <a:lnTo>
                          <a:pt x="2" y="7"/>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079" name="Freeform 2623"/>
                  <p:cNvSpPr>
                    <a:spLocks/>
                  </p:cNvSpPr>
                  <p:nvPr/>
                </p:nvSpPr>
                <p:spPr bwMode="auto">
                  <a:xfrm>
                    <a:off x="5276" y="3540"/>
                    <a:ext cx="2" cy="5"/>
                  </a:xfrm>
                  <a:custGeom>
                    <a:avLst/>
                    <a:gdLst/>
                    <a:ahLst/>
                    <a:cxnLst>
                      <a:cxn ang="0">
                        <a:pos x="0" y="2"/>
                      </a:cxn>
                      <a:cxn ang="0">
                        <a:pos x="0" y="5"/>
                      </a:cxn>
                      <a:cxn ang="0">
                        <a:pos x="2" y="5"/>
                      </a:cxn>
                      <a:cxn ang="0">
                        <a:pos x="2" y="0"/>
                      </a:cxn>
                      <a:cxn ang="0">
                        <a:pos x="0" y="2"/>
                      </a:cxn>
                    </a:cxnLst>
                    <a:rect l="0" t="0" r="r" b="b"/>
                    <a:pathLst>
                      <a:path w="2" h="5">
                        <a:moveTo>
                          <a:pt x="0" y="2"/>
                        </a:moveTo>
                        <a:lnTo>
                          <a:pt x="0" y="5"/>
                        </a:lnTo>
                        <a:lnTo>
                          <a:pt x="2" y="5"/>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080" name="Rectangle 2624"/>
                  <p:cNvSpPr>
                    <a:spLocks noChangeArrowheads="1"/>
                  </p:cNvSpPr>
                  <p:nvPr/>
                </p:nvSpPr>
                <p:spPr bwMode="auto">
                  <a:xfrm>
                    <a:off x="5276" y="3550"/>
                    <a:ext cx="2" cy="2"/>
                  </a:xfrm>
                  <a:prstGeom prst="rect">
                    <a:avLst/>
                  </a:prstGeom>
                  <a:solidFill>
                    <a:srgbClr val="669900">
                      <a:alpha val="25000"/>
                    </a:srgbClr>
                  </a:solidFill>
                  <a:ln w="9525">
                    <a:noFill/>
                    <a:miter lim="800000"/>
                    <a:headEnd/>
                    <a:tailEnd/>
                  </a:ln>
                </p:spPr>
                <p:txBody>
                  <a:bodyPr/>
                  <a:lstStyle/>
                  <a:p>
                    <a:endParaRPr lang="es-SV"/>
                  </a:p>
                </p:txBody>
              </p:sp>
              <p:sp>
                <p:nvSpPr>
                  <p:cNvPr id="150081" name="Rectangle 2625"/>
                  <p:cNvSpPr>
                    <a:spLocks noChangeArrowheads="1"/>
                  </p:cNvSpPr>
                  <p:nvPr/>
                </p:nvSpPr>
                <p:spPr bwMode="auto">
                  <a:xfrm>
                    <a:off x="5276" y="3560"/>
                    <a:ext cx="2" cy="7"/>
                  </a:xfrm>
                  <a:prstGeom prst="rect">
                    <a:avLst/>
                  </a:prstGeom>
                  <a:solidFill>
                    <a:srgbClr val="669900">
                      <a:alpha val="25000"/>
                    </a:srgbClr>
                  </a:solidFill>
                  <a:ln w="9525">
                    <a:noFill/>
                    <a:miter lim="800000"/>
                    <a:headEnd/>
                    <a:tailEnd/>
                  </a:ln>
                </p:spPr>
                <p:txBody>
                  <a:bodyPr/>
                  <a:lstStyle/>
                  <a:p>
                    <a:endParaRPr lang="es-SV"/>
                  </a:p>
                </p:txBody>
              </p:sp>
              <p:sp>
                <p:nvSpPr>
                  <p:cNvPr id="150082" name="Freeform 2626"/>
                  <p:cNvSpPr>
                    <a:spLocks/>
                  </p:cNvSpPr>
                  <p:nvPr/>
                </p:nvSpPr>
                <p:spPr bwMode="auto">
                  <a:xfrm>
                    <a:off x="5276" y="3197"/>
                    <a:ext cx="2" cy="52"/>
                  </a:xfrm>
                  <a:custGeom>
                    <a:avLst/>
                    <a:gdLst/>
                    <a:ahLst/>
                    <a:cxnLst>
                      <a:cxn ang="0">
                        <a:pos x="0" y="3"/>
                      </a:cxn>
                      <a:cxn ang="0">
                        <a:pos x="0" y="44"/>
                      </a:cxn>
                      <a:cxn ang="0">
                        <a:pos x="2" y="52"/>
                      </a:cxn>
                      <a:cxn ang="0">
                        <a:pos x="2" y="0"/>
                      </a:cxn>
                      <a:cxn ang="0">
                        <a:pos x="0" y="3"/>
                      </a:cxn>
                    </a:cxnLst>
                    <a:rect l="0" t="0" r="r" b="b"/>
                    <a:pathLst>
                      <a:path w="2" h="52">
                        <a:moveTo>
                          <a:pt x="0" y="3"/>
                        </a:moveTo>
                        <a:lnTo>
                          <a:pt x="0" y="44"/>
                        </a:lnTo>
                        <a:lnTo>
                          <a:pt x="2" y="52"/>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083" name="Freeform 2627"/>
                  <p:cNvSpPr>
                    <a:spLocks/>
                  </p:cNvSpPr>
                  <p:nvPr/>
                </p:nvSpPr>
                <p:spPr bwMode="auto">
                  <a:xfrm>
                    <a:off x="5278" y="3192"/>
                    <a:ext cx="3" cy="64"/>
                  </a:xfrm>
                  <a:custGeom>
                    <a:avLst/>
                    <a:gdLst/>
                    <a:ahLst/>
                    <a:cxnLst>
                      <a:cxn ang="0">
                        <a:pos x="0" y="3"/>
                      </a:cxn>
                      <a:cxn ang="0">
                        <a:pos x="0" y="57"/>
                      </a:cxn>
                      <a:cxn ang="0">
                        <a:pos x="3" y="64"/>
                      </a:cxn>
                      <a:cxn ang="0">
                        <a:pos x="3" y="0"/>
                      </a:cxn>
                      <a:cxn ang="0">
                        <a:pos x="0" y="3"/>
                      </a:cxn>
                    </a:cxnLst>
                    <a:rect l="0" t="0" r="r" b="b"/>
                    <a:pathLst>
                      <a:path w="3" h="64">
                        <a:moveTo>
                          <a:pt x="0" y="3"/>
                        </a:moveTo>
                        <a:lnTo>
                          <a:pt x="0" y="57"/>
                        </a:lnTo>
                        <a:lnTo>
                          <a:pt x="3" y="64"/>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084" name="Freeform 2628"/>
                  <p:cNvSpPr>
                    <a:spLocks/>
                  </p:cNvSpPr>
                  <p:nvPr/>
                </p:nvSpPr>
                <p:spPr bwMode="auto">
                  <a:xfrm>
                    <a:off x="5278" y="3530"/>
                    <a:ext cx="3" cy="17"/>
                  </a:xfrm>
                  <a:custGeom>
                    <a:avLst/>
                    <a:gdLst/>
                    <a:ahLst/>
                    <a:cxnLst>
                      <a:cxn ang="0">
                        <a:pos x="0" y="0"/>
                      </a:cxn>
                      <a:cxn ang="0">
                        <a:pos x="0" y="17"/>
                      </a:cxn>
                      <a:cxn ang="0">
                        <a:pos x="3" y="17"/>
                      </a:cxn>
                      <a:cxn ang="0">
                        <a:pos x="3" y="3"/>
                      </a:cxn>
                      <a:cxn ang="0">
                        <a:pos x="0" y="0"/>
                      </a:cxn>
                    </a:cxnLst>
                    <a:rect l="0" t="0" r="r" b="b"/>
                    <a:pathLst>
                      <a:path w="3" h="17">
                        <a:moveTo>
                          <a:pt x="0" y="0"/>
                        </a:moveTo>
                        <a:lnTo>
                          <a:pt x="0" y="17"/>
                        </a:lnTo>
                        <a:lnTo>
                          <a:pt x="3" y="17"/>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085" name="Rectangle 2629"/>
                  <p:cNvSpPr>
                    <a:spLocks noChangeArrowheads="1"/>
                  </p:cNvSpPr>
                  <p:nvPr/>
                </p:nvSpPr>
                <p:spPr bwMode="auto">
                  <a:xfrm>
                    <a:off x="5278" y="3550"/>
                    <a:ext cx="3" cy="5"/>
                  </a:xfrm>
                  <a:prstGeom prst="rect">
                    <a:avLst/>
                  </a:prstGeom>
                  <a:solidFill>
                    <a:srgbClr val="669900">
                      <a:alpha val="25000"/>
                    </a:srgbClr>
                  </a:solidFill>
                  <a:ln w="9525">
                    <a:noFill/>
                    <a:miter lim="800000"/>
                    <a:headEnd/>
                    <a:tailEnd/>
                  </a:ln>
                </p:spPr>
                <p:txBody>
                  <a:bodyPr/>
                  <a:lstStyle/>
                  <a:p>
                    <a:endParaRPr lang="es-SV"/>
                  </a:p>
                </p:txBody>
              </p:sp>
              <p:sp>
                <p:nvSpPr>
                  <p:cNvPr id="150086" name="Freeform 2630"/>
                  <p:cNvSpPr>
                    <a:spLocks/>
                  </p:cNvSpPr>
                  <p:nvPr/>
                </p:nvSpPr>
                <p:spPr bwMode="auto">
                  <a:xfrm>
                    <a:off x="5278" y="3577"/>
                    <a:ext cx="3" cy="19"/>
                  </a:xfrm>
                  <a:custGeom>
                    <a:avLst/>
                    <a:gdLst/>
                    <a:ahLst/>
                    <a:cxnLst>
                      <a:cxn ang="0">
                        <a:pos x="0" y="0"/>
                      </a:cxn>
                      <a:cxn ang="0">
                        <a:pos x="0" y="14"/>
                      </a:cxn>
                      <a:cxn ang="0">
                        <a:pos x="3" y="19"/>
                      </a:cxn>
                      <a:cxn ang="0">
                        <a:pos x="3" y="0"/>
                      </a:cxn>
                      <a:cxn ang="0">
                        <a:pos x="0" y="0"/>
                      </a:cxn>
                    </a:cxnLst>
                    <a:rect l="0" t="0" r="r" b="b"/>
                    <a:pathLst>
                      <a:path w="3" h="19">
                        <a:moveTo>
                          <a:pt x="0" y="0"/>
                        </a:moveTo>
                        <a:lnTo>
                          <a:pt x="0" y="14"/>
                        </a:lnTo>
                        <a:lnTo>
                          <a:pt x="3" y="19"/>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087" name="Freeform 2631"/>
                  <p:cNvSpPr>
                    <a:spLocks/>
                  </p:cNvSpPr>
                  <p:nvPr/>
                </p:nvSpPr>
                <p:spPr bwMode="auto">
                  <a:xfrm>
                    <a:off x="5278" y="3410"/>
                    <a:ext cx="3" cy="118"/>
                  </a:xfrm>
                  <a:custGeom>
                    <a:avLst/>
                    <a:gdLst/>
                    <a:ahLst/>
                    <a:cxnLst>
                      <a:cxn ang="0">
                        <a:pos x="0" y="3"/>
                      </a:cxn>
                      <a:cxn ang="0">
                        <a:pos x="0" y="118"/>
                      </a:cxn>
                      <a:cxn ang="0">
                        <a:pos x="3" y="118"/>
                      </a:cxn>
                      <a:cxn ang="0">
                        <a:pos x="3" y="0"/>
                      </a:cxn>
                      <a:cxn ang="0">
                        <a:pos x="0" y="3"/>
                      </a:cxn>
                    </a:cxnLst>
                    <a:rect l="0" t="0" r="r" b="b"/>
                    <a:pathLst>
                      <a:path w="3" h="118">
                        <a:moveTo>
                          <a:pt x="0" y="3"/>
                        </a:moveTo>
                        <a:lnTo>
                          <a:pt x="0" y="118"/>
                        </a:lnTo>
                        <a:lnTo>
                          <a:pt x="3" y="118"/>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088" name="Rectangle 2632"/>
                  <p:cNvSpPr>
                    <a:spLocks noChangeArrowheads="1"/>
                  </p:cNvSpPr>
                  <p:nvPr/>
                </p:nvSpPr>
                <p:spPr bwMode="auto">
                  <a:xfrm>
                    <a:off x="5281" y="3533"/>
                    <a:ext cx="2" cy="14"/>
                  </a:xfrm>
                  <a:prstGeom prst="rect">
                    <a:avLst/>
                  </a:prstGeom>
                  <a:solidFill>
                    <a:srgbClr val="669900">
                      <a:alpha val="25000"/>
                    </a:srgbClr>
                  </a:solidFill>
                  <a:ln w="9525">
                    <a:noFill/>
                    <a:miter lim="800000"/>
                    <a:headEnd/>
                    <a:tailEnd/>
                  </a:ln>
                </p:spPr>
                <p:txBody>
                  <a:bodyPr/>
                  <a:lstStyle/>
                  <a:p>
                    <a:endParaRPr lang="es-SV"/>
                  </a:p>
                </p:txBody>
              </p:sp>
              <p:sp>
                <p:nvSpPr>
                  <p:cNvPr id="150089" name="Rectangle 2633"/>
                  <p:cNvSpPr>
                    <a:spLocks noChangeArrowheads="1"/>
                  </p:cNvSpPr>
                  <p:nvPr/>
                </p:nvSpPr>
                <p:spPr bwMode="auto">
                  <a:xfrm>
                    <a:off x="5281" y="3550"/>
                    <a:ext cx="2" cy="5"/>
                  </a:xfrm>
                  <a:prstGeom prst="rect">
                    <a:avLst/>
                  </a:prstGeom>
                  <a:solidFill>
                    <a:srgbClr val="669900">
                      <a:alpha val="25000"/>
                    </a:srgbClr>
                  </a:solidFill>
                  <a:ln w="9525">
                    <a:noFill/>
                    <a:miter lim="800000"/>
                    <a:headEnd/>
                    <a:tailEnd/>
                  </a:ln>
                </p:spPr>
                <p:txBody>
                  <a:bodyPr/>
                  <a:lstStyle/>
                  <a:p>
                    <a:endParaRPr lang="es-SV"/>
                  </a:p>
                </p:txBody>
              </p:sp>
              <p:sp>
                <p:nvSpPr>
                  <p:cNvPr id="150090" name="Freeform 2634"/>
                  <p:cNvSpPr>
                    <a:spLocks/>
                  </p:cNvSpPr>
                  <p:nvPr/>
                </p:nvSpPr>
                <p:spPr bwMode="auto">
                  <a:xfrm>
                    <a:off x="5281" y="3564"/>
                    <a:ext cx="2" cy="8"/>
                  </a:xfrm>
                  <a:custGeom>
                    <a:avLst/>
                    <a:gdLst/>
                    <a:ahLst/>
                    <a:cxnLst>
                      <a:cxn ang="0">
                        <a:pos x="0" y="3"/>
                      </a:cxn>
                      <a:cxn ang="0">
                        <a:pos x="0" y="5"/>
                      </a:cxn>
                      <a:cxn ang="0">
                        <a:pos x="2" y="8"/>
                      </a:cxn>
                      <a:cxn ang="0">
                        <a:pos x="2" y="0"/>
                      </a:cxn>
                      <a:cxn ang="0">
                        <a:pos x="0" y="3"/>
                      </a:cxn>
                    </a:cxnLst>
                    <a:rect l="0" t="0" r="r" b="b"/>
                    <a:pathLst>
                      <a:path w="2" h="8">
                        <a:moveTo>
                          <a:pt x="0" y="3"/>
                        </a:moveTo>
                        <a:lnTo>
                          <a:pt x="0" y="5"/>
                        </a:lnTo>
                        <a:lnTo>
                          <a:pt x="2" y="8"/>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091" name="Freeform 2635"/>
                  <p:cNvSpPr>
                    <a:spLocks/>
                  </p:cNvSpPr>
                  <p:nvPr/>
                </p:nvSpPr>
                <p:spPr bwMode="auto">
                  <a:xfrm>
                    <a:off x="5281" y="3572"/>
                    <a:ext cx="2" cy="29"/>
                  </a:xfrm>
                  <a:custGeom>
                    <a:avLst/>
                    <a:gdLst/>
                    <a:ahLst/>
                    <a:cxnLst>
                      <a:cxn ang="0">
                        <a:pos x="0" y="0"/>
                      </a:cxn>
                      <a:cxn ang="0">
                        <a:pos x="0" y="29"/>
                      </a:cxn>
                      <a:cxn ang="0">
                        <a:pos x="2" y="29"/>
                      </a:cxn>
                      <a:cxn ang="0">
                        <a:pos x="2" y="2"/>
                      </a:cxn>
                      <a:cxn ang="0">
                        <a:pos x="0" y="0"/>
                      </a:cxn>
                    </a:cxnLst>
                    <a:rect l="0" t="0" r="r" b="b"/>
                    <a:pathLst>
                      <a:path w="2" h="29">
                        <a:moveTo>
                          <a:pt x="0" y="0"/>
                        </a:moveTo>
                        <a:lnTo>
                          <a:pt x="0" y="29"/>
                        </a:lnTo>
                        <a:lnTo>
                          <a:pt x="2" y="29"/>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092" name="Freeform 2636"/>
                  <p:cNvSpPr>
                    <a:spLocks/>
                  </p:cNvSpPr>
                  <p:nvPr/>
                </p:nvSpPr>
                <p:spPr bwMode="auto">
                  <a:xfrm>
                    <a:off x="5281" y="3190"/>
                    <a:ext cx="2" cy="66"/>
                  </a:xfrm>
                  <a:custGeom>
                    <a:avLst/>
                    <a:gdLst/>
                    <a:ahLst/>
                    <a:cxnLst>
                      <a:cxn ang="0">
                        <a:pos x="0" y="2"/>
                      </a:cxn>
                      <a:cxn ang="0">
                        <a:pos x="0" y="66"/>
                      </a:cxn>
                      <a:cxn ang="0">
                        <a:pos x="2" y="66"/>
                      </a:cxn>
                      <a:cxn ang="0">
                        <a:pos x="2" y="0"/>
                      </a:cxn>
                      <a:cxn ang="0">
                        <a:pos x="0" y="2"/>
                      </a:cxn>
                    </a:cxnLst>
                    <a:rect l="0" t="0" r="r" b="b"/>
                    <a:pathLst>
                      <a:path w="2" h="66">
                        <a:moveTo>
                          <a:pt x="0" y="2"/>
                        </a:moveTo>
                        <a:lnTo>
                          <a:pt x="0" y="66"/>
                        </a:lnTo>
                        <a:lnTo>
                          <a:pt x="2" y="66"/>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093" name="Freeform 2637"/>
                  <p:cNvSpPr>
                    <a:spLocks/>
                  </p:cNvSpPr>
                  <p:nvPr/>
                </p:nvSpPr>
                <p:spPr bwMode="auto">
                  <a:xfrm>
                    <a:off x="5281" y="3408"/>
                    <a:ext cx="2" cy="122"/>
                  </a:xfrm>
                  <a:custGeom>
                    <a:avLst/>
                    <a:gdLst/>
                    <a:ahLst/>
                    <a:cxnLst>
                      <a:cxn ang="0">
                        <a:pos x="0" y="2"/>
                      </a:cxn>
                      <a:cxn ang="0">
                        <a:pos x="0" y="122"/>
                      </a:cxn>
                      <a:cxn ang="0">
                        <a:pos x="2" y="122"/>
                      </a:cxn>
                      <a:cxn ang="0">
                        <a:pos x="2" y="0"/>
                      </a:cxn>
                      <a:cxn ang="0">
                        <a:pos x="0" y="2"/>
                      </a:cxn>
                    </a:cxnLst>
                    <a:rect l="0" t="0" r="r" b="b"/>
                    <a:pathLst>
                      <a:path w="2" h="122">
                        <a:moveTo>
                          <a:pt x="0" y="2"/>
                        </a:moveTo>
                        <a:lnTo>
                          <a:pt x="0" y="122"/>
                        </a:lnTo>
                        <a:lnTo>
                          <a:pt x="2" y="122"/>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094" name="Rectangle 2638"/>
                  <p:cNvSpPr>
                    <a:spLocks noChangeArrowheads="1"/>
                  </p:cNvSpPr>
                  <p:nvPr/>
                </p:nvSpPr>
                <p:spPr bwMode="auto">
                  <a:xfrm>
                    <a:off x="5283" y="3550"/>
                    <a:ext cx="3" cy="5"/>
                  </a:xfrm>
                  <a:prstGeom prst="rect">
                    <a:avLst/>
                  </a:prstGeom>
                  <a:solidFill>
                    <a:srgbClr val="669900">
                      <a:alpha val="25000"/>
                    </a:srgbClr>
                  </a:solidFill>
                  <a:ln w="9525">
                    <a:noFill/>
                    <a:miter lim="800000"/>
                    <a:headEnd/>
                    <a:tailEnd/>
                  </a:ln>
                </p:spPr>
                <p:txBody>
                  <a:bodyPr/>
                  <a:lstStyle/>
                  <a:p>
                    <a:endParaRPr lang="es-SV"/>
                  </a:p>
                </p:txBody>
              </p:sp>
              <p:sp>
                <p:nvSpPr>
                  <p:cNvPr id="150095" name="Rectangle 2639"/>
                  <p:cNvSpPr>
                    <a:spLocks noChangeArrowheads="1"/>
                  </p:cNvSpPr>
                  <p:nvPr/>
                </p:nvSpPr>
                <p:spPr bwMode="auto">
                  <a:xfrm>
                    <a:off x="5283" y="3574"/>
                    <a:ext cx="3" cy="27"/>
                  </a:xfrm>
                  <a:prstGeom prst="rect">
                    <a:avLst/>
                  </a:prstGeom>
                  <a:solidFill>
                    <a:srgbClr val="669900">
                      <a:alpha val="25000"/>
                    </a:srgbClr>
                  </a:solidFill>
                  <a:ln w="9525">
                    <a:noFill/>
                    <a:miter lim="800000"/>
                    <a:headEnd/>
                    <a:tailEnd/>
                  </a:ln>
                </p:spPr>
                <p:txBody>
                  <a:bodyPr/>
                  <a:lstStyle/>
                  <a:p>
                    <a:endParaRPr lang="es-SV"/>
                  </a:p>
                </p:txBody>
              </p:sp>
              <p:sp>
                <p:nvSpPr>
                  <p:cNvPr id="150096" name="Freeform 2640"/>
                  <p:cNvSpPr>
                    <a:spLocks/>
                  </p:cNvSpPr>
                  <p:nvPr/>
                </p:nvSpPr>
                <p:spPr bwMode="auto">
                  <a:xfrm>
                    <a:off x="5283" y="3188"/>
                    <a:ext cx="3" cy="68"/>
                  </a:xfrm>
                  <a:custGeom>
                    <a:avLst/>
                    <a:gdLst/>
                    <a:ahLst/>
                    <a:cxnLst>
                      <a:cxn ang="0">
                        <a:pos x="0" y="2"/>
                      </a:cxn>
                      <a:cxn ang="0">
                        <a:pos x="0" y="68"/>
                      </a:cxn>
                      <a:cxn ang="0">
                        <a:pos x="3" y="68"/>
                      </a:cxn>
                      <a:cxn ang="0">
                        <a:pos x="3" y="0"/>
                      </a:cxn>
                      <a:cxn ang="0">
                        <a:pos x="0" y="2"/>
                      </a:cxn>
                    </a:cxnLst>
                    <a:rect l="0" t="0" r="r" b="b"/>
                    <a:pathLst>
                      <a:path w="3" h="68">
                        <a:moveTo>
                          <a:pt x="0" y="2"/>
                        </a:moveTo>
                        <a:lnTo>
                          <a:pt x="0" y="68"/>
                        </a:lnTo>
                        <a:lnTo>
                          <a:pt x="3" y="68"/>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097" name="Freeform 2641"/>
                  <p:cNvSpPr>
                    <a:spLocks/>
                  </p:cNvSpPr>
                  <p:nvPr/>
                </p:nvSpPr>
                <p:spPr bwMode="auto">
                  <a:xfrm>
                    <a:off x="5283" y="3405"/>
                    <a:ext cx="3" cy="142"/>
                  </a:xfrm>
                  <a:custGeom>
                    <a:avLst/>
                    <a:gdLst/>
                    <a:ahLst/>
                    <a:cxnLst>
                      <a:cxn ang="0">
                        <a:pos x="0" y="3"/>
                      </a:cxn>
                      <a:cxn ang="0">
                        <a:pos x="0" y="142"/>
                      </a:cxn>
                      <a:cxn ang="0">
                        <a:pos x="3" y="142"/>
                      </a:cxn>
                      <a:cxn ang="0">
                        <a:pos x="3" y="0"/>
                      </a:cxn>
                      <a:cxn ang="0">
                        <a:pos x="0" y="3"/>
                      </a:cxn>
                    </a:cxnLst>
                    <a:rect l="0" t="0" r="r" b="b"/>
                    <a:pathLst>
                      <a:path w="3" h="142">
                        <a:moveTo>
                          <a:pt x="0" y="3"/>
                        </a:moveTo>
                        <a:lnTo>
                          <a:pt x="0" y="142"/>
                        </a:lnTo>
                        <a:lnTo>
                          <a:pt x="3" y="142"/>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098" name="Freeform 2642"/>
                  <p:cNvSpPr>
                    <a:spLocks/>
                  </p:cNvSpPr>
                  <p:nvPr/>
                </p:nvSpPr>
                <p:spPr bwMode="auto">
                  <a:xfrm>
                    <a:off x="5286" y="3550"/>
                    <a:ext cx="2" cy="5"/>
                  </a:xfrm>
                  <a:custGeom>
                    <a:avLst/>
                    <a:gdLst/>
                    <a:ahLst/>
                    <a:cxnLst>
                      <a:cxn ang="0">
                        <a:pos x="0" y="0"/>
                      </a:cxn>
                      <a:cxn ang="0">
                        <a:pos x="0" y="5"/>
                      </a:cxn>
                      <a:cxn ang="0">
                        <a:pos x="2" y="2"/>
                      </a:cxn>
                      <a:cxn ang="0">
                        <a:pos x="2" y="2"/>
                      </a:cxn>
                      <a:cxn ang="0">
                        <a:pos x="0" y="0"/>
                      </a:cxn>
                    </a:cxnLst>
                    <a:rect l="0" t="0" r="r" b="b"/>
                    <a:pathLst>
                      <a:path w="2" h="5">
                        <a:moveTo>
                          <a:pt x="0" y="0"/>
                        </a:moveTo>
                        <a:lnTo>
                          <a:pt x="0" y="5"/>
                        </a:lnTo>
                        <a:lnTo>
                          <a:pt x="2" y="2"/>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099" name="Rectangle 2643"/>
                  <p:cNvSpPr>
                    <a:spLocks noChangeArrowheads="1"/>
                  </p:cNvSpPr>
                  <p:nvPr/>
                </p:nvSpPr>
                <p:spPr bwMode="auto">
                  <a:xfrm>
                    <a:off x="5286" y="3560"/>
                    <a:ext cx="2" cy="14"/>
                  </a:xfrm>
                  <a:prstGeom prst="rect">
                    <a:avLst/>
                  </a:prstGeom>
                  <a:solidFill>
                    <a:srgbClr val="669900">
                      <a:alpha val="25000"/>
                    </a:srgbClr>
                  </a:solidFill>
                  <a:ln w="9525">
                    <a:noFill/>
                    <a:miter lim="800000"/>
                    <a:headEnd/>
                    <a:tailEnd/>
                  </a:ln>
                </p:spPr>
                <p:txBody>
                  <a:bodyPr/>
                  <a:lstStyle/>
                  <a:p>
                    <a:endParaRPr lang="es-SV"/>
                  </a:p>
                </p:txBody>
              </p:sp>
              <p:sp>
                <p:nvSpPr>
                  <p:cNvPr id="150100" name="Freeform 2644"/>
                  <p:cNvSpPr>
                    <a:spLocks/>
                  </p:cNvSpPr>
                  <p:nvPr/>
                </p:nvSpPr>
                <p:spPr bwMode="auto">
                  <a:xfrm>
                    <a:off x="5283" y="3560"/>
                    <a:ext cx="3" cy="14"/>
                  </a:xfrm>
                  <a:custGeom>
                    <a:avLst/>
                    <a:gdLst/>
                    <a:ahLst/>
                    <a:cxnLst>
                      <a:cxn ang="0">
                        <a:pos x="0" y="2"/>
                      </a:cxn>
                      <a:cxn ang="0">
                        <a:pos x="0" y="12"/>
                      </a:cxn>
                      <a:cxn ang="0">
                        <a:pos x="3" y="14"/>
                      </a:cxn>
                      <a:cxn ang="0">
                        <a:pos x="3" y="0"/>
                      </a:cxn>
                      <a:cxn ang="0">
                        <a:pos x="0" y="2"/>
                      </a:cxn>
                    </a:cxnLst>
                    <a:rect l="0" t="0" r="r" b="b"/>
                    <a:pathLst>
                      <a:path w="3" h="14">
                        <a:moveTo>
                          <a:pt x="0" y="2"/>
                        </a:moveTo>
                        <a:lnTo>
                          <a:pt x="0" y="12"/>
                        </a:lnTo>
                        <a:lnTo>
                          <a:pt x="3" y="14"/>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101" name="Rectangle 2645"/>
                  <p:cNvSpPr>
                    <a:spLocks noChangeArrowheads="1"/>
                  </p:cNvSpPr>
                  <p:nvPr/>
                </p:nvSpPr>
                <p:spPr bwMode="auto">
                  <a:xfrm>
                    <a:off x="5286" y="3574"/>
                    <a:ext cx="2" cy="20"/>
                  </a:xfrm>
                  <a:prstGeom prst="rect">
                    <a:avLst/>
                  </a:prstGeom>
                  <a:solidFill>
                    <a:srgbClr val="669900">
                      <a:alpha val="25000"/>
                    </a:srgbClr>
                  </a:solidFill>
                  <a:ln w="9525">
                    <a:noFill/>
                    <a:miter lim="800000"/>
                    <a:headEnd/>
                    <a:tailEnd/>
                  </a:ln>
                </p:spPr>
                <p:txBody>
                  <a:bodyPr/>
                  <a:lstStyle/>
                  <a:p>
                    <a:endParaRPr lang="es-SV"/>
                  </a:p>
                </p:txBody>
              </p:sp>
              <p:sp>
                <p:nvSpPr>
                  <p:cNvPr id="150102" name="Freeform 2646"/>
                  <p:cNvSpPr>
                    <a:spLocks/>
                  </p:cNvSpPr>
                  <p:nvPr/>
                </p:nvSpPr>
                <p:spPr bwMode="auto">
                  <a:xfrm>
                    <a:off x="5286" y="3596"/>
                    <a:ext cx="2" cy="5"/>
                  </a:xfrm>
                  <a:custGeom>
                    <a:avLst/>
                    <a:gdLst/>
                    <a:ahLst/>
                    <a:cxnLst>
                      <a:cxn ang="0">
                        <a:pos x="0" y="0"/>
                      </a:cxn>
                      <a:cxn ang="0">
                        <a:pos x="0" y="5"/>
                      </a:cxn>
                      <a:cxn ang="0">
                        <a:pos x="2" y="5"/>
                      </a:cxn>
                      <a:cxn ang="0">
                        <a:pos x="2" y="3"/>
                      </a:cxn>
                      <a:cxn ang="0">
                        <a:pos x="0" y="0"/>
                      </a:cxn>
                    </a:cxnLst>
                    <a:rect l="0" t="0" r="r" b="b"/>
                    <a:pathLst>
                      <a:path w="2" h="5">
                        <a:moveTo>
                          <a:pt x="0" y="0"/>
                        </a:moveTo>
                        <a:lnTo>
                          <a:pt x="0" y="5"/>
                        </a:lnTo>
                        <a:lnTo>
                          <a:pt x="2" y="5"/>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103" name="Freeform 2647"/>
                  <p:cNvSpPr>
                    <a:spLocks/>
                  </p:cNvSpPr>
                  <p:nvPr/>
                </p:nvSpPr>
                <p:spPr bwMode="auto">
                  <a:xfrm>
                    <a:off x="5286" y="3188"/>
                    <a:ext cx="2" cy="68"/>
                  </a:xfrm>
                  <a:custGeom>
                    <a:avLst/>
                    <a:gdLst/>
                    <a:ahLst/>
                    <a:cxnLst>
                      <a:cxn ang="0">
                        <a:pos x="0" y="0"/>
                      </a:cxn>
                      <a:cxn ang="0">
                        <a:pos x="0" y="68"/>
                      </a:cxn>
                      <a:cxn ang="0">
                        <a:pos x="2" y="66"/>
                      </a:cxn>
                      <a:cxn ang="0">
                        <a:pos x="2" y="0"/>
                      </a:cxn>
                      <a:cxn ang="0">
                        <a:pos x="0" y="0"/>
                      </a:cxn>
                    </a:cxnLst>
                    <a:rect l="0" t="0" r="r" b="b"/>
                    <a:pathLst>
                      <a:path w="2" h="68">
                        <a:moveTo>
                          <a:pt x="0" y="0"/>
                        </a:moveTo>
                        <a:lnTo>
                          <a:pt x="0" y="68"/>
                        </a:lnTo>
                        <a:lnTo>
                          <a:pt x="2" y="66"/>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104" name="Rectangle 2648"/>
                  <p:cNvSpPr>
                    <a:spLocks noChangeArrowheads="1"/>
                  </p:cNvSpPr>
                  <p:nvPr/>
                </p:nvSpPr>
                <p:spPr bwMode="auto">
                  <a:xfrm>
                    <a:off x="5286" y="3405"/>
                    <a:ext cx="2" cy="142"/>
                  </a:xfrm>
                  <a:prstGeom prst="rect">
                    <a:avLst/>
                  </a:prstGeom>
                  <a:solidFill>
                    <a:srgbClr val="669900">
                      <a:alpha val="25000"/>
                    </a:srgbClr>
                  </a:solidFill>
                  <a:ln w="9525">
                    <a:noFill/>
                    <a:miter lim="800000"/>
                    <a:headEnd/>
                    <a:tailEnd/>
                  </a:ln>
                </p:spPr>
                <p:txBody>
                  <a:bodyPr/>
                  <a:lstStyle/>
                  <a:p>
                    <a:endParaRPr lang="es-SV"/>
                  </a:p>
                </p:txBody>
              </p:sp>
              <p:sp>
                <p:nvSpPr>
                  <p:cNvPr id="150105" name="Rectangle 2649"/>
                  <p:cNvSpPr>
                    <a:spLocks noChangeArrowheads="1"/>
                  </p:cNvSpPr>
                  <p:nvPr/>
                </p:nvSpPr>
                <p:spPr bwMode="auto">
                  <a:xfrm>
                    <a:off x="5288" y="3560"/>
                    <a:ext cx="3" cy="31"/>
                  </a:xfrm>
                  <a:prstGeom prst="rect">
                    <a:avLst/>
                  </a:prstGeom>
                  <a:solidFill>
                    <a:srgbClr val="669900">
                      <a:alpha val="25000"/>
                    </a:srgbClr>
                  </a:solidFill>
                  <a:ln w="9525">
                    <a:noFill/>
                    <a:miter lim="800000"/>
                    <a:headEnd/>
                    <a:tailEnd/>
                  </a:ln>
                </p:spPr>
                <p:txBody>
                  <a:bodyPr/>
                  <a:lstStyle/>
                  <a:p>
                    <a:endParaRPr lang="es-SV"/>
                  </a:p>
                </p:txBody>
              </p:sp>
              <p:sp>
                <p:nvSpPr>
                  <p:cNvPr id="150106" name="Rectangle 2650"/>
                  <p:cNvSpPr>
                    <a:spLocks noChangeArrowheads="1"/>
                  </p:cNvSpPr>
                  <p:nvPr/>
                </p:nvSpPr>
                <p:spPr bwMode="auto">
                  <a:xfrm>
                    <a:off x="5288" y="3188"/>
                    <a:ext cx="3" cy="66"/>
                  </a:xfrm>
                  <a:prstGeom prst="rect">
                    <a:avLst/>
                  </a:prstGeom>
                  <a:solidFill>
                    <a:srgbClr val="669900">
                      <a:alpha val="25000"/>
                    </a:srgbClr>
                  </a:solidFill>
                  <a:ln w="9525">
                    <a:noFill/>
                    <a:miter lim="800000"/>
                    <a:headEnd/>
                    <a:tailEnd/>
                  </a:ln>
                </p:spPr>
                <p:txBody>
                  <a:bodyPr/>
                  <a:lstStyle/>
                  <a:p>
                    <a:endParaRPr lang="es-SV"/>
                  </a:p>
                </p:txBody>
              </p:sp>
              <p:sp>
                <p:nvSpPr>
                  <p:cNvPr id="150107" name="Freeform 2651"/>
                  <p:cNvSpPr>
                    <a:spLocks/>
                  </p:cNvSpPr>
                  <p:nvPr/>
                </p:nvSpPr>
                <p:spPr bwMode="auto">
                  <a:xfrm>
                    <a:off x="5288" y="3403"/>
                    <a:ext cx="3" cy="149"/>
                  </a:xfrm>
                  <a:custGeom>
                    <a:avLst/>
                    <a:gdLst/>
                    <a:ahLst/>
                    <a:cxnLst>
                      <a:cxn ang="0">
                        <a:pos x="0" y="2"/>
                      </a:cxn>
                      <a:cxn ang="0">
                        <a:pos x="0" y="147"/>
                      </a:cxn>
                      <a:cxn ang="0">
                        <a:pos x="3" y="149"/>
                      </a:cxn>
                      <a:cxn ang="0">
                        <a:pos x="3" y="0"/>
                      </a:cxn>
                      <a:cxn ang="0">
                        <a:pos x="0" y="2"/>
                      </a:cxn>
                    </a:cxnLst>
                    <a:rect l="0" t="0" r="r" b="b"/>
                    <a:pathLst>
                      <a:path w="3" h="149">
                        <a:moveTo>
                          <a:pt x="0" y="2"/>
                        </a:moveTo>
                        <a:lnTo>
                          <a:pt x="0" y="147"/>
                        </a:lnTo>
                        <a:lnTo>
                          <a:pt x="3" y="149"/>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108" name="Freeform 2652"/>
                  <p:cNvSpPr>
                    <a:spLocks/>
                  </p:cNvSpPr>
                  <p:nvPr/>
                </p:nvSpPr>
                <p:spPr bwMode="auto">
                  <a:xfrm>
                    <a:off x="5291" y="3400"/>
                    <a:ext cx="2" cy="142"/>
                  </a:xfrm>
                  <a:custGeom>
                    <a:avLst/>
                    <a:gdLst/>
                    <a:ahLst/>
                    <a:cxnLst>
                      <a:cxn ang="0">
                        <a:pos x="0" y="3"/>
                      </a:cxn>
                      <a:cxn ang="0">
                        <a:pos x="0" y="140"/>
                      </a:cxn>
                      <a:cxn ang="0">
                        <a:pos x="2" y="142"/>
                      </a:cxn>
                      <a:cxn ang="0">
                        <a:pos x="2" y="0"/>
                      </a:cxn>
                      <a:cxn ang="0">
                        <a:pos x="0" y="3"/>
                      </a:cxn>
                    </a:cxnLst>
                    <a:rect l="0" t="0" r="r" b="b"/>
                    <a:pathLst>
                      <a:path w="2" h="142">
                        <a:moveTo>
                          <a:pt x="0" y="3"/>
                        </a:moveTo>
                        <a:lnTo>
                          <a:pt x="0" y="140"/>
                        </a:lnTo>
                        <a:lnTo>
                          <a:pt x="2" y="142"/>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109" name="Freeform 2653"/>
                  <p:cNvSpPr>
                    <a:spLocks/>
                  </p:cNvSpPr>
                  <p:nvPr/>
                </p:nvSpPr>
                <p:spPr bwMode="auto">
                  <a:xfrm>
                    <a:off x="5291" y="3545"/>
                    <a:ext cx="2" cy="10"/>
                  </a:xfrm>
                  <a:custGeom>
                    <a:avLst/>
                    <a:gdLst/>
                    <a:ahLst/>
                    <a:cxnLst>
                      <a:cxn ang="0">
                        <a:pos x="0" y="0"/>
                      </a:cxn>
                      <a:cxn ang="0">
                        <a:pos x="0" y="10"/>
                      </a:cxn>
                      <a:cxn ang="0">
                        <a:pos x="2" y="10"/>
                      </a:cxn>
                      <a:cxn ang="0">
                        <a:pos x="2" y="2"/>
                      </a:cxn>
                      <a:cxn ang="0">
                        <a:pos x="0" y="0"/>
                      </a:cxn>
                    </a:cxnLst>
                    <a:rect l="0" t="0" r="r" b="b"/>
                    <a:pathLst>
                      <a:path w="2" h="10">
                        <a:moveTo>
                          <a:pt x="0" y="0"/>
                        </a:moveTo>
                        <a:lnTo>
                          <a:pt x="0" y="10"/>
                        </a:lnTo>
                        <a:lnTo>
                          <a:pt x="2" y="10"/>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110" name="Rectangle 2654"/>
                  <p:cNvSpPr>
                    <a:spLocks noChangeArrowheads="1"/>
                  </p:cNvSpPr>
                  <p:nvPr/>
                </p:nvSpPr>
                <p:spPr bwMode="auto">
                  <a:xfrm>
                    <a:off x="5291" y="3560"/>
                    <a:ext cx="2" cy="31"/>
                  </a:xfrm>
                  <a:prstGeom prst="rect">
                    <a:avLst/>
                  </a:prstGeom>
                  <a:solidFill>
                    <a:srgbClr val="669900">
                      <a:alpha val="25000"/>
                    </a:srgbClr>
                  </a:solidFill>
                  <a:ln w="9525">
                    <a:noFill/>
                    <a:miter lim="800000"/>
                    <a:headEnd/>
                    <a:tailEnd/>
                  </a:ln>
                </p:spPr>
                <p:txBody>
                  <a:bodyPr/>
                  <a:lstStyle/>
                  <a:p>
                    <a:endParaRPr lang="es-SV"/>
                  </a:p>
                </p:txBody>
              </p:sp>
              <p:sp>
                <p:nvSpPr>
                  <p:cNvPr id="150111" name="Freeform 2655"/>
                  <p:cNvSpPr>
                    <a:spLocks/>
                  </p:cNvSpPr>
                  <p:nvPr/>
                </p:nvSpPr>
                <p:spPr bwMode="auto">
                  <a:xfrm>
                    <a:off x="5291" y="3188"/>
                    <a:ext cx="2" cy="66"/>
                  </a:xfrm>
                  <a:custGeom>
                    <a:avLst/>
                    <a:gdLst/>
                    <a:ahLst/>
                    <a:cxnLst>
                      <a:cxn ang="0">
                        <a:pos x="0" y="0"/>
                      </a:cxn>
                      <a:cxn ang="0">
                        <a:pos x="0" y="66"/>
                      </a:cxn>
                      <a:cxn ang="0">
                        <a:pos x="2" y="63"/>
                      </a:cxn>
                      <a:cxn ang="0">
                        <a:pos x="2" y="0"/>
                      </a:cxn>
                      <a:cxn ang="0">
                        <a:pos x="0" y="0"/>
                      </a:cxn>
                    </a:cxnLst>
                    <a:rect l="0" t="0" r="r" b="b"/>
                    <a:pathLst>
                      <a:path w="2" h="66">
                        <a:moveTo>
                          <a:pt x="0" y="0"/>
                        </a:moveTo>
                        <a:lnTo>
                          <a:pt x="0" y="66"/>
                        </a:lnTo>
                        <a:lnTo>
                          <a:pt x="2" y="63"/>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112" name="Freeform 2656"/>
                  <p:cNvSpPr>
                    <a:spLocks/>
                  </p:cNvSpPr>
                  <p:nvPr/>
                </p:nvSpPr>
                <p:spPr bwMode="auto">
                  <a:xfrm>
                    <a:off x="5293" y="3550"/>
                    <a:ext cx="3" cy="5"/>
                  </a:xfrm>
                  <a:custGeom>
                    <a:avLst/>
                    <a:gdLst/>
                    <a:ahLst/>
                    <a:cxnLst>
                      <a:cxn ang="0">
                        <a:pos x="0" y="0"/>
                      </a:cxn>
                      <a:cxn ang="0">
                        <a:pos x="0" y="5"/>
                      </a:cxn>
                      <a:cxn ang="0">
                        <a:pos x="3" y="5"/>
                      </a:cxn>
                      <a:cxn ang="0">
                        <a:pos x="3" y="2"/>
                      </a:cxn>
                      <a:cxn ang="0">
                        <a:pos x="0" y="0"/>
                      </a:cxn>
                    </a:cxnLst>
                    <a:rect l="0" t="0" r="r" b="b"/>
                    <a:pathLst>
                      <a:path w="3" h="5">
                        <a:moveTo>
                          <a:pt x="0" y="0"/>
                        </a:moveTo>
                        <a:lnTo>
                          <a:pt x="0" y="5"/>
                        </a:lnTo>
                        <a:lnTo>
                          <a:pt x="3" y="5"/>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113" name="Freeform 2657"/>
                  <p:cNvSpPr>
                    <a:spLocks/>
                  </p:cNvSpPr>
                  <p:nvPr/>
                </p:nvSpPr>
                <p:spPr bwMode="auto">
                  <a:xfrm>
                    <a:off x="5293" y="3557"/>
                    <a:ext cx="3" cy="34"/>
                  </a:xfrm>
                  <a:custGeom>
                    <a:avLst/>
                    <a:gdLst/>
                    <a:ahLst/>
                    <a:cxnLst>
                      <a:cxn ang="0">
                        <a:pos x="0" y="3"/>
                      </a:cxn>
                      <a:cxn ang="0">
                        <a:pos x="0" y="34"/>
                      </a:cxn>
                      <a:cxn ang="0">
                        <a:pos x="3" y="34"/>
                      </a:cxn>
                      <a:cxn ang="0">
                        <a:pos x="3" y="0"/>
                      </a:cxn>
                      <a:cxn ang="0">
                        <a:pos x="0" y="3"/>
                      </a:cxn>
                    </a:cxnLst>
                    <a:rect l="0" t="0" r="r" b="b"/>
                    <a:pathLst>
                      <a:path w="3" h="34">
                        <a:moveTo>
                          <a:pt x="0" y="3"/>
                        </a:moveTo>
                        <a:lnTo>
                          <a:pt x="0" y="34"/>
                        </a:lnTo>
                        <a:lnTo>
                          <a:pt x="3" y="34"/>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114" name="Freeform 2658"/>
                  <p:cNvSpPr>
                    <a:spLocks/>
                  </p:cNvSpPr>
                  <p:nvPr/>
                </p:nvSpPr>
                <p:spPr bwMode="auto">
                  <a:xfrm>
                    <a:off x="5293" y="3591"/>
                    <a:ext cx="3" cy="3"/>
                  </a:xfrm>
                  <a:custGeom>
                    <a:avLst/>
                    <a:gdLst/>
                    <a:ahLst/>
                    <a:cxnLst>
                      <a:cxn ang="0">
                        <a:pos x="0" y="3"/>
                      </a:cxn>
                      <a:cxn ang="0">
                        <a:pos x="0" y="3"/>
                      </a:cxn>
                      <a:cxn ang="0">
                        <a:pos x="3" y="3"/>
                      </a:cxn>
                      <a:cxn ang="0">
                        <a:pos x="3" y="0"/>
                      </a:cxn>
                      <a:cxn ang="0">
                        <a:pos x="0" y="3"/>
                      </a:cxn>
                    </a:cxnLst>
                    <a:rect l="0" t="0" r="r" b="b"/>
                    <a:pathLst>
                      <a:path w="3" h="3">
                        <a:moveTo>
                          <a:pt x="0" y="3"/>
                        </a:moveTo>
                        <a:lnTo>
                          <a:pt x="0" y="3"/>
                        </a:lnTo>
                        <a:lnTo>
                          <a:pt x="3" y="3"/>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115" name="Rectangle 2659"/>
                  <p:cNvSpPr>
                    <a:spLocks noChangeArrowheads="1"/>
                  </p:cNvSpPr>
                  <p:nvPr/>
                </p:nvSpPr>
                <p:spPr bwMode="auto">
                  <a:xfrm>
                    <a:off x="5293" y="3188"/>
                    <a:ext cx="3" cy="63"/>
                  </a:xfrm>
                  <a:prstGeom prst="rect">
                    <a:avLst/>
                  </a:prstGeom>
                  <a:solidFill>
                    <a:srgbClr val="669900">
                      <a:alpha val="25000"/>
                    </a:srgbClr>
                  </a:solidFill>
                  <a:ln w="9525">
                    <a:noFill/>
                    <a:miter lim="800000"/>
                    <a:headEnd/>
                    <a:tailEnd/>
                  </a:ln>
                </p:spPr>
                <p:txBody>
                  <a:bodyPr/>
                  <a:lstStyle/>
                  <a:p>
                    <a:endParaRPr lang="es-SV"/>
                  </a:p>
                </p:txBody>
              </p:sp>
              <p:sp>
                <p:nvSpPr>
                  <p:cNvPr id="150116" name="Freeform 2660"/>
                  <p:cNvSpPr>
                    <a:spLocks/>
                  </p:cNvSpPr>
                  <p:nvPr/>
                </p:nvSpPr>
                <p:spPr bwMode="auto">
                  <a:xfrm>
                    <a:off x="5293" y="3398"/>
                    <a:ext cx="3" cy="144"/>
                  </a:xfrm>
                  <a:custGeom>
                    <a:avLst/>
                    <a:gdLst/>
                    <a:ahLst/>
                    <a:cxnLst>
                      <a:cxn ang="0">
                        <a:pos x="0" y="2"/>
                      </a:cxn>
                      <a:cxn ang="0">
                        <a:pos x="0" y="144"/>
                      </a:cxn>
                      <a:cxn ang="0">
                        <a:pos x="3" y="144"/>
                      </a:cxn>
                      <a:cxn ang="0">
                        <a:pos x="3" y="0"/>
                      </a:cxn>
                      <a:cxn ang="0">
                        <a:pos x="0" y="2"/>
                      </a:cxn>
                    </a:cxnLst>
                    <a:rect l="0" t="0" r="r" b="b"/>
                    <a:pathLst>
                      <a:path w="3" h="144">
                        <a:moveTo>
                          <a:pt x="0" y="2"/>
                        </a:moveTo>
                        <a:lnTo>
                          <a:pt x="0" y="144"/>
                        </a:lnTo>
                        <a:lnTo>
                          <a:pt x="3" y="144"/>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117" name="Freeform 2661"/>
                  <p:cNvSpPr>
                    <a:spLocks/>
                  </p:cNvSpPr>
                  <p:nvPr/>
                </p:nvSpPr>
                <p:spPr bwMode="auto">
                  <a:xfrm>
                    <a:off x="5296" y="3396"/>
                    <a:ext cx="2" cy="127"/>
                  </a:xfrm>
                  <a:custGeom>
                    <a:avLst/>
                    <a:gdLst/>
                    <a:ahLst/>
                    <a:cxnLst>
                      <a:cxn ang="0">
                        <a:pos x="0" y="2"/>
                      </a:cxn>
                      <a:cxn ang="0">
                        <a:pos x="0" y="127"/>
                      </a:cxn>
                      <a:cxn ang="0">
                        <a:pos x="2" y="127"/>
                      </a:cxn>
                      <a:cxn ang="0">
                        <a:pos x="2" y="0"/>
                      </a:cxn>
                      <a:cxn ang="0">
                        <a:pos x="0" y="2"/>
                      </a:cxn>
                    </a:cxnLst>
                    <a:rect l="0" t="0" r="r" b="b"/>
                    <a:pathLst>
                      <a:path w="2" h="127">
                        <a:moveTo>
                          <a:pt x="0" y="2"/>
                        </a:moveTo>
                        <a:lnTo>
                          <a:pt x="0" y="127"/>
                        </a:lnTo>
                        <a:lnTo>
                          <a:pt x="2" y="127"/>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118" name="Freeform 2662"/>
                  <p:cNvSpPr>
                    <a:spLocks/>
                  </p:cNvSpPr>
                  <p:nvPr/>
                </p:nvSpPr>
                <p:spPr bwMode="auto">
                  <a:xfrm>
                    <a:off x="5296" y="3530"/>
                    <a:ext cx="2" cy="12"/>
                  </a:xfrm>
                  <a:custGeom>
                    <a:avLst/>
                    <a:gdLst/>
                    <a:ahLst/>
                    <a:cxnLst>
                      <a:cxn ang="0">
                        <a:pos x="0" y="0"/>
                      </a:cxn>
                      <a:cxn ang="0">
                        <a:pos x="0" y="12"/>
                      </a:cxn>
                      <a:cxn ang="0">
                        <a:pos x="2" y="10"/>
                      </a:cxn>
                      <a:cxn ang="0">
                        <a:pos x="2" y="0"/>
                      </a:cxn>
                      <a:cxn ang="0">
                        <a:pos x="0" y="0"/>
                      </a:cxn>
                    </a:cxnLst>
                    <a:rect l="0" t="0" r="r" b="b"/>
                    <a:pathLst>
                      <a:path w="2" h="12">
                        <a:moveTo>
                          <a:pt x="0" y="0"/>
                        </a:moveTo>
                        <a:lnTo>
                          <a:pt x="0" y="12"/>
                        </a:lnTo>
                        <a:lnTo>
                          <a:pt x="2" y="1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119" name="Freeform 2663"/>
                  <p:cNvSpPr>
                    <a:spLocks/>
                  </p:cNvSpPr>
                  <p:nvPr/>
                </p:nvSpPr>
                <p:spPr bwMode="auto">
                  <a:xfrm>
                    <a:off x="5296" y="3545"/>
                    <a:ext cx="2" cy="5"/>
                  </a:xfrm>
                  <a:custGeom>
                    <a:avLst/>
                    <a:gdLst/>
                    <a:ahLst/>
                    <a:cxnLst>
                      <a:cxn ang="0">
                        <a:pos x="0" y="0"/>
                      </a:cxn>
                      <a:cxn ang="0">
                        <a:pos x="0" y="2"/>
                      </a:cxn>
                      <a:cxn ang="0">
                        <a:pos x="2" y="5"/>
                      </a:cxn>
                      <a:cxn ang="0">
                        <a:pos x="2" y="0"/>
                      </a:cxn>
                      <a:cxn ang="0">
                        <a:pos x="0" y="0"/>
                      </a:cxn>
                    </a:cxnLst>
                    <a:rect l="0" t="0" r="r" b="b"/>
                    <a:pathLst>
                      <a:path w="2" h="5">
                        <a:moveTo>
                          <a:pt x="0" y="0"/>
                        </a:moveTo>
                        <a:lnTo>
                          <a:pt x="0" y="2"/>
                        </a:lnTo>
                        <a:lnTo>
                          <a:pt x="2" y="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120" name="Rectangle 2664"/>
                  <p:cNvSpPr>
                    <a:spLocks noChangeArrowheads="1"/>
                  </p:cNvSpPr>
                  <p:nvPr/>
                </p:nvSpPr>
                <p:spPr bwMode="auto">
                  <a:xfrm>
                    <a:off x="5296" y="3557"/>
                    <a:ext cx="2" cy="34"/>
                  </a:xfrm>
                  <a:prstGeom prst="rect">
                    <a:avLst/>
                  </a:prstGeom>
                  <a:solidFill>
                    <a:srgbClr val="669900">
                      <a:alpha val="25000"/>
                    </a:srgbClr>
                  </a:solidFill>
                  <a:ln w="9525">
                    <a:noFill/>
                    <a:miter lim="800000"/>
                    <a:headEnd/>
                    <a:tailEnd/>
                  </a:ln>
                </p:spPr>
                <p:txBody>
                  <a:bodyPr/>
                  <a:lstStyle/>
                  <a:p>
                    <a:endParaRPr lang="es-SV"/>
                  </a:p>
                </p:txBody>
              </p:sp>
              <p:sp>
                <p:nvSpPr>
                  <p:cNvPr id="150121" name="Rectangle 2665"/>
                  <p:cNvSpPr>
                    <a:spLocks noChangeArrowheads="1"/>
                  </p:cNvSpPr>
                  <p:nvPr/>
                </p:nvSpPr>
                <p:spPr bwMode="auto">
                  <a:xfrm>
                    <a:off x="5296" y="3594"/>
                    <a:ext cx="2" cy="2"/>
                  </a:xfrm>
                  <a:prstGeom prst="rect">
                    <a:avLst/>
                  </a:prstGeom>
                  <a:solidFill>
                    <a:srgbClr val="669900">
                      <a:alpha val="25000"/>
                    </a:srgbClr>
                  </a:solidFill>
                  <a:ln w="9525">
                    <a:noFill/>
                    <a:miter lim="800000"/>
                    <a:headEnd/>
                    <a:tailEnd/>
                  </a:ln>
                </p:spPr>
                <p:txBody>
                  <a:bodyPr/>
                  <a:lstStyle/>
                  <a:p>
                    <a:endParaRPr lang="es-SV"/>
                  </a:p>
                </p:txBody>
              </p:sp>
              <p:sp>
                <p:nvSpPr>
                  <p:cNvPr id="150122" name="Freeform 2666"/>
                  <p:cNvSpPr>
                    <a:spLocks/>
                  </p:cNvSpPr>
                  <p:nvPr/>
                </p:nvSpPr>
                <p:spPr bwMode="auto">
                  <a:xfrm>
                    <a:off x="5296" y="3185"/>
                    <a:ext cx="2" cy="66"/>
                  </a:xfrm>
                  <a:custGeom>
                    <a:avLst/>
                    <a:gdLst/>
                    <a:ahLst/>
                    <a:cxnLst>
                      <a:cxn ang="0">
                        <a:pos x="0" y="3"/>
                      </a:cxn>
                      <a:cxn ang="0">
                        <a:pos x="0" y="66"/>
                      </a:cxn>
                      <a:cxn ang="0">
                        <a:pos x="2" y="64"/>
                      </a:cxn>
                      <a:cxn ang="0">
                        <a:pos x="2" y="0"/>
                      </a:cxn>
                      <a:cxn ang="0">
                        <a:pos x="0" y="3"/>
                      </a:cxn>
                    </a:cxnLst>
                    <a:rect l="0" t="0" r="r" b="b"/>
                    <a:pathLst>
                      <a:path w="2" h="66">
                        <a:moveTo>
                          <a:pt x="0" y="3"/>
                        </a:moveTo>
                        <a:lnTo>
                          <a:pt x="0" y="66"/>
                        </a:lnTo>
                        <a:lnTo>
                          <a:pt x="2" y="64"/>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123" name="Rectangle 2667"/>
                  <p:cNvSpPr>
                    <a:spLocks noChangeArrowheads="1"/>
                  </p:cNvSpPr>
                  <p:nvPr/>
                </p:nvSpPr>
                <p:spPr bwMode="auto">
                  <a:xfrm>
                    <a:off x="5298" y="3530"/>
                    <a:ext cx="3" cy="10"/>
                  </a:xfrm>
                  <a:prstGeom prst="rect">
                    <a:avLst/>
                  </a:prstGeom>
                  <a:solidFill>
                    <a:srgbClr val="669900">
                      <a:alpha val="25000"/>
                    </a:srgbClr>
                  </a:solidFill>
                  <a:ln w="9525">
                    <a:noFill/>
                    <a:miter lim="800000"/>
                    <a:headEnd/>
                    <a:tailEnd/>
                  </a:ln>
                </p:spPr>
                <p:txBody>
                  <a:bodyPr/>
                  <a:lstStyle/>
                  <a:p>
                    <a:endParaRPr lang="es-SV"/>
                  </a:p>
                </p:txBody>
              </p:sp>
              <p:sp>
                <p:nvSpPr>
                  <p:cNvPr id="150124" name="Freeform 2668"/>
                  <p:cNvSpPr>
                    <a:spLocks/>
                  </p:cNvSpPr>
                  <p:nvPr/>
                </p:nvSpPr>
                <p:spPr bwMode="auto">
                  <a:xfrm>
                    <a:off x="5296" y="3550"/>
                    <a:ext cx="2" cy="5"/>
                  </a:xfrm>
                  <a:custGeom>
                    <a:avLst/>
                    <a:gdLst/>
                    <a:ahLst/>
                    <a:cxnLst>
                      <a:cxn ang="0">
                        <a:pos x="0" y="2"/>
                      </a:cxn>
                      <a:cxn ang="0">
                        <a:pos x="0" y="5"/>
                      </a:cxn>
                      <a:cxn ang="0">
                        <a:pos x="2" y="5"/>
                      </a:cxn>
                      <a:cxn ang="0">
                        <a:pos x="2" y="0"/>
                      </a:cxn>
                      <a:cxn ang="0">
                        <a:pos x="0" y="2"/>
                      </a:cxn>
                    </a:cxnLst>
                    <a:rect l="0" t="0" r="r" b="b"/>
                    <a:pathLst>
                      <a:path w="2" h="5">
                        <a:moveTo>
                          <a:pt x="0" y="2"/>
                        </a:moveTo>
                        <a:lnTo>
                          <a:pt x="0" y="5"/>
                        </a:lnTo>
                        <a:lnTo>
                          <a:pt x="2" y="5"/>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125" name="Freeform 2669"/>
                  <p:cNvSpPr>
                    <a:spLocks/>
                  </p:cNvSpPr>
                  <p:nvPr/>
                </p:nvSpPr>
                <p:spPr bwMode="auto">
                  <a:xfrm>
                    <a:off x="5298" y="3542"/>
                    <a:ext cx="3" cy="8"/>
                  </a:xfrm>
                  <a:custGeom>
                    <a:avLst/>
                    <a:gdLst/>
                    <a:ahLst/>
                    <a:cxnLst>
                      <a:cxn ang="0">
                        <a:pos x="0" y="3"/>
                      </a:cxn>
                      <a:cxn ang="0">
                        <a:pos x="0" y="8"/>
                      </a:cxn>
                      <a:cxn ang="0">
                        <a:pos x="3" y="8"/>
                      </a:cxn>
                      <a:cxn ang="0">
                        <a:pos x="3" y="0"/>
                      </a:cxn>
                      <a:cxn ang="0">
                        <a:pos x="0" y="3"/>
                      </a:cxn>
                    </a:cxnLst>
                    <a:rect l="0" t="0" r="r" b="b"/>
                    <a:pathLst>
                      <a:path w="3" h="8">
                        <a:moveTo>
                          <a:pt x="0" y="3"/>
                        </a:moveTo>
                        <a:lnTo>
                          <a:pt x="0" y="8"/>
                        </a:lnTo>
                        <a:lnTo>
                          <a:pt x="3" y="8"/>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126" name="Rectangle 2670"/>
                  <p:cNvSpPr>
                    <a:spLocks noChangeArrowheads="1"/>
                  </p:cNvSpPr>
                  <p:nvPr/>
                </p:nvSpPr>
                <p:spPr bwMode="auto">
                  <a:xfrm>
                    <a:off x="5298" y="3550"/>
                    <a:ext cx="3" cy="5"/>
                  </a:xfrm>
                  <a:prstGeom prst="rect">
                    <a:avLst/>
                  </a:prstGeom>
                  <a:solidFill>
                    <a:srgbClr val="669900">
                      <a:alpha val="25000"/>
                    </a:srgbClr>
                  </a:solidFill>
                  <a:ln w="9525">
                    <a:noFill/>
                    <a:miter lim="800000"/>
                    <a:headEnd/>
                    <a:tailEnd/>
                  </a:ln>
                </p:spPr>
                <p:txBody>
                  <a:bodyPr/>
                  <a:lstStyle/>
                  <a:p>
                    <a:endParaRPr lang="es-SV"/>
                  </a:p>
                </p:txBody>
              </p:sp>
              <p:sp>
                <p:nvSpPr>
                  <p:cNvPr id="150127" name="Rectangle 2671"/>
                  <p:cNvSpPr>
                    <a:spLocks noChangeArrowheads="1"/>
                  </p:cNvSpPr>
                  <p:nvPr/>
                </p:nvSpPr>
                <p:spPr bwMode="auto">
                  <a:xfrm>
                    <a:off x="5298" y="3557"/>
                    <a:ext cx="3" cy="34"/>
                  </a:xfrm>
                  <a:prstGeom prst="rect">
                    <a:avLst/>
                  </a:prstGeom>
                  <a:solidFill>
                    <a:srgbClr val="669900">
                      <a:alpha val="25000"/>
                    </a:srgbClr>
                  </a:solidFill>
                  <a:ln w="9525">
                    <a:noFill/>
                    <a:miter lim="800000"/>
                    <a:headEnd/>
                    <a:tailEnd/>
                  </a:ln>
                </p:spPr>
                <p:txBody>
                  <a:bodyPr/>
                  <a:lstStyle/>
                  <a:p>
                    <a:endParaRPr lang="es-SV"/>
                  </a:p>
                </p:txBody>
              </p:sp>
              <p:sp>
                <p:nvSpPr>
                  <p:cNvPr id="150128" name="Rectangle 2672"/>
                  <p:cNvSpPr>
                    <a:spLocks noChangeArrowheads="1"/>
                  </p:cNvSpPr>
                  <p:nvPr/>
                </p:nvSpPr>
                <p:spPr bwMode="auto">
                  <a:xfrm>
                    <a:off x="5298" y="3185"/>
                    <a:ext cx="3" cy="64"/>
                  </a:xfrm>
                  <a:prstGeom prst="rect">
                    <a:avLst/>
                  </a:prstGeom>
                  <a:solidFill>
                    <a:srgbClr val="669900">
                      <a:alpha val="25000"/>
                    </a:srgbClr>
                  </a:solidFill>
                  <a:ln w="9525">
                    <a:noFill/>
                    <a:miter lim="800000"/>
                    <a:headEnd/>
                    <a:tailEnd/>
                  </a:ln>
                </p:spPr>
                <p:txBody>
                  <a:bodyPr/>
                  <a:lstStyle/>
                  <a:p>
                    <a:endParaRPr lang="es-SV"/>
                  </a:p>
                </p:txBody>
              </p:sp>
              <p:sp>
                <p:nvSpPr>
                  <p:cNvPr id="150129" name="Freeform 2673"/>
                  <p:cNvSpPr>
                    <a:spLocks/>
                  </p:cNvSpPr>
                  <p:nvPr/>
                </p:nvSpPr>
                <p:spPr bwMode="auto">
                  <a:xfrm>
                    <a:off x="5298" y="3396"/>
                    <a:ext cx="3" cy="127"/>
                  </a:xfrm>
                  <a:custGeom>
                    <a:avLst/>
                    <a:gdLst/>
                    <a:ahLst/>
                    <a:cxnLst>
                      <a:cxn ang="0">
                        <a:pos x="0" y="0"/>
                      </a:cxn>
                      <a:cxn ang="0">
                        <a:pos x="0" y="127"/>
                      </a:cxn>
                      <a:cxn ang="0">
                        <a:pos x="3" y="124"/>
                      </a:cxn>
                      <a:cxn ang="0">
                        <a:pos x="3" y="0"/>
                      </a:cxn>
                      <a:cxn ang="0">
                        <a:pos x="0" y="0"/>
                      </a:cxn>
                    </a:cxnLst>
                    <a:rect l="0" t="0" r="r" b="b"/>
                    <a:pathLst>
                      <a:path w="3" h="127">
                        <a:moveTo>
                          <a:pt x="0" y="0"/>
                        </a:moveTo>
                        <a:lnTo>
                          <a:pt x="0" y="127"/>
                        </a:lnTo>
                        <a:lnTo>
                          <a:pt x="3" y="124"/>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130" name="Freeform 2674"/>
                  <p:cNvSpPr>
                    <a:spLocks/>
                  </p:cNvSpPr>
                  <p:nvPr/>
                </p:nvSpPr>
                <p:spPr bwMode="auto">
                  <a:xfrm>
                    <a:off x="5301" y="3540"/>
                    <a:ext cx="2" cy="10"/>
                  </a:xfrm>
                  <a:custGeom>
                    <a:avLst/>
                    <a:gdLst/>
                    <a:ahLst/>
                    <a:cxnLst>
                      <a:cxn ang="0">
                        <a:pos x="0" y="2"/>
                      </a:cxn>
                      <a:cxn ang="0">
                        <a:pos x="0" y="10"/>
                      </a:cxn>
                      <a:cxn ang="0">
                        <a:pos x="2" y="10"/>
                      </a:cxn>
                      <a:cxn ang="0">
                        <a:pos x="2" y="0"/>
                      </a:cxn>
                      <a:cxn ang="0">
                        <a:pos x="0" y="2"/>
                      </a:cxn>
                    </a:cxnLst>
                    <a:rect l="0" t="0" r="r" b="b"/>
                    <a:pathLst>
                      <a:path w="2" h="10">
                        <a:moveTo>
                          <a:pt x="0" y="2"/>
                        </a:moveTo>
                        <a:lnTo>
                          <a:pt x="0" y="10"/>
                        </a:lnTo>
                        <a:lnTo>
                          <a:pt x="2" y="10"/>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131" name="Rectangle 2675"/>
                  <p:cNvSpPr>
                    <a:spLocks noChangeArrowheads="1"/>
                  </p:cNvSpPr>
                  <p:nvPr/>
                </p:nvSpPr>
                <p:spPr bwMode="auto">
                  <a:xfrm>
                    <a:off x="5301" y="3557"/>
                    <a:ext cx="2" cy="37"/>
                  </a:xfrm>
                  <a:prstGeom prst="rect">
                    <a:avLst/>
                  </a:prstGeom>
                  <a:solidFill>
                    <a:srgbClr val="669900">
                      <a:alpha val="25000"/>
                    </a:srgbClr>
                  </a:solidFill>
                  <a:ln w="9525">
                    <a:noFill/>
                    <a:miter lim="800000"/>
                    <a:headEnd/>
                    <a:tailEnd/>
                  </a:ln>
                </p:spPr>
                <p:txBody>
                  <a:bodyPr/>
                  <a:lstStyle/>
                  <a:p>
                    <a:endParaRPr lang="es-SV"/>
                  </a:p>
                </p:txBody>
              </p:sp>
              <p:sp>
                <p:nvSpPr>
                  <p:cNvPr id="150132" name="Rectangle 2676"/>
                  <p:cNvSpPr>
                    <a:spLocks noChangeArrowheads="1"/>
                  </p:cNvSpPr>
                  <p:nvPr/>
                </p:nvSpPr>
                <p:spPr bwMode="auto">
                  <a:xfrm>
                    <a:off x="5301" y="3185"/>
                    <a:ext cx="2" cy="64"/>
                  </a:xfrm>
                  <a:prstGeom prst="rect">
                    <a:avLst/>
                  </a:prstGeom>
                  <a:solidFill>
                    <a:srgbClr val="669900">
                      <a:alpha val="25000"/>
                    </a:srgbClr>
                  </a:solidFill>
                  <a:ln w="9525">
                    <a:noFill/>
                    <a:miter lim="800000"/>
                    <a:headEnd/>
                    <a:tailEnd/>
                  </a:ln>
                </p:spPr>
                <p:txBody>
                  <a:bodyPr/>
                  <a:lstStyle/>
                  <a:p>
                    <a:endParaRPr lang="es-SV"/>
                  </a:p>
                </p:txBody>
              </p:sp>
              <p:sp>
                <p:nvSpPr>
                  <p:cNvPr id="150133" name="Rectangle 2677"/>
                  <p:cNvSpPr>
                    <a:spLocks noChangeArrowheads="1"/>
                  </p:cNvSpPr>
                  <p:nvPr/>
                </p:nvSpPr>
                <p:spPr bwMode="auto">
                  <a:xfrm>
                    <a:off x="5301" y="3396"/>
                    <a:ext cx="2" cy="127"/>
                  </a:xfrm>
                  <a:prstGeom prst="rect">
                    <a:avLst/>
                  </a:prstGeom>
                  <a:solidFill>
                    <a:srgbClr val="669900">
                      <a:alpha val="25000"/>
                    </a:srgbClr>
                  </a:solidFill>
                  <a:ln w="9525">
                    <a:noFill/>
                    <a:miter lim="800000"/>
                    <a:headEnd/>
                    <a:tailEnd/>
                  </a:ln>
                </p:spPr>
                <p:txBody>
                  <a:bodyPr/>
                  <a:lstStyle/>
                  <a:p>
                    <a:endParaRPr lang="es-SV"/>
                  </a:p>
                </p:txBody>
              </p:sp>
              <p:sp>
                <p:nvSpPr>
                  <p:cNvPr id="150134" name="Rectangle 2678"/>
                  <p:cNvSpPr>
                    <a:spLocks noChangeArrowheads="1"/>
                  </p:cNvSpPr>
                  <p:nvPr/>
                </p:nvSpPr>
                <p:spPr bwMode="auto">
                  <a:xfrm>
                    <a:off x="5303" y="3525"/>
                    <a:ext cx="2" cy="3"/>
                  </a:xfrm>
                  <a:prstGeom prst="rect">
                    <a:avLst/>
                  </a:prstGeom>
                  <a:solidFill>
                    <a:srgbClr val="669900">
                      <a:alpha val="25000"/>
                    </a:srgbClr>
                  </a:solidFill>
                  <a:ln w="9525">
                    <a:noFill/>
                    <a:miter lim="800000"/>
                    <a:headEnd/>
                    <a:tailEnd/>
                  </a:ln>
                </p:spPr>
                <p:txBody>
                  <a:bodyPr/>
                  <a:lstStyle/>
                  <a:p>
                    <a:endParaRPr lang="es-SV"/>
                  </a:p>
                </p:txBody>
              </p:sp>
              <p:sp>
                <p:nvSpPr>
                  <p:cNvPr id="150135" name="Freeform 2679"/>
                  <p:cNvSpPr>
                    <a:spLocks/>
                  </p:cNvSpPr>
                  <p:nvPr/>
                </p:nvSpPr>
                <p:spPr bwMode="auto">
                  <a:xfrm>
                    <a:off x="5301" y="3530"/>
                    <a:ext cx="2" cy="8"/>
                  </a:xfrm>
                  <a:custGeom>
                    <a:avLst/>
                    <a:gdLst/>
                    <a:ahLst/>
                    <a:cxnLst>
                      <a:cxn ang="0">
                        <a:pos x="0" y="0"/>
                      </a:cxn>
                      <a:cxn ang="0">
                        <a:pos x="0" y="8"/>
                      </a:cxn>
                      <a:cxn ang="0">
                        <a:pos x="2" y="5"/>
                      </a:cxn>
                      <a:cxn ang="0">
                        <a:pos x="2" y="0"/>
                      </a:cxn>
                      <a:cxn ang="0">
                        <a:pos x="0" y="0"/>
                      </a:cxn>
                    </a:cxnLst>
                    <a:rect l="0" t="0" r="r" b="b"/>
                    <a:pathLst>
                      <a:path w="2" h="8">
                        <a:moveTo>
                          <a:pt x="0" y="0"/>
                        </a:moveTo>
                        <a:lnTo>
                          <a:pt x="0" y="8"/>
                        </a:lnTo>
                        <a:lnTo>
                          <a:pt x="2" y="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136" name="Freeform 2680"/>
                  <p:cNvSpPr>
                    <a:spLocks/>
                  </p:cNvSpPr>
                  <p:nvPr/>
                </p:nvSpPr>
                <p:spPr bwMode="auto">
                  <a:xfrm>
                    <a:off x="5303" y="3530"/>
                    <a:ext cx="2" cy="5"/>
                  </a:xfrm>
                  <a:custGeom>
                    <a:avLst/>
                    <a:gdLst/>
                    <a:ahLst/>
                    <a:cxnLst>
                      <a:cxn ang="0">
                        <a:pos x="0" y="0"/>
                      </a:cxn>
                      <a:cxn ang="0">
                        <a:pos x="0" y="5"/>
                      </a:cxn>
                      <a:cxn ang="0">
                        <a:pos x="2" y="3"/>
                      </a:cxn>
                      <a:cxn ang="0">
                        <a:pos x="2" y="0"/>
                      </a:cxn>
                      <a:cxn ang="0">
                        <a:pos x="0" y="0"/>
                      </a:cxn>
                    </a:cxnLst>
                    <a:rect l="0" t="0" r="r" b="b"/>
                    <a:pathLst>
                      <a:path w="2" h="5">
                        <a:moveTo>
                          <a:pt x="0" y="0"/>
                        </a:moveTo>
                        <a:lnTo>
                          <a:pt x="0" y="5"/>
                        </a:lnTo>
                        <a:lnTo>
                          <a:pt x="2" y="3"/>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137" name="Freeform 2681"/>
                  <p:cNvSpPr>
                    <a:spLocks/>
                  </p:cNvSpPr>
                  <p:nvPr/>
                </p:nvSpPr>
                <p:spPr bwMode="auto">
                  <a:xfrm>
                    <a:off x="5303" y="3538"/>
                    <a:ext cx="2" cy="12"/>
                  </a:xfrm>
                  <a:custGeom>
                    <a:avLst/>
                    <a:gdLst/>
                    <a:ahLst/>
                    <a:cxnLst>
                      <a:cxn ang="0">
                        <a:pos x="0" y="2"/>
                      </a:cxn>
                      <a:cxn ang="0">
                        <a:pos x="0" y="12"/>
                      </a:cxn>
                      <a:cxn ang="0">
                        <a:pos x="2" y="12"/>
                      </a:cxn>
                      <a:cxn ang="0">
                        <a:pos x="2" y="0"/>
                      </a:cxn>
                      <a:cxn ang="0">
                        <a:pos x="0" y="2"/>
                      </a:cxn>
                    </a:cxnLst>
                    <a:rect l="0" t="0" r="r" b="b"/>
                    <a:pathLst>
                      <a:path w="2" h="12">
                        <a:moveTo>
                          <a:pt x="0" y="2"/>
                        </a:moveTo>
                        <a:lnTo>
                          <a:pt x="0" y="12"/>
                        </a:lnTo>
                        <a:lnTo>
                          <a:pt x="2" y="12"/>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138" name="Rectangle 2682"/>
                  <p:cNvSpPr>
                    <a:spLocks noChangeArrowheads="1"/>
                  </p:cNvSpPr>
                  <p:nvPr/>
                </p:nvSpPr>
                <p:spPr bwMode="auto">
                  <a:xfrm>
                    <a:off x="5303" y="3185"/>
                    <a:ext cx="2" cy="64"/>
                  </a:xfrm>
                  <a:prstGeom prst="rect">
                    <a:avLst/>
                  </a:prstGeom>
                  <a:solidFill>
                    <a:srgbClr val="669900">
                      <a:alpha val="25000"/>
                    </a:srgbClr>
                  </a:solidFill>
                  <a:ln w="9525">
                    <a:noFill/>
                    <a:miter lim="800000"/>
                    <a:headEnd/>
                    <a:tailEnd/>
                  </a:ln>
                </p:spPr>
                <p:txBody>
                  <a:bodyPr/>
                  <a:lstStyle/>
                  <a:p>
                    <a:endParaRPr lang="es-SV"/>
                  </a:p>
                </p:txBody>
              </p:sp>
              <p:sp>
                <p:nvSpPr>
                  <p:cNvPr id="150139" name="Rectangle 2683"/>
                  <p:cNvSpPr>
                    <a:spLocks noChangeArrowheads="1"/>
                  </p:cNvSpPr>
                  <p:nvPr/>
                </p:nvSpPr>
                <p:spPr bwMode="auto">
                  <a:xfrm>
                    <a:off x="5305" y="3185"/>
                    <a:ext cx="3" cy="64"/>
                  </a:xfrm>
                  <a:prstGeom prst="rect">
                    <a:avLst/>
                  </a:prstGeom>
                  <a:solidFill>
                    <a:srgbClr val="669900">
                      <a:alpha val="25000"/>
                    </a:srgbClr>
                  </a:solidFill>
                  <a:ln w="9525">
                    <a:noFill/>
                    <a:miter lim="800000"/>
                    <a:headEnd/>
                    <a:tailEnd/>
                  </a:ln>
                </p:spPr>
                <p:txBody>
                  <a:bodyPr/>
                  <a:lstStyle/>
                  <a:p>
                    <a:endParaRPr lang="es-SV"/>
                  </a:p>
                </p:txBody>
              </p:sp>
              <p:sp>
                <p:nvSpPr>
                  <p:cNvPr id="150140" name="Rectangle 2684"/>
                  <p:cNvSpPr>
                    <a:spLocks noChangeArrowheads="1"/>
                  </p:cNvSpPr>
                  <p:nvPr/>
                </p:nvSpPr>
                <p:spPr bwMode="auto">
                  <a:xfrm>
                    <a:off x="5303" y="3396"/>
                    <a:ext cx="2" cy="127"/>
                  </a:xfrm>
                  <a:prstGeom prst="rect">
                    <a:avLst/>
                  </a:prstGeom>
                  <a:solidFill>
                    <a:srgbClr val="669900">
                      <a:alpha val="25000"/>
                    </a:srgbClr>
                  </a:solidFill>
                  <a:ln w="9525">
                    <a:noFill/>
                    <a:miter lim="800000"/>
                    <a:headEnd/>
                    <a:tailEnd/>
                  </a:ln>
                </p:spPr>
                <p:txBody>
                  <a:bodyPr/>
                  <a:lstStyle/>
                  <a:p>
                    <a:endParaRPr lang="es-SV"/>
                  </a:p>
                </p:txBody>
              </p:sp>
              <p:sp>
                <p:nvSpPr>
                  <p:cNvPr id="150141" name="Rectangle 2685"/>
                  <p:cNvSpPr>
                    <a:spLocks noChangeArrowheads="1"/>
                  </p:cNvSpPr>
                  <p:nvPr/>
                </p:nvSpPr>
                <p:spPr bwMode="auto">
                  <a:xfrm>
                    <a:off x="5305" y="3525"/>
                    <a:ext cx="3" cy="3"/>
                  </a:xfrm>
                  <a:prstGeom prst="rect">
                    <a:avLst/>
                  </a:prstGeom>
                  <a:solidFill>
                    <a:srgbClr val="669900">
                      <a:alpha val="25000"/>
                    </a:srgbClr>
                  </a:solidFill>
                  <a:ln w="9525">
                    <a:noFill/>
                    <a:miter lim="800000"/>
                    <a:headEnd/>
                    <a:tailEnd/>
                  </a:ln>
                </p:spPr>
                <p:txBody>
                  <a:bodyPr/>
                  <a:lstStyle/>
                  <a:p>
                    <a:endParaRPr lang="es-SV"/>
                  </a:p>
                </p:txBody>
              </p:sp>
              <p:sp>
                <p:nvSpPr>
                  <p:cNvPr id="150142" name="Freeform 2686"/>
                  <p:cNvSpPr>
                    <a:spLocks/>
                  </p:cNvSpPr>
                  <p:nvPr/>
                </p:nvSpPr>
                <p:spPr bwMode="auto">
                  <a:xfrm>
                    <a:off x="5303" y="3552"/>
                    <a:ext cx="2" cy="42"/>
                  </a:xfrm>
                  <a:custGeom>
                    <a:avLst/>
                    <a:gdLst/>
                    <a:ahLst/>
                    <a:cxnLst>
                      <a:cxn ang="0">
                        <a:pos x="0" y="3"/>
                      </a:cxn>
                      <a:cxn ang="0">
                        <a:pos x="0" y="42"/>
                      </a:cxn>
                      <a:cxn ang="0">
                        <a:pos x="2" y="39"/>
                      </a:cxn>
                      <a:cxn ang="0">
                        <a:pos x="2" y="0"/>
                      </a:cxn>
                      <a:cxn ang="0">
                        <a:pos x="0" y="3"/>
                      </a:cxn>
                    </a:cxnLst>
                    <a:rect l="0" t="0" r="r" b="b"/>
                    <a:pathLst>
                      <a:path w="2" h="42">
                        <a:moveTo>
                          <a:pt x="0" y="3"/>
                        </a:moveTo>
                        <a:lnTo>
                          <a:pt x="0" y="42"/>
                        </a:lnTo>
                        <a:lnTo>
                          <a:pt x="2" y="39"/>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143" name="Rectangle 2687"/>
                  <p:cNvSpPr>
                    <a:spLocks noChangeArrowheads="1"/>
                  </p:cNvSpPr>
                  <p:nvPr/>
                </p:nvSpPr>
                <p:spPr bwMode="auto">
                  <a:xfrm>
                    <a:off x="5305" y="3535"/>
                    <a:ext cx="3" cy="56"/>
                  </a:xfrm>
                  <a:prstGeom prst="rect">
                    <a:avLst/>
                  </a:prstGeom>
                  <a:solidFill>
                    <a:srgbClr val="669900">
                      <a:alpha val="25000"/>
                    </a:srgbClr>
                  </a:solidFill>
                  <a:ln w="9525">
                    <a:noFill/>
                    <a:miter lim="800000"/>
                    <a:headEnd/>
                    <a:tailEnd/>
                  </a:ln>
                </p:spPr>
                <p:txBody>
                  <a:bodyPr/>
                  <a:lstStyle/>
                  <a:p>
                    <a:endParaRPr lang="es-SV"/>
                  </a:p>
                </p:txBody>
              </p:sp>
              <p:sp>
                <p:nvSpPr>
                  <p:cNvPr id="150144" name="Rectangle 2688"/>
                  <p:cNvSpPr>
                    <a:spLocks noChangeArrowheads="1"/>
                  </p:cNvSpPr>
                  <p:nvPr/>
                </p:nvSpPr>
                <p:spPr bwMode="auto">
                  <a:xfrm>
                    <a:off x="5305" y="3396"/>
                    <a:ext cx="3" cy="124"/>
                  </a:xfrm>
                  <a:prstGeom prst="rect">
                    <a:avLst/>
                  </a:prstGeom>
                  <a:solidFill>
                    <a:srgbClr val="669900">
                      <a:alpha val="25000"/>
                    </a:srgbClr>
                  </a:solidFill>
                  <a:ln w="9525">
                    <a:noFill/>
                    <a:miter lim="800000"/>
                    <a:headEnd/>
                    <a:tailEnd/>
                  </a:ln>
                </p:spPr>
                <p:txBody>
                  <a:bodyPr/>
                  <a:lstStyle/>
                  <a:p>
                    <a:endParaRPr lang="es-SV"/>
                  </a:p>
                </p:txBody>
              </p:sp>
              <p:sp>
                <p:nvSpPr>
                  <p:cNvPr id="150145" name="Freeform 2689"/>
                  <p:cNvSpPr>
                    <a:spLocks/>
                  </p:cNvSpPr>
                  <p:nvPr/>
                </p:nvSpPr>
                <p:spPr bwMode="auto">
                  <a:xfrm>
                    <a:off x="5308" y="3183"/>
                    <a:ext cx="2" cy="68"/>
                  </a:xfrm>
                  <a:custGeom>
                    <a:avLst/>
                    <a:gdLst/>
                    <a:ahLst/>
                    <a:cxnLst>
                      <a:cxn ang="0">
                        <a:pos x="0" y="2"/>
                      </a:cxn>
                      <a:cxn ang="0">
                        <a:pos x="0" y="66"/>
                      </a:cxn>
                      <a:cxn ang="0">
                        <a:pos x="2" y="68"/>
                      </a:cxn>
                      <a:cxn ang="0">
                        <a:pos x="2" y="0"/>
                      </a:cxn>
                      <a:cxn ang="0">
                        <a:pos x="0" y="2"/>
                      </a:cxn>
                    </a:cxnLst>
                    <a:rect l="0" t="0" r="r" b="b"/>
                    <a:pathLst>
                      <a:path w="2" h="68">
                        <a:moveTo>
                          <a:pt x="0" y="2"/>
                        </a:moveTo>
                        <a:lnTo>
                          <a:pt x="0" y="66"/>
                        </a:lnTo>
                        <a:lnTo>
                          <a:pt x="2" y="68"/>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146" name="Rectangle 2690"/>
                  <p:cNvSpPr>
                    <a:spLocks noChangeArrowheads="1"/>
                  </p:cNvSpPr>
                  <p:nvPr/>
                </p:nvSpPr>
                <p:spPr bwMode="auto">
                  <a:xfrm>
                    <a:off x="5308" y="3396"/>
                    <a:ext cx="2" cy="195"/>
                  </a:xfrm>
                  <a:prstGeom prst="rect">
                    <a:avLst/>
                  </a:prstGeom>
                  <a:solidFill>
                    <a:srgbClr val="669900">
                      <a:alpha val="25000"/>
                    </a:srgbClr>
                  </a:solidFill>
                  <a:ln w="9525">
                    <a:noFill/>
                    <a:miter lim="800000"/>
                    <a:headEnd/>
                    <a:tailEnd/>
                  </a:ln>
                </p:spPr>
                <p:txBody>
                  <a:bodyPr/>
                  <a:lstStyle/>
                  <a:p>
                    <a:endParaRPr lang="es-SV"/>
                  </a:p>
                </p:txBody>
              </p:sp>
              <p:sp>
                <p:nvSpPr>
                  <p:cNvPr id="150147" name="Rectangle 2691"/>
                  <p:cNvSpPr>
                    <a:spLocks noChangeArrowheads="1"/>
                  </p:cNvSpPr>
                  <p:nvPr/>
                </p:nvSpPr>
                <p:spPr bwMode="auto">
                  <a:xfrm>
                    <a:off x="5310" y="3183"/>
                    <a:ext cx="3" cy="68"/>
                  </a:xfrm>
                  <a:prstGeom prst="rect">
                    <a:avLst/>
                  </a:prstGeom>
                  <a:solidFill>
                    <a:srgbClr val="669900">
                      <a:alpha val="25000"/>
                    </a:srgbClr>
                  </a:solidFill>
                  <a:ln w="9525">
                    <a:noFill/>
                    <a:miter lim="800000"/>
                    <a:headEnd/>
                    <a:tailEnd/>
                  </a:ln>
                </p:spPr>
                <p:txBody>
                  <a:bodyPr/>
                  <a:lstStyle/>
                  <a:p>
                    <a:endParaRPr lang="es-SV"/>
                  </a:p>
                </p:txBody>
              </p:sp>
              <p:sp>
                <p:nvSpPr>
                  <p:cNvPr id="150148" name="Rectangle 2692"/>
                  <p:cNvSpPr>
                    <a:spLocks noChangeArrowheads="1"/>
                  </p:cNvSpPr>
                  <p:nvPr/>
                </p:nvSpPr>
                <p:spPr bwMode="auto">
                  <a:xfrm>
                    <a:off x="5310" y="3396"/>
                    <a:ext cx="3" cy="195"/>
                  </a:xfrm>
                  <a:prstGeom prst="rect">
                    <a:avLst/>
                  </a:prstGeom>
                  <a:solidFill>
                    <a:srgbClr val="669900">
                      <a:alpha val="25000"/>
                    </a:srgbClr>
                  </a:solidFill>
                  <a:ln w="9525">
                    <a:noFill/>
                    <a:miter lim="800000"/>
                    <a:headEnd/>
                    <a:tailEnd/>
                  </a:ln>
                </p:spPr>
                <p:txBody>
                  <a:bodyPr/>
                  <a:lstStyle/>
                  <a:p>
                    <a:endParaRPr lang="es-SV"/>
                  </a:p>
                </p:txBody>
              </p:sp>
              <p:sp>
                <p:nvSpPr>
                  <p:cNvPr id="150149" name="Freeform 2693"/>
                  <p:cNvSpPr>
                    <a:spLocks/>
                  </p:cNvSpPr>
                  <p:nvPr/>
                </p:nvSpPr>
                <p:spPr bwMode="auto">
                  <a:xfrm>
                    <a:off x="5313" y="3180"/>
                    <a:ext cx="2" cy="74"/>
                  </a:xfrm>
                  <a:custGeom>
                    <a:avLst/>
                    <a:gdLst/>
                    <a:ahLst/>
                    <a:cxnLst>
                      <a:cxn ang="0">
                        <a:pos x="0" y="3"/>
                      </a:cxn>
                      <a:cxn ang="0">
                        <a:pos x="0" y="71"/>
                      </a:cxn>
                      <a:cxn ang="0">
                        <a:pos x="2" y="74"/>
                      </a:cxn>
                      <a:cxn ang="0">
                        <a:pos x="2" y="0"/>
                      </a:cxn>
                      <a:cxn ang="0">
                        <a:pos x="0" y="3"/>
                      </a:cxn>
                    </a:cxnLst>
                    <a:rect l="0" t="0" r="r" b="b"/>
                    <a:pathLst>
                      <a:path w="2" h="74">
                        <a:moveTo>
                          <a:pt x="0" y="3"/>
                        </a:moveTo>
                        <a:lnTo>
                          <a:pt x="0" y="71"/>
                        </a:lnTo>
                        <a:lnTo>
                          <a:pt x="2" y="74"/>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150" name="Rectangle 2694"/>
                  <p:cNvSpPr>
                    <a:spLocks noChangeArrowheads="1"/>
                  </p:cNvSpPr>
                  <p:nvPr/>
                </p:nvSpPr>
                <p:spPr bwMode="auto">
                  <a:xfrm>
                    <a:off x="5313" y="3396"/>
                    <a:ext cx="5" cy="195"/>
                  </a:xfrm>
                  <a:prstGeom prst="rect">
                    <a:avLst/>
                  </a:prstGeom>
                  <a:solidFill>
                    <a:srgbClr val="669900">
                      <a:alpha val="25000"/>
                    </a:srgbClr>
                  </a:solidFill>
                  <a:ln w="9525">
                    <a:noFill/>
                    <a:miter lim="800000"/>
                    <a:headEnd/>
                    <a:tailEnd/>
                  </a:ln>
                </p:spPr>
                <p:txBody>
                  <a:bodyPr/>
                  <a:lstStyle/>
                  <a:p>
                    <a:endParaRPr lang="es-SV"/>
                  </a:p>
                </p:txBody>
              </p:sp>
              <p:sp>
                <p:nvSpPr>
                  <p:cNvPr id="150151" name="Freeform 2695"/>
                  <p:cNvSpPr>
                    <a:spLocks/>
                  </p:cNvSpPr>
                  <p:nvPr/>
                </p:nvSpPr>
                <p:spPr bwMode="auto">
                  <a:xfrm>
                    <a:off x="5315" y="3178"/>
                    <a:ext cx="5" cy="78"/>
                  </a:xfrm>
                  <a:custGeom>
                    <a:avLst/>
                    <a:gdLst/>
                    <a:ahLst/>
                    <a:cxnLst>
                      <a:cxn ang="0">
                        <a:pos x="0" y="2"/>
                      </a:cxn>
                      <a:cxn ang="0">
                        <a:pos x="0" y="76"/>
                      </a:cxn>
                      <a:cxn ang="0">
                        <a:pos x="5" y="78"/>
                      </a:cxn>
                      <a:cxn ang="0">
                        <a:pos x="5" y="0"/>
                      </a:cxn>
                      <a:cxn ang="0">
                        <a:pos x="0" y="2"/>
                      </a:cxn>
                    </a:cxnLst>
                    <a:rect l="0" t="0" r="r" b="b"/>
                    <a:pathLst>
                      <a:path w="5" h="78">
                        <a:moveTo>
                          <a:pt x="0" y="2"/>
                        </a:moveTo>
                        <a:lnTo>
                          <a:pt x="0" y="76"/>
                        </a:lnTo>
                        <a:lnTo>
                          <a:pt x="5" y="78"/>
                        </a:lnTo>
                        <a:lnTo>
                          <a:pt x="5" y="0"/>
                        </a:lnTo>
                        <a:lnTo>
                          <a:pt x="0" y="2"/>
                        </a:lnTo>
                        <a:close/>
                      </a:path>
                    </a:pathLst>
                  </a:custGeom>
                  <a:solidFill>
                    <a:srgbClr val="669900">
                      <a:alpha val="25000"/>
                    </a:srgbClr>
                  </a:solidFill>
                  <a:ln w="9525">
                    <a:noFill/>
                    <a:round/>
                    <a:headEnd/>
                    <a:tailEnd/>
                  </a:ln>
                </p:spPr>
                <p:txBody>
                  <a:bodyPr/>
                  <a:lstStyle/>
                  <a:p>
                    <a:endParaRPr lang="es-SV"/>
                  </a:p>
                </p:txBody>
              </p:sp>
              <p:sp>
                <p:nvSpPr>
                  <p:cNvPr id="150152" name="Freeform 2696"/>
                  <p:cNvSpPr>
                    <a:spLocks/>
                  </p:cNvSpPr>
                  <p:nvPr/>
                </p:nvSpPr>
                <p:spPr bwMode="auto">
                  <a:xfrm>
                    <a:off x="5318" y="3396"/>
                    <a:ext cx="5" cy="195"/>
                  </a:xfrm>
                  <a:custGeom>
                    <a:avLst/>
                    <a:gdLst/>
                    <a:ahLst/>
                    <a:cxnLst>
                      <a:cxn ang="0">
                        <a:pos x="0" y="0"/>
                      </a:cxn>
                      <a:cxn ang="0">
                        <a:pos x="0" y="195"/>
                      </a:cxn>
                      <a:cxn ang="0">
                        <a:pos x="5" y="193"/>
                      </a:cxn>
                      <a:cxn ang="0">
                        <a:pos x="5" y="0"/>
                      </a:cxn>
                      <a:cxn ang="0">
                        <a:pos x="0" y="0"/>
                      </a:cxn>
                    </a:cxnLst>
                    <a:rect l="0" t="0" r="r" b="b"/>
                    <a:pathLst>
                      <a:path w="5" h="195">
                        <a:moveTo>
                          <a:pt x="0" y="0"/>
                        </a:moveTo>
                        <a:lnTo>
                          <a:pt x="0" y="195"/>
                        </a:lnTo>
                        <a:lnTo>
                          <a:pt x="5" y="193"/>
                        </a:lnTo>
                        <a:lnTo>
                          <a:pt x="5" y="0"/>
                        </a:lnTo>
                        <a:lnTo>
                          <a:pt x="0" y="0"/>
                        </a:lnTo>
                        <a:close/>
                      </a:path>
                    </a:pathLst>
                  </a:custGeom>
                  <a:solidFill>
                    <a:srgbClr val="669900">
                      <a:alpha val="25000"/>
                    </a:srgbClr>
                  </a:solidFill>
                  <a:ln w="9525">
                    <a:noFill/>
                    <a:round/>
                    <a:headEnd/>
                    <a:tailEnd/>
                  </a:ln>
                </p:spPr>
                <p:txBody>
                  <a:bodyPr/>
                  <a:lstStyle/>
                  <a:p>
                    <a:endParaRPr lang="es-SV"/>
                  </a:p>
                </p:txBody>
              </p:sp>
              <p:sp>
                <p:nvSpPr>
                  <p:cNvPr id="150153" name="Rectangle 2697"/>
                  <p:cNvSpPr>
                    <a:spLocks noChangeArrowheads="1"/>
                  </p:cNvSpPr>
                  <p:nvPr/>
                </p:nvSpPr>
                <p:spPr bwMode="auto">
                  <a:xfrm>
                    <a:off x="5320" y="3178"/>
                    <a:ext cx="3" cy="78"/>
                  </a:xfrm>
                  <a:prstGeom prst="rect">
                    <a:avLst/>
                  </a:prstGeom>
                  <a:solidFill>
                    <a:srgbClr val="669900">
                      <a:alpha val="25000"/>
                    </a:srgbClr>
                  </a:solidFill>
                  <a:ln w="9525">
                    <a:noFill/>
                    <a:miter lim="800000"/>
                    <a:headEnd/>
                    <a:tailEnd/>
                  </a:ln>
                </p:spPr>
                <p:txBody>
                  <a:bodyPr/>
                  <a:lstStyle/>
                  <a:p>
                    <a:endParaRPr lang="es-SV"/>
                  </a:p>
                </p:txBody>
              </p:sp>
              <p:sp>
                <p:nvSpPr>
                  <p:cNvPr id="150154" name="Freeform 2698"/>
                  <p:cNvSpPr>
                    <a:spLocks/>
                  </p:cNvSpPr>
                  <p:nvPr/>
                </p:nvSpPr>
                <p:spPr bwMode="auto">
                  <a:xfrm>
                    <a:off x="5323" y="3175"/>
                    <a:ext cx="2" cy="84"/>
                  </a:xfrm>
                  <a:custGeom>
                    <a:avLst/>
                    <a:gdLst/>
                    <a:ahLst/>
                    <a:cxnLst>
                      <a:cxn ang="0">
                        <a:pos x="0" y="0"/>
                      </a:cxn>
                      <a:cxn ang="0">
                        <a:pos x="0" y="81"/>
                      </a:cxn>
                      <a:cxn ang="0">
                        <a:pos x="2" y="84"/>
                      </a:cxn>
                      <a:cxn ang="0">
                        <a:pos x="2" y="0"/>
                      </a:cxn>
                      <a:cxn ang="0">
                        <a:pos x="0" y="0"/>
                      </a:cxn>
                    </a:cxnLst>
                    <a:rect l="0" t="0" r="r" b="b"/>
                    <a:pathLst>
                      <a:path w="2" h="84">
                        <a:moveTo>
                          <a:pt x="0" y="0"/>
                        </a:moveTo>
                        <a:lnTo>
                          <a:pt x="0" y="81"/>
                        </a:lnTo>
                        <a:lnTo>
                          <a:pt x="2" y="84"/>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155" name="Rectangle 2699"/>
                  <p:cNvSpPr>
                    <a:spLocks noChangeArrowheads="1"/>
                  </p:cNvSpPr>
                  <p:nvPr/>
                </p:nvSpPr>
                <p:spPr bwMode="auto">
                  <a:xfrm>
                    <a:off x="5323" y="3396"/>
                    <a:ext cx="2" cy="193"/>
                  </a:xfrm>
                  <a:prstGeom prst="rect">
                    <a:avLst/>
                  </a:prstGeom>
                  <a:solidFill>
                    <a:srgbClr val="669900">
                      <a:alpha val="25000"/>
                    </a:srgbClr>
                  </a:solidFill>
                  <a:ln w="9525">
                    <a:noFill/>
                    <a:miter lim="800000"/>
                    <a:headEnd/>
                    <a:tailEnd/>
                  </a:ln>
                </p:spPr>
                <p:txBody>
                  <a:bodyPr/>
                  <a:lstStyle/>
                  <a:p>
                    <a:endParaRPr lang="es-SV"/>
                  </a:p>
                </p:txBody>
              </p:sp>
              <p:sp>
                <p:nvSpPr>
                  <p:cNvPr id="150156" name="Freeform 2700"/>
                  <p:cNvSpPr>
                    <a:spLocks/>
                  </p:cNvSpPr>
                  <p:nvPr/>
                </p:nvSpPr>
                <p:spPr bwMode="auto">
                  <a:xfrm>
                    <a:off x="5325" y="3175"/>
                    <a:ext cx="2" cy="84"/>
                  </a:xfrm>
                  <a:custGeom>
                    <a:avLst/>
                    <a:gdLst/>
                    <a:ahLst/>
                    <a:cxnLst>
                      <a:cxn ang="0">
                        <a:pos x="0" y="0"/>
                      </a:cxn>
                      <a:cxn ang="0">
                        <a:pos x="0" y="84"/>
                      </a:cxn>
                      <a:cxn ang="0">
                        <a:pos x="2" y="84"/>
                      </a:cxn>
                      <a:cxn ang="0">
                        <a:pos x="2" y="3"/>
                      </a:cxn>
                      <a:cxn ang="0">
                        <a:pos x="0" y="0"/>
                      </a:cxn>
                    </a:cxnLst>
                    <a:rect l="0" t="0" r="r" b="b"/>
                    <a:pathLst>
                      <a:path w="2" h="84">
                        <a:moveTo>
                          <a:pt x="0" y="0"/>
                        </a:moveTo>
                        <a:lnTo>
                          <a:pt x="0" y="84"/>
                        </a:lnTo>
                        <a:lnTo>
                          <a:pt x="2" y="84"/>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157" name="Rectangle 2701"/>
                  <p:cNvSpPr>
                    <a:spLocks noChangeArrowheads="1"/>
                  </p:cNvSpPr>
                  <p:nvPr/>
                </p:nvSpPr>
                <p:spPr bwMode="auto">
                  <a:xfrm>
                    <a:off x="5325" y="3396"/>
                    <a:ext cx="2" cy="193"/>
                  </a:xfrm>
                  <a:prstGeom prst="rect">
                    <a:avLst/>
                  </a:prstGeom>
                  <a:solidFill>
                    <a:srgbClr val="669900">
                      <a:alpha val="25000"/>
                    </a:srgbClr>
                  </a:solidFill>
                  <a:ln w="9525">
                    <a:noFill/>
                    <a:miter lim="800000"/>
                    <a:headEnd/>
                    <a:tailEnd/>
                  </a:ln>
                </p:spPr>
                <p:txBody>
                  <a:bodyPr/>
                  <a:lstStyle/>
                  <a:p>
                    <a:endParaRPr lang="es-SV"/>
                  </a:p>
                </p:txBody>
              </p:sp>
              <p:sp>
                <p:nvSpPr>
                  <p:cNvPr id="150158" name="Freeform 2702"/>
                  <p:cNvSpPr>
                    <a:spLocks/>
                  </p:cNvSpPr>
                  <p:nvPr/>
                </p:nvSpPr>
                <p:spPr bwMode="auto">
                  <a:xfrm>
                    <a:off x="5327" y="3396"/>
                    <a:ext cx="3" cy="193"/>
                  </a:xfrm>
                  <a:custGeom>
                    <a:avLst/>
                    <a:gdLst/>
                    <a:ahLst/>
                    <a:cxnLst>
                      <a:cxn ang="0">
                        <a:pos x="0" y="0"/>
                      </a:cxn>
                      <a:cxn ang="0">
                        <a:pos x="0" y="193"/>
                      </a:cxn>
                      <a:cxn ang="0">
                        <a:pos x="3" y="190"/>
                      </a:cxn>
                      <a:cxn ang="0">
                        <a:pos x="3" y="0"/>
                      </a:cxn>
                      <a:cxn ang="0">
                        <a:pos x="0" y="0"/>
                      </a:cxn>
                    </a:cxnLst>
                    <a:rect l="0" t="0" r="r" b="b"/>
                    <a:pathLst>
                      <a:path w="3" h="193">
                        <a:moveTo>
                          <a:pt x="0" y="0"/>
                        </a:moveTo>
                        <a:lnTo>
                          <a:pt x="0" y="193"/>
                        </a:lnTo>
                        <a:lnTo>
                          <a:pt x="3" y="190"/>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159" name="Freeform 2703"/>
                  <p:cNvSpPr>
                    <a:spLocks/>
                  </p:cNvSpPr>
                  <p:nvPr/>
                </p:nvSpPr>
                <p:spPr bwMode="auto">
                  <a:xfrm>
                    <a:off x="5327" y="3178"/>
                    <a:ext cx="3" cy="83"/>
                  </a:xfrm>
                  <a:custGeom>
                    <a:avLst/>
                    <a:gdLst/>
                    <a:ahLst/>
                    <a:cxnLst>
                      <a:cxn ang="0">
                        <a:pos x="0" y="0"/>
                      </a:cxn>
                      <a:cxn ang="0">
                        <a:pos x="0" y="81"/>
                      </a:cxn>
                      <a:cxn ang="0">
                        <a:pos x="3" y="83"/>
                      </a:cxn>
                      <a:cxn ang="0">
                        <a:pos x="3" y="0"/>
                      </a:cxn>
                      <a:cxn ang="0">
                        <a:pos x="0" y="0"/>
                      </a:cxn>
                    </a:cxnLst>
                    <a:rect l="0" t="0" r="r" b="b"/>
                    <a:pathLst>
                      <a:path w="3" h="83">
                        <a:moveTo>
                          <a:pt x="0" y="0"/>
                        </a:moveTo>
                        <a:lnTo>
                          <a:pt x="0" y="81"/>
                        </a:lnTo>
                        <a:lnTo>
                          <a:pt x="3" y="83"/>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160" name="Rectangle 2704"/>
                  <p:cNvSpPr>
                    <a:spLocks noChangeArrowheads="1"/>
                  </p:cNvSpPr>
                  <p:nvPr/>
                </p:nvSpPr>
                <p:spPr bwMode="auto">
                  <a:xfrm>
                    <a:off x="5330" y="3178"/>
                    <a:ext cx="2" cy="83"/>
                  </a:xfrm>
                  <a:prstGeom prst="rect">
                    <a:avLst/>
                  </a:prstGeom>
                  <a:solidFill>
                    <a:srgbClr val="669900">
                      <a:alpha val="25000"/>
                    </a:srgbClr>
                  </a:solidFill>
                  <a:ln w="9525">
                    <a:noFill/>
                    <a:miter lim="800000"/>
                    <a:headEnd/>
                    <a:tailEnd/>
                  </a:ln>
                </p:spPr>
                <p:txBody>
                  <a:bodyPr/>
                  <a:lstStyle/>
                  <a:p>
                    <a:endParaRPr lang="es-SV"/>
                  </a:p>
                </p:txBody>
              </p:sp>
              <p:sp>
                <p:nvSpPr>
                  <p:cNvPr id="150161" name="Freeform 2705"/>
                  <p:cNvSpPr>
                    <a:spLocks/>
                  </p:cNvSpPr>
                  <p:nvPr/>
                </p:nvSpPr>
                <p:spPr bwMode="auto">
                  <a:xfrm>
                    <a:off x="5330" y="3393"/>
                    <a:ext cx="2" cy="193"/>
                  </a:xfrm>
                  <a:custGeom>
                    <a:avLst/>
                    <a:gdLst/>
                    <a:ahLst/>
                    <a:cxnLst>
                      <a:cxn ang="0">
                        <a:pos x="0" y="3"/>
                      </a:cxn>
                      <a:cxn ang="0">
                        <a:pos x="0" y="193"/>
                      </a:cxn>
                      <a:cxn ang="0">
                        <a:pos x="2" y="193"/>
                      </a:cxn>
                      <a:cxn ang="0">
                        <a:pos x="2" y="0"/>
                      </a:cxn>
                      <a:cxn ang="0">
                        <a:pos x="0" y="3"/>
                      </a:cxn>
                    </a:cxnLst>
                    <a:rect l="0" t="0" r="r" b="b"/>
                    <a:pathLst>
                      <a:path w="2" h="193">
                        <a:moveTo>
                          <a:pt x="0" y="3"/>
                        </a:moveTo>
                        <a:lnTo>
                          <a:pt x="0" y="193"/>
                        </a:lnTo>
                        <a:lnTo>
                          <a:pt x="2" y="193"/>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162" name="Freeform 2706"/>
                  <p:cNvSpPr>
                    <a:spLocks/>
                  </p:cNvSpPr>
                  <p:nvPr/>
                </p:nvSpPr>
                <p:spPr bwMode="auto">
                  <a:xfrm>
                    <a:off x="5332" y="3391"/>
                    <a:ext cx="3" cy="195"/>
                  </a:xfrm>
                  <a:custGeom>
                    <a:avLst/>
                    <a:gdLst/>
                    <a:ahLst/>
                    <a:cxnLst>
                      <a:cxn ang="0">
                        <a:pos x="0" y="2"/>
                      </a:cxn>
                      <a:cxn ang="0">
                        <a:pos x="0" y="195"/>
                      </a:cxn>
                      <a:cxn ang="0">
                        <a:pos x="3" y="195"/>
                      </a:cxn>
                      <a:cxn ang="0">
                        <a:pos x="3" y="0"/>
                      </a:cxn>
                      <a:cxn ang="0">
                        <a:pos x="0" y="2"/>
                      </a:cxn>
                    </a:cxnLst>
                    <a:rect l="0" t="0" r="r" b="b"/>
                    <a:pathLst>
                      <a:path w="3" h="195">
                        <a:moveTo>
                          <a:pt x="0" y="2"/>
                        </a:moveTo>
                        <a:lnTo>
                          <a:pt x="0" y="195"/>
                        </a:lnTo>
                        <a:lnTo>
                          <a:pt x="3" y="195"/>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163" name="Freeform 2707"/>
                  <p:cNvSpPr>
                    <a:spLocks/>
                  </p:cNvSpPr>
                  <p:nvPr/>
                </p:nvSpPr>
                <p:spPr bwMode="auto">
                  <a:xfrm>
                    <a:off x="5332" y="3178"/>
                    <a:ext cx="3" cy="85"/>
                  </a:xfrm>
                  <a:custGeom>
                    <a:avLst/>
                    <a:gdLst/>
                    <a:ahLst/>
                    <a:cxnLst>
                      <a:cxn ang="0">
                        <a:pos x="0" y="0"/>
                      </a:cxn>
                      <a:cxn ang="0">
                        <a:pos x="0" y="83"/>
                      </a:cxn>
                      <a:cxn ang="0">
                        <a:pos x="3" y="85"/>
                      </a:cxn>
                      <a:cxn ang="0">
                        <a:pos x="3" y="0"/>
                      </a:cxn>
                      <a:cxn ang="0">
                        <a:pos x="0" y="0"/>
                      </a:cxn>
                    </a:cxnLst>
                    <a:rect l="0" t="0" r="r" b="b"/>
                    <a:pathLst>
                      <a:path w="3" h="85">
                        <a:moveTo>
                          <a:pt x="0" y="0"/>
                        </a:moveTo>
                        <a:lnTo>
                          <a:pt x="0" y="83"/>
                        </a:lnTo>
                        <a:lnTo>
                          <a:pt x="3" y="8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164" name="Rectangle 2708"/>
                  <p:cNvSpPr>
                    <a:spLocks noChangeArrowheads="1"/>
                  </p:cNvSpPr>
                  <p:nvPr/>
                </p:nvSpPr>
                <p:spPr bwMode="auto">
                  <a:xfrm>
                    <a:off x="5335" y="3178"/>
                    <a:ext cx="2" cy="85"/>
                  </a:xfrm>
                  <a:prstGeom prst="rect">
                    <a:avLst/>
                  </a:prstGeom>
                  <a:solidFill>
                    <a:srgbClr val="669900">
                      <a:alpha val="25000"/>
                    </a:srgbClr>
                  </a:solidFill>
                  <a:ln w="9525">
                    <a:noFill/>
                    <a:miter lim="800000"/>
                    <a:headEnd/>
                    <a:tailEnd/>
                  </a:ln>
                </p:spPr>
                <p:txBody>
                  <a:bodyPr/>
                  <a:lstStyle/>
                  <a:p>
                    <a:endParaRPr lang="es-SV"/>
                  </a:p>
                </p:txBody>
              </p:sp>
              <p:sp>
                <p:nvSpPr>
                  <p:cNvPr id="150165" name="Freeform 2709"/>
                  <p:cNvSpPr>
                    <a:spLocks/>
                  </p:cNvSpPr>
                  <p:nvPr/>
                </p:nvSpPr>
                <p:spPr bwMode="auto">
                  <a:xfrm>
                    <a:off x="5332" y="3281"/>
                    <a:ext cx="5" cy="41"/>
                  </a:xfrm>
                  <a:custGeom>
                    <a:avLst/>
                    <a:gdLst/>
                    <a:ahLst/>
                    <a:cxnLst>
                      <a:cxn ang="0">
                        <a:pos x="0" y="12"/>
                      </a:cxn>
                      <a:cxn ang="0">
                        <a:pos x="0" y="17"/>
                      </a:cxn>
                      <a:cxn ang="0">
                        <a:pos x="5" y="41"/>
                      </a:cxn>
                      <a:cxn ang="0">
                        <a:pos x="5" y="0"/>
                      </a:cxn>
                      <a:cxn ang="0">
                        <a:pos x="0" y="12"/>
                      </a:cxn>
                    </a:cxnLst>
                    <a:rect l="0" t="0" r="r" b="b"/>
                    <a:pathLst>
                      <a:path w="5" h="41">
                        <a:moveTo>
                          <a:pt x="0" y="12"/>
                        </a:moveTo>
                        <a:lnTo>
                          <a:pt x="0" y="17"/>
                        </a:lnTo>
                        <a:lnTo>
                          <a:pt x="5" y="41"/>
                        </a:lnTo>
                        <a:lnTo>
                          <a:pt x="5" y="0"/>
                        </a:lnTo>
                        <a:lnTo>
                          <a:pt x="0" y="12"/>
                        </a:lnTo>
                        <a:close/>
                      </a:path>
                    </a:pathLst>
                  </a:custGeom>
                  <a:solidFill>
                    <a:srgbClr val="669900">
                      <a:alpha val="25000"/>
                    </a:srgbClr>
                  </a:solidFill>
                  <a:ln w="9525">
                    <a:noFill/>
                    <a:round/>
                    <a:headEnd/>
                    <a:tailEnd/>
                  </a:ln>
                </p:spPr>
                <p:txBody>
                  <a:bodyPr/>
                  <a:lstStyle/>
                  <a:p>
                    <a:endParaRPr lang="es-SV"/>
                  </a:p>
                </p:txBody>
              </p:sp>
              <p:sp>
                <p:nvSpPr>
                  <p:cNvPr id="150166" name="Freeform 2710"/>
                  <p:cNvSpPr>
                    <a:spLocks/>
                  </p:cNvSpPr>
                  <p:nvPr/>
                </p:nvSpPr>
                <p:spPr bwMode="auto">
                  <a:xfrm>
                    <a:off x="5335" y="3374"/>
                    <a:ext cx="2" cy="210"/>
                  </a:xfrm>
                  <a:custGeom>
                    <a:avLst/>
                    <a:gdLst/>
                    <a:ahLst/>
                    <a:cxnLst>
                      <a:cxn ang="0">
                        <a:pos x="0" y="17"/>
                      </a:cxn>
                      <a:cxn ang="0">
                        <a:pos x="0" y="210"/>
                      </a:cxn>
                      <a:cxn ang="0">
                        <a:pos x="2" y="210"/>
                      </a:cxn>
                      <a:cxn ang="0">
                        <a:pos x="2" y="0"/>
                      </a:cxn>
                      <a:cxn ang="0">
                        <a:pos x="0" y="17"/>
                      </a:cxn>
                    </a:cxnLst>
                    <a:rect l="0" t="0" r="r" b="b"/>
                    <a:pathLst>
                      <a:path w="2" h="210">
                        <a:moveTo>
                          <a:pt x="0" y="17"/>
                        </a:moveTo>
                        <a:lnTo>
                          <a:pt x="0" y="210"/>
                        </a:lnTo>
                        <a:lnTo>
                          <a:pt x="2" y="210"/>
                        </a:lnTo>
                        <a:lnTo>
                          <a:pt x="2" y="0"/>
                        </a:lnTo>
                        <a:lnTo>
                          <a:pt x="0" y="17"/>
                        </a:lnTo>
                        <a:close/>
                      </a:path>
                    </a:pathLst>
                  </a:custGeom>
                  <a:solidFill>
                    <a:srgbClr val="669900">
                      <a:alpha val="25000"/>
                    </a:srgbClr>
                  </a:solidFill>
                  <a:ln w="9525">
                    <a:noFill/>
                    <a:round/>
                    <a:headEnd/>
                    <a:tailEnd/>
                  </a:ln>
                </p:spPr>
                <p:txBody>
                  <a:bodyPr/>
                  <a:lstStyle/>
                  <a:p>
                    <a:endParaRPr lang="es-SV"/>
                  </a:p>
                </p:txBody>
              </p:sp>
              <p:sp>
                <p:nvSpPr>
                  <p:cNvPr id="150167" name="Freeform 2711"/>
                  <p:cNvSpPr>
                    <a:spLocks/>
                  </p:cNvSpPr>
                  <p:nvPr/>
                </p:nvSpPr>
                <p:spPr bwMode="auto">
                  <a:xfrm>
                    <a:off x="5337" y="3178"/>
                    <a:ext cx="3" cy="95"/>
                  </a:xfrm>
                  <a:custGeom>
                    <a:avLst/>
                    <a:gdLst/>
                    <a:ahLst/>
                    <a:cxnLst>
                      <a:cxn ang="0">
                        <a:pos x="0" y="0"/>
                      </a:cxn>
                      <a:cxn ang="0">
                        <a:pos x="0" y="85"/>
                      </a:cxn>
                      <a:cxn ang="0">
                        <a:pos x="3" y="95"/>
                      </a:cxn>
                      <a:cxn ang="0">
                        <a:pos x="3" y="0"/>
                      </a:cxn>
                      <a:cxn ang="0">
                        <a:pos x="0" y="0"/>
                      </a:cxn>
                    </a:cxnLst>
                    <a:rect l="0" t="0" r="r" b="b"/>
                    <a:pathLst>
                      <a:path w="3" h="95">
                        <a:moveTo>
                          <a:pt x="0" y="0"/>
                        </a:moveTo>
                        <a:lnTo>
                          <a:pt x="0" y="85"/>
                        </a:lnTo>
                        <a:lnTo>
                          <a:pt x="3" y="9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168" name="Freeform 2712"/>
                  <p:cNvSpPr>
                    <a:spLocks/>
                  </p:cNvSpPr>
                  <p:nvPr/>
                </p:nvSpPr>
                <p:spPr bwMode="auto">
                  <a:xfrm>
                    <a:off x="5337" y="3555"/>
                    <a:ext cx="3" cy="5"/>
                  </a:xfrm>
                  <a:custGeom>
                    <a:avLst/>
                    <a:gdLst/>
                    <a:ahLst/>
                    <a:cxnLst>
                      <a:cxn ang="0">
                        <a:pos x="0" y="0"/>
                      </a:cxn>
                      <a:cxn ang="0">
                        <a:pos x="0" y="5"/>
                      </a:cxn>
                      <a:cxn ang="0">
                        <a:pos x="3" y="2"/>
                      </a:cxn>
                      <a:cxn ang="0">
                        <a:pos x="3" y="2"/>
                      </a:cxn>
                      <a:cxn ang="0">
                        <a:pos x="0" y="0"/>
                      </a:cxn>
                    </a:cxnLst>
                    <a:rect l="0" t="0" r="r" b="b"/>
                    <a:pathLst>
                      <a:path w="3" h="5">
                        <a:moveTo>
                          <a:pt x="0" y="0"/>
                        </a:moveTo>
                        <a:lnTo>
                          <a:pt x="0" y="5"/>
                        </a:lnTo>
                        <a:lnTo>
                          <a:pt x="3" y="2"/>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169" name="Freeform 2713"/>
                  <p:cNvSpPr>
                    <a:spLocks/>
                  </p:cNvSpPr>
                  <p:nvPr/>
                </p:nvSpPr>
                <p:spPr bwMode="auto">
                  <a:xfrm>
                    <a:off x="5337" y="3562"/>
                    <a:ext cx="3" cy="24"/>
                  </a:xfrm>
                  <a:custGeom>
                    <a:avLst/>
                    <a:gdLst/>
                    <a:ahLst/>
                    <a:cxnLst>
                      <a:cxn ang="0">
                        <a:pos x="0" y="0"/>
                      </a:cxn>
                      <a:cxn ang="0">
                        <a:pos x="0" y="22"/>
                      </a:cxn>
                      <a:cxn ang="0">
                        <a:pos x="3" y="24"/>
                      </a:cxn>
                      <a:cxn ang="0">
                        <a:pos x="3" y="0"/>
                      </a:cxn>
                      <a:cxn ang="0">
                        <a:pos x="0" y="0"/>
                      </a:cxn>
                    </a:cxnLst>
                    <a:rect l="0" t="0" r="r" b="b"/>
                    <a:pathLst>
                      <a:path w="3" h="24">
                        <a:moveTo>
                          <a:pt x="0" y="0"/>
                        </a:moveTo>
                        <a:lnTo>
                          <a:pt x="0" y="22"/>
                        </a:lnTo>
                        <a:lnTo>
                          <a:pt x="3" y="24"/>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170" name="Freeform 2714"/>
                  <p:cNvSpPr>
                    <a:spLocks/>
                  </p:cNvSpPr>
                  <p:nvPr/>
                </p:nvSpPr>
                <p:spPr bwMode="auto">
                  <a:xfrm>
                    <a:off x="5337" y="3273"/>
                    <a:ext cx="3" cy="57"/>
                  </a:xfrm>
                  <a:custGeom>
                    <a:avLst/>
                    <a:gdLst/>
                    <a:ahLst/>
                    <a:cxnLst>
                      <a:cxn ang="0">
                        <a:pos x="0" y="8"/>
                      </a:cxn>
                      <a:cxn ang="0">
                        <a:pos x="0" y="49"/>
                      </a:cxn>
                      <a:cxn ang="0">
                        <a:pos x="3" y="57"/>
                      </a:cxn>
                      <a:cxn ang="0">
                        <a:pos x="3" y="0"/>
                      </a:cxn>
                      <a:cxn ang="0">
                        <a:pos x="0" y="8"/>
                      </a:cxn>
                    </a:cxnLst>
                    <a:rect l="0" t="0" r="r" b="b"/>
                    <a:pathLst>
                      <a:path w="3" h="57">
                        <a:moveTo>
                          <a:pt x="0" y="8"/>
                        </a:moveTo>
                        <a:lnTo>
                          <a:pt x="0" y="49"/>
                        </a:lnTo>
                        <a:lnTo>
                          <a:pt x="3" y="57"/>
                        </a:lnTo>
                        <a:lnTo>
                          <a:pt x="3" y="0"/>
                        </a:lnTo>
                        <a:lnTo>
                          <a:pt x="0" y="8"/>
                        </a:lnTo>
                        <a:close/>
                      </a:path>
                    </a:pathLst>
                  </a:custGeom>
                  <a:solidFill>
                    <a:srgbClr val="669900">
                      <a:alpha val="25000"/>
                    </a:srgbClr>
                  </a:solidFill>
                  <a:ln w="9525">
                    <a:noFill/>
                    <a:round/>
                    <a:headEnd/>
                    <a:tailEnd/>
                  </a:ln>
                </p:spPr>
                <p:txBody>
                  <a:bodyPr/>
                  <a:lstStyle/>
                  <a:p>
                    <a:endParaRPr lang="es-SV"/>
                  </a:p>
                </p:txBody>
              </p:sp>
              <p:sp>
                <p:nvSpPr>
                  <p:cNvPr id="150171" name="Freeform 2715"/>
                  <p:cNvSpPr>
                    <a:spLocks/>
                  </p:cNvSpPr>
                  <p:nvPr/>
                </p:nvSpPr>
                <p:spPr bwMode="auto">
                  <a:xfrm>
                    <a:off x="5337" y="3366"/>
                    <a:ext cx="3" cy="186"/>
                  </a:xfrm>
                  <a:custGeom>
                    <a:avLst/>
                    <a:gdLst/>
                    <a:ahLst/>
                    <a:cxnLst>
                      <a:cxn ang="0">
                        <a:pos x="0" y="8"/>
                      </a:cxn>
                      <a:cxn ang="0">
                        <a:pos x="0" y="186"/>
                      </a:cxn>
                      <a:cxn ang="0">
                        <a:pos x="3" y="186"/>
                      </a:cxn>
                      <a:cxn ang="0">
                        <a:pos x="3" y="0"/>
                      </a:cxn>
                      <a:cxn ang="0">
                        <a:pos x="0" y="8"/>
                      </a:cxn>
                    </a:cxnLst>
                    <a:rect l="0" t="0" r="r" b="b"/>
                    <a:pathLst>
                      <a:path w="3" h="186">
                        <a:moveTo>
                          <a:pt x="0" y="8"/>
                        </a:moveTo>
                        <a:lnTo>
                          <a:pt x="0" y="186"/>
                        </a:lnTo>
                        <a:lnTo>
                          <a:pt x="3" y="186"/>
                        </a:lnTo>
                        <a:lnTo>
                          <a:pt x="3" y="0"/>
                        </a:lnTo>
                        <a:lnTo>
                          <a:pt x="0" y="8"/>
                        </a:lnTo>
                        <a:close/>
                      </a:path>
                    </a:pathLst>
                  </a:custGeom>
                  <a:solidFill>
                    <a:srgbClr val="669900">
                      <a:alpha val="25000"/>
                    </a:srgbClr>
                  </a:solidFill>
                  <a:ln w="9525">
                    <a:noFill/>
                    <a:round/>
                    <a:headEnd/>
                    <a:tailEnd/>
                  </a:ln>
                </p:spPr>
                <p:txBody>
                  <a:bodyPr/>
                  <a:lstStyle/>
                  <a:p>
                    <a:endParaRPr lang="es-SV"/>
                  </a:p>
                </p:txBody>
              </p:sp>
              <p:sp>
                <p:nvSpPr>
                  <p:cNvPr id="150172" name="Freeform 2716"/>
                  <p:cNvSpPr>
                    <a:spLocks/>
                  </p:cNvSpPr>
                  <p:nvPr/>
                </p:nvSpPr>
                <p:spPr bwMode="auto">
                  <a:xfrm>
                    <a:off x="5340" y="3557"/>
                    <a:ext cx="2" cy="5"/>
                  </a:xfrm>
                  <a:custGeom>
                    <a:avLst/>
                    <a:gdLst/>
                    <a:ahLst/>
                    <a:cxnLst>
                      <a:cxn ang="0">
                        <a:pos x="0" y="0"/>
                      </a:cxn>
                      <a:cxn ang="0">
                        <a:pos x="0" y="3"/>
                      </a:cxn>
                      <a:cxn ang="0">
                        <a:pos x="2" y="5"/>
                      </a:cxn>
                      <a:cxn ang="0">
                        <a:pos x="2" y="0"/>
                      </a:cxn>
                      <a:cxn ang="0">
                        <a:pos x="0" y="0"/>
                      </a:cxn>
                    </a:cxnLst>
                    <a:rect l="0" t="0" r="r" b="b"/>
                    <a:pathLst>
                      <a:path w="2" h="5">
                        <a:moveTo>
                          <a:pt x="0" y="0"/>
                        </a:moveTo>
                        <a:lnTo>
                          <a:pt x="0" y="3"/>
                        </a:lnTo>
                        <a:lnTo>
                          <a:pt x="2" y="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173" name="Rectangle 2717"/>
                  <p:cNvSpPr>
                    <a:spLocks noChangeArrowheads="1"/>
                  </p:cNvSpPr>
                  <p:nvPr/>
                </p:nvSpPr>
                <p:spPr bwMode="auto">
                  <a:xfrm>
                    <a:off x="5340" y="3562"/>
                    <a:ext cx="2" cy="24"/>
                  </a:xfrm>
                  <a:prstGeom prst="rect">
                    <a:avLst/>
                  </a:prstGeom>
                  <a:solidFill>
                    <a:srgbClr val="669900">
                      <a:alpha val="25000"/>
                    </a:srgbClr>
                  </a:solidFill>
                  <a:ln w="9525">
                    <a:noFill/>
                    <a:miter lim="800000"/>
                    <a:headEnd/>
                    <a:tailEnd/>
                  </a:ln>
                </p:spPr>
                <p:txBody>
                  <a:bodyPr/>
                  <a:lstStyle/>
                  <a:p>
                    <a:endParaRPr lang="es-SV"/>
                  </a:p>
                </p:txBody>
              </p:sp>
              <p:sp>
                <p:nvSpPr>
                  <p:cNvPr id="150174" name="Rectangle 2718"/>
                  <p:cNvSpPr>
                    <a:spLocks noChangeArrowheads="1"/>
                  </p:cNvSpPr>
                  <p:nvPr/>
                </p:nvSpPr>
                <p:spPr bwMode="auto">
                  <a:xfrm>
                    <a:off x="5340" y="3591"/>
                    <a:ext cx="2" cy="3"/>
                  </a:xfrm>
                  <a:prstGeom prst="rect">
                    <a:avLst/>
                  </a:prstGeom>
                  <a:solidFill>
                    <a:srgbClr val="669900">
                      <a:alpha val="25000"/>
                    </a:srgbClr>
                  </a:solidFill>
                  <a:ln w="9525">
                    <a:noFill/>
                    <a:miter lim="800000"/>
                    <a:headEnd/>
                    <a:tailEnd/>
                  </a:ln>
                </p:spPr>
                <p:txBody>
                  <a:bodyPr/>
                  <a:lstStyle/>
                  <a:p>
                    <a:endParaRPr lang="es-SV"/>
                  </a:p>
                </p:txBody>
              </p:sp>
              <p:sp>
                <p:nvSpPr>
                  <p:cNvPr id="150175" name="Freeform 2719"/>
                  <p:cNvSpPr>
                    <a:spLocks/>
                  </p:cNvSpPr>
                  <p:nvPr/>
                </p:nvSpPr>
                <p:spPr bwMode="auto">
                  <a:xfrm>
                    <a:off x="5340" y="3178"/>
                    <a:ext cx="2" cy="156"/>
                  </a:xfrm>
                  <a:custGeom>
                    <a:avLst/>
                    <a:gdLst/>
                    <a:ahLst/>
                    <a:cxnLst>
                      <a:cxn ang="0">
                        <a:pos x="0" y="0"/>
                      </a:cxn>
                      <a:cxn ang="0">
                        <a:pos x="0" y="152"/>
                      </a:cxn>
                      <a:cxn ang="0">
                        <a:pos x="2" y="156"/>
                      </a:cxn>
                      <a:cxn ang="0">
                        <a:pos x="2" y="0"/>
                      </a:cxn>
                      <a:cxn ang="0">
                        <a:pos x="0" y="0"/>
                      </a:cxn>
                    </a:cxnLst>
                    <a:rect l="0" t="0" r="r" b="b"/>
                    <a:pathLst>
                      <a:path w="2" h="156">
                        <a:moveTo>
                          <a:pt x="0" y="0"/>
                        </a:moveTo>
                        <a:lnTo>
                          <a:pt x="0" y="152"/>
                        </a:lnTo>
                        <a:lnTo>
                          <a:pt x="2" y="156"/>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176" name="Freeform 2720"/>
                  <p:cNvSpPr>
                    <a:spLocks/>
                  </p:cNvSpPr>
                  <p:nvPr/>
                </p:nvSpPr>
                <p:spPr bwMode="auto">
                  <a:xfrm>
                    <a:off x="5340" y="3359"/>
                    <a:ext cx="2" cy="193"/>
                  </a:xfrm>
                  <a:custGeom>
                    <a:avLst/>
                    <a:gdLst/>
                    <a:ahLst/>
                    <a:cxnLst>
                      <a:cxn ang="0">
                        <a:pos x="0" y="7"/>
                      </a:cxn>
                      <a:cxn ang="0">
                        <a:pos x="0" y="193"/>
                      </a:cxn>
                      <a:cxn ang="0">
                        <a:pos x="2" y="193"/>
                      </a:cxn>
                      <a:cxn ang="0">
                        <a:pos x="2" y="0"/>
                      </a:cxn>
                      <a:cxn ang="0">
                        <a:pos x="0" y="7"/>
                      </a:cxn>
                    </a:cxnLst>
                    <a:rect l="0" t="0" r="r" b="b"/>
                    <a:pathLst>
                      <a:path w="2" h="193">
                        <a:moveTo>
                          <a:pt x="0" y="7"/>
                        </a:moveTo>
                        <a:lnTo>
                          <a:pt x="0" y="193"/>
                        </a:lnTo>
                        <a:lnTo>
                          <a:pt x="2" y="193"/>
                        </a:lnTo>
                        <a:lnTo>
                          <a:pt x="2" y="0"/>
                        </a:lnTo>
                        <a:lnTo>
                          <a:pt x="0" y="7"/>
                        </a:lnTo>
                        <a:close/>
                      </a:path>
                    </a:pathLst>
                  </a:custGeom>
                  <a:solidFill>
                    <a:srgbClr val="669900">
                      <a:alpha val="25000"/>
                    </a:srgbClr>
                  </a:solidFill>
                  <a:ln w="9525">
                    <a:noFill/>
                    <a:round/>
                    <a:headEnd/>
                    <a:tailEnd/>
                  </a:ln>
                </p:spPr>
                <p:txBody>
                  <a:bodyPr/>
                  <a:lstStyle/>
                  <a:p>
                    <a:endParaRPr lang="es-SV"/>
                  </a:p>
                </p:txBody>
              </p:sp>
              <p:sp>
                <p:nvSpPr>
                  <p:cNvPr id="150177" name="Rectangle 2721"/>
                  <p:cNvSpPr>
                    <a:spLocks noChangeArrowheads="1"/>
                  </p:cNvSpPr>
                  <p:nvPr/>
                </p:nvSpPr>
                <p:spPr bwMode="auto">
                  <a:xfrm>
                    <a:off x="5342" y="3547"/>
                    <a:ext cx="3" cy="5"/>
                  </a:xfrm>
                  <a:prstGeom prst="rect">
                    <a:avLst/>
                  </a:prstGeom>
                  <a:solidFill>
                    <a:srgbClr val="669900">
                      <a:alpha val="25000"/>
                    </a:srgbClr>
                  </a:solidFill>
                  <a:ln w="9525">
                    <a:noFill/>
                    <a:miter lim="800000"/>
                    <a:headEnd/>
                    <a:tailEnd/>
                  </a:ln>
                </p:spPr>
                <p:txBody>
                  <a:bodyPr/>
                  <a:lstStyle/>
                  <a:p>
                    <a:endParaRPr lang="es-SV"/>
                  </a:p>
                </p:txBody>
              </p:sp>
              <p:sp>
                <p:nvSpPr>
                  <p:cNvPr id="150178" name="Rectangle 2722"/>
                  <p:cNvSpPr>
                    <a:spLocks noChangeArrowheads="1"/>
                  </p:cNvSpPr>
                  <p:nvPr/>
                </p:nvSpPr>
                <p:spPr bwMode="auto">
                  <a:xfrm>
                    <a:off x="5342" y="3557"/>
                    <a:ext cx="3" cy="5"/>
                  </a:xfrm>
                  <a:prstGeom prst="rect">
                    <a:avLst/>
                  </a:prstGeom>
                  <a:solidFill>
                    <a:srgbClr val="669900">
                      <a:alpha val="25000"/>
                    </a:srgbClr>
                  </a:solidFill>
                  <a:ln w="9525">
                    <a:noFill/>
                    <a:miter lim="800000"/>
                    <a:headEnd/>
                    <a:tailEnd/>
                  </a:ln>
                </p:spPr>
                <p:txBody>
                  <a:bodyPr/>
                  <a:lstStyle/>
                  <a:p>
                    <a:endParaRPr lang="es-SV"/>
                  </a:p>
                </p:txBody>
              </p:sp>
              <p:sp>
                <p:nvSpPr>
                  <p:cNvPr id="150179" name="Freeform 2723"/>
                  <p:cNvSpPr>
                    <a:spLocks/>
                  </p:cNvSpPr>
                  <p:nvPr/>
                </p:nvSpPr>
                <p:spPr bwMode="auto">
                  <a:xfrm>
                    <a:off x="5342" y="3562"/>
                    <a:ext cx="3" cy="24"/>
                  </a:xfrm>
                  <a:custGeom>
                    <a:avLst/>
                    <a:gdLst/>
                    <a:ahLst/>
                    <a:cxnLst>
                      <a:cxn ang="0">
                        <a:pos x="0" y="0"/>
                      </a:cxn>
                      <a:cxn ang="0">
                        <a:pos x="0" y="24"/>
                      </a:cxn>
                      <a:cxn ang="0">
                        <a:pos x="3" y="24"/>
                      </a:cxn>
                      <a:cxn ang="0">
                        <a:pos x="3" y="2"/>
                      </a:cxn>
                      <a:cxn ang="0">
                        <a:pos x="0" y="0"/>
                      </a:cxn>
                    </a:cxnLst>
                    <a:rect l="0" t="0" r="r" b="b"/>
                    <a:pathLst>
                      <a:path w="3" h="24">
                        <a:moveTo>
                          <a:pt x="0" y="0"/>
                        </a:moveTo>
                        <a:lnTo>
                          <a:pt x="0" y="24"/>
                        </a:lnTo>
                        <a:lnTo>
                          <a:pt x="3" y="24"/>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180" name="Rectangle 2724"/>
                  <p:cNvSpPr>
                    <a:spLocks noChangeArrowheads="1"/>
                  </p:cNvSpPr>
                  <p:nvPr/>
                </p:nvSpPr>
                <p:spPr bwMode="auto">
                  <a:xfrm>
                    <a:off x="5342" y="3591"/>
                    <a:ext cx="3" cy="3"/>
                  </a:xfrm>
                  <a:prstGeom prst="rect">
                    <a:avLst/>
                  </a:prstGeom>
                  <a:solidFill>
                    <a:srgbClr val="669900">
                      <a:alpha val="25000"/>
                    </a:srgbClr>
                  </a:solidFill>
                  <a:ln w="9525">
                    <a:noFill/>
                    <a:miter lim="800000"/>
                    <a:headEnd/>
                    <a:tailEnd/>
                  </a:ln>
                </p:spPr>
                <p:txBody>
                  <a:bodyPr/>
                  <a:lstStyle/>
                  <a:p>
                    <a:endParaRPr lang="es-SV"/>
                  </a:p>
                </p:txBody>
              </p:sp>
              <p:sp>
                <p:nvSpPr>
                  <p:cNvPr id="150181" name="Freeform 2725"/>
                  <p:cNvSpPr>
                    <a:spLocks/>
                  </p:cNvSpPr>
                  <p:nvPr/>
                </p:nvSpPr>
                <p:spPr bwMode="auto">
                  <a:xfrm>
                    <a:off x="5342" y="3178"/>
                    <a:ext cx="3" cy="164"/>
                  </a:xfrm>
                  <a:custGeom>
                    <a:avLst/>
                    <a:gdLst/>
                    <a:ahLst/>
                    <a:cxnLst>
                      <a:cxn ang="0">
                        <a:pos x="0" y="0"/>
                      </a:cxn>
                      <a:cxn ang="0">
                        <a:pos x="0" y="156"/>
                      </a:cxn>
                      <a:cxn ang="0">
                        <a:pos x="3" y="164"/>
                      </a:cxn>
                      <a:cxn ang="0">
                        <a:pos x="3" y="2"/>
                      </a:cxn>
                      <a:cxn ang="0">
                        <a:pos x="0" y="0"/>
                      </a:cxn>
                    </a:cxnLst>
                    <a:rect l="0" t="0" r="r" b="b"/>
                    <a:pathLst>
                      <a:path w="3" h="164">
                        <a:moveTo>
                          <a:pt x="0" y="0"/>
                        </a:moveTo>
                        <a:lnTo>
                          <a:pt x="0" y="156"/>
                        </a:lnTo>
                        <a:lnTo>
                          <a:pt x="3" y="164"/>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182" name="Freeform 2726"/>
                  <p:cNvSpPr>
                    <a:spLocks/>
                  </p:cNvSpPr>
                  <p:nvPr/>
                </p:nvSpPr>
                <p:spPr bwMode="auto">
                  <a:xfrm>
                    <a:off x="5345" y="3180"/>
                    <a:ext cx="2" cy="167"/>
                  </a:xfrm>
                  <a:custGeom>
                    <a:avLst/>
                    <a:gdLst/>
                    <a:ahLst/>
                    <a:cxnLst>
                      <a:cxn ang="0">
                        <a:pos x="0" y="0"/>
                      </a:cxn>
                      <a:cxn ang="0">
                        <a:pos x="0" y="162"/>
                      </a:cxn>
                      <a:cxn ang="0">
                        <a:pos x="2" y="167"/>
                      </a:cxn>
                      <a:cxn ang="0">
                        <a:pos x="2" y="0"/>
                      </a:cxn>
                      <a:cxn ang="0">
                        <a:pos x="0" y="0"/>
                      </a:cxn>
                    </a:cxnLst>
                    <a:rect l="0" t="0" r="r" b="b"/>
                    <a:pathLst>
                      <a:path w="2" h="167">
                        <a:moveTo>
                          <a:pt x="0" y="0"/>
                        </a:moveTo>
                        <a:lnTo>
                          <a:pt x="0" y="162"/>
                        </a:lnTo>
                        <a:lnTo>
                          <a:pt x="2" y="16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183" name="Freeform 2727"/>
                  <p:cNvSpPr>
                    <a:spLocks/>
                  </p:cNvSpPr>
                  <p:nvPr/>
                </p:nvSpPr>
                <p:spPr bwMode="auto">
                  <a:xfrm>
                    <a:off x="5342" y="3354"/>
                    <a:ext cx="3" cy="191"/>
                  </a:xfrm>
                  <a:custGeom>
                    <a:avLst/>
                    <a:gdLst/>
                    <a:ahLst/>
                    <a:cxnLst>
                      <a:cxn ang="0">
                        <a:pos x="0" y="5"/>
                      </a:cxn>
                      <a:cxn ang="0">
                        <a:pos x="0" y="191"/>
                      </a:cxn>
                      <a:cxn ang="0">
                        <a:pos x="3" y="191"/>
                      </a:cxn>
                      <a:cxn ang="0">
                        <a:pos x="3" y="0"/>
                      </a:cxn>
                      <a:cxn ang="0">
                        <a:pos x="0" y="5"/>
                      </a:cxn>
                    </a:cxnLst>
                    <a:rect l="0" t="0" r="r" b="b"/>
                    <a:pathLst>
                      <a:path w="3" h="191">
                        <a:moveTo>
                          <a:pt x="0" y="5"/>
                        </a:moveTo>
                        <a:lnTo>
                          <a:pt x="0" y="191"/>
                        </a:lnTo>
                        <a:lnTo>
                          <a:pt x="3" y="191"/>
                        </a:lnTo>
                        <a:lnTo>
                          <a:pt x="3" y="0"/>
                        </a:lnTo>
                        <a:lnTo>
                          <a:pt x="0" y="5"/>
                        </a:lnTo>
                        <a:close/>
                      </a:path>
                    </a:pathLst>
                  </a:custGeom>
                  <a:solidFill>
                    <a:srgbClr val="669900">
                      <a:alpha val="25000"/>
                    </a:srgbClr>
                  </a:solidFill>
                  <a:ln w="9525">
                    <a:noFill/>
                    <a:round/>
                    <a:headEnd/>
                    <a:tailEnd/>
                  </a:ln>
                </p:spPr>
                <p:txBody>
                  <a:bodyPr/>
                  <a:lstStyle/>
                  <a:p>
                    <a:endParaRPr lang="es-SV"/>
                  </a:p>
                </p:txBody>
              </p:sp>
              <p:sp>
                <p:nvSpPr>
                  <p:cNvPr id="150184" name="Freeform 2728"/>
                  <p:cNvSpPr>
                    <a:spLocks/>
                  </p:cNvSpPr>
                  <p:nvPr/>
                </p:nvSpPr>
                <p:spPr bwMode="auto">
                  <a:xfrm>
                    <a:off x="5345" y="3347"/>
                    <a:ext cx="2" cy="198"/>
                  </a:xfrm>
                  <a:custGeom>
                    <a:avLst/>
                    <a:gdLst/>
                    <a:ahLst/>
                    <a:cxnLst>
                      <a:cxn ang="0">
                        <a:pos x="0" y="7"/>
                      </a:cxn>
                      <a:cxn ang="0">
                        <a:pos x="0" y="198"/>
                      </a:cxn>
                      <a:cxn ang="0">
                        <a:pos x="2" y="198"/>
                      </a:cxn>
                      <a:cxn ang="0">
                        <a:pos x="2" y="0"/>
                      </a:cxn>
                      <a:cxn ang="0">
                        <a:pos x="0" y="7"/>
                      </a:cxn>
                    </a:cxnLst>
                    <a:rect l="0" t="0" r="r" b="b"/>
                    <a:pathLst>
                      <a:path w="2" h="198">
                        <a:moveTo>
                          <a:pt x="0" y="7"/>
                        </a:moveTo>
                        <a:lnTo>
                          <a:pt x="0" y="198"/>
                        </a:lnTo>
                        <a:lnTo>
                          <a:pt x="2" y="198"/>
                        </a:lnTo>
                        <a:lnTo>
                          <a:pt x="2" y="0"/>
                        </a:lnTo>
                        <a:lnTo>
                          <a:pt x="0" y="7"/>
                        </a:lnTo>
                        <a:close/>
                      </a:path>
                    </a:pathLst>
                  </a:custGeom>
                  <a:solidFill>
                    <a:srgbClr val="669900">
                      <a:alpha val="25000"/>
                    </a:srgbClr>
                  </a:solidFill>
                  <a:ln w="9525">
                    <a:noFill/>
                    <a:round/>
                    <a:headEnd/>
                    <a:tailEnd/>
                  </a:ln>
                </p:spPr>
                <p:txBody>
                  <a:bodyPr/>
                  <a:lstStyle/>
                  <a:p>
                    <a:endParaRPr lang="es-SV"/>
                  </a:p>
                </p:txBody>
              </p:sp>
              <p:sp>
                <p:nvSpPr>
                  <p:cNvPr id="150185" name="Freeform 2729"/>
                  <p:cNvSpPr>
                    <a:spLocks/>
                  </p:cNvSpPr>
                  <p:nvPr/>
                </p:nvSpPr>
                <p:spPr bwMode="auto">
                  <a:xfrm>
                    <a:off x="5345" y="3557"/>
                    <a:ext cx="2" cy="7"/>
                  </a:xfrm>
                  <a:custGeom>
                    <a:avLst/>
                    <a:gdLst/>
                    <a:ahLst/>
                    <a:cxnLst>
                      <a:cxn ang="0">
                        <a:pos x="0" y="0"/>
                      </a:cxn>
                      <a:cxn ang="0">
                        <a:pos x="0" y="5"/>
                      </a:cxn>
                      <a:cxn ang="0">
                        <a:pos x="2" y="7"/>
                      </a:cxn>
                      <a:cxn ang="0">
                        <a:pos x="2" y="0"/>
                      </a:cxn>
                      <a:cxn ang="0">
                        <a:pos x="0" y="0"/>
                      </a:cxn>
                    </a:cxnLst>
                    <a:rect l="0" t="0" r="r" b="b"/>
                    <a:pathLst>
                      <a:path w="2" h="7">
                        <a:moveTo>
                          <a:pt x="0" y="0"/>
                        </a:moveTo>
                        <a:lnTo>
                          <a:pt x="0" y="5"/>
                        </a:lnTo>
                        <a:lnTo>
                          <a:pt x="2" y="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186" name="Rectangle 2730"/>
                  <p:cNvSpPr>
                    <a:spLocks noChangeArrowheads="1"/>
                  </p:cNvSpPr>
                  <p:nvPr/>
                </p:nvSpPr>
                <p:spPr bwMode="auto">
                  <a:xfrm>
                    <a:off x="5345" y="3564"/>
                    <a:ext cx="2" cy="3"/>
                  </a:xfrm>
                  <a:prstGeom prst="rect">
                    <a:avLst/>
                  </a:prstGeom>
                  <a:solidFill>
                    <a:srgbClr val="669900">
                      <a:alpha val="25000"/>
                    </a:srgbClr>
                  </a:solidFill>
                  <a:ln w="9525">
                    <a:noFill/>
                    <a:miter lim="800000"/>
                    <a:headEnd/>
                    <a:tailEnd/>
                  </a:ln>
                </p:spPr>
                <p:txBody>
                  <a:bodyPr/>
                  <a:lstStyle/>
                  <a:p>
                    <a:endParaRPr lang="es-SV"/>
                  </a:p>
                </p:txBody>
              </p:sp>
              <p:sp>
                <p:nvSpPr>
                  <p:cNvPr id="150187" name="Rectangle 2731"/>
                  <p:cNvSpPr>
                    <a:spLocks noChangeArrowheads="1"/>
                  </p:cNvSpPr>
                  <p:nvPr/>
                </p:nvSpPr>
                <p:spPr bwMode="auto">
                  <a:xfrm>
                    <a:off x="5345" y="3577"/>
                    <a:ext cx="2" cy="7"/>
                  </a:xfrm>
                  <a:prstGeom prst="rect">
                    <a:avLst/>
                  </a:prstGeom>
                  <a:solidFill>
                    <a:srgbClr val="669900">
                      <a:alpha val="25000"/>
                    </a:srgbClr>
                  </a:solidFill>
                  <a:ln w="9525">
                    <a:noFill/>
                    <a:miter lim="800000"/>
                    <a:headEnd/>
                    <a:tailEnd/>
                  </a:ln>
                </p:spPr>
                <p:txBody>
                  <a:bodyPr/>
                  <a:lstStyle/>
                  <a:p>
                    <a:endParaRPr lang="es-SV"/>
                  </a:p>
                </p:txBody>
              </p:sp>
              <p:sp>
                <p:nvSpPr>
                  <p:cNvPr id="150188" name="Rectangle 2732"/>
                  <p:cNvSpPr>
                    <a:spLocks noChangeArrowheads="1"/>
                  </p:cNvSpPr>
                  <p:nvPr/>
                </p:nvSpPr>
                <p:spPr bwMode="auto">
                  <a:xfrm>
                    <a:off x="5345" y="3591"/>
                    <a:ext cx="2" cy="5"/>
                  </a:xfrm>
                  <a:prstGeom prst="rect">
                    <a:avLst/>
                  </a:prstGeom>
                  <a:solidFill>
                    <a:srgbClr val="669900">
                      <a:alpha val="25000"/>
                    </a:srgbClr>
                  </a:solidFill>
                  <a:ln w="9525">
                    <a:noFill/>
                    <a:miter lim="800000"/>
                    <a:headEnd/>
                    <a:tailEnd/>
                  </a:ln>
                </p:spPr>
                <p:txBody>
                  <a:bodyPr/>
                  <a:lstStyle/>
                  <a:p>
                    <a:endParaRPr lang="es-SV"/>
                  </a:p>
                </p:txBody>
              </p:sp>
              <p:sp>
                <p:nvSpPr>
                  <p:cNvPr id="150189" name="Freeform 2733"/>
                  <p:cNvSpPr>
                    <a:spLocks/>
                  </p:cNvSpPr>
                  <p:nvPr/>
                </p:nvSpPr>
                <p:spPr bwMode="auto">
                  <a:xfrm>
                    <a:off x="5347" y="3180"/>
                    <a:ext cx="2" cy="367"/>
                  </a:xfrm>
                  <a:custGeom>
                    <a:avLst/>
                    <a:gdLst/>
                    <a:ahLst/>
                    <a:cxnLst>
                      <a:cxn ang="0">
                        <a:pos x="0" y="0"/>
                      </a:cxn>
                      <a:cxn ang="0">
                        <a:pos x="0" y="365"/>
                      </a:cxn>
                      <a:cxn ang="0">
                        <a:pos x="2" y="367"/>
                      </a:cxn>
                      <a:cxn ang="0">
                        <a:pos x="2" y="0"/>
                      </a:cxn>
                      <a:cxn ang="0">
                        <a:pos x="0" y="0"/>
                      </a:cxn>
                    </a:cxnLst>
                    <a:rect l="0" t="0" r="r" b="b"/>
                    <a:pathLst>
                      <a:path w="2" h="367">
                        <a:moveTo>
                          <a:pt x="0" y="0"/>
                        </a:moveTo>
                        <a:lnTo>
                          <a:pt x="0" y="365"/>
                        </a:lnTo>
                        <a:lnTo>
                          <a:pt x="2" y="36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190" name="Freeform 2734"/>
                  <p:cNvSpPr>
                    <a:spLocks/>
                  </p:cNvSpPr>
                  <p:nvPr/>
                </p:nvSpPr>
                <p:spPr bwMode="auto">
                  <a:xfrm>
                    <a:off x="5345" y="3547"/>
                    <a:ext cx="2" cy="8"/>
                  </a:xfrm>
                  <a:custGeom>
                    <a:avLst/>
                    <a:gdLst/>
                    <a:ahLst/>
                    <a:cxnLst>
                      <a:cxn ang="0">
                        <a:pos x="0" y="0"/>
                      </a:cxn>
                      <a:cxn ang="0">
                        <a:pos x="0" y="5"/>
                      </a:cxn>
                      <a:cxn ang="0">
                        <a:pos x="2" y="8"/>
                      </a:cxn>
                      <a:cxn ang="0">
                        <a:pos x="2" y="0"/>
                      </a:cxn>
                      <a:cxn ang="0">
                        <a:pos x="0" y="0"/>
                      </a:cxn>
                    </a:cxnLst>
                    <a:rect l="0" t="0" r="r" b="b"/>
                    <a:pathLst>
                      <a:path w="2" h="8">
                        <a:moveTo>
                          <a:pt x="0" y="0"/>
                        </a:moveTo>
                        <a:lnTo>
                          <a:pt x="0" y="5"/>
                        </a:lnTo>
                        <a:lnTo>
                          <a:pt x="2" y="8"/>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191" name="Freeform 2735"/>
                  <p:cNvSpPr>
                    <a:spLocks/>
                  </p:cNvSpPr>
                  <p:nvPr/>
                </p:nvSpPr>
                <p:spPr bwMode="auto">
                  <a:xfrm>
                    <a:off x="5347" y="3547"/>
                    <a:ext cx="2" cy="10"/>
                  </a:xfrm>
                  <a:custGeom>
                    <a:avLst/>
                    <a:gdLst/>
                    <a:ahLst/>
                    <a:cxnLst>
                      <a:cxn ang="0">
                        <a:pos x="0" y="0"/>
                      </a:cxn>
                      <a:cxn ang="0">
                        <a:pos x="0" y="8"/>
                      </a:cxn>
                      <a:cxn ang="0">
                        <a:pos x="2" y="10"/>
                      </a:cxn>
                      <a:cxn ang="0">
                        <a:pos x="2" y="0"/>
                      </a:cxn>
                      <a:cxn ang="0">
                        <a:pos x="0" y="0"/>
                      </a:cxn>
                    </a:cxnLst>
                    <a:rect l="0" t="0" r="r" b="b"/>
                    <a:pathLst>
                      <a:path w="2" h="10">
                        <a:moveTo>
                          <a:pt x="0" y="0"/>
                        </a:moveTo>
                        <a:lnTo>
                          <a:pt x="0" y="8"/>
                        </a:lnTo>
                        <a:lnTo>
                          <a:pt x="2" y="1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192" name="Rectangle 2736"/>
                  <p:cNvSpPr>
                    <a:spLocks noChangeArrowheads="1"/>
                  </p:cNvSpPr>
                  <p:nvPr/>
                </p:nvSpPr>
                <p:spPr bwMode="auto">
                  <a:xfrm>
                    <a:off x="5347" y="3557"/>
                    <a:ext cx="2" cy="7"/>
                  </a:xfrm>
                  <a:prstGeom prst="rect">
                    <a:avLst/>
                  </a:prstGeom>
                  <a:solidFill>
                    <a:srgbClr val="669900">
                      <a:alpha val="25000"/>
                    </a:srgbClr>
                  </a:solidFill>
                  <a:ln w="9525">
                    <a:noFill/>
                    <a:miter lim="800000"/>
                    <a:headEnd/>
                    <a:tailEnd/>
                  </a:ln>
                </p:spPr>
                <p:txBody>
                  <a:bodyPr/>
                  <a:lstStyle/>
                  <a:p>
                    <a:endParaRPr lang="es-SV"/>
                  </a:p>
                </p:txBody>
              </p:sp>
              <p:sp>
                <p:nvSpPr>
                  <p:cNvPr id="150193" name="Freeform 2737"/>
                  <p:cNvSpPr>
                    <a:spLocks/>
                  </p:cNvSpPr>
                  <p:nvPr/>
                </p:nvSpPr>
                <p:spPr bwMode="auto">
                  <a:xfrm>
                    <a:off x="5347" y="3572"/>
                    <a:ext cx="2" cy="2"/>
                  </a:xfrm>
                  <a:custGeom>
                    <a:avLst/>
                    <a:gdLst/>
                    <a:ahLst/>
                    <a:cxnLst>
                      <a:cxn ang="0">
                        <a:pos x="0" y="2"/>
                      </a:cxn>
                      <a:cxn ang="0">
                        <a:pos x="0" y="2"/>
                      </a:cxn>
                      <a:cxn ang="0">
                        <a:pos x="2" y="2"/>
                      </a:cxn>
                      <a:cxn ang="0">
                        <a:pos x="2" y="0"/>
                      </a:cxn>
                      <a:cxn ang="0">
                        <a:pos x="0" y="2"/>
                      </a:cxn>
                    </a:cxnLst>
                    <a:rect l="0" t="0" r="r" b="b"/>
                    <a:pathLst>
                      <a:path w="2" h="2">
                        <a:moveTo>
                          <a:pt x="0" y="2"/>
                        </a:moveTo>
                        <a:lnTo>
                          <a:pt x="0" y="2"/>
                        </a:lnTo>
                        <a:lnTo>
                          <a:pt x="2" y="2"/>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194" name="Rectangle 2738"/>
                  <p:cNvSpPr>
                    <a:spLocks noChangeArrowheads="1"/>
                  </p:cNvSpPr>
                  <p:nvPr/>
                </p:nvSpPr>
                <p:spPr bwMode="auto">
                  <a:xfrm>
                    <a:off x="5349" y="3180"/>
                    <a:ext cx="3" cy="367"/>
                  </a:xfrm>
                  <a:prstGeom prst="rect">
                    <a:avLst/>
                  </a:prstGeom>
                  <a:solidFill>
                    <a:srgbClr val="669900">
                      <a:alpha val="25000"/>
                    </a:srgbClr>
                  </a:solidFill>
                  <a:ln w="9525">
                    <a:noFill/>
                    <a:miter lim="800000"/>
                    <a:headEnd/>
                    <a:tailEnd/>
                  </a:ln>
                </p:spPr>
                <p:txBody>
                  <a:bodyPr/>
                  <a:lstStyle/>
                  <a:p>
                    <a:endParaRPr lang="es-SV"/>
                  </a:p>
                </p:txBody>
              </p:sp>
              <p:sp>
                <p:nvSpPr>
                  <p:cNvPr id="150195" name="Rectangle 2739"/>
                  <p:cNvSpPr>
                    <a:spLocks noChangeArrowheads="1"/>
                  </p:cNvSpPr>
                  <p:nvPr/>
                </p:nvSpPr>
                <p:spPr bwMode="auto">
                  <a:xfrm>
                    <a:off x="5349" y="3547"/>
                    <a:ext cx="3" cy="10"/>
                  </a:xfrm>
                  <a:prstGeom prst="rect">
                    <a:avLst/>
                  </a:prstGeom>
                  <a:solidFill>
                    <a:srgbClr val="669900">
                      <a:alpha val="25000"/>
                    </a:srgbClr>
                  </a:solidFill>
                  <a:ln w="9525">
                    <a:noFill/>
                    <a:miter lim="800000"/>
                    <a:headEnd/>
                    <a:tailEnd/>
                  </a:ln>
                </p:spPr>
                <p:txBody>
                  <a:bodyPr/>
                  <a:lstStyle/>
                  <a:p>
                    <a:endParaRPr lang="es-SV"/>
                  </a:p>
                </p:txBody>
              </p:sp>
              <p:sp>
                <p:nvSpPr>
                  <p:cNvPr id="150196" name="Freeform 2740"/>
                  <p:cNvSpPr>
                    <a:spLocks/>
                  </p:cNvSpPr>
                  <p:nvPr/>
                </p:nvSpPr>
                <p:spPr bwMode="auto">
                  <a:xfrm>
                    <a:off x="5349" y="3557"/>
                    <a:ext cx="3" cy="17"/>
                  </a:xfrm>
                  <a:custGeom>
                    <a:avLst/>
                    <a:gdLst/>
                    <a:ahLst/>
                    <a:cxnLst>
                      <a:cxn ang="0">
                        <a:pos x="0" y="0"/>
                      </a:cxn>
                      <a:cxn ang="0">
                        <a:pos x="0" y="17"/>
                      </a:cxn>
                      <a:cxn ang="0">
                        <a:pos x="3" y="15"/>
                      </a:cxn>
                      <a:cxn ang="0">
                        <a:pos x="3" y="0"/>
                      </a:cxn>
                      <a:cxn ang="0">
                        <a:pos x="0" y="0"/>
                      </a:cxn>
                    </a:cxnLst>
                    <a:rect l="0" t="0" r="r" b="b"/>
                    <a:pathLst>
                      <a:path w="3" h="17">
                        <a:moveTo>
                          <a:pt x="0" y="0"/>
                        </a:moveTo>
                        <a:lnTo>
                          <a:pt x="0" y="17"/>
                        </a:lnTo>
                        <a:lnTo>
                          <a:pt x="3" y="1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197" name="Rectangle 2741"/>
                  <p:cNvSpPr>
                    <a:spLocks noChangeArrowheads="1"/>
                  </p:cNvSpPr>
                  <p:nvPr/>
                </p:nvSpPr>
                <p:spPr bwMode="auto">
                  <a:xfrm>
                    <a:off x="5352" y="3180"/>
                    <a:ext cx="2" cy="367"/>
                  </a:xfrm>
                  <a:prstGeom prst="rect">
                    <a:avLst/>
                  </a:prstGeom>
                  <a:solidFill>
                    <a:srgbClr val="669900">
                      <a:alpha val="25000"/>
                    </a:srgbClr>
                  </a:solidFill>
                  <a:ln w="9525">
                    <a:noFill/>
                    <a:miter lim="800000"/>
                    <a:headEnd/>
                    <a:tailEnd/>
                  </a:ln>
                </p:spPr>
                <p:txBody>
                  <a:bodyPr/>
                  <a:lstStyle/>
                  <a:p>
                    <a:endParaRPr lang="es-SV"/>
                  </a:p>
                </p:txBody>
              </p:sp>
              <p:sp>
                <p:nvSpPr>
                  <p:cNvPr id="150198" name="Rectangle 2742"/>
                  <p:cNvSpPr>
                    <a:spLocks noChangeArrowheads="1"/>
                  </p:cNvSpPr>
                  <p:nvPr/>
                </p:nvSpPr>
                <p:spPr bwMode="auto">
                  <a:xfrm>
                    <a:off x="5352" y="3550"/>
                    <a:ext cx="2" cy="5"/>
                  </a:xfrm>
                  <a:prstGeom prst="rect">
                    <a:avLst/>
                  </a:prstGeom>
                  <a:solidFill>
                    <a:srgbClr val="669900">
                      <a:alpha val="25000"/>
                    </a:srgbClr>
                  </a:solidFill>
                  <a:ln w="9525">
                    <a:noFill/>
                    <a:miter lim="800000"/>
                    <a:headEnd/>
                    <a:tailEnd/>
                  </a:ln>
                </p:spPr>
                <p:txBody>
                  <a:bodyPr/>
                  <a:lstStyle/>
                  <a:p>
                    <a:endParaRPr lang="es-SV"/>
                  </a:p>
                </p:txBody>
              </p:sp>
              <p:sp>
                <p:nvSpPr>
                  <p:cNvPr id="150199" name="Rectangle 2743"/>
                  <p:cNvSpPr>
                    <a:spLocks noChangeArrowheads="1"/>
                  </p:cNvSpPr>
                  <p:nvPr/>
                </p:nvSpPr>
                <p:spPr bwMode="auto">
                  <a:xfrm>
                    <a:off x="5352" y="3557"/>
                    <a:ext cx="2" cy="15"/>
                  </a:xfrm>
                  <a:prstGeom prst="rect">
                    <a:avLst/>
                  </a:prstGeom>
                  <a:solidFill>
                    <a:srgbClr val="669900">
                      <a:alpha val="25000"/>
                    </a:srgbClr>
                  </a:solidFill>
                  <a:ln w="9525">
                    <a:noFill/>
                    <a:miter lim="800000"/>
                    <a:headEnd/>
                    <a:tailEnd/>
                  </a:ln>
                </p:spPr>
                <p:txBody>
                  <a:bodyPr/>
                  <a:lstStyle/>
                  <a:p>
                    <a:endParaRPr lang="es-SV"/>
                  </a:p>
                </p:txBody>
              </p:sp>
              <p:sp>
                <p:nvSpPr>
                  <p:cNvPr id="150200" name="Freeform 2744"/>
                  <p:cNvSpPr>
                    <a:spLocks/>
                  </p:cNvSpPr>
                  <p:nvPr/>
                </p:nvSpPr>
                <p:spPr bwMode="auto">
                  <a:xfrm>
                    <a:off x="5354" y="3178"/>
                    <a:ext cx="3" cy="372"/>
                  </a:xfrm>
                  <a:custGeom>
                    <a:avLst/>
                    <a:gdLst/>
                    <a:ahLst/>
                    <a:cxnLst>
                      <a:cxn ang="0">
                        <a:pos x="0" y="2"/>
                      </a:cxn>
                      <a:cxn ang="0">
                        <a:pos x="0" y="369"/>
                      </a:cxn>
                      <a:cxn ang="0">
                        <a:pos x="3" y="372"/>
                      </a:cxn>
                      <a:cxn ang="0">
                        <a:pos x="3" y="0"/>
                      </a:cxn>
                      <a:cxn ang="0">
                        <a:pos x="0" y="2"/>
                      </a:cxn>
                    </a:cxnLst>
                    <a:rect l="0" t="0" r="r" b="b"/>
                    <a:pathLst>
                      <a:path w="3" h="372">
                        <a:moveTo>
                          <a:pt x="0" y="2"/>
                        </a:moveTo>
                        <a:lnTo>
                          <a:pt x="0" y="369"/>
                        </a:lnTo>
                        <a:lnTo>
                          <a:pt x="3" y="372"/>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201" name="Freeform 2745"/>
                  <p:cNvSpPr>
                    <a:spLocks/>
                  </p:cNvSpPr>
                  <p:nvPr/>
                </p:nvSpPr>
                <p:spPr bwMode="auto">
                  <a:xfrm>
                    <a:off x="5354" y="3555"/>
                    <a:ext cx="3" cy="17"/>
                  </a:xfrm>
                  <a:custGeom>
                    <a:avLst/>
                    <a:gdLst/>
                    <a:ahLst/>
                    <a:cxnLst>
                      <a:cxn ang="0">
                        <a:pos x="0" y="0"/>
                      </a:cxn>
                      <a:cxn ang="0">
                        <a:pos x="0" y="17"/>
                      </a:cxn>
                      <a:cxn ang="0">
                        <a:pos x="3" y="14"/>
                      </a:cxn>
                      <a:cxn ang="0">
                        <a:pos x="3" y="0"/>
                      </a:cxn>
                      <a:cxn ang="0">
                        <a:pos x="0" y="0"/>
                      </a:cxn>
                    </a:cxnLst>
                    <a:rect l="0" t="0" r="r" b="b"/>
                    <a:pathLst>
                      <a:path w="3" h="17">
                        <a:moveTo>
                          <a:pt x="0" y="0"/>
                        </a:moveTo>
                        <a:lnTo>
                          <a:pt x="0" y="17"/>
                        </a:lnTo>
                        <a:lnTo>
                          <a:pt x="3" y="14"/>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202" name="Rectangle 2746"/>
                  <p:cNvSpPr>
                    <a:spLocks noChangeArrowheads="1"/>
                  </p:cNvSpPr>
                  <p:nvPr/>
                </p:nvSpPr>
                <p:spPr bwMode="auto">
                  <a:xfrm>
                    <a:off x="5357" y="3178"/>
                    <a:ext cx="2" cy="391"/>
                  </a:xfrm>
                  <a:prstGeom prst="rect">
                    <a:avLst/>
                  </a:prstGeom>
                  <a:solidFill>
                    <a:srgbClr val="669900">
                      <a:alpha val="25000"/>
                    </a:srgbClr>
                  </a:solidFill>
                  <a:ln w="9525">
                    <a:noFill/>
                    <a:miter lim="800000"/>
                    <a:headEnd/>
                    <a:tailEnd/>
                  </a:ln>
                </p:spPr>
                <p:txBody>
                  <a:bodyPr/>
                  <a:lstStyle/>
                  <a:p>
                    <a:endParaRPr lang="es-SV"/>
                  </a:p>
                </p:txBody>
              </p:sp>
              <p:sp>
                <p:nvSpPr>
                  <p:cNvPr id="150203" name="Rectangle 2747"/>
                  <p:cNvSpPr>
                    <a:spLocks noChangeArrowheads="1"/>
                  </p:cNvSpPr>
                  <p:nvPr/>
                </p:nvSpPr>
                <p:spPr bwMode="auto">
                  <a:xfrm>
                    <a:off x="5359" y="3178"/>
                    <a:ext cx="3" cy="391"/>
                  </a:xfrm>
                  <a:prstGeom prst="rect">
                    <a:avLst/>
                  </a:prstGeom>
                  <a:solidFill>
                    <a:srgbClr val="669900">
                      <a:alpha val="25000"/>
                    </a:srgbClr>
                  </a:solidFill>
                  <a:ln w="9525">
                    <a:noFill/>
                    <a:miter lim="800000"/>
                    <a:headEnd/>
                    <a:tailEnd/>
                  </a:ln>
                </p:spPr>
                <p:txBody>
                  <a:bodyPr/>
                  <a:lstStyle/>
                  <a:p>
                    <a:endParaRPr lang="es-SV"/>
                  </a:p>
                </p:txBody>
              </p:sp>
              <p:sp>
                <p:nvSpPr>
                  <p:cNvPr id="150204" name="Rectangle 2748"/>
                  <p:cNvSpPr>
                    <a:spLocks noChangeArrowheads="1"/>
                  </p:cNvSpPr>
                  <p:nvPr/>
                </p:nvSpPr>
                <p:spPr bwMode="auto">
                  <a:xfrm>
                    <a:off x="5362" y="3178"/>
                    <a:ext cx="2" cy="389"/>
                  </a:xfrm>
                  <a:prstGeom prst="rect">
                    <a:avLst/>
                  </a:prstGeom>
                  <a:solidFill>
                    <a:srgbClr val="669900">
                      <a:alpha val="25000"/>
                    </a:srgbClr>
                  </a:solidFill>
                  <a:ln w="9525">
                    <a:noFill/>
                    <a:miter lim="800000"/>
                    <a:headEnd/>
                    <a:tailEnd/>
                  </a:ln>
                </p:spPr>
                <p:txBody>
                  <a:bodyPr/>
                  <a:lstStyle/>
                  <a:p>
                    <a:endParaRPr lang="es-SV"/>
                  </a:p>
                </p:txBody>
              </p:sp>
              <p:sp>
                <p:nvSpPr>
                  <p:cNvPr id="150205" name="Freeform 2749"/>
                  <p:cNvSpPr>
                    <a:spLocks/>
                  </p:cNvSpPr>
                  <p:nvPr/>
                </p:nvSpPr>
                <p:spPr bwMode="auto">
                  <a:xfrm>
                    <a:off x="5364" y="3175"/>
                    <a:ext cx="3" cy="392"/>
                  </a:xfrm>
                  <a:custGeom>
                    <a:avLst/>
                    <a:gdLst/>
                    <a:ahLst/>
                    <a:cxnLst>
                      <a:cxn ang="0">
                        <a:pos x="0" y="3"/>
                      </a:cxn>
                      <a:cxn ang="0">
                        <a:pos x="0" y="392"/>
                      </a:cxn>
                      <a:cxn ang="0">
                        <a:pos x="3" y="392"/>
                      </a:cxn>
                      <a:cxn ang="0">
                        <a:pos x="3" y="0"/>
                      </a:cxn>
                      <a:cxn ang="0">
                        <a:pos x="0" y="3"/>
                      </a:cxn>
                    </a:cxnLst>
                    <a:rect l="0" t="0" r="r" b="b"/>
                    <a:pathLst>
                      <a:path w="3" h="392">
                        <a:moveTo>
                          <a:pt x="0" y="3"/>
                        </a:moveTo>
                        <a:lnTo>
                          <a:pt x="0" y="392"/>
                        </a:lnTo>
                        <a:lnTo>
                          <a:pt x="3" y="392"/>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206" name="Rectangle 2750"/>
                  <p:cNvSpPr>
                    <a:spLocks noChangeArrowheads="1"/>
                  </p:cNvSpPr>
                  <p:nvPr/>
                </p:nvSpPr>
                <p:spPr bwMode="auto">
                  <a:xfrm>
                    <a:off x="5367" y="3175"/>
                    <a:ext cx="2" cy="392"/>
                  </a:xfrm>
                  <a:prstGeom prst="rect">
                    <a:avLst/>
                  </a:prstGeom>
                  <a:solidFill>
                    <a:srgbClr val="669900">
                      <a:alpha val="25000"/>
                    </a:srgbClr>
                  </a:solidFill>
                  <a:ln w="9525">
                    <a:noFill/>
                    <a:miter lim="800000"/>
                    <a:headEnd/>
                    <a:tailEnd/>
                  </a:ln>
                </p:spPr>
                <p:txBody>
                  <a:bodyPr/>
                  <a:lstStyle/>
                  <a:p>
                    <a:endParaRPr lang="es-SV"/>
                  </a:p>
                </p:txBody>
              </p:sp>
              <p:sp>
                <p:nvSpPr>
                  <p:cNvPr id="150207" name="Rectangle 2751"/>
                  <p:cNvSpPr>
                    <a:spLocks noChangeArrowheads="1"/>
                  </p:cNvSpPr>
                  <p:nvPr/>
                </p:nvSpPr>
                <p:spPr bwMode="auto">
                  <a:xfrm>
                    <a:off x="5369" y="3175"/>
                    <a:ext cx="2" cy="392"/>
                  </a:xfrm>
                  <a:prstGeom prst="rect">
                    <a:avLst/>
                  </a:prstGeom>
                  <a:solidFill>
                    <a:srgbClr val="669900">
                      <a:alpha val="25000"/>
                    </a:srgbClr>
                  </a:solidFill>
                  <a:ln w="9525">
                    <a:noFill/>
                    <a:miter lim="800000"/>
                    <a:headEnd/>
                    <a:tailEnd/>
                  </a:ln>
                </p:spPr>
                <p:txBody>
                  <a:bodyPr/>
                  <a:lstStyle/>
                  <a:p>
                    <a:endParaRPr lang="es-SV"/>
                  </a:p>
                </p:txBody>
              </p:sp>
              <p:sp>
                <p:nvSpPr>
                  <p:cNvPr id="150208" name="Rectangle 2752"/>
                  <p:cNvSpPr>
                    <a:spLocks noChangeArrowheads="1"/>
                  </p:cNvSpPr>
                  <p:nvPr/>
                </p:nvSpPr>
                <p:spPr bwMode="auto">
                  <a:xfrm>
                    <a:off x="5371" y="3175"/>
                    <a:ext cx="3" cy="392"/>
                  </a:xfrm>
                  <a:prstGeom prst="rect">
                    <a:avLst/>
                  </a:prstGeom>
                  <a:solidFill>
                    <a:srgbClr val="669900">
                      <a:alpha val="25000"/>
                    </a:srgbClr>
                  </a:solidFill>
                  <a:ln w="9525">
                    <a:noFill/>
                    <a:miter lim="800000"/>
                    <a:headEnd/>
                    <a:tailEnd/>
                  </a:ln>
                </p:spPr>
                <p:txBody>
                  <a:bodyPr/>
                  <a:lstStyle/>
                  <a:p>
                    <a:endParaRPr lang="es-SV"/>
                  </a:p>
                </p:txBody>
              </p:sp>
              <p:sp>
                <p:nvSpPr>
                  <p:cNvPr id="150209" name="Freeform 2753"/>
                  <p:cNvSpPr>
                    <a:spLocks/>
                  </p:cNvSpPr>
                  <p:nvPr/>
                </p:nvSpPr>
                <p:spPr bwMode="auto">
                  <a:xfrm>
                    <a:off x="5374" y="3173"/>
                    <a:ext cx="2" cy="394"/>
                  </a:xfrm>
                  <a:custGeom>
                    <a:avLst/>
                    <a:gdLst/>
                    <a:ahLst/>
                    <a:cxnLst>
                      <a:cxn ang="0">
                        <a:pos x="0" y="2"/>
                      </a:cxn>
                      <a:cxn ang="0">
                        <a:pos x="0" y="394"/>
                      </a:cxn>
                      <a:cxn ang="0">
                        <a:pos x="2" y="394"/>
                      </a:cxn>
                      <a:cxn ang="0">
                        <a:pos x="2" y="0"/>
                      </a:cxn>
                      <a:cxn ang="0">
                        <a:pos x="0" y="2"/>
                      </a:cxn>
                    </a:cxnLst>
                    <a:rect l="0" t="0" r="r" b="b"/>
                    <a:pathLst>
                      <a:path w="2" h="394">
                        <a:moveTo>
                          <a:pt x="0" y="2"/>
                        </a:moveTo>
                        <a:lnTo>
                          <a:pt x="0" y="394"/>
                        </a:lnTo>
                        <a:lnTo>
                          <a:pt x="2" y="394"/>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210" name="Rectangle 2754"/>
                  <p:cNvSpPr>
                    <a:spLocks noChangeArrowheads="1"/>
                  </p:cNvSpPr>
                  <p:nvPr/>
                </p:nvSpPr>
                <p:spPr bwMode="auto">
                  <a:xfrm>
                    <a:off x="5376" y="3173"/>
                    <a:ext cx="3" cy="394"/>
                  </a:xfrm>
                  <a:prstGeom prst="rect">
                    <a:avLst/>
                  </a:prstGeom>
                  <a:solidFill>
                    <a:srgbClr val="669900">
                      <a:alpha val="25000"/>
                    </a:srgbClr>
                  </a:solidFill>
                  <a:ln w="9525">
                    <a:noFill/>
                    <a:miter lim="800000"/>
                    <a:headEnd/>
                    <a:tailEnd/>
                  </a:ln>
                </p:spPr>
                <p:txBody>
                  <a:bodyPr/>
                  <a:lstStyle/>
                  <a:p>
                    <a:endParaRPr lang="es-SV"/>
                  </a:p>
                </p:txBody>
              </p:sp>
              <p:sp>
                <p:nvSpPr>
                  <p:cNvPr id="150211" name="Rectangle 2755"/>
                  <p:cNvSpPr>
                    <a:spLocks noChangeArrowheads="1"/>
                  </p:cNvSpPr>
                  <p:nvPr/>
                </p:nvSpPr>
                <p:spPr bwMode="auto">
                  <a:xfrm>
                    <a:off x="5379" y="3518"/>
                    <a:ext cx="2" cy="7"/>
                  </a:xfrm>
                  <a:prstGeom prst="rect">
                    <a:avLst/>
                  </a:prstGeom>
                  <a:solidFill>
                    <a:srgbClr val="669900">
                      <a:alpha val="25000"/>
                    </a:srgbClr>
                  </a:solidFill>
                  <a:ln w="9525">
                    <a:noFill/>
                    <a:miter lim="800000"/>
                    <a:headEnd/>
                    <a:tailEnd/>
                  </a:ln>
                </p:spPr>
                <p:txBody>
                  <a:bodyPr/>
                  <a:lstStyle/>
                  <a:p>
                    <a:endParaRPr lang="es-SV"/>
                  </a:p>
                </p:txBody>
              </p:sp>
              <p:sp>
                <p:nvSpPr>
                  <p:cNvPr id="150212" name="Freeform 2756"/>
                  <p:cNvSpPr>
                    <a:spLocks/>
                  </p:cNvSpPr>
                  <p:nvPr/>
                </p:nvSpPr>
                <p:spPr bwMode="auto">
                  <a:xfrm>
                    <a:off x="5379" y="3530"/>
                    <a:ext cx="2" cy="37"/>
                  </a:xfrm>
                  <a:custGeom>
                    <a:avLst/>
                    <a:gdLst/>
                    <a:ahLst/>
                    <a:cxnLst>
                      <a:cxn ang="0">
                        <a:pos x="0" y="0"/>
                      </a:cxn>
                      <a:cxn ang="0">
                        <a:pos x="0" y="37"/>
                      </a:cxn>
                      <a:cxn ang="0">
                        <a:pos x="2" y="37"/>
                      </a:cxn>
                      <a:cxn ang="0">
                        <a:pos x="2" y="3"/>
                      </a:cxn>
                      <a:cxn ang="0">
                        <a:pos x="0" y="0"/>
                      </a:cxn>
                    </a:cxnLst>
                    <a:rect l="0" t="0" r="r" b="b"/>
                    <a:pathLst>
                      <a:path w="2" h="37">
                        <a:moveTo>
                          <a:pt x="0" y="0"/>
                        </a:moveTo>
                        <a:lnTo>
                          <a:pt x="0" y="37"/>
                        </a:lnTo>
                        <a:lnTo>
                          <a:pt x="2" y="37"/>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213" name="Freeform 2757"/>
                  <p:cNvSpPr>
                    <a:spLocks/>
                  </p:cNvSpPr>
                  <p:nvPr/>
                </p:nvSpPr>
                <p:spPr bwMode="auto">
                  <a:xfrm>
                    <a:off x="5379" y="3173"/>
                    <a:ext cx="2" cy="338"/>
                  </a:xfrm>
                  <a:custGeom>
                    <a:avLst/>
                    <a:gdLst/>
                    <a:ahLst/>
                    <a:cxnLst>
                      <a:cxn ang="0">
                        <a:pos x="0" y="0"/>
                      </a:cxn>
                      <a:cxn ang="0">
                        <a:pos x="0" y="338"/>
                      </a:cxn>
                      <a:cxn ang="0">
                        <a:pos x="2" y="335"/>
                      </a:cxn>
                      <a:cxn ang="0">
                        <a:pos x="2" y="0"/>
                      </a:cxn>
                      <a:cxn ang="0">
                        <a:pos x="0" y="0"/>
                      </a:cxn>
                    </a:cxnLst>
                    <a:rect l="0" t="0" r="r" b="b"/>
                    <a:pathLst>
                      <a:path w="2" h="338">
                        <a:moveTo>
                          <a:pt x="0" y="0"/>
                        </a:moveTo>
                        <a:lnTo>
                          <a:pt x="0" y="338"/>
                        </a:lnTo>
                        <a:lnTo>
                          <a:pt x="2" y="33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214" name="Freeform 2758"/>
                  <p:cNvSpPr>
                    <a:spLocks/>
                  </p:cNvSpPr>
                  <p:nvPr/>
                </p:nvSpPr>
                <p:spPr bwMode="auto">
                  <a:xfrm>
                    <a:off x="5381" y="3503"/>
                    <a:ext cx="3" cy="3"/>
                  </a:xfrm>
                  <a:custGeom>
                    <a:avLst/>
                    <a:gdLst/>
                    <a:ahLst/>
                    <a:cxnLst>
                      <a:cxn ang="0">
                        <a:pos x="0" y="0"/>
                      </a:cxn>
                      <a:cxn ang="0">
                        <a:pos x="0" y="0"/>
                      </a:cxn>
                      <a:cxn ang="0">
                        <a:pos x="3" y="3"/>
                      </a:cxn>
                      <a:cxn ang="0">
                        <a:pos x="3" y="0"/>
                      </a:cxn>
                      <a:cxn ang="0">
                        <a:pos x="0" y="0"/>
                      </a:cxn>
                    </a:cxnLst>
                    <a:rect l="0" t="0" r="r" b="b"/>
                    <a:pathLst>
                      <a:path w="3" h="3">
                        <a:moveTo>
                          <a:pt x="0" y="0"/>
                        </a:moveTo>
                        <a:lnTo>
                          <a:pt x="0" y="0"/>
                        </a:lnTo>
                        <a:lnTo>
                          <a:pt x="3" y="3"/>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215" name="Freeform 2759"/>
                  <p:cNvSpPr>
                    <a:spLocks/>
                  </p:cNvSpPr>
                  <p:nvPr/>
                </p:nvSpPr>
                <p:spPr bwMode="auto">
                  <a:xfrm>
                    <a:off x="5381" y="3511"/>
                    <a:ext cx="3" cy="7"/>
                  </a:xfrm>
                  <a:custGeom>
                    <a:avLst/>
                    <a:gdLst/>
                    <a:ahLst/>
                    <a:cxnLst>
                      <a:cxn ang="0">
                        <a:pos x="0" y="2"/>
                      </a:cxn>
                      <a:cxn ang="0">
                        <a:pos x="0" y="7"/>
                      </a:cxn>
                      <a:cxn ang="0">
                        <a:pos x="3" y="7"/>
                      </a:cxn>
                      <a:cxn ang="0">
                        <a:pos x="3" y="0"/>
                      </a:cxn>
                      <a:cxn ang="0">
                        <a:pos x="0" y="2"/>
                      </a:cxn>
                    </a:cxnLst>
                    <a:rect l="0" t="0" r="r" b="b"/>
                    <a:pathLst>
                      <a:path w="3" h="7">
                        <a:moveTo>
                          <a:pt x="0" y="2"/>
                        </a:moveTo>
                        <a:lnTo>
                          <a:pt x="0" y="7"/>
                        </a:lnTo>
                        <a:lnTo>
                          <a:pt x="3" y="7"/>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216" name="Freeform 2760"/>
                  <p:cNvSpPr>
                    <a:spLocks/>
                  </p:cNvSpPr>
                  <p:nvPr/>
                </p:nvSpPr>
                <p:spPr bwMode="auto">
                  <a:xfrm>
                    <a:off x="5381" y="3520"/>
                    <a:ext cx="3" cy="5"/>
                  </a:xfrm>
                  <a:custGeom>
                    <a:avLst/>
                    <a:gdLst/>
                    <a:ahLst/>
                    <a:cxnLst>
                      <a:cxn ang="0">
                        <a:pos x="0" y="0"/>
                      </a:cxn>
                      <a:cxn ang="0">
                        <a:pos x="0" y="5"/>
                      </a:cxn>
                      <a:cxn ang="0">
                        <a:pos x="3" y="5"/>
                      </a:cxn>
                      <a:cxn ang="0">
                        <a:pos x="3" y="3"/>
                      </a:cxn>
                      <a:cxn ang="0">
                        <a:pos x="0" y="0"/>
                      </a:cxn>
                    </a:cxnLst>
                    <a:rect l="0" t="0" r="r" b="b"/>
                    <a:pathLst>
                      <a:path w="3" h="5">
                        <a:moveTo>
                          <a:pt x="0" y="0"/>
                        </a:moveTo>
                        <a:lnTo>
                          <a:pt x="0" y="5"/>
                        </a:lnTo>
                        <a:lnTo>
                          <a:pt x="3" y="5"/>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217" name="Freeform 2761"/>
                  <p:cNvSpPr>
                    <a:spLocks/>
                  </p:cNvSpPr>
                  <p:nvPr/>
                </p:nvSpPr>
                <p:spPr bwMode="auto">
                  <a:xfrm>
                    <a:off x="5381" y="3528"/>
                    <a:ext cx="3" cy="5"/>
                  </a:xfrm>
                  <a:custGeom>
                    <a:avLst/>
                    <a:gdLst/>
                    <a:ahLst/>
                    <a:cxnLst>
                      <a:cxn ang="0">
                        <a:pos x="0" y="0"/>
                      </a:cxn>
                      <a:cxn ang="0">
                        <a:pos x="0" y="2"/>
                      </a:cxn>
                      <a:cxn ang="0">
                        <a:pos x="3" y="5"/>
                      </a:cxn>
                      <a:cxn ang="0">
                        <a:pos x="3" y="0"/>
                      </a:cxn>
                      <a:cxn ang="0">
                        <a:pos x="0" y="0"/>
                      </a:cxn>
                    </a:cxnLst>
                    <a:rect l="0" t="0" r="r" b="b"/>
                    <a:pathLst>
                      <a:path w="3" h="5">
                        <a:moveTo>
                          <a:pt x="0" y="0"/>
                        </a:moveTo>
                        <a:lnTo>
                          <a:pt x="0" y="2"/>
                        </a:lnTo>
                        <a:lnTo>
                          <a:pt x="3" y="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218" name="Rectangle 2762"/>
                  <p:cNvSpPr>
                    <a:spLocks noChangeArrowheads="1"/>
                  </p:cNvSpPr>
                  <p:nvPr/>
                </p:nvSpPr>
                <p:spPr bwMode="auto">
                  <a:xfrm>
                    <a:off x="5381" y="3533"/>
                    <a:ext cx="3" cy="9"/>
                  </a:xfrm>
                  <a:prstGeom prst="rect">
                    <a:avLst/>
                  </a:prstGeom>
                  <a:solidFill>
                    <a:srgbClr val="669900">
                      <a:alpha val="25000"/>
                    </a:srgbClr>
                  </a:solidFill>
                  <a:ln w="9525">
                    <a:noFill/>
                    <a:miter lim="800000"/>
                    <a:headEnd/>
                    <a:tailEnd/>
                  </a:ln>
                </p:spPr>
                <p:txBody>
                  <a:bodyPr/>
                  <a:lstStyle/>
                  <a:p>
                    <a:endParaRPr lang="es-SV"/>
                  </a:p>
                </p:txBody>
              </p:sp>
              <p:sp>
                <p:nvSpPr>
                  <p:cNvPr id="150219" name="Freeform 2763"/>
                  <p:cNvSpPr>
                    <a:spLocks/>
                  </p:cNvSpPr>
                  <p:nvPr/>
                </p:nvSpPr>
                <p:spPr bwMode="auto">
                  <a:xfrm>
                    <a:off x="5381" y="3545"/>
                    <a:ext cx="3" cy="22"/>
                  </a:xfrm>
                  <a:custGeom>
                    <a:avLst/>
                    <a:gdLst/>
                    <a:ahLst/>
                    <a:cxnLst>
                      <a:cxn ang="0">
                        <a:pos x="0" y="0"/>
                      </a:cxn>
                      <a:cxn ang="0">
                        <a:pos x="0" y="22"/>
                      </a:cxn>
                      <a:cxn ang="0">
                        <a:pos x="3" y="19"/>
                      </a:cxn>
                      <a:cxn ang="0">
                        <a:pos x="3" y="0"/>
                      </a:cxn>
                      <a:cxn ang="0">
                        <a:pos x="0" y="0"/>
                      </a:cxn>
                    </a:cxnLst>
                    <a:rect l="0" t="0" r="r" b="b"/>
                    <a:pathLst>
                      <a:path w="3" h="22">
                        <a:moveTo>
                          <a:pt x="0" y="0"/>
                        </a:moveTo>
                        <a:lnTo>
                          <a:pt x="0" y="22"/>
                        </a:lnTo>
                        <a:lnTo>
                          <a:pt x="3" y="19"/>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220" name="Freeform 2764"/>
                  <p:cNvSpPr>
                    <a:spLocks/>
                  </p:cNvSpPr>
                  <p:nvPr/>
                </p:nvSpPr>
                <p:spPr bwMode="auto">
                  <a:xfrm>
                    <a:off x="5381" y="3173"/>
                    <a:ext cx="3" cy="330"/>
                  </a:xfrm>
                  <a:custGeom>
                    <a:avLst/>
                    <a:gdLst/>
                    <a:ahLst/>
                    <a:cxnLst>
                      <a:cxn ang="0">
                        <a:pos x="0" y="0"/>
                      </a:cxn>
                      <a:cxn ang="0">
                        <a:pos x="0" y="330"/>
                      </a:cxn>
                      <a:cxn ang="0">
                        <a:pos x="3" y="328"/>
                      </a:cxn>
                      <a:cxn ang="0">
                        <a:pos x="3" y="0"/>
                      </a:cxn>
                      <a:cxn ang="0">
                        <a:pos x="0" y="0"/>
                      </a:cxn>
                    </a:cxnLst>
                    <a:rect l="0" t="0" r="r" b="b"/>
                    <a:pathLst>
                      <a:path w="3" h="330">
                        <a:moveTo>
                          <a:pt x="0" y="0"/>
                        </a:moveTo>
                        <a:lnTo>
                          <a:pt x="0" y="330"/>
                        </a:lnTo>
                        <a:lnTo>
                          <a:pt x="3" y="328"/>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221" name="Freeform 2765"/>
                  <p:cNvSpPr>
                    <a:spLocks/>
                  </p:cNvSpPr>
                  <p:nvPr/>
                </p:nvSpPr>
                <p:spPr bwMode="auto">
                  <a:xfrm>
                    <a:off x="5384" y="3501"/>
                    <a:ext cx="2" cy="19"/>
                  </a:xfrm>
                  <a:custGeom>
                    <a:avLst/>
                    <a:gdLst/>
                    <a:ahLst/>
                    <a:cxnLst>
                      <a:cxn ang="0">
                        <a:pos x="0" y="2"/>
                      </a:cxn>
                      <a:cxn ang="0">
                        <a:pos x="0" y="19"/>
                      </a:cxn>
                      <a:cxn ang="0">
                        <a:pos x="2" y="19"/>
                      </a:cxn>
                      <a:cxn ang="0">
                        <a:pos x="2" y="0"/>
                      </a:cxn>
                      <a:cxn ang="0">
                        <a:pos x="0" y="2"/>
                      </a:cxn>
                    </a:cxnLst>
                    <a:rect l="0" t="0" r="r" b="b"/>
                    <a:pathLst>
                      <a:path w="2" h="19">
                        <a:moveTo>
                          <a:pt x="0" y="2"/>
                        </a:moveTo>
                        <a:lnTo>
                          <a:pt x="0" y="19"/>
                        </a:lnTo>
                        <a:lnTo>
                          <a:pt x="2" y="19"/>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222" name="Rectangle 2766"/>
                  <p:cNvSpPr>
                    <a:spLocks noChangeArrowheads="1"/>
                  </p:cNvSpPr>
                  <p:nvPr/>
                </p:nvSpPr>
                <p:spPr bwMode="auto">
                  <a:xfrm>
                    <a:off x="5384" y="3523"/>
                    <a:ext cx="2" cy="2"/>
                  </a:xfrm>
                  <a:prstGeom prst="rect">
                    <a:avLst/>
                  </a:prstGeom>
                  <a:solidFill>
                    <a:srgbClr val="669900">
                      <a:alpha val="25000"/>
                    </a:srgbClr>
                  </a:solidFill>
                  <a:ln w="9525">
                    <a:noFill/>
                    <a:miter lim="800000"/>
                    <a:headEnd/>
                    <a:tailEnd/>
                  </a:ln>
                </p:spPr>
                <p:txBody>
                  <a:bodyPr/>
                  <a:lstStyle/>
                  <a:p>
                    <a:endParaRPr lang="es-SV"/>
                  </a:p>
                </p:txBody>
              </p:sp>
              <p:sp>
                <p:nvSpPr>
                  <p:cNvPr id="150223" name="Rectangle 2767"/>
                  <p:cNvSpPr>
                    <a:spLocks noChangeArrowheads="1"/>
                  </p:cNvSpPr>
                  <p:nvPr/>
                </p:nvSpPr>
                <p:spPr bwMode="auto">
                  <a:xfrm>
                    <a:off x="5384" y="3528"/>
                    <a:ext cx="2" cy="5"/>
                  </a:xfrm>
                  <a:prstGeom prst="rect">
                    <a:avLst/>
                  </a:prstGeom>
                  <a:solidFill>
                    <a:srgbClr val="669900">
                      <a:alpha val="25000"/>
                    </a:srgbClr>
                  </a:solidFill>
                  <a:ln w="9525">
                    <a:noFill/>
                    <a:miter lim="800000"/>
                    <a:headEnd/>
                    <a:tailEnd/>
                  </a:ln>
                </p:spPr>
                <p:txBody>
                  <a:bodyPr/>
                  <a:lstStyle/>
                  <a:p>
                    <a:endParaRPr lang="es-SV"/>
                  </a:p>
                </p:txBody>
              </p:sp>
              <p:sp>
                <p:nvSpPr>
                  <p:cNvPr id="150224" name="Rectangle 2768"/>
                  <p:cNvSpPr>
                    <a:spLocks noChangeArrowheads="1"/>
                  </p:cNvSpPr>
                  <p:nvPr/>
                </p:nvSpPr>
                <p:spPr bwMode="auto">
                  <a:xfrm>
                    <a:off x="5384" y="3535"/>
                    <a:ext cx="2" cy="7"/>
                  </a:xfrm>
                  <a:prstGeom prst="rect">
                    <a:avLst/>
                  </a:prstGeom>
                  <a:solidFill>
                    <a:srgbClr val="669900">
                      <a:alpha val="25000"/>
                    </a:srgbClr>
                  </a:solidFill>
                  <a:ln w="9525">
                    <a:noFill/>
                    <a:miter lim="800000"/>
                    <a:headEnd/>
                    <a:tailEnd/>
                  </a:ln>
                </p:spPr>
                <p:txBody>
                  <a:bodyPr/>
                  <a:lstStyle/>
                  <a:p>
                    <a:endParaRPr lang="es-SV"/>
                  </a:p>
                </p:txBody>
              </p:sp>
              <p:sp>
                <p:nvSpPr>
                  <p:cNvPr id="150225" name="Rectangle 2769"/>
                  <p:cNvSpPr>
                    <a:spLocks noChangeArrowheads="1"/>
                  </p:cNvSpPr>
                  <p:nvPr/>
                </p:nvSpPr>
                <p:spPr bwMode="auto">
                  <a:xfrm>
                    <a:off x="5384" y="3547"/>
                    <a:ext cx="2" cy="17"/>
                  </a:xfrm>
                  <a:prstGeom prst="rect">
                    <a:avLst/>
                  </a:prstGeom>
                  <a:solidFill>
                    <a:srgbClr val="669900">
                      <a:alpha val="25000"/>
                    </a:srgbClr>
                  </a:solidFill>
                  <a:ln w="9525">
                    <a:noFill/>
                    <a:miter lim="800000"/>
                    <a:headEnd/>
                    <a:tailEnd/>
                  </a:ln>
                </p:spPr>
                <p:txBody>
                  <a:bodyPr/>
                  <a:lstStyle/>
                  <a:p>
                    <a:endParaRPr lang="es-SV"/>
                  </a:p>
                </p:txBody>
              </p:sp>
              <p:sp>
                <p:nvSpPr>
                  <p:cNvPr id="150226" name="Freeform 2770"/>
                  <p:cNvSpPr>
                    <a:spLocks/>
                  </p:cNvSpPr>
                  <p:nvPr/>
                </p:nvSpPr>
                <p:spPr bwMode="auto">
                  <a:xfrm>
                    <a:off x="5384" y="3170"/>
                    <a:ext cx="2" cy="328"/>
                  </a:xfrm>
                  <a:custGeom>
                    <a:avLst/>
                    <a:gdLst/>
                    <a:ahLst/>
                    <a:cxnLst>
                      <a:cxn ang="0">
                        <a:pos x="0" y="3"/>
                      </a:cxn>
                      <a:cxn ang="0">
                        <a:pos x="0" y="328"/>
                      </a:cxn>
                      <a:cxn ang="0">
                        <a:pos x="2" y="328"/>
                      </a:cxn>
                      <a:cxn ang="0">
                        <a:pos x="2" y="0"/>
                      </a:cxn>
                      <a:cxn ang="0">
                        <a:pos x="0" y="3"/>
                      </a:cxn>
                    </a:cxnLst>
                    <a:rect l="0" t="0" r="r" b="b"/>
                    <a:pathLst>
                      <a:path w="2" h="328">
                        <a:moveTo>
                          <a:pt x="0" y="3"/>
                        </a:moveTo>
                        <a:lnTo>
                          <a:pt x="0" y="328"/>
                        </a:lnTo>
                        <a:lnTo>
                          <a:pt x="2" y="328"/>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227" name="Freeform 2771"/>
                  <p:cNvSpPr>
                    <a:spLocks/>
                  </p:cNvSpPr>
                  <p:nvPr/>
                </p:nvSpPr>
                <p:spPr bwMode="auto">
                  <a:xfrm>
                    <a:off x="5386" y="3498"/>
                    <a:ext cx="3" cy="22"/>
                  </a:xfrm>
                  <a:custGeom>
                    <a:avLst/>
                    <a:gdLst/>
                    <a:ahLst/>
                    <a:cxnLst>
                      <a:cxn ang="0">
                        <a:pos x="0" y="3"/>
                      </a:cxn>
                      <a:cxn ang="0">
                        <a:pos x="0" y="22"/>
                      </a:cxn>
                      <a:cxn ang="0">
                        <a:pos x="3" y="22"/>
                      </a:cxn>
                      <a:cxn ang="0">
                        <a:pos x="3" y="0"/>
                      </a:cxn>
                      <a:cxn ang="0">
                        <a:pos x="0" y="3"/>
                      </a:cxn>
                    </a:cxnLst>
                    <a:rect l="0" t="0" r="r" b="b"/>
                    <a:pathLst>
                      <a:path w="3" h="22">
                        <a:moveTo>
                          <a:pt x="0" y="3"/>
                        </a:moveTo>
                        <a:lnTo>
                          <a:pt x="0" y="22"/>
                        </a:lnTo>
                        <a:lnTo>
                          <a:pt x="3" y="22"/>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228" name="Rectangle 2772"/>
                  <p:cNvSpPr>
                    <a:spLocks noChangeArrowheads="1"/>
                  </p:cNvSpPr>
                  <p:nvPr/>
                </p:nvSpPr>
                <p:spPr bwMode="auto">
                  <a:xfrm>
                    <a:off x="5386" y="3523"/>
                    <a:ext cx="3" cy="2"/>
                  </a:xfrm>
                  <a:prstGeom prst="rect">
                    <a:avLst/>
                  </a:prstGeom>
                  <a:solidFill>
                    <a:srgbClr val="669900">
                      <a:alpha val="25000"/>
                    </a:srgbClr>
                  </a:solidFill>
                  <a:ln w="9525">
                    <a:noFill/>
                    <a:miter lim="800000"/>
                    <a:headEnd/>
                    <a:tailEnd/>
                  </a:ln>
                </p:spPr>
                <p:txBody>
                  <a:bodyPr/>
                  <a:lstStyle/>
                  <a:p>
                    <a:endParaRPr lang="es-SV"/>
                  </a:p>
                </p:txBody>
              </p:sp>
              <p:sp>
                <p:nvSpPr>
                  <p:cNvPr id="150229" name="Rectangle 2773"/>
                  <p:cNvSpPr>
                    <a:spLocks noChangeArrowheads="1"/>
                  </p:cNvSpPr>
                  <p:nvPr/>
                </p:nvSpPr>
                <p:spPr bwMode="auto">
                  <a:xfrm>
                    <a:off x="5386" y="3528"/>
                    <a:ext cx="3" cy="5"/>
                  </a:xfrm>
                  <a:prstGeom prst="rect">
                    <a:avLst/>
                  </a:prstGeom>
                  <a:solidFill>
                    <a:srgbClr val="669900">
                      <a:alpha val="25000"/>
                    </a:srgbClr>
                  </a:solidFill>
                  <a:ln w="9525">
                    <a:noFill/>
                    <a:miter lim="800000"/>
                    <a:headEnd/>
                    <a:tailEnd/>
                  </a:ln>
                </p:spPr>
                <p:txBody>
                  <a:bodyPr/>
                  <a:lstStyle/>
                  <a:p>
                    <a:endParaRPr lang="es-SV"/>
                  </a:p>
                </p:txBody>
              </p:sp>
              <p:sp>
                <p:nvSpPr>
                  <p:cNvPr id="150230" name="Rectangle 2774"/>
                  <p:cNvSpPr>
                    <a:spLocks noChangeArrowheads="1"/>
                  </p:cNvSpPr>
                  <p:nvPr/>
                </p:nvSpPr>
                <p:spPr bwMode="auto">
                  <a:xfrm>
                    <a:off x="5386" y="3535"/>
                    <a:ext cx="3" cy="3"/>
                  </a:xfrm>
                  <a:prstGeom prst="rect">
                    <a:avLst/>
                  </a:prstGeom>
                  <a:solidFill>
                    <a:srgbClr val="669900">
                      <a:alpha val="25000"/>
                    </a:srgbClr>
                  </a:solidFill>
                  <a:ln w="9525">
                    <a:noFill/>
                    <a:miter lim="800000"/>
                    <a:headEnd/>
                    <a:tailEnd/>
                  </a:ln>
                </p:spPr>
                <p:txBody>
                  <a:bodyPr/>
                  <a:lstStyle/>
                  <a:p>
                    <a:endParaRPr lang="es-SV"/>
                  </a:p>
                </p:txBody>
              </p:sp>
              <p:sp>
                <p:nvSpPr>
                  <p:cNvPr id="150231" name="Freeform 2775"/>
                  <p:cNvSpPr>
                    <a:spLocks/>
                  </p:cNvSpPr>
                  <p:nvPr/>
                </p:nvSpPr>
                <p:spPr bwMode="auto">
                  <a:xfrm>
                    <a:off x="5386" y="3542"/>
                    <a:ext cx="3" cy="5"/>
                  </a:xfrm>
                  <a:custGeom>
                    <a:avLst/>
                    <a:gdLst/>
                    <a:ahLst/>
                    <a:cxnLst>
                      <a:cxn ang="0">
                        <a:pos x="0" y="0"/>
                      </a:cxn>
                      <a:cxn ang="0">
                        <a:pos x="0" y="3"/>
                      </a:cxn>
                      <a:cxn ang="0">
                        <a:pos x="3" y="5"/>
                      </a:cxn>
                      <a:cxn ang="0">
                        <a:pos x="3" y="0"/>
                      </a:cxn>
                      <a:cxn ang="0">
                        <a:pos x="0" y="0"/>
                      </a:cxn>
                    </a:cxnLst>
                    <a:rect l="0" t="0" r="r" b="b"/>
                    <a:pathLst>
                      <a:path w="3" h="5">
                        <a:moveTo>
                          <a:pt x="0" y="0"/>
                        </a:moveTo>
                        <a:lnTo>
                          <a:pt x="0" y="3"/>
                        </a:lnTo>
                        <a:lnTo>
                          <a:pt x="3" y="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232" name="Freeform 2776"/>
                  <p:cNvSpPr>
                    <a:spLocks/>
                  </p:cNvSpPr>
                  <p:nvPr/>
                </p:nvSpPr>
                <p:spPr bwMode="auto">
                  <a:xfrm>
                    <a:off x="5386" y="3547"/>
                    <a:ext cx="3" cy="17"/>
                  </a:xfrm>
                  <a:custGeom>
                    <a:avLst/>
                    <a:gdLst/>
                    <a:ahLst/>
                    <a:cxnLst>
                      <a:cxn ang="0">
                        <a:pos x="0" y="0"/>
                      </a:cxn>
                      <a:cxn ang="0">
                        <a:pos x="0" y="17"/>
                      </a:cxn>
                      <a:cxn ang="0">
                        <a:pos x="3" y="17"/>
                      </a:cxn>
                      <a:cxn ang="0">
                        <a:pos x="3" y="3"/>
                      </a:cxn>
                      <a:cxn ang="0">
                        <a:pos x="0" y="0"/>
                      </a:cxn>
                    </a:cxnLst>
                    <a:rect l="0" t="0" r="r" b="b"/>
                    <a:pathLst>
                      <a:path w="3" h="17">
                        <a:moveTo>
                          <a:pt x="0" y="0"/>
                        </a:moveTo>
                        <a:lnTo>
                          <a:pt x="0" y="17"/>
                        </a:lnTo>
                        <a:lnTo>
                          <a:pt x="3" y="17"/>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233" name="Freeform 2777"/>
                  <p:cNvSpPr>
                    <a:spLocks/>
                  </p:cNvSpPr>
                  <p:nvPr/>
                </p:nvSpPr>
                <p:spPr bwMode="auto">
                  <a:xfrm>
                    <a:off x="5386" y="3170"/>
                    <a:ext cx="3" cy="323"/>
                  </a:xfrm>
                  <a:custGeom>
                    <a:avLst/>
                    <a:gdLst/>
                    <a:ahLst/>
                    <a:cxnLst>
                      <a:cxn ang="0">
                        <a:pos x="0" y="0"/>
                      </a:cxn>
                      <a:cxn ang="0">
                        <a:pos x="0" y="321"/>
                      </a:cxn>
                      <a:cxn ang="0">
                        <a:pos x="3" y="323"/>
                      </a:cxn>
                      <a:cxn ang="0">
                        <a:pos x="3" y="0"/>
                      </a:cxn>
                      <a:cxn ang="0">
                        <a:pos x="0" y="0"/>
                      </a:cxn>
                    </a:cxnLst>
                    <a:rect l="0" t="0" r="r" b="b"/>
                    <a:pathLst>
                      <a:path w="3" h="323">
                        <a:moveTo>
                          <a:pt x="0" y="0"/>
                        </a:moveTo>
                        <a:lnTo>
                          <a:pt x="0" y="321"/>
                        </a:lnTo>
                        <a:lnTo>
                          <a:pt x="3" y="323"/>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234" name="Rectangle 2778"/>
                  <p:cNvSpPr>
                    <a:spLocks noChangeArrowheads="1"/>
                  </p:cNvSpPr>
                  <p:nvPr/>
                </p:nvSpPr>
                <p:spPr bwMode="auto">
                  <a:xfrm>
                    <a:off x="5389" y="3170"/>
                    <a:ext cx="2" cy="323"/>
                  </a:xfrm>
                  <a:prstGeom prst="rect">
                    <a:avLst/>
                  </a:prstGeom>
                  <a:solidFill>
                    <a:srgbClr val="669900">
                      <a:alpha val="25000"/>
                    </a:srgbClr>
                  </a:solidFill>
                  <a:ln w="9525">
                    <a:noFill/>
                    <a:miter lim="800000"/>
                    <a:headEnd/>
                    <a:tailEnd/>
                  </a:ln>
                </p:spPr>
                <p:txBody>
                  <a:bodyPr/>
                  <a:lstStyle/>
                  <a:p>
                    <a:endParaRPr lang="es-SV"/>
                  </a:p>
                </p:txBody>
              </p:sp>
              <p:sp>
                <p:nvSpPr>
                  <p:cNvPr id="150235" name="Freeform 2779"/>
                  <p:cNvSpPr>
                    <a:spLocks/>
                  </p:cNvSpPr>
                  <p:nvPr/>
                </p:nvSpPr>
                <p:spPr bwMode="auto">
                  <a:xfrm>
                    <a:off x="5389" y="3496"/>
                    <a:ext cx="2" cy="27"/>
                  </a:xfrm>
                  <a:custGeom>
                    <a:avLst/>
                    <a:gdLst/>
                    <a:ahLst/>
                    <a:cxnLst>
                      <a:cxn ang="0">
                        <a:pos x="0" y="0"/>
                      </a:cxn>
                      <a:cxn ang="0">
                        <a:pos x="0" y="24"/>
                      </a:cxn>
                      <a:cxn ang="0">
                        <a:pos x="2" y="27"/>
                      </a:cxn>
                      <a:cxn ang="0">
                        <a:pos x="2" y="0"/>
                      </a:cxn>
                      <a:cxn ang="0">
                        <a:pos x="0" y="0"/>
                      </a:cxn>
                    </a:cxnLst>
                    <a:rect l="0" t="0" r="r" b="b"/>
                    <a:pathLst>
                      <a:path w="2" h="27">
                        <a:moveTo>
                          <a:pt x="0" y="0"/>
                        </a:moveTo>
                        <a:lnTo>
                          <a:pt x="0" y="24"/>
                        </a:lnTo>
                        <a:lnTo>
                          <a:pt x="2" y="2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236" name="Rectangle 2780"/>
                  <p:cNvSpPr>
                    <a:spLocks noChangeArrowheads="1"/>
                  </p:cNvSpPr>
                  <p:nvPr/>
                </p:nvSpPr>
                <p:spPr bwMode="auto">
                  <a:xfrm>
                    <a:off x="5389" y="3528"/>
                    <a:ext cx="2" cy="7"/>
                  </a:xfrm>
                  <a:prstGeom prst="rect">
                    <a:avLst/>
                  </a:prstGeom>
                  <a:solidFill>
                    <a:srgbClr val="669900">
                      <a:alpha val="25000"/>
                    </a:srgbClr>
                  </a:solidFill>
                  <a:ln w="9525">
                    <a:noFill/>
                    <a:miter lim="800000"/>
                    <a:headEnd/>
                    <a:tailEnd/>
                  </a:ln>
                </p:spPr>
                <p:txBody>
                  <a:bodyPr/>
                  <a:lstStyle/>
                  <a:p>
                    <a:endParaRPr lang="es-SV"/>
                  </a:p>
                </p:txBody>
              </p:sp>
              <p:sp>
                <p:nvSpPr>
                  <p:cNvPr id="150237" name="Freeform 2781"/>
                  <p:cNvSpPr>
                    <a:spLocks/>
                  </p:cNvSpPr>
                  <p:nvPr/>
                </p:nvSpPr>
                <p:spPr bwMode="auto">
                  <a:xfrm>
                    <a:off x="5389" y="3538"/>
                    <a:ext cx="2" cy="9"/>
                  </a:xfrm>
                  <a:custGeom>
                    <a:avLst/>
                    <a:gdLst/>
                    <a:ahLst/>
                    <a:cxnLst>
                      <a:cxn ang="0">
                        <a:pos x="0" y="2"/>
                      </a:cxn>
                      <a:cxn ang="0">
                        <a:pos x="0" y="9"/>
                      </a:cxn>
                      <a:cxn ang="0">
                        <a:pos x="2" y="9"/>
                      </a:cxn>
                      <a:cxn ang="0">
                        <a:pos x="2" y="0"/>
                      </a:cxn>
                      <a:cxn ang="0">
                        <a:pos x="0" y="2"/>
                      </a:cxn>
                    </a:cxnLst>
                    <a:rect l="0" t="0" r="r" b="b"/>
                    <a:pathLst>
                      <a:path w="2" h="9">
                        <a:moveTo>
                          <a:pt x="0" y="2"/>
                        </a:moveTo>
                        <a:lnTo>
                          <a:pt x="0" y="9"/>
                        </a:lnTo>
                        <a:lnTo>
                          <a:pt x="2" y="9"/>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238" name="Freeform 2782"/>
                  <p:cNvSpPr>
                    <a:spLocks/>
                  </p:cNvSpPr>
                  <p:nvPr/>
                </p:nvSpPr>
                <p:spPr bwMode="auto">
                  <a:xfrm>
                    <a:off x="5389" y="3550"/>
                    <a:ext cx="2" cy="17"/>
                  </a:xfrm>
                  <a:custGeom>
                    <a:avLst/>
                    <a:gdLst/>
                    <a:ahLst/>
                    <a:cxnLst>
                      <a:cxn ang="0">
                        <a:pos x="0" y="0"/>
                      </a:cxn>
                      <a:cxn ang="0">
                        <a:pos x="0" y="17"/>
                      </a:cxn>
                      <a:cxn ang="0">
                        <a:pos x="2" y="14"/>
                      </a:cxn>
                      <a:cxn ang="0">
                        <a:pos x="2" y="0"/>
                      </a:cxn>
                      <a:cxn ang="0">
                        <a:pos x="0" y="0"/>
                      </a:cxn>
                    </a:cxnLst>
                    <a:rect l="0" t="0" r="r" b="b"/>
                    <a:pathLst>
                      <a:path w="2" h="17">
                        <a:moveTo>
                          <a:pt x="0" y="0"/>
                        </a:moveTo>
                        <a:lnTo>
                          <a:pt x="0" y="17"/>
                        </a:lnTo>
                        <a:lnTo>
                          <a:pt x="2" y="14"/>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239" name="Rectangle 2783"/>
                  <p:cNvSpPr>
                    <a:spLocks noChangeArrowheads="1"/>
                  </p:cNvSpPr>
                  <p:nvPr/>
                </p:nvSpPr>
                <p:spPr bwMode="auto">
                  <a:xfrm>
                    <a:off x="5391" y="3381"/>
                    <a:ext cx="3" cy="112"/>
                  </a:xfrm>
                  <a:prstGeom prst="rect">
                    <a:avLst/>
                  </a:prstGeom>
                  <a:solidFill>
                    <a:srgbClr val="669900">
                      <a:alpha val="25000"/>
                    </a:srgbClr>
                  </a:solidFill>
                  <a:ln w="9525">
                    <a:noFill/>
                    <a:miter lim="800000"/>
                    <a:headEnd/>
                    <a:tailEnd/>
                  </a:ln>
                </p:spPr>
                <p:txBody>
                  <a:bodyPr/>
                  <a:lstStyle/>
                  <a:p>
                    <a:endParaRPr lang="es-SV"/>
                  </a:p>
                </p:txBody>
              </p:sp>
              <p:sp>
                <p:nvSpPr>
                  <p:cNvPr id="150240" name="Freeform 2784"/>
                  <p:cNvSpPr>
                    <a:spLocks/>
                  </p:cNvSpPr>
                  <p:nvPr/>
                </p:nvSpPr>
                <p:spPr bwMode="auto">
                  <a:xfrm>
                    <a:off x="5391" y="3496"/>
                    <a:ext cx="3" cy="51"/>
                  </a:xfrm>
                  <a:custGeom>
                    <a:avLst/>
                    <a:gdLst/>
                    <a:ahLst/>
                    <a:cxnLst>
                      <a:cxn ang="0">
                        <a:pos x="0" y="0"/>
                      </a:cxn>
                      <a:cxn ang="0">
                        <a:pos x="0" y="51"/>
                      </a:cxn>
                      <a:cxn ang="0">
                        <a:pos x="3" y="51"/>
                      </a:cxn>
                      <a:cxn ang="0">
                        <a:pos x="3" y="2"/>
                      </a:cxn>
                      <a:cxn ang="0">
                        <a:pos x="0" y="0"/>
                      </a:cxn>
                    </a:cxnLst>
                    <a:rect l="0" t="0" r="r" b="b"/>
                    <a:pathLst>
                      <a:path w="3" h="51">
                        <a:moveTo>
                          <a:pt x="0" y="0"/>
                        </a:moveTo>
                        <a:lnTo>
                          <a:pt x="0" y="51"/>
                        </a:lnTo>
                        <a:lnTo>
                          <a:pt x="3" y="51"/>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241" name="Freeform 2785"/>
                  <p:cNvSpPr>
                    <a:spLocks/>
                  </p:cNvSpPr>
                  <p:nvPr/>
                </p:nvSpPr>
                <p:spPr bwMode="auto">
                  <a:xfrm>
                    <a:off x="5391" y="3170"/>
                    <a:ext cx="3" cy="208"/>
                  </a:xfrm>
                  <a:custGeom>
                    <a:avLst/>
                    <a:gdLst/>
                    <a:ahLst/>
                    <a:cxnLst>
                      <a:cxn ang="0">
                        <a:pos x="0" y="0"/>
                      </a:cxn>
                      <a:cxn ang="0">
                        <a:pos x="0" y="208"/>
                      </a:cxn>
                      <a:cxn ang="0">
                        <a:pos x="3" y="206"/>
                      </a:cxn>
                      <a:cxn ang="0">
                        <a:pos x="3" y="0"/>
                      </a:cxn>
                      <a:cxn ang="0">
                        <a:pos x="0" y="0"/>
                      </a:cxn>
                    </a:cxnLst>
                    <a:rect l="0" t="0" r="r" b="b"/>
                    <a:pathLst>
                      <a:path w="3" h="208">
                        <a:moveTo>
                          <a:pt x="0" y="0"/>
                        </a:moveTo>
                        <a:lnTo>
                          <a:pt x="0" y="208"/>
                        </a:lnTo>
                        <a:lnTo>
                          <a:pt x="3" y="206"/>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242" name="Rectangle 2786"/>
                  <p:cNvSpPr>
                    <a:spLocks noChangeArrowheads="1"/>
                  </p:cNvSpPr>
                  <p:nvPr/>
                </p:nvSpPr>
                <p:spPr bwMode="auto">
                  <a:xfrm>
                    <a:off x="5394" y="3378"/>
                    <a:ext cx="2" cy="115"/>
                  </a:xfrm>
                  <a:prstGeom prst="rect">
                    <a:avLst/>
                  </a:prstGeom>
                  <a:solidFill>
                    <a:srgbClr val="669900">
                      <a:alpha val="25000"/>
                    </a:srgbClr>
                  </a:solidFill>
                  <a:ln w="9525">
                    <a:noFill/>
                    <a:miter lim="800000"/>
                    <a:headEnd/>
                    <a:tailEnd/>
                  </a:ln>
                </p:spPr>
                <p:txBody>
                  <a:bodyPr/>
                  <a:lstStyle/>
                  <a:p>
                    <a:endParaRPr lang="es-SV"/>
                  </a:p>
                </p:txBody>
              </p:sp>
              <p:sp>
                <p:nvSpPr>
                  <p:cNvPr id="150243" name="Rectangle 2787"/>
                  <p:cNvSpPr>
                    <a:spLocks noChangeArrowheads="1"/>
                  </p:cNvSpPr>
                  <p:nvPr/>
                </p:nvSpPr>
                <p:spPr bwMode="auto">
                  <a:xfrm>
                    <a:off x="5394" y="3498"/>
                    <a:ext cx="2" cy="49"/>
                  </a:xfrm>
                  <a:prstGeom prst="rect">
                    <a:avLst/>
                  </a:prstGeom>
                  <a:solidFill>
                    <a:srgbClr val="669900">
                      <a:alpha val="25000"/>
                    </a:srgbClr>
                  </a:solidFill>
                  <a:ln w="9525">
                    <a:noFill/>
                    <a:miter lim="800000"/>
                    <a:headEnd/>
                    <a:tailEnd/>
                  </a:ln>
                </p:spPr>
                <p:txBody>
                  <a:bodyPr/>
                  <a:lstStyle/>
                  <a:p>
                    <a:endParaRPr lang="es-SV"/>
                  </a:p>
                </p:txBody>
              </p:sp>
              <p:sp>
                <p:nvSpPr>
                  <p:cNvPr id="150244" name="Freeform 2788"/>
                  <p:cNvSpPr>
                    <a:spLocks/>
                  </p:cNvSpPr>
                  <p:nvPr/>
                </p:nvSpPr>
                <p:spPr bwMode="auto">
                  <a:xfrm>
                    <a:off x="5391" y="3550"/>
                    <a:ext cx="3" cy="14"/>
                  </a:xfrm>
                  <a:custGeom>
                    <a:avLst/>
                    <a:gdLst/>
                    <a:ahLst/>
                    <a:cxnLst>
                      <a:cxn ang="0">
                        <a:pos x="0" y="0"/>
                      </a:cxn>
                      <a:cxn ang="0">
                        <a:pos x="0" y="14"/>
                      </a:cxn>
                      <a:cxn ang="0">
                        <a:pos x="3" y="14"/>
                      </a:cxn>
                      <a:cxn ang="0">
                        <a:pos x="3" y="2"/>
                      </a:cxn>
                      <a:cxn ang="0">
                        <a:pos x="0" y="0"/>
                      </a:cxn>
                    </a:cxnLst>
                    <a:rect l="0" t="0" r="r" b="b"/>
                    <a:pathLst>
                      <a:path w="3" h="14">
                        <a:moveTo>
                          <a:pt x="0" y="0"/>
                        </a:moveTo>
                        <a:lnTo>
                          <a:pt x="0" y="14"/>
                        </a:lnTo>
                        <a:lnTo>
                          <a:pt x="3" y="14"/>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245" name="Rectangle 2789"/>
                  <p:cNvSpPr>
                    <a:spLocks noChangeArrowheads="1"/>
                  </p:cNvSpPr>
                  <p:nvPr/>
                </p:nvSpPr>
                <p:spPr bwMode="auto">
                  <a:xfrm>
                    <a:off x="5394" y="3552"/>
                    <a:ext cx="2" cy="12"/>
                  </a:xfrm>
                  <a:prstGeom prst="rect">
                    <a:avLst/>
                  </a:prstGeom>
                  <a:solidFill>
                    <a:srgbClr val="669900">
                      <a:alpha val="25000"/>
                    </a:srgbClr>
                  </a:solidFill>
                  <a:ln w="9525">
                    <a:noFill/>
                    <a:miter lim="800000"/>
                    <a:headEnd/>
                    <a:tailEnd/>
                  </a:ln>
                </p:spPr>
                <p:txBody>
                  <a:bodyPr/>
                  <a:lstStyle/>
                  <a:p>
                    <a:endParaRPr lang="es-SV"/>
                  </a:p>
                </p:txBody>
              </p:sp>
            </p:grpSp>
            <p:grpSp>
              <p:nvGrpSpPr>
                <p:cNvPr id="7" name="Group 2790"/>
                <p:cNvGrpSpPr>
                  <a:grpSpLocks/>
                </p:cNvGrpSpPr>
                <p:nvPr/>
              </p:nvGrpSpPr>
              <p:grpSpPr bwMode="auto">
                <a:xfrm>
                  <a:off x="5394" y="3143"/>
                  <a:ext cx="70" cy="403"/>
                  <a:chOff x="5394" y="3161"/>
                  <a:chExt cx="70" cy="403"/>
                </a:xfrm>
              </p:grpSpPr>
              <p:sp>
                <p:nvSpPr>
                  <p:cNvPr id="150247" name="Freeform 2791"/>
                  <p:cNvSpPr>
                    <a:spLocks/>
                  </p:cNvSpPr>
                  <p:nvPr/>
                </p:nvSpPr>
                <p:spPr bwMode="auto">
                  <a:xfrm>
                    <a:off x="5394" y="3168"/>
                    <a:ext cx="2" cy="208"/>
                  </a:xfrm>
                  <a:custGeom>
                    <a:avLst/>
                    <a:gdLst/>
                    <a:ahLst/>
                    <a:cxnLst>
                      <a:cxn ang="0">
                        <a:pos x="0" y="2"/>
                      </a:cxn>
                      <a:cxn ang="0">
                        <a:pos x="0" y="208"/>
                      </a:cxn>
                      <a:cxn ang="0">
                        <a:pos x="2" y="208"/>
                      </a:cxn>
                      <a:cxn ang="0">
                        <a:pos x="2" y="0"/>
                      </a:cxn>
                      <a:cxn ang="0">
                        <a:pos x="0" y="2"/>
                      </a:cxn>
                    </a:cxnLst>
                    <a:rect l="0" t="0" r="r" b="b"/>
                    <a:pathLst>
                      <a:path w="2" h="208">
                        <a:moveTo>
                          <a:pt x="0" y="2"/>
                        </a:moveTo>
                        <a:lnTo>
                          <a:pt x="0" y="208"/>
                        </a:lnTo>
                        <a:lnTo>
                          <a:pt x="2" y="208"/>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248" name="Freeform 2792"/>
                  <p:cNvSpPr>
                    <a:spLocks/>
                  </p:cNvSpPr>
                  <p:nvPr/>
                </p:nvSpPr>
                <p:spPr bwMode="auto">
                  <a:xfrm>
                    <a:off x="5396" y="3168"/>
                    <a:ext cx="2" cy="210"/>
                  </a:xfrm>
                  <a:custGeom>
                    <a:avLst/>
                    <a:gdLst/>
                    <a:ahLst/>
                    <a:cxnLst>
                      <a:cxn ang="0">
                        <a:pos x="0" y="0"/>
                      </a:cxn>
                      <a:cxn ang="0">
                        <a:pos x="0" y="208"/>
                      </a:cxn>
                      <a:cxn ang="0">
                        <a:pos x="2" y="210"/>
                      </a:cxn>
                      <a:cxn ang="0">
                        <a:pos x="2" y="0"/>
                      </a:cxn>
                      <a:cxn ang="0">
                        <a:pos x="0" y="0"/>
                      </a:cxn>
                    </a:cxnLst>
                    <a:rect l="0" t="0" r="r" b="b"/>
                    <a:pathLst>
                      <a:path w="2" h="210">
                        <a:moveTo>
                          <a:pt x="0" y="0"/>
                        </a:moveTo>
                        <a:lnTo>
                          <a:pt x="0" y="208"/>
                        </a:lnTo>
                        <a:lnTo>
                          <a:pt x="2" y="21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249" name="Rectangle 2793"/>
                  <p:cNvSpPr>
                    <a:spLocks noChangeArrowheads="1"/>
                  </p:cNvSpPr>
                  <p:nvPr/>
                </p:nvSpPr>
                <p:spPr bwMode="auto">
                  <a:xfrm>
                    <a:off x="5396" y="3378"/>
                    <a:ext cx="2" cy="115"/>
                  </a:xfrm>
                  <a:prstGeom prst="rect">
                    <a:avLst/>
                  </a:prstGeom>
                  <a:solidFill>
                    <a:srgbClr val="669900">
                      <a:alpha val="25000"/>
                    </a:srgbClr>
                  </a:solidFill>
                  <a:ln w="9525">
                    <a:noFill/>
                    <a:miter lim="800000"/>
                    <a:headEnd/>
                    <a:tailEnd/>
                  </a:ln>
                </p:spPr>
                <p:txBody>
                  <a:bodyPr/>
                  <a:lstStyle/>
                  <a:p>
                    <a:endParaRPr lang="es-SV"/>
                  </a:p>
                </p:txBody>
              </p:sp>
              <p:sp>
                <p:nvSpPr>
                  <p:cNvPr id="150250" name="Rectangle 2794"/>
                  <p:cNvSpPr>
                    <a:spLocks noChangeArrowheads="1"/>
                  </p:cNvSpPr>
                  <p:nvPr/>
                </p:nvSpPr>
                <p:spPr bwMode="auto">
                  <a:xfrm>
                    <a:off x="5396" y="3552"/>
                    <a:ext cx="2" cy="12"/>
                  </a:xfrm>
                  <a:prstGeom prst="rect">
                    <a:avLst/>
                  </a:prstGeom>
                  <a:solidFill>
                    <a:srgbClr val="669900">
                      <a:alpha val="25000"/>
                    </a:srgbClr>
                  </a:solidFill>
                  <a:ln w="9525">
                    <a:noFill/>
                    <a:miter lim="800000"/>
                    <a:headEnd/>
                    <a:tailEnd/>
                  </a:ln>
                </p:spPr>
                <p:txBody>
                  <a:bodyPr/>
                  <a:lstStyle/>
                  <a:p>
                    <a:endParaRPr lang="es-SV"/>
                  </a:p>
                </p:txBody>
              </p:sp>
              <p:sp>
                <p:nvSpPr>
                  <p:cNvPr id="150251" name="Rectangle 2795"/>
                  <p:cNvSpPr>
                    <a:spLocks noChangeArrowheads="1"/>
                  </p:cNvSpPr>
                  <p:nvPr/>
                </p:nvSpPr>
                <p:spPr bwMode="auto">
                  <a:xfrm>
                    <a:off x="5398" y="3386"/>
                    <a:ext cx="3" cy="44"/>
                  </a:xfrm>
                  <a:prstGeom prst="rect">
                    <a:avLst/>
                  </a:prstGeom>
                  <a:solidFill>
                    <a:srgbClr val="669900">
                      <a:alpha val="25000"/>
                    </a:srgbClr>
                  </a:solidFill>
                  <a:ln w="9525">
                    <a:noFill/>
                    <a:miter lim="800000"/>
                    <a:headEnd/>
                    <a:tailEnd/>
                  </a:ln>
                </p:spPr>
                <p:txBody>
                  <a:bodyPr/>
                  <a:lstStyle/>
                  <a:p>
                    <a:endParaRPr lang="es-SV"/>
                  </a:p>
                </p:txBody>
              </p:sp>
              <p:sp>
                <p:nvSpPr>
                  <p:cNvPr id="150252" name="Rectangle 2796"/>
                  <p:cNvSpPr>
                    <a:spLocks noChangeArrowheads="1"/>
                  </p:cNvSpPr>
                  <p:nvPr/>
                </p:nvSpPr>
                <p:spPr bwMode="auto">
                  <a:xfrm>
                    <a:off x="5398" y="3432"/>
                    <a:ext cx="3" cy="3"/>
                  </a:xfrm>
                  <a:prstGeom prst="rect">
                    <a:avLst/>
                  </a:prstGeom>
                  <a:solidFill>
                    <a:srgbClr val="669900">
                      <a:alpha val="25000"/>
                    </a:srgbClr>
                  </a:solidFill>
                  <a:ln w="9525">
                    <a:noFill/>
                    <a:miter lim="800000"/>
                    <a:headEnd/>
                    <a:tailEnd/>
                  </a:ln>
                </p:spPr>
                <p:txBody>
                  <a:bodyPr/>
                  <a:lstStyle/>
                  <a:p>
                    <a:endParaRPr lang="es-SV"/>
                  </a:p>
                </p:txBody>
              </p:sp>
              <p:sp>
                <p:nvSpPr>
                  <p:cNvPr id="150253" name="Rectangle 2797"/>
                  <p:cNvSpPr>
                    <a:spLocks noChangeArrowheads="1"/>
                  </p:cNvSpPr>
                  <p:nvPr/>
                </p:nvSpPr>
                <p:spPr bwMode="auto">
                  <a:xfrm>
                    <a:off x="5398" y="3435"/>
                    <a:ext cx="3" cy="58"/>
                  </a:xfrm>
                  <a:prstGeom prst="rect">
                    <a:avLst/>
                  </a:prstGeom>
                  <a:solidFill>
                    <a:srgbClr val="669900">
                      <a:alpha val="25000"/>
                    </a:srgbClr>
                  </a:solidFill>
                  <a:ln w="9525">
                    <a:noFill/>
                    <a:miter lim="800000"/>
                    <a:headEnd/>
                    <a:tailEnd/>
                  </a:ln>
                </p:spPr>
                <p:txBody>
                  <a:bodyPr/>
                  <a:lstStyle/>
                  <a:p>
                    <a:endParaRPr lang="es-SV"/>
                  </a:p>
                </p:txBody>
              </p:sp>
              <p:sp>
                <p:nvSpPr>
                  <p:cNvPr id="150254" name="Freeform 2798"/>
                  <p:cNvSpPr>
                    <a:spLocks/>
                  </p:cNvSpPr>
                  <p:nvPr/>
                </p:nvSpPr>
                <p:spPr bwMode="auto">
                  <a:xfrm>
                    <a:off x="5396" y="3498"/>
                    <a:ext cx="2" cy="52"/>
                  </a:xfrm>
                  <a:custGeom>
                    <a:avLst/>
                    <a:gdLst/>
                    <a:ahLst/>
                    <a:cxnLst>
                      <a:cxn ang="0">
                        <a:pos x="0" y="0"/>
                      </a:cxn>
                      <a:cxn ang="0">
                        <a:pos x="0" y="49"/>
                      </a:cxn>
                      <a:cxn ang="0">
                        <a:pos x="2" y="52"/>
                      </a:cxn>
                      <a:cxn ang="0">
                        <a:pos x="2" y="0"/>
                      </a:cxn>
                      <a:cxn ang="0">
                        <a:pos x="0" y="0"/>
                      </a:cxn>
                    </a:cxnLst>
                    <a:rect l="0" t="0" r="r" b="b"/>
                    <a:pathLst>
                      <a:path w="2" h="52">
                        <a:moveTo>
                          <a:pt x="0" y="0"/>
                        </a:moveTo>
                        <a:lnTo>
                          <a:pt x="0" y="49"/>
                        </a:lnTo>
                        <a:lnTo>
                          <a:pt x="2" y="52"/>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255" name="Rectangle 2799"/>
                  <p:cNvSpPr>
                    <a:spLocks noChangeArrowheads="1"/>
                  </p:cNvSpPr>
                  <p:nvPr/>
                </p:nvSpPr>
                <p:spPr bwMode="auto">
                  <a:xfrm>
                    <a:off x="5398" y="3498"/>
                    <a:ext cx="3" cy="52"/>
                  </a:xfrm>
                  <a:prstGeom prst="rect">
                    <a:avLst/>
                  </a:prstGeom>
                  <a:solidFill>
                    <a:srgbClr val="669900">
                      <a:alpha val="25000"/>
                    </a:srgbClr>
                  </a:solidFill>
                  <a:ln w="9525">
                    <a:noFill/>
                    <a:miter lim="800000"/>
                    <a:headEnd/>
                    <a:tailEnd/>
                  </a:ln>
                </p:spPr>
                <p:txBody>
                  <a:bodyPr/>
                  <a:lstStyle/>
                  <a:p>
                    <a:endParaRPr lang="es-SV"/>
                  </a:p>
                </p:txBody>
              </p:sp>
              <p:sp>
                <p:nvSpPr>
                  <p:cNvPr id="150256" name="Freeform 2800"/>
                  <p:cNvSpPr>
                    <a:spLocks/>
                  </p:cNvSpPr>
                  <p:nvPr/>
                </p:nvSpPr>
                <p:spPr bwMode="auto">
                  <a:xfrm>
                    <a:off x="5398" y="3552"/>
                    <a:ext cx="3" cy="12"/>
                  </a:xfrm>
                  <a:custGeom>
                    <a:avLst/>
                    <a:gdLst/>
                    <a:ahLst/>
                    <a:cxnLst>
                      <a:cxn ang="0">
                        <a:pos x="0" y="0"/>
                      </a:cxn>
                      <a:cxn ang="0">
                        <a:pos x="0" y="12"/>
                      </a:cxn>
                      <a:cxn ang="0">
                        <a:pos x="3" y="10"/>
                      </a:cxn>
                      <a:cxn ang="0">
                        <a:pos x="3" y="0"/>
                      </a:cxn>
                      <a:cxn ang="0">
                        <a:pos x="0" y="0"/>
                      </a:cxn>
                    </a:cxnLst>
                    <a:rect l="0" t="0" r="r" b="b"/>
                    <a:pathLst>
                      <a:path w="3" h="12">
                        <a:moveTo>
                          <a:pt x="0" y="0"/>
                        </a:moveTo>
                        <a:lnTo>
                          <a:pt x="0" y="12"/>
                        </a:lnTo>
                        <a:lnTo>
                          <a:pt x="3" y="10"/>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257" name="Rectangle 2801"/>
                  <p:cNvSpPr>
                    <a:spLocks noChangeArrowheads="1"/>
                  </p:cNvSpPr>
                  <p:nvPr/>
                </p:nvSpPr>
                <p:spPr bwMode="auto">
                  <a:xfrm>
                    <a:off x="5398" y="3168"/>
                    <a:ext cx="3" cy="208"/>
                  </a:xfrm>
                  <a:prstGeom prst="rect">
                    <a:avLst/>
                  </a:prstGeom>
                  <a:solidFill>
                    <a:srgbClr val="669900">
                      <a:alpha val="25000"/>
                    </a:srgbClr>
                  </a:solidFill>
                  <a:ln w="9525">
                    <a:noFill/>
                    <a:miter lim="800000"/>
                    <a:headEnd/>
                    <a:tailEnd/>
                  </a:ln>
                </p:spPr>
                <p:txBody>
                  <a:bodyPr/>
                  <a:lstStyle/>
                  <a:p>
                    <a:endParaRPr lang="es-SV"/>
                  </a:p>
                </p:txBody>
              </p:sp>
              <p:sp>
                <p:nvSpPr>
                  <p:cNvPr id="150258" name="Freeform 2802"/>
                  <p:cNvSpPr>
                    <a:spLocks/>
                  </p:cNvSpPr>
                  <p:nvPr/>
                </p:nvSpPr>
                <p:spPr bwMode="auto">
                  <a:xfrm>
                    <a:off x="5401" y="3378"/>
                    <a:ext cx="2" cy="3"/>
                  </a:xfrm>
                  <a:custGeom>
                    <a:avLst/>
                    <a:gdLst/>
                    <a:ahLst/>
                    <a:cxnLst>
                      <a:cxn ang="0">
                        <a:pos x="0" y="3"/>
                      </a:cxn>
                      <a:cxn ang="0">
                        <a:pos x="0" y="3"/>
                      </a:cxn>
                      <a:cxn ang="0">
                        <a:pos x="2" y="3"/>
                      </a:cxn>
                      <a:cxn ang="0">
                        <a:pos x="2" y="0"/>
                      </a:cxn>
                      <a:cxn ang="0">
                        <a:pos x="0" y="3"/>
                      </a:cxn>
                    </a:cxnLst>
                    <a:rect l="0" t="0" r="r" b="b"/>
                    <a:pathLst>
                      <a:path w="2" h="3">
                        <a:moveTo>
                          <a:pt x="0" y="3"/>
                        </a:moveTo>
                        <a:lnTo>
                          <a:pt x="0" y="3"/>
                        </a:lnTo>
                        <a:lnTo>
                          <a:pt x="2" y="3"/>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259" name="Freeform 2803"/>
                  <p:cNvSpPr>
                    <a:spLocks/>
                  </p:cNvSpPr>
                  <p:nvPr/>
                </p:nvSpPr>
                <p:spPr bwMode="auto">
                  <a:xfrm>
                    <a:off x="5401" y="3383"/>
                    <a:ext cx="2" cy="44"/>
                  </a:xfrm>
                  <a:custGeom>
                    <a:avLst/>
                    <a:gdLst/>
                    <a:ahLst/>
                    <a:cxnLst>
                      <a:cxn ang="0">
                        <a:pos x="0" y="3"/>
                      </a:cxn>
                      <a:cxn ang="0">
                        <a:pos x="0" y="44"/>
                      </a:cxn>
                      <a:cxn ang="0">
                        <a:pos x="2" y="42"/>
                      </a:cxn>
                      <a:cxn ang="0">
                        <a:pos x="2" y="0"/>
                      </a:cxn>
                      <a:cxn ang="0">
                        <a:pos x="0" y="3"/>
                      </a:cxn>
                    </a:cxnLst>
                    <a:rect l="0" t="0" r="r" b="b"/>
                    <a:pathLst>
                      <a:path w="2" h="44">
                        <a:moveTo>
                          <a:pt x="0" y="3"/>
                        </a:moveTo>
                        <a:lnTo>
                          <a:pt x="0" y="44"/>
                        </a:lnTo>
                        <a:lnTo>
                          <a:pt x="2" y="42"/>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260" name="Rectangle 2804"/>
                  <p:cNvSpPr>
                    <a:spLocks noChangeArrowheads="1"/>
                  </p:cNvSpPr>
                  <p:nvPr/>
                </p:nvSpPr>
                <p:spPr bwMode="auto">
                  <a:xfrm>
                    <a:off x="5401" y="3432"/>
                    <a:ext cx="2" cy="3"/>
                  </a:xfrm>
                  <a:prstGeom prst="rect">
                    <a:avLst/>
                  </a:prstGeom>
                  <a:solidFill>
                    <a:srgbClr val="669900">
                      <a:alpha val="25000"/>
                    </a:srgbClr>
                  </a:solidFill>
                  <a:ln w="9525">
                    <a:noFill/>
                    <a:miter lim="800000"/>
                    <a:headEnd/>
                    <a:tailEnd/>
                  </a:ln>
                </p:spPr>
                <p:txBody>
                  <a:bodyPr/>
                  <a:lstStyle/>
                  <a:p>
                    <a:endParaRPr lang="es-SV"/>
                  </a:p>
                </p:txBody>
              </p:sp>
              <p:sp>
                <p:nvSpPr>
                  <p:cNvPr id="150261" name="Rectangle 2805"/>
                  <p:cNvSpPr>
                    <a:spLocks noChangeArrowheads="1"/>
                  </p:cNvSpPr>
                  <p:nvPr/>
                </p:nvSpPr>
                <p:spPr bwMode="auto">
                  <a:xfrm>
                    <a:off x="5401" y="3435"/>
                    <a:ext cx="2" cy="58"/>
                  </a:xfrm>
                  <a:prstGeom prst="rect">
                    <a:avLst/>
                  </a:prstGeom>
                  <a:solidFill>
                    <a:srgbClr val="669900">
                      <a:alpha val="25000"/>
                    </a:srgbClr>
                  </a:solidFill>
                  <a:ln w="9525">
                    <a:noFill/>
                    <a:miter lim="800000"/>
                    <a:headEnd/>
                    <a:tailEnd/>
                  </a:ln>
                </p:spPr>
                <p:txBody>
                  <a:bodyPr/>
                  <a:lstStyle/>
                  <a:p>
                    <a:endParaRPr lang="es-SV"/>
                  </a:p>
                </p:txBody>
              </p:sp>
              <p:sp>
                <p:nvSpPr>
                  <p:cNvPr id="150262" name="Rectangle 2806"/>
                  <p:cNvSpPr>
                    <a:spLocks noChangeArrowheads="1"/>
                  </p:cNvSpPr>
                  <p:nvPr/>
                </p:nvSpPr>
                <p:spPr bwMode="auto">
                  <a:xfrm>
                    <a:off x="5401" y="3498"/>
                    <a:ext cx="2" cy="52"/>
                  </a:xfrm>
                  <a:prstGeom prst="rect">
                    <a:avLst/>
                  </a:prstGeom>
                  <a:solidFill>
                    <a:srgbClr val="669900">
                      <a:alpha val="25000"/>
                    </a:srgbClr>
                  </a:solidFill>
                  <a:ln w="9525">
                    <a:noFill/>
                    <a:miter lim="800000"/>
                    <a:headEnd/>
                    <a:tailEnd/>
                  </a:ln>
                </p:spPr>
                <p:txBody>
                  <a:bodyPr/>
                  <a:lstStyle/>
                  <a:p>
                    <a:endParaRPr lang="es-SV"/>
                  </a:p>
                </p:txBody>
              </p:sp>
              <p:sp>
                <p:nvSpPr>
                  <p:cNvPr id="150263" name="Freeform 2807"/>
                  <p:cNvSpPr>
                    <a:spLocks/>
                  </p:cNvSpPr>
                  <p:nvPr/>
                </p:nvSpPr>
                <p:spPr bwMode="auto">
                  <a:xfrm>
                    <a:off x="5401" y="3552"/>
                    <a:ext cx="2" cy="10"/>
                  </a:xfrm>
                  <a:custGeom>
                    <a:avLst/>
                    <a:gdLst/>
                    <a:ahLst/>
                    <a:cxnLst>
                      <a:cxn ang="0">
                        <a:pos x="0" y="0"/>
                      </a:cxn>
                      <a:cxn ang="0">
                        <a:pos x="0" y="10"/>
                      </a:cxn>
                      <a:cxn ang="0">
                        <a:pos x="2" y="10"/>
                      </a:cxn>
                      <a:cxn ang="0">
                        <a:pos x="2" y="3"/>
                      </a:cxn>
                      <a:cxn ang="0">
                        <a:pos x="0" y="0"/>
                      </a:cxn>
                    </a:cxnLst>
                    <a:rect l="0" t="0" r="r" b="b"/>
                    <a:pathLst>
                      <a:path w="2" h="10">
                        <a:moveTo>
                          <a:pt x="0" y="0"/>
                        </a:moveTo>
                        <a:lnTo>
                          <a:pt x="0" y="10"/>
                        </a:lnTo>
                        <a:lnTo>
                          <a:pt x="2" y="10"/>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264" name="Freeform 2808"/>
                  <p:cNvSpPr>
                    <a:spLocks/>
                  </p:cNvSpPr>
                  <p:nvPr/>
                </p:nvSpPr>
                <p:spPr bwMode="auto">
                  <a:xfrm>
                    <a:off x="5401" y="3166"/>
                    <a:ext cx="2" cy="210"/>
                  </a:xfrm>
                  <a:custGeom>
                    <a:avLst/>
                    <a:gdLst/>
                    <a:ahLst/>
                    <a:cxnLst>
                      <a:cxn ang="0">
                        <a:pos x="0" y="2"/>
                      </a:cxn>
                      <a:cxn ang="0">
                        <a:pos x="0" y="210"/>
                      </a:cxn>
                      <a:cxn ang="0">
                        <a:pos x="2" y="210"/>
                      </a:cxn>
                      <a:cxn ang="0">
                        <a:pos x="2" y="0"/>
                      </a:cxn>
                      <a:cxn ang="0">
                        <a:pos x="0" y="2"/>
                      </a:cxn>
                    </a:cxnLst>
                    <a:rect l="0" t="0" r="r" b="b"/>
                    <a:pathLst>
                      <a:path w="2" h="210">
                        <a:moveTo>
                          <a:pt x="0" y="2"/>
                        </a:moveTo>
                        <a:lnTo>
                          <a:pt x="0" y="210"/>
                        </a:lnTo>
                        <a:lnTo>
                          <a:pt x="2" y="210"/>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265" name="Rectangle 2809"/>
                  <p:cNvSpPr>
                    <a:spLocks noChangeArrowheads="1"/>
                  </p:cNvSpPr>
                  <p:nvPr/>
                </p:nvSpPr>
                <p:spPr bwMode="auto">
                  <a:xfrm>
                    <a:off x="5403" y="3166"/>
                    <a:ext cx="3" cy="212"/>
                  </a:xfrm>
                  <a:prstGeom prst="rect">
                    <a:avLst/>
                  </a:prstGeom>
                  <a:solidFill>
                    <a:srgbClr val="669900">
                      <a:alpha val="25000"/>
                    </a:srgbClr>
                  </a:solidFill>
                  <a:ln w="9525">
                    <a:noFill/>
                    <a:miter lim="800000"/>
                    <a:headEnd/>
                    <a:tailEnd/>
                  </a:ln>
                </p:spPr>
                <p:txBody>
                  <a:bodyPr/>
                  <a:lstStyle/>
                  <a:p>
                    <a:endParaRPr lang="es-SV"/>
                  </a:p>
                </p:txBody>
              </p:sp>
              <p:sp>
                <p:nvSpPr>
                  <p:cNvPr id="150266" name="Rectangle 2810"/>
                  <p:cNvSpPr>
                    <a:spLocks noChangeArrowheads="1"/>
                  </p:cNvSpPr>
                  <p:nvPr/>
                </p:nvSpPr>
                <p:spPr bwMode="auto">
                  <a:xfrm>
                    <a:off x="5403" y="3381"/>
                    <a:ext cx="3" cy="42"/>
                  </a:xfrm>
                  <a:prstGeom prst="rect">
                    <a:avLst/>
                  </a:prstGeom>
                  <a:solidFill>
                    <a:srgbClr val="669900">
                      <a:alpha val="25000"/>
                    </a:srgbClr>
                  </a:solidFill>
                  <a:ln w="9525">
                    <a:noFill/>
                    <a:miter lim="800000"/>
                    <a:headEnd/>
                    <a:tailEnd/>
                  </a:ln>
                </p:spPr>
                <p:txBody>
                  <a:bodyPr/>
                  <a:lstStyle/>
                  <a:p>
                    <a:endParaRPr lang="es-SV"/>
                  </a:p>
                </p:txBody>
              </p:sp>
              <p:sp>
                <p:nvSpPr>
                  <p:cNvPr id="150267" name="Freeform 2811"/>
                  <p:cNvSpPr>
                    <a:spLocks/>
                  </p:cNvSpPr>
                  <p:nvPr/>
                </p:nvSpPr>
                <p:spPr bwMode="auto">
                  <a:xfrm>
                    <a:off x="5403" y="3427"/>
                    <a:ext cx="3" cy="5"/>
                  </a:xfrm>
                  <a:custGeom>
                    <a:avLst/>
                    <a:gdLst/>
                    <a:ahLst/>
                    <a:cxnLst>
                      <a:cxn ang="0">
                        <a:pos x="0" y="0"/>
                      </a:cxn>
                      <a:cxn ang="0">
                        <a:pos x="0" y="3"/>
                      </a:cxn>
                      <a:cxn ang="0">
                        <a:pos x="3" y="5"/>
                      </a:cxn>
                      <a:cxn ang="0">
                        <a:pos x="3" y="0"/>
                      </a:cxn>
                      <a:cxn ang="0">
                        <a:pos x="0" y="0"/>
                      </a:cxn>
                    </a:cxnLst>
                    <a:rect l="0" t="0" r="r" b="b"/>
                    <a:pathLst>
                      <a:path w="3" h="5">
                        <a:moveTo>
                          <a:pt x="0" y="0"/>
                        </a:moveTo>
                        <a:lnTo>
                          <a:pt x="0" y="3"/>
                        </a:lnTo>
                        <a:lnTo>
                          <a:pt x="3" y="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268" name="Rectangle 2812"/>
                  <p:cNvSpPr>
                    <a:spLocks noChangeArrowheads="1"/>
                  </p:cNvSpPr>
                  <p:nvPr/>
                </p:nvSpPr>
                <p:spPr bwMode="auto">
                  <a:xfrm>
                    <a:off x="5403" y="3435"/>
                    <a:ext cx="3" cy="58"/>
                  </a:xfrm>
                  <a:prstGeom prst="rect">
                    <a:avLst/>
                  </a:prstGeom>
                  <a:solidFill>
                    <a:srgbClr val="669900">
                      <a:alpha val="25000"/>
                    </a:srgbClr>
                  </a:solidFill>
                  <a:ln w="9525">
                    <a:noFill/>
                    <a:miter lim="800000"/>
                    <a:headEnd/>
                    <a:tailEnd/>
                  </a:ln>
                </p:spPr>
                <p:txBody>
                  <a:bodyPr/>
                  <a:lstStyle/>
                  <a:p>
                    <a:endParaRPr lang="es-SV"/>
                  </a:p>
                </p:txBody>
              </p:sp>
              <p:sp>
                <p:nvSpPr>
                  <p:cNvPr id="150269" name="Rectangle 2813"/>
                  <p:cNvSpPr>
                    <a:spLocks noChangeArrowheads="1"/>
                  </p:cNvSpPr>
                  <p:nvPr/>
                </p:nvSpPr>
                <p:spPr bwMode="auto">
                  <a:xfrm>
                    <a:off x="5403" y="3498"/>
                    <a:ext cx="3" cy="52"/>
                  </a:xfrm>
                  <a:prstGeom prst="rect">
                    <a:avLst/>
                  </a:prstGeom>
                  <a:solidFill>
                    <a:srgbClr val="669900">
                      <a:alpha val="25000"/>
                    </a:srgbClr>
                  </a:solidFill>
                  <a:ln w="9525">
                    <a:noFill/>
                    <a:miter lim="800000"/>
                    <a:headEnd/>
                    <a:tailEnd/>
                  </a:ln>
                </p:spPr>
                <p:txBody>
                  <a:bodyPr/>
                  <a:lstStyle/>
                  <a:p>
                    <a:endParaRPr lang="es-SV"/>
                  </a:p>
                </p:txBody>
              </p:sp>
              <p:sp>
                <p:nvSpPr>
                  <p:cNvPr id="150270" name="Freeform 2814"/>
                  <p:cNvSpPr>
                    <a:spLocks/>
                  </p:cNvSpPr>
                  <p:nvPr/>
                </p:nvSpPr>
                <p:spPr bwMode="auto">
                  <a:xfrm>
                    <a:off x="5406" y="3334"/>
                    <a:ext cx="2" cy="47"/>
                  </a:xfrm>
                  <a:custGeom>
                    <a:avLst/>
                    <a:gdLst/>
                    <a:ahLst/>
                    <a:cxnLst>
                      <a:cxn ang="0">
                        <a:pos x="0" y="0"/>
                      </a:cxn>
                      <a:cxn ang="0">
                        <a:pos x="0" y="47"/>
                      </a:cxn>
                      <a:cxn ang="0">
                        <a:pos x="2" y="47"/>
                      </a:cxn>
                      <a:cxn ang="0">
                        <a:pos x="2" y="3"/>
                      </a:cxn>
                      <a:cxn ang="0">
                        <a:pos x="0" y="0"/>
                      </a:cxn>
                    </a:cxnLst>
                    <a:rect l="0" t="0" r="r" b="b"/>
                    <a:pathLst>
                      <a:path w="2" h="47">
                        <a:moveTo>
                          <a:pt x="0" y="0"/>
                        </a:moveTo>
                        <a:lnTo>
                          <a:pt x="0" y="47"/>
                        </a:lnTo>
                        <a:lnTo>
                          <a:pt x="2" y="47"/>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271" name="Freeform 2815"/>
                  <p:cNvSpPr>
                    <a:spLocks/>
                  </p:cNvSpPr>
                  <p:nvPr/>
                </p:nvSpPr>
                <p:spPr bwMode="auto">
                  <a:xfrm>
                    <a:off x="5406" y="3383"/>
                    <a:ext cx="2" cy="8"/>
                  </a:xfrm>
                  <a:custGeom>
                    <a:avLst/>
                    <a:gdLst/>
                    <a:ahLst/>
                    <a:cxnLst>
                      <a:cxn ang="0">
                        <a:pos x="0" y="0"/>
                      </a:cxn>
                      <a:cxn ang="0">
                        <a:pos x="0" y="8"/>
                      </a:cxn>
                      <a:cxn ang="0">
                        <a:pos x="2" y="5"/>
                      </a:cxn>
                      <a:cxn ang="0">
                        <a:pos x="2" y="0"/>
                      </a:cxn>
                      <a:cxn ang="0">
                        <a:pos x="0" y="0"/>
                      </a:cxn>
                    </a:cxnLst>
                    <a:rect l="0" t="0" r="r" b="b"/>
                    <a:pathLst>
                      <a:path w="2" h="8">
                        <a:moveTo>
                          <a:pt x="0" y="0"/>
                        </a:moveTo>
                        <a:lnTo>
                          <a:pt x="0" y="8"/>
                        </a:lnTo>
                        <a:lnTo>
                          <a:pt x="2" y="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272" name="Rectangle 2816"/>
                  <p:cNvSpPr>
                    <a:spLocks noChangeArrowheads="1"/>
                  </p:cNvSpPr>
                  <p:nvPr/>
                </p:nvSpPr>
                <p:spPr bwMode="auto">
                  <a:xfrm>
                    <a:off x="5406" y="3396"/>
                    <a:ext cx="2" cy="27"/>
                  </a:xfrm>
                  <a:prstGeom prst="rect">
                    <a:avLst/>
                  </a:prstGeom>
                  <a:solidFill>
                    <a:srgbClr val="669900">
                      <a:alpha val="25000"/>
                    </a:srgbClr>
                  </a:solidFill>
                  <a:ln w="9525">
                    <a:noFill/>
                    <a:miter lim="800000"/>
                    <a:headEnd/>
                    <a:tailEnd/>
                  </a:ln>
                </p:spPr>
                <p:txBody>
                  <a:bodyPr/>
                  <a:lstStyle/>
                  <a:p>
                    <a:endParaRPr lang="es-SV"/>
                  </a:p>
                </p:txBody>
              </p:sp>
              <p:sp>
                <p:nvSpPr>
                  <p:cNvPr id="150273" name="Rectangle 2817"/>
                  <p:cNvSpPr>
                    <a:spLocks noChangeArrowheads="1"/>
                  </p:cNvSpPr>
                  <p:nvPr/>
                </p:nvSpPr>
                <p:spPr bwMode="auto">
                  <a:xfrm>
                    <a:off x="5406" y="3427"/>
                    <a:ext cx="2" cy="5"/>
                  </a:xfrm>
                  <a:prstGeom prst="rect">
                    <a:avLst/>
                  </a:prstGeom>
                  <a:solidFill>
                    <a:srgbClr val="669900">
                      <a:alpha val="25000"/>
                    </a:srgbClr>
                  </a:solidFill>
                  <a:ln w="9525">
                    <a:noFill/>
                    <a:miter lim="800000"/>
                    <a:headEnd/>
                    <a:tailEnd/>
                  </a:ln>
                </p:spPr>
                <p:txBody>
                  <a:bodyPr/>
                  <a:lstStyle/>
                  <a:p>
                    <a:endParaRPr lang="es-SV"/>
                  </a:p>
                </p:txBody>
              </p:sp>
              <p:sp>
                <p:nvSpPr>
                  <p:cNvPr id="150274" name="Rectangle 2818"/>
                  <p:cNvSpPr>
                    <a:spLocks noChangeArrowheads="1"/>
                  </p:cNvSpPr>
                  <p:nvPr/>
                </p:nvSpPr>
                <p:spPr bwMode="auto">
                  <a:xfrm>
                    <a:off x="5406" y="3435"/>
                    <a:ext cx="2" cy="61"/>
                  </a:xfrm>
                  <a:prstGeom prst="rect">
                    <a:avLst/>
                  </a:prstGeom>
                  <a:solidFill>
                    <a:srgbClr val="669900">
                      <a:alpha val="25000"/>
                    </a:srgbClr>
                  </a:solidFill>
                  <a:ln w="9525">
                    <a:noFill/>
                    <a:miter lim="800000"/>
                    <a:headEnd/>
                    <a:tailEnd/>
                  </a:ln>
                </p:spPr>
                <p:txBody>
                  <a:bodyPr/>
                  <a:lstStyle/>
                  <a:p>
                    <a:endParaRPr lang="es-SV"/>
                  </a:p>
                </p:txBody>
              </p:sp>
              <p:sp>
                <p:nvSpPr>
                  <p:cNvPr id="150275" name="Freeform 2819"/>
                  <p:cNvSpPr>
                    <a:spLocks/>
                  </p:cNvSpPr>
                  <p:nvPr/>
                </p:nvSpPr>
                <p:spPr bwMode="auto">
                  <a:xfrm>
                    <a:off x="5406" y="3508"/>
                    <a:ext cx="2" cy="44"/>
                  </a:xfrm>
                  <a:custGeom>
                    <a:avLst/>
                    <a:gdLst/>
                    <a:ahLst/>
                    <a:cxnLst>
                      <a:cxn ang="0">
                        <a:pos x="0" y="0"/>
                      </a:cxn>
                      <a:cxn ang="0">
                        <a:pos x="0" y="42"/>
                      </a:cxn>
                      <a:cxn ang="0">
                        <a:pos x="2" y="44"/>
                      </a:cxn>
                      <a:cxn ang="0">
                        <a:pos x="2" y="3"/>
                      </a:cxn>
                      <a:cxn ang="0">
                        <a:pos x="0" y="0"/>
                      </a:cxn>
                    </a:cxnLst>
                    <a:rect l="0" t="0" r="r" b="b"/>
                    <a:pathLst>
                      <a:path w="2" h="44">
                        <a:moveTo>
                          <a:pt x="0" y="0"/>
                        </a:moveTo>
                        <a:lnTo>
                          <a:pt x="0" y="42"/>
                        </a:lnTo>
                        <a:lnTo>
                          <a:pt x="2" y="44"/>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276" name="Rectangle 2820"/>
                  <p:cNvSpPr>
                    <a:spLocks noChangeArrowheads="1"/>
                  </p:cNvSpPr>
                  <p:nvPr/>
                </p:nvSpPr>
                <p:spPr bwMode="auto">
                  <a:xfrm>
                    <a:off x="5406" y="3166"/>
                    <a:ext cx="2" cy="168"/>
                  </a:xfrm>
                  <a:prstGeom prst="rect">
                    <a:avLst/>
                  </a:prstGeom>
                  <a:solidFill>
                    <a:srgbClr val="669900">
                      <a:alpha val="25000"/>
                    </a:srgbClr>
                  </a:solidFill>
                  <a:ln w="9525">
                    <a:noFill/>
                    <a:miter lim="800000"/>
                    <a:headEnd/>
                    <a:tailEnd/>
                  </a:ln>
                </p:spPr>
                <p:txBody>
                  <a:bodyPr/>
                  <a:lstStyle/>
                  <a:p>
                    <a:endParaRPr lang="es-SV"/>
                  </a:p>
                </p:txBody>
              </p:sp>
              <p:sp>
                <p:nvSpPr>
                  <p:cNvPr id="150277" name="Rectangle 2821"/>
                  <p:cNvSpPr>
                    <a:spLocks noChangeArrowheads="1"/>
                  </p:cNvSpPr>
                  <p:nvPr/>
                </p:nvSpPr>
                <p:spPr bwMode="auto">
                  <a:xfrm>
                    <a:off x="5408" y="3166"/>
                    <a:ext cx="3" cy="166"/>
                  </a:xfrm>
                  <a:prstGeom prst="rect">
                    <a:avLst/>
                  </a:prstGeom>
                  <a:solidFill>
                    <a:srgbClr val="669900">
                      <a:alpha val="25000"/>
                    </a:srgbClr>
                  </a:solidFill>
                  <a:ln w="9525">
                    <a:noFill/>
                    <a:miter lim="800000"/>
                    <a:headEnd/>
                    <a:tailEnd/>
                  </a:ln>
                </p:spPr>
                <p:txBody>
                  <a:bodyPr/>
                  <a:lstStyle/>
                  <a:p>
                    <a:endParaRPr lang="es-SV"/>
                  </a:p>
                </p:txBody>
              </p:sp>
              <p:sp>
                <p:nvSpPr>
                  <p:cNvPr id="150278" name="Freeform 2822"/>
                  <p:cNvSpPr>
                    <a:spLocks/>
                  </p:cNvSpPr>
                  <p:nvPr/>
                </p:nvSpPr>
                <p:spPr bwMode="auto">
                  <a:xfrm>
                    <a:off x="5408" y="3337"/>
                    <a:ext cx="3" cy="46"/>
                  </a:xfrm>
                  <a:custGeom>
                    <a:avLst/>
                    <a:gdLst/>
                    <a:ahLst/>
                    <a:cxnLst>
                      <a:cxn ang="0">
                        <a:pos x="0" y="0"/>
                      </a:cxn>
                      <a:cxn ang="0">
                        <a:pos x="0" y="46"/>
                      </a:cxn>
                      <a:cxn ang="0">
                        <a:pos x="3" y="46"/>
                      </a:cxn>
                      <a:cxn ang="0">
                        <a:pos x="3" y="2"/>
                      </a:cxn>
                      <a:cxn ang="0">
                        <a:pos x="0" y="0"/>
                      </a:cxn>
                    </a:cxnLst>
                    <a:rect l="0" t="0" r="r" b="b"/>
                    <a:pathLst>
                      <a:path w="3" h="46">
                        <a:moveTo>
                          <a:pt x="0" y="0"/>
                        </a:moveTo>
                        <a:lnTo>
                          <a:pt x="0" y="46"/>
                        </a:lnTo>
                        <a:lnTo>
                          <a:pt x="3" y="46"/>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279" name="Freeform 2823"/>
                  <p:cNvSpPr>
                    <a:spLocks/>
                  </p:cNvSpPr>
                  <p:nvPr/>
                </p:nvSpPr>
                <p:spPr bwMode="auto">
                  <a:xfrm>
                    <a:off x="5408" y="3388"/>
                    <a:ext cx="3" cy="8"/>
                  </a:xfrm>
                  <a:custGeom>
                    <a:avLst/>
                    <a:gdLst/>
                    <a:ahLst/>
                    <a:cxnLst>
                      <a:cxn ang="0">
                        <a:pos x="0" y="0"/>
                      </a:cxn>
                      <a:cxn ang="0">
                        <a:pos x="0" y="5"/>
                      </a:cxn>
                      <a:cxn ang="0">
                        <a:pos x="3" y="8"/>
                      </a:cxn>
                      <a:cxn ang="0">
                        <a:pos x="3" y="0"/>
                      </a:cxn>
                      <a:cxn ang="0">
                        <a:pos x="0" y="0"/>
                      </a:cxn>
                    </a:cxnLst>
                    <a:rect l="0" t="0" r="r" b="b"/>
                    <a:pathLst>
                      <a:path w="3" h="8">
                        <a:moveTo>
                          <a:pt x="0" y="0"/>
                        </a:moveTo>
                        <a:lnTo>
                          <a:pt x="0" y="5"/>
                        </a:lnTo>
                        <a:lnTo>
                          <a:pt x="3" y="8"/>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280" name="Freeform 2824"/>
                  <p:cNvSpPr>
                    <a:spLocks/>
                  </p:cNvSpPr>
                  <p:nvPr/>
                </p:nvSpPr>
                <p:spPr bwMode="auto">
                  <a:xfrm>
                    <a:off x="5408" y="3403"/>
                    <a:ext cx="3" cy="22"/>
                  </a:xfrm>
                  <a:custGeom>
                    <a:avLst/>
                    <a:gdLst/>
                    <a:ahLst/>
                    <a:cxnLst>
                      <a:cxn ang="0">
                        <a:pos x="0" y="0"/>
                      </a:cxn>
                      <a:cxn ang="0">
                        <a:pos x="0" y="20"/>
                      </a:cxn>
                      <a:cxn ang="0">
                        <a:pos x="3" y="22"/>
                      </a:cxn>
                      <a:cxn ang="0">
                        <a:pos x="3" y="0"/>
                      </a:cxn>
                      <a:cxn ang="0">
                        <a:pos x="0" y="0"/>
                      </a:cxn>
                    </a:cxnLst>
                    <a:rect l="0" t="0" r="r" b="b"/>
                    <a:pathLst>
                      <a:path w="3" h="22">
                        <a:moveTo>
                          <a:pt x="0" y="0"/>
                        </a:moveTo>
                        <a:lnTo>
                          <a:pt x="0" y="20"/>
                        </a:lnTo>
                        <a:lnTo>
                          <a:pt x="3" y="2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281" name="Rectangle 2825"/>
                  <p:cNvSpPr>
                    <a:spLocks noChangeArrowheads="1"/>
                  </p:cNvSpPr>
                  <p:nvPr/>
                </p:nvSpPr>
                <p:spPr bwMode="auto">
                  <a:xfrm>
                    <a:off x="5408" y="3427"/>
                    <a:ext cx="3" cy="81"/>
                  </a:xfrm>
                  <a:prstGeom prst="rect">
                    <a:avLst/>
                  </a:prstGeom>
                  <a:solidFill>
                    <a:srgbClr val="669900">
                      <a:alpha val="25000"/>
                    </a:srgbClr>
                  </a:solidFill>
                  <a:ln w="9525">
                    <a:noFill/>
                    <a:miter lim="800000"/>
                    <a:headEnd/>
                    <a:tailEnd/>
                  </a:ln>
                </p:spPr>
                <p:txBody>
                  <a:bodyPr/>
                  <a:lstStyle/>
                  <a:p>
                    <a:endParaRPr lang="es-SV"/>
                  </a:p>
                </p:txBody>
              </p:sp>
              <p:sp>
                <p:nvSpPr>
                  <p:cNvPr id="150282" name="Rectangle 2826"/>
                  <p:cNvSpPr>
                    <a:spLocks noChangeArrowheads="1"/>
                  </p:cNvSpPr>
                  <p:nvPr/>
                </p:nvSpPr>
                <p:spPr bwMode="auto">
                  <a:xfrm>
                    <a:off x="5411" y="3334"/>
                    <a:ext cx="2" cy="5"/>
                  </a:xfrm>
                  <a:prstGeom prst="rect">
                    <a:avLst/>
                  </a:prstGeom>
                  <a:solidFill>
                    <a:srgbClr val="669900">
                      <a:alpha val="25000"/>
                    </a:srgbClr>
                  </a:solidFill>
                  <a:ln w="9525">
                    <a:noFill/>
                    <a:miter lim="800000"/>
                    <a:headEnd/>
                    <a:tailEnd/>
                  </a:ln>
                </p:spPr>
                <p:txBody>
                  <a:bodyPr/>
                  <a:lstStyle/>
                  <a:p>
                    <a:endParaRPr lang="es-SV"/>
                  </a:p>
                </p:txBody>
              </p:sp>
              <p:sp>
                <p:nvSpPr>
                  <p:cNvPr id="150283" name="Rectangle 2827"/>
                  <p:cNvSpPr>
                    <a:spLocks noChangeArrowheads="1"/>
                  </p:cNvSpPr>
                  <p:nvPr/>
                </p:nvSpPr>
                <p:spPr bwMode="auto">
                  <a:xfrm>
                    <a:off x="5411" y="3342"/>
                    <a:ext cx="2" cy="39"/>
                  </a:xfrm>
                  <a:prstGeom prst="rect">
                    <a:avLst/>
                  </a:prstGeom>
                  <a:solidFill>
                    <a:srgbClr val="669900">
                      <a:alpha val="25000"/>
                    </a:srgbClr>
                  </a:solidFill>
                  <a:ln w="9525">
                    <a:noFill/>
                    <a:miter lim="800000"/>
                    <a:headEnd/>
                    <a:tailEnd/>
                  </a:ln>
                </p:spPr>
                <p:txBody>
                  <a:bodyPr/>
                  <a:lstStyle/>
                  <a:p>
                    <a:endParaRPr lang="es-SV"/>
                  </a:p>
                </p:txBody>
              </p:sp>
              <p:sp>
                <p:nvSpPr>
                  <p:cNvPr id="150284" name="Freeform 2828"/>
                  <p:cNvSpPr>
                    <a:spLocks/>
                  </p:cNvSpPr>
                  <p:nvPr/>
                </p:nvSpPr>
                <p:spPr bwMode="auto">
                  <a:xfrm>
                    <a:off x="5411" y="3386"/>
                    <a:ext cx="2" cy="12"/>
                  </a:xfrm>
                  <a:custGeom>
                    <a:avLst/>
                    <a:gdLst/>
                    <a:ahLst/>
                    <a:cxnLst>
                      <a:cxn ang="0">
                        <a:pos x="0" y="2"/>
                      </a:cxn>
                      <a:cxn ang="0">
                        <a:pos x="0" y="12"/>
                      </a:cxn>
                      <a:cxn ang="0">
                        <a:pos x="2" y="12"/>
                      </a:cxn>
                      <a:cxn ang="0">
                        <a:pos x="2" y="0"/>
                      </a:cxn>
                      <a:cxn ang="0">
                        <a:pos x="0" y="2"/>
                      </a:cxn>
                    </a:cxnLst>
                    <a:rect l="0" t="0" r="r" b="b"/>
                    <a:pathLst>
                      <a:path w="2" h="12">
                        <a:moveTo>
                          <a:pt x="0" y="2"/>
                        </a:moveTo>
                        <a:lnTo>
                          <a:pt x="0" y="12"/>
                        </a:lnTo>
                        <a:lnTo>
                          <a:pt x="2" y="12"/>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285" name="Rectangle 2829"/>
                  <p:cNvSpPr>
                    <a:spLocks noChangeArrowheads="1"/>
                  </p:cNvSpPr>
                  <p:nvPr/>
                </p:nvSpPr>
                <p:spPr bwMode="auto">
                  <a:xfrm>
                    <a:off x="5411" y="3403"/>
                    <a:ext cx="2" cy="20"/>
                  </a:xfrm>
                  <a:prstGeom prst="rect">
                    <a:avLst/>
                  </a:prstGeom>
                  <a:solidFill>
                    <a:srgbClr val="669900">
                      <a:alpha val="25000"/>
                    </a:srgbClr>
                  </a:solidFill>
                  <a:ln w="9525">
                    <a:noFill/>
                    <a:miter lim="800000"/>
                    <a:headEnd/>
                    <a:tailEnd/>
                  </a:ln>
                </p:spPr>
                <p:txBody>
                  <a:bodyPr/>
                  <a:lstStyle/>
                  <a:p>
                    <a:endParaRPr lang="es-SV"/>
                  </a:p>
                </p:txBody>
              </p:sp>
              <p:sp>
                <p:nvSpPr>
                  <p:cNvPr id="150286" name="Rectangle 2830"/>
                  <p:cNvSpPr>
                    <a:spLocks noChangeArrowheads="1"/>
                  </p:cNvSpPr>
                  <p:nvPr/>
                </p:nvSpPr>
                <p:spPr bwMode="auto">
                  <a:xfrm>
                    <a:off x="5411" y="3427"/>
                    <a:ext cx="2" cy="81"/>
                  </a:xfrm>
                  <a:prstGeom prst="rect">
                    <a:avLst/>
                  </a:prstGeom>
                  <a:solidFill>
                    <a:srgbClr val="669900">
                      <a:alpha val="25000"/>
                    </a:srgbClr>
                  </a:solidFill>
                  <a:ln w="9525">
                    <a:noFill/>
                    <a:miter lim="800000"/>
                    <a:headEnd/>
                    <a:tailEnd/>
                  </a:ln>
                </p:spPr>
                <p:txBody>
                  <a:bodyPr/>
                  <a:lstStyle/>
                  <a:p>
                    <a:endParaRPr lang="es-SV"/>
                  </a:p>
                </p:txBody>
              </p:sp>
              <p:sp>
                <p:nvSpPr>
                  <p:cNvPr id="150287" name="Rectangle 2831"/>
                  <p:cNvSpPr>
                    <a:spLocks noChangeArrowheads="1"/>
                  </p:cNvSpPr>
                  <p:nvPr/>
                </p:nvSpPr>
                <p:spPr bwMode="auto">
                  <a:xfrm>
                    <a:off x="5408" y="3511"/>
                    <a:ext cx="3" cy="41"/>
                  </a:xfrm>
                  <a:prstGeom prst="rect">
                    <a:avLst/>
                  </a:prstGeom>
                  <a:solidFill>
                    <a:srgbClr val="669900">
                      <a:alpha val="25000"/>
                    </a:srgbClr>
                  </a:solidFill>
                  <a:ln w="9525">
                    <a:noFill/>
                    <a:miter lim="800000"/>
                    <a:headEnd/>
                    <a:tailEnd/>
                  </a:ln>
                </p:spPr>
                <p:txBody>
                  <a:bodyPr/>
                  <a:lstStyle/>
                  <a:p>
                    <a:endParaRPr lang="es-SV"/>
                  </a:p>
                </p:txBody>
              </p:sp>
              <p:sp>
                <p:nvSpPr>
                  <p:cNvPr id="150288" name="Rectangle 2832"/>
                  <p:cNvSpPr>
                    <a:spLocks noChangeArrowheads="1"/>
                  </p:cNvSpPr>
                  <p:nvPr/>
                </p:nvSpPr>
                <p:spPr bwMode="auto">
                  <a:xfrm>
                    <a:off x="5411" y="3511"/>
                    <a:ext cx="2" cy="44"/>
                  </a:xfrm>
                  <a:prstGeom prst="rect">
                    <a:avLst/>
                  </a:prstGeom>
                  <a:solidFill>
                    <a:srgbClr val="669900">
                      <a:alpha val="25000"/>
                    </a:srgbClr>
                  </a:solidFill>
                  <a:ln w="9525">
                    <a:noFill/>
                    <a:miter lim="800000"/>
                    <a:headEnd/>
                    <a:tailEnd/>
                  </a:ln>
                </p:spPr>
                <p:txBody>
                  <a:bodyPr/>
                  <a:lstStyle/>
                  <a:p>
                    <a:endParaRPr lang="es-SV"/>
                  </a:p>
                </p:txBody>
              </p:sp>
              <p:sp>
                <p:nvSpPr>
                  <p:cNvPr id="150289" name="Rectangle 2833"/>
                  <p:cNvSpPr>
                    <a:spLocks noChangeArrowheads="1"/>
                  </p:cNvSpPr>
                  <p:nvPr/>
                </p:nvSpPr>
                <p:spPr bwMode="auto">
                  <a:xfrm>
                    <a:off x="5411" y="3166"/>
                    <a:ext cx="2" cy="164"/>
                  </a:xfrm>
                  <a:prstGeom prst="rect">
                    <a:avLst/>
                  </a:prstGeom>
                  <a:solidFill>
                    <a:srgbClr val="669900">
                      <a:alpha val="25000"/>
                    </a:srgbClr>
                  </a:solidFill>
                  <a:ln w="9525">
                    <a:noFill/>
                    <a:miter lim="800000"/>
                    <a:headEnd/>
                    <a:tailEnd/>
                  </a:ln>
                </p:spPr>
                <p:txBody>
                  <a:bodyPr/>
                  <a:lstStyle/>
                  <a:p>
                    <a:endParaRPr lang="es-SV"/>
                  </a:p>
                </p:txBody>
              </p:sp>
              <p:sp>
                <p:nvSpPr>
                  <p:cNvPr id="150290" name="Rectangle 2834"/>
                  <p:cNvSpPr>
                    <a:spLocks noChangeArrowheads="1"/>
                  </p:cNvSpPr>
                  <p:nvPr/>
                </p:nvSpPr>
                <p:spPr bwMode="auto">
                  <a:xfrm>
                    <a:off x="5413" y="3166"/>
                    <a:ext cx="3" cy="164"/>
                  </a:xfrm>
                  <a:prstGeom prst="rect">
                    <a:avLst/>
                  </a:prstGeom>
                  <a:solidFill>
                    <a:srgbClr val="669900">
                      <a:alpha val="25000"/>
                    </a:srgbClr>
                  </a:solidFill>
                  <a:ln w="9525">
                    <a:noFill/>
                    <a:miter lim="800000"/>
                    <a:headEnd/>
                    <a:tailEnd/>
                  </a:ln>
                </p:spPr>
                <p:txBody>
                  <a:bodyPr/>
                  <a:lstStyle/>
                  <a:p>
                    <a:endParaRPr lang="es-SV"/>
                  </a:p>
                </p:txBody>
              </p:sp>
              <p:sp>
                <p:nvSpPr>
                  <p:cNvPr id="150291" name="Rectangle 2835"/>
                  <p:cNvSpPr>
                    <a:spLocks noChangeArrowheads="1"/>
                  </p:cNvSpPr>
                  <p:nvPr/>
                </p:nvSpPr>
                <p:spPr bwMode="auto">
                  <a:xfrm>
                    <a:off x="5413" y="3334"/>
                    <a:ext cx="3" cy="5"/>
                  </a:xfrm>
                  <a:prstGeom prst="rect">
                    <a:avLst/>
                  </a:prstGeom>
                  <a:solidFill>
                    <a:srgbClr val="669900">
                      <a:alpha val="25000"/>
                    </a:srgbClr>
                  </a:solidFill>
                  <a:ln w="9525">
                    <a:noFill/>
                    <a:miter lim="800000"/>
                    <a:headEnd/>
                    <a:tailEnd/>
                  </a:ln>
                </p:spPr>
                <p:txBody>
                  <a:bodyPr/>
                  <a:lstStyle/>
                  <a:p>
                    <a:endParaRPr lang="es-SV"/>
                  </a:p>
                </p:txBody>
              </p:sp>
              <p:sp>
                <p:nvSpPr>
                  <p:cNvPr id="150292" name="Rectangle 2836"/>
                  <p:cNvSpPr>
                    <a:spLocks noChangeArrowheads="1"/>
                  </p:cNvSpPr>
                  <p:nvPr/>
                </p:nvSpPr>
                <p:spPr bwMode="auto">
                  <a:xfrm>
                    <a:off x="5413" y="3342"/>
                    <a:ext cx="3" cy="39"/>
                  </a:xfrm>
                  <a:prstGeom prst="rect">
                    <a:avLst/>
                  </a:prstGeom>
                  <a:solidFill>
                    <a:srgbClr val="669900">
                      <a:alpha val="25000"/>
                    </a:srgbClr>
                  </a:solidFill>
                  <a:ln w="9525">
                    <a:noFill/>
                    <a:miter lim="800000"/>
                    <a:headEnd/>
                    <a:tailEnd/>
                  </a:ln>
                </p:spPr>
                <p:txBody>
                  <a:bodyPr/>
                  <a:lstStyle/>
                  <a:p>
                    <a:endParaRPr lang="es-SV"/>
                  </a:p>
                </p:txBody>
              </p:sp>
              <p:sp>
                <p:nvSpPr>
                  <p:cNvPr id="150293" name="Rectangle 2837"/>
                  <p:cNvSpPr>
                    <a:spLocks noChangeArrowheads="1"/>
                  </p:cNvSpPr>
                  <p:nvPr/>
                </p:nvSpPr>
                <p:spPr bwMode="auto">
                  <a:xfrm>
                    <a:off x="5413" y="3383"/>
                    <a:ext cx="3" cy="15"/>
                  </a:xfrm>
                  <a:prstGeom prst="rect">
                    <a:avLst/>
                  </a:prstGeom>
                  <a:solidFill>
                    <a:srgbClr val="669900">
                      <a:alpha val="25000"/>
                    </a:srgbClr>
                  </a:solidFill>
                  <a:ln w="9525">
                    <a:noFill/>
                    <a:miter lim="800000"/>
                    <a:headEnd/>
                    <a:tailEnd/>
                  </a:ln>
                </p:spPr>
                <p:txBody>
                  <a:bodyPr/>
                  <a:lstStyle/>
                  <a:p>
                    <a:endParaRPr lang="es-SV"/>
                  </a:p>
                </p:txBody>
              </p:sp>
              <p:sp>
                <p:nvSpPr>
                  <p:cNvPr id="150294" name="Freeform 2838"/>
                  <p:cNvSpPr>
                    <a:spLocks/>
                  </p:cNvSpPr>
                  <p:nvPr/>
                </p:nvSpPr>
                <p:spPr bwMode="auto">
                  <a:xfrm>
                    <a:off x="5413" y="3408"/>
                    <a:ext cx="3" cy="12"/>
                  </a:xfrm>
                  <a:custGeom>
                    <a:avLst/>
                    <a:gdLst/>
                    <a:ahLst/>
                    <a:cxnLst>
                      <a:cxn ang="0">
                        <a:pos x="0" y="0"/>
                      </a:cxn>
                      <a:cxn ang="0">
                        <a:pos x="0" y="12"/>
                      </a:cxn>
                      <a:cxn ang="0">
                        <a:pos x="3" y="12"/>
                      </a:cxn>
                      <a:cxn ang="0">
                        <a:pos x="3" y="2"/>
                      </a:cxn>
                      <a:cxn ang="0">
                        <a:pos x="0" y="0"/>
                      </a:cxn>
                    </a:cxnLst>
                    <a:rect l="0" t="0" r="r" b="b"/>
                    <a:pathLst>
                      <a:path w="3" h="12">
                        <a:moveTo>
                          <a:pt x="0" y="0"/>
                        </a:moveTo>
                        <a:lnTo>
                          <a:pt x="0" y="12"/>
                        </a:lnTo>
                        <a:lnTo>
                          <a:pt x="3" y="12"/>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295" name="Freeform 2839"/>
                  <p:cNvSpPr>
                    <a:spLocks/>
                  </p:cNvSpPr>
                  <p:nvPr/>
                </p:nvSpPr>
                <p:spPr bwMode="auto">
                  <a:xfrm>
                    <a:off x="5413" y="3425"/>
                    <a:ext cx="3" cy="83"/>
                  </a:xfrm>
                  <a:custGeom>
                    <a:avLst/>
                    <a:gdLst/>
                    <a:ahLst/>
                    <a:cxnLst>
                      <a:cxn ang="0">
                        <a:pos x="0" y="2"/>
                      </a:cxn>
                      <a:cxn ang="0">
                        <a:pos x="0" y="83"/>
                      </a:cxn>
                      <a:cxn ang="0">
                        <a:pos x="3" y="83"/>
                      </a:cxn>
                      <a:cxn ang="0">
                        <a:pos x="3" y="0"/>
                      </a:cxn>
                      <a:cxn ang="0">
                        <a:pos x="0" y="2"/>
                      </a:cxn>
                    </a:cxnLst>
                    <a:rect l="0" t="0" r="r" b="b"/>
                    <a:pathLst>
                      <a:path w="3" h="83">
                        <a:moveTo>
                          <a:pt x="0" y="2"/>
                        </a:moveTo>
                        <a:lnTo>
                          <a:pt x="0" y="83"/>
                        </a:lnTo>
                        <a:lnTo>
                          <a:pt x="3" y="83"/>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296" name="Freeform 2840"/>
                  <p:cNvSpPr>
                    <a:spLocks/>
                  </p:cNvSpPr>
                  <p:nvPr/>
                </p:nvSpPr>
                <p:spPr bwMode="auto">
                  <a:xfrm>
                    <a:off x="5413" y="3511"/>
                    <a:ext cx="3" cy="14"/>
                  </a:xfrm>
                  <a:custGeom>
                    <a:avLst/>
                    <a:gdLst/>
                    <a:ahLst/>
                    <a:cxnLst>
                      <a:cxn ang="0">
                        <a:pos x="0" y="0"/>
                      </a:cxn>
                      <a:cxn ang="0">
                        <a:pos x="0" y="14"/>
                      </a:cxn>
                      <a:cxn ang="0">
                        <a:pos x="3" y="12"/>
                      </a:cxn>
                      <a:cxn ang="0">
                        <a:pos x="3" y="0"/>
                      </a:cxn>
                      <a:cxn ang="0">
                        <a:pos x="0" y="0"/>
                      </a:cxn>
                    </a:cxnLst>
                    <a:rect l="0" t="0" r="r" b="b"/>
                    <a:pathLst>
                      <a:path w="3" h="14">
                        <a:moveTo>
                          <a:pt x="0" y="0"/>
                        </a:moveTo>
                        <a:lnTo>
                          <a:pt x="0" y="14"/>
                        </a:lnTo>
                        <a:lnTo>
                          <a:pt x="3" y="1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297" name="Rectangle 2841"/>
                  <p:cNvSpPr>
                    <a:spLocks noChangeArrowheads="1"/>
                  </p:cNvSpPr>
                  <p:nvPr/>
                </p:nvSpPr>
                <p:spPr bwMode="auto">
                  <a:xfrm>
                    <a:off x="5413" y="3528"/>
                    <a:ext cx="3" cy="27"/>
                  </a:xfrm>
                  <a:prstGeom prst="rect">
                    <a:avLst/>
                  </a:prstGeom>
                  <a:solidFill>
                    <a:srgbClr val="669900">
                      <a:alpha val="25000"/>
                    </a:srgbClr>
                  </a:solidFill>
                  <a:ln w="9525">
                    <a:noFill/>
                    <a:miter lim="800000"/>
                    <a:headEnd/>
                    <a:tailEnd/>
                  </a:ln>
                </p:spPr>
                <p:txBody>
                  <a:bodyPr/>
                  <a:lstStyle/>
                  <a:p>
                    <a:endParaRPr lang="es-SV"/>
                  </a:p>
                </p:txBody>
              </p:sp>
              <p:sp>
                <p:nvSpPr>
                  <p:cNvPr id="150298" name="Freeform 2842"/>
                  <p:cNvSpPr>
                    <a:spLocks/>
                  </p:cNvSpPr>
                  <p:nvPr/>
                </p:nvSpPr>
                <p:spPr bwMode="auto">
                  <a:xfrm>
                    <a:off x="5416" y="3163"/>
                    <a:ext cx="2" cy="167"/>
                  </a:xfrm>
                  <a:custGeom>
                    <a:avLst/>
                    <a:gdLst/>
                    <a:ahLst/>
                    <a:cxnLst>
                      <a:cxn ang="0">
                        <a:pos x="0" y="3"/>
                      </a:cxn>
                      <a:cxn ang="0">
                        <a:pos x="0" y="167"/>
                      </a:cxn>
                      <a:cxn ang="0">
                        <a:pos x="2" y="167"/>
                      </a:cxn>
                      <a:cxn ang="0">
                        <a:pos x="2" y="0"/>
                      </a:cxn>
                      <a:cxn ang="0">
                        <a:pos x="0" y="3"/>
                      </a:cxn>
                    </a:cxnLst>
                    <a:rect l="0" t="0" r="r" b="b"/>
                    <a:pathLst>
                      <a:path w="2" h="167">
                        <a:moveTo>
                          <a:pt x="0" y="3"/>
                        </a:moveTo>
                        <a:lnTo>
                          <a:pt x="0" y="167"/>
                        </a:lnTo>
                        <a:lnTo>
                          <a:pt x="2" y="167"/>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299" name="Freeform 2843"/>
                  <p:cNvSpPr>
                    <a:spLocks/>
                  </p:cNvSpPr>
                  <p:nvPr/>
                </p:nvSpPr>
                <p:spPr bwMode="auto">
                  <a:xfrm>
                    <a:off x="5416" y="3332"/>
                    <a:ext cx="2" cy="7"/>
                  </a:xfrm>
                  <a:custGeom>
                    <a:avLst/>
                    <a:gdLst/>
                    <a:ahLst/>
                    <a:cxnLst>
                      <a:cxn ang="0">
                        <a:pos x="0" y="2"/>
                      </a:cxn>
                      <a:cxn ang="0">
                        <a:pos x="0" y="7"/>
                      </a:cxn>
                      <a:cxn ang="0">
                        <a:pos x="2" y="7"/>
                      </a:cxn>
                      <a:cxn ang="0">
                        <a:pos x="2" y="0"/>
                      </a:cxn>
                      <a:cxn ang="0">
                        <a:pos x="0" y="2"/>
                      </a:cxn>
                    </a:cxnLst>
                    <a:rect l="0" t="0" r="r" b="b"/>
                    <a:pathLst>
                      <a:path w="2" h="7">
                        <a:moveTo>
                          <a:pt x="0" y="2"/>
                        </a:moveTo>
                        <a:lnTo>
                          <a:pt x="0" y="7"/>
                        </a:lnTo>
                        <a:lnTo>
                          <a:pt x="2" y="7"/>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300" name="Freeform 2844"/>
                  <p:cNvSpPr>
                    <a:spLocks/>
                  </p:cNvSpPr>
                  <p:nvPr/>
                </p:nvSpPr>
                <p:spPr bwMode="auto">
                  <a:xfrm>
                    <a:off x="5416" y="3410"/>
                    <a:ext cx="2" cy="10"/>
                  </a:xfrm>
                  <a:custGeom>
                    <a:avLst/>
                    <a:gdLst/>
                    <a:ahLst/>
                    <a:cxnLst>
                      <a:cxn ang="0">
                        <a:pos x="0" y="0"/>
                      </a:cxn>
                      <a:cxn ang="0">
                        <a:pos x="0" y="10"/>
                      </a:cxn>
                      <a:cxn ang="0">
                        <a:pos x="2" y="8"/>
                      </a:cxn>
                      <a:cxn ang="0">
                        <a:pos x="2" y="0"/>
                      </a:cxn>
                      <a:cxn ang="0">
                        <a:pos x="0" y="0"/>
                      </a:cxn>
                    </a:cxnLst>
                    <a:rect l="0" t="0" r="r" b="b"/>
                    <a:pathLst>
                      <a:path w="2" h="10">
                        <a:moveTo>
                          <a:pt x="0" y="0"/>
                        </a:moveTo>
                        <a:lnTo>
                          <a:pt x="0" y="10"/>
                        </a:lnTo>
                        <a:lnTo>
                          <a:pt x="2" y="8"/>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301" name="Freeform 2845"/>
                  <p:cNvSpPr>
                    <a:spLocks/>
                  </p:cNvSpPr>
                  <p:nvPr/>
                </p:nvSpPr>
                <p:spPr bwMode="auto">
                  <a:xfrm>
                    <a:off x="5416" y="3420"/>
                    <a:ext cx="2" cy="86"/>
                  </a:xfrm>
                  <a:custGeom>
                    <a:avLst/>
                    <a:gdLst/>
                    <a:ahLst/>
                    <a:cxnLst>
                      <a:cxn ang="0">
                        <a:pos x="0" y="3"/>
                      </a:cxn>
                      <a:cxn ang="0">
                        <a:pos x="0" y="86"/>
                      </a:cxn>
                      <a:cxn ang="0">
                        <a:pos x="2" y="86"/>
                      </a:cxn>
                      <a:cxn ang="0">
                        <a:pos x="2" y="0"/>
                      </a:cxn>
                      <a:cxn ang="0">
                        <a:pos x="0" y="3"/>
                      </a:cxn>
                    </a:cxnLst>
                    <a:rect l="0" t="0" r="r" b="b"/>
                    <a:pathLst>
                      <a:path w="2" h="86">
                        <a:moveTo>
                          <a:pt x="0" y="3"/>
                        </a:moveTo>
                        <a:lnTo>
                          <a:pt x="0" y="86"/>
                        </a:lnTo>
                        <a:lnTo>
                          <a:pt x="2" y="86"/>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302" name="Freeform 2846"/>
                  <p:cNvSpPr>
                    <a:spLocks/>
                  </p:cNvSpPr>
                  <p:nvPr/>
                </p:nvSpPr>
                <p:spPr bwMode="auto">
                  <a:xfrm>
                    <a:off x="5416" y="3508"/>
                    <a:ext cx="2" cy="10"/>
                  </a:xfrm>
                  <a:custGeom>
                    <a:avLst/>
                    <a:gdLst/>
                    <a:ahLst/>
                    <a:cxnLst>
                      <a:cxn ang="0">
                        <a:pos x="0" y="0"/>
                      </a:cxn>
                      <a:cxn ang="0">
                        <a:pos x="0" y="10"/>
                      </a:cxn>
                      <a:cxn ang="0">
                        <a:pos x="2" y="8"/>
                      </a:cxn>
                      <a:cxn ang="0">
                        <a:pos x="2" y="0"/>
                      </a:cxn>
                      <a:cxn ang="0">
                        <a:pos x="0" y="0"/>
                      </a:cxn>
                    </a:cxnLst>
                    <a:rect l="0" t="0" r="r" b="b"/>
                    <a:pathLst>
                      <a:path w="2" h="10">
                        <a:moveTo>
                          <a:pt x="0" y="0"/>
                        </a:moveTo>
                        <a:lnTo>
                          <a:pt x="0" y="10"/>
                        </a:lnTo>
                        <a:lnTo>
                          <a:pt x="2" y="8"/>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303" name="Freeform 2847"/>
                  <p:cNvSpPr>
                    <a:spLocks/>
                  </p:cNvSpPr>
                  <p:nvPr/>
                </p:nvSpPr>
                <p:spPr bwMode="auto">
                  <a:xfrm>
                    <a:off x="5416" y="3528"/>
                    <a:ext cx="2" cy="29"/>
                  </a:xfrm>
                  <a:custGeom>
                    <a:avLst/>
                    <a:gdLst/>
                    <a:ahLst/>
                    <a:cxnLst>
                      <a:cxn ang="0">
                        <a:pos x="0" y="0"/>
                      </a:cxn>
                      <a:cxn ang="0">
                        <a:pos x="0" y="29"/>
                      </a:cxn>
                      <a:cxn ang="0">
                        <a:pos x="2" y="29"/>
                      </a:cxn>
                      <a:cxn ang="0">
                        <a:pos x="2" y="2"/>
                      </a:cxn>
                      <a:cxn ang="0">
                        <a:pos x="0" y="0"/>
                      </a:cxn>
                    </a:cxnLst>
                    <a:rect l="0" t="0" r="r" b="b"/>
                    <a:pathLst>
                      <a:path w="2" h="29">
                        <a:moveTo>
                          <a:pt x="0" y="0"/>
                        </a:moveTo>
                        <a:lnTo>
                          <a:pt x="0" y="29"/>
                        </a:lnTo>
                        <a:lnTo>
                          <a:pt x="2" y="29"/>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304" name="Rectangle 2848"/>
                  <p:cNvSpPr>
                    <a:spLocks noChangeArrowheads="1"/>
                  </p:cNvSpPr>
                  <p:nvPr/>
                </p:nvSpPr>
                <p:spPr bwMode="auto">
                  <a:xfrm>
                    <a:off x="5418" y="3163"/>
                    <a:ext cx="2" cy="167"/>
                  </a:xfrm>
                  <a:prstGeom prst="rect">
                    <a:avLst/>
                  </a:prstGeom>
                  <a:solidFill>
                    <a:srgbClr val="669900">
                      <a:alpha val="25000"/>
                    </a:srgbClr>
                  </a:solidFill>
                  <a:ln w="9525">
                    <a:noFill/>
                    <a:miter lim="800000"/>
                    <a:headEnd/>
                    <a:tailEnd/>
                  </a:ln>
                </p:spPr>
                <p:txBody>
                  <a:bodyPr/>
                  <a:lstStyle/>
                  <a:p>
                    <a:endParaRPr lang="es-SV"/>
                  </a:p>
                </p:txBody>
              </p:sp>
              <p:sp>
                <p:nvSpPr>
                  <p:cNvPr id="150305" name="Rectangle 2849"/>
                  <p:cNvSpPr>
                    <a:spLocks noChangeArrowheads="1"/>
                  </p:cNvSpPr>
                  <p:nvPr/>
                </p:nvSpPr>
                <p:spPr bwMode="auto">
                  <a:xfrm>
                    <a:off x="5418" y="3332"/>
                    <a:ext cx="2" cy="7"/>
                  </a:xfrm>
                  <a:prstGeom prst="rect">
                    <a:avLst/>
                  </a:prstGeom>
                  <a:solidFill>
                    <a:srgbClr val="669900">
                      <a:alpha val="25000"/>
                    </a:srgbClr>
                  </a:solidFill>
                  <a:ln w="9525">
                    <a:noFill/>
                    <a:miter lim="800000"/>
                    <a:headEnd/>
                    <a:tailEnd/>
                  </a:ln>
                </p:spPr>
                <p:txBody>
                  <a:bodyPr/>
                  <a:lstStyle/>
                  <a:p>
                    <a:endParaRPr lang="es-SV"/>
                  </a:p>
                </p:txBody>
              </p:sp>
              <p:sp>
                <p:nvSpPr>
                  <p:cNvPr id="150306" name="Freeform 2850"/>
                  <p:cNvSpPr>
                    <a:spLocks/>
                  </p:cNvSpPr>
                  <p:nvPr/>
                </p:nvSpPr>
                <p:spPr bwMode="auto">
                  <a:xfrm>
                    <a:off x="5416" y="3342"/>
                    <a:ext cx="2" cy="63"/>
                  </a:xfrm>
                  <a:custGeom>
                    <a:avLst/>
                    <a:gdLst/>
                    <a:ahLst/>
                    <a:cxnLst>
                      <a:cxn ang="0">
                        <a:pos x="0" y="0"/>
                      </a:cxn>
                      <a:cxn ang="0">
                        <a:pos x="0" y="61"/>
                      </a:cxn>
                      <a:cxn ang="0">
                        <a:pos x="2" y="63"/>
                      </a:cxn>
                      <a:cxn ang="0">
                        <a:pos x="2" y="0"/>
                      </a:cxn>
                      <a:cxn ang="0">
                        <a:pos x="0" y="0"/>
                      </a:cxn>
                    </a:cxnLst>
                    <a:rect l="0" t="0" r="r" b="b"/>
                    <a:pathLst>
                      <a:path w="2" h="63">
                        <a:moveTo>
                          <a:pt x="0" y="0"/>
                        </a:moveTo>
                        <a:lnTo>
                          <a:pt x="0" y="61"/>
                        </a:lnTo>
                        <a:lnTo>
                          <a:pt x="2" y="63"/>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307" name="Freeform 2851"/>
                  <p:cNvSpPr>
                    <a:spLocks/>
                  </p:cNvSpPr>
                  <p:nvPr/>
                </p:nvSpPr>
                <p:spPr bwMode="auto">
                  <a:xfrm>
                    <a:off x="5418" y="3410"/>
                    <a:ext cx="2" cy="8"/>
                  </a:xfrm>
                  <a:custGeom>
                    <a:avLst/>
                    <a:gdLst/>
                    <a:ahLst/>
                    <a:cxnLst>
                      <a:cxn ang="0">
                        <a:pos x="0" y="0"/>
                      </a:cxn>
                      <a:cxn ang="0">
                        <a:pos x="0" y="8"/>
                      </a:cxn>
                      <a:cxn ang="0">
                        <a:pos x="2" y="8"/>
                      </a:cxn>
                      <a:cxn ang="0">
                        <a:pos x="2" y="3"/>
                      </a:cxn>
                      <a:cxn ang="0">
                        <a:pos x="0" y="0"/>
                      </a:cxn>
                    </a:cxnLst>
                    <a:rect l="0" t="0" r="r" b="b"/>
                    <a:pathLst>
                      <a:path w="2" h="8">
                        <a:moveTo>
                          <a:pt x="0" y="0"/>
                        </a:moveTo>
                        <a:lnTo>
                          <a:pt x="0" y="8"/>
                        </a:lnTo>
                        <a:lnTo>
                          <a:pt x="2" y="8"/>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308" name="Freeform 2852"/>
                  <p:cNvSpPr>
                    <a:spLocks/>
                  </p:cNvSpPr>
                  <p:nvPr/>
                </p:nvSpPr>
                <p:spPr bwMode="auto">
                  <a:xfrm>
                    <a:off x="5418" y="3420"/>
                    <a:ext cx="2" cy="86"/>
                  </a:xfrm>
                  <a:custGeom>
                    <a:avLst/>
                    <a:gdLst/>
                    <a:ahLst/>
                    <a:cxnLst>
                      <a:cxn ang="0">
                        <a:pos x="0" y="0"/>
                      </a:cxn>
                      <a:cxn ang="0">
                        <a:pos x="0" y="86"/>
                      </a:cxn>
                      <a:cxn ang="0">
                        <a:pos x="2" y="86"/>
                      </a:cxn>
                      <a:cxn ang="0">
                        <a:pos x="2" y="3"/>
                      </a:cxn>
                      <a:cxn ang="0">
                        <a:pos x="0" y="0"/>
                      </a:cxn>
                    </a:cxnLst>
                    <a:rect l="0" t="0" r="r" b="b"/>
                    <a:pathLst>
                      <a:path w="2" h="86">
                        <a:moveTo>
                          <a:pt x="0" y="0"/>
                        </a:moveTo>
                        <a:lnTo>
                          <a:pt x="0" y="86"/>
                        </a:lnTo>
                        <a:lnTo>
                          <a:pt x="2" y="86"/>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309" name="Freeform 2853"/>
                  <p:cNvSpPr>
                    <a:spLocks/>
                  </p:cNvSpPr>
                  <p:nvPr/>
                </p:nvSpPr>
                <p:spPr bwMode="auto">
                  <a:xfrm>
                    <a:off x="5418" y="3518"/>
                    <a:ext cx="2" cy="15"/>
                  </a:xfrm>
                  <a:custGeom>
                    <a:avLst/>
                    <a:gdLst/>
                    <a:ahLst/>
                    <a:cxnLst>
                      <a:cxn ang="0">
                        <a:pos x="0" y="2"/>
                      </a:cxn>
                      <a:cxn ang="0">
                        <a:pos x="0" y="15"/>
                      </a:cxn>
                      <a:cxn ang="0">
                        <a:pos x="2" y="15"/>
                      </a:cxn>
                      <a:cxn ang="0">
                        <a:pos x="2" y="0"/>
                      </a:cxn>
                      <a:cxn ang="0">
                        <a:pos x="0" y="2"/>
                      </a:cxn>
                    </a:cxnLst>
                    <a:rect l="0" t="0" r="r" b="b"/>
                    <a:pathLst>
                      <a:path w="2" h="15">
                        <a:moveTo>
                          <a:pt x="0" y="2"/>
                        </a:moveTo>
                        <a:lnTo>
                          <a:pt x="0" y="15"/>
                        </a:lnTo>
                        <a:lnTo>
                          <a:pt x="2" y="15"/>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310" name="Rectangle 2854"/>
                  <p:cNvSpPr>
                    <a:spLocks noChangeArrowheads="1"/>
                  </p:cNvSpPr>
                  <p:nvPr/>
                </p:nvSpPr>
                <p:spPr bwMode="auto">
                  <a:xfrm>
                    <a:off x="5418" y="3535"/>
                    <a:ext cx="2" cy="25"/>
                  </a:xfrm>
                  <a:prstGeom prst="rect">
                    <a:avLst/>
                  </a:prstGeom>
                  <a:solidFill>
                    <a:srgbClr val="669900">
                      <a:alpha val="25000"/>
                    </a:srgbClr>
                  </a:solidFill>
                  <a:ln w="9525">
                    <a:noFill/>
                    <a:miter lim="800000"/>
                    <a:headEnd/>
                    <a:tailEnd/>
                  </a:ln>
                </p:spPr>
                <p:txBody>
                  <a:bodyPr/>
                  <a:lstStyle/>
                  <a:p>
                    <a:endParaRPr lang="es-SV"/>
                  </a:p>
                </p:txBody>
              </p:sp>
              <p:sp>
                <p:nvSpPr>
                  <p:cNvPr id="150311" name="Freeform 2855"/>
                  <p:cNvSpPr>
                    <a:spLocks/>
                  </p:cNvSpPr>
                  <p:nvPr/>
                </p:nvSpPr>
                <p:spPr bwMode="auto">
                  <a:xfrm>
                    <a:off x="5418" y="3339"/>
                    <a:ext cx="2" cy="71"/>
                  </a:xfrm>
                  <a:custGeom>
                    <a:avLst/>
                    <a:gdLst/>
                    <a:ahLst/>
                    <a:cxnLst>
                      <a:cxn ang="0">
                        <a:pos x="0" y="3"/>
                      </a:cxn>
                      <a:cxn ang="0">
                        <a:pos x="0" y="69"/>
                      </a:cxn>
                      <a:cxn ang="0">
                        <a:pos x="2" y="71"/>
                      </a:cxn>
                      <a:cxn ang="0">
                        <a:pos x="2" y="0"/>
                      </a:cxn>
                      <a:cxn ang="0">
                        <a:pos x="0" y="3"/>
                      </a:cxn>
                    </a:cxnLst>
                    <a:rect l="0" t="0" r="r" b="b"/>
                    <a:pathLst>
                      <a:path w="2" h="71">
                        <a:moveTo>
                          <a:pt x="0" y="3"/>
                        </a:moveTo>
                        <a:lnTo>
                          <a:pt x="0" y="69"/>
                        </a:lnTo>
                        <a:lnTo>
                          <a:pt x="2" y="71"/>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312" name="Rectangle 2856"/>
                  <p:cNvSpPr>
                    <a:spLocks noChangeArrowheads="1"/>
                  </p:cNvSpPr>
                  <p:nvPr/>
                </p:nvSpPr>
                <p:spPr bwMode="auto">
                  <a:xfrm>
                    <a:off x="5420" y="3163"/>
                    <a:ext cx="3" cy="176"/>
                  </a:xfrm>
                  <a:prstGeom prst="rect">
                    <a:avLst/>
                  </a:prstGeom>
                  <a:solidFill>
                    <a:srgbClr val="669900">
                      <a:alpha val="25000"/>
                    </a:srgbClr>
                  </a:solidFill>
                  <a:ln w="9525">
                    <a:noFill/>
                    <a:miter lim="800000"/>
                    <a:headEnd/>
                    <a:tailEnd/>
                  </a:ln>
                </p:spPr>
                <p:txBody>
                  <a:bodyPr/>
                  <a:lstStyle/>
                  <a:p>
                    <a:endParaRPr lang="es-SV"/>
                  </a:p>
                </p:txBody>
              </p:sp>
              <p:sp>
                <p:nvSpPr>
                  <p:cNvPr id="150313" name="Rectangle 2857"/>
                  <p:cNvSpPr>
                    <a:spLocks noChangeArrowheads="1"/>
                  </p:cNvSpPr>
                  <p:nvPr/>
                </p:nvSpPr>
                <p:spPr bwMode="auto">
                  <a:xfrm>
                    <a:off x="5420" y="3413"/>
                    <a:ext cx="3" cy="7"/>
                  </a:xfrm>
                  <a:prstGeom prst="rect">
                    <a:avLst/>
                  </a:prstGeom>
                  <a:solidFill>
                    <a:srgbClr val="669900">
                      <a:alpha val="25000"/>
                    </a:srgbClr>
                  </a:solidFill>
                  <a:ln w="9525">
                    <a:noFill/>
                    <a:miter lim="800000"/>
                    <a:headEnd/>
                    <a:tailEnd/>
                  </a:ln>
                </p:spPr>
                <p:txBody>
                  <a:bodyPr/>
                  <a:lstStyle/>
                  <a:p>
                    <a:endParaRPr lang="es-SV"/>
                  </a:p>
                </p:txBody>
              </p:sp>
              <p:sp>
                <p:nvSpPr>
                  <p:cNvPr id="150314" name="Freeform 2858"/>
                  <p:cNvSpPr>
                    <a:spLocks/>
                  </p:cNvSpPr>
                  <p:nvPr/>
                </p:nvSpPr>
                <p:spPr bwMode="auto">
                  <a:xfrm>
                    <a:off x="5420" y="3423"/>
                    <a:ext cx="3" cy="112"/>
                  </a:xfrm>
                  <a:custGeom>
                    <a:avLst/>
                    <a:gdLst/>
                    <a:ahLst/>
                    <a:cxnLst>
                      <a:cxn ang="0">
                        <a:pos x="0" y="0"/>
                      </a:cxn>
                      <a:cxn ang="0">
                        <a:pos x="0" y="112"/>
                      </a:cxn>
                      <a:cxn ang="0">
                        <a:pos x="3" y="112"/>
                      </a:cxn>
                      <a:cxn ang="0">
                        <a:pos x="3" y="2"/>
                      </a:cxn>
                      <a:cxn ang="0">
                        <a:pos x="0" y="0"/>
                      </a:cxn>
                    </a:cxnLst>
                    <a:rect l="0" t="0" r="r" b="b"/>
                    <a:pathLst>
                      <a:path w="3" h="112">
                        <a:moveTo>
                          <a:pt x="0" y="0"/>
                        </a:moveTo>
                        <a:lnTo>
                          <a:pt x="0" y="112"/>
                        </a:lnTo>
                        <a:lnTo>
                          <a:pt x="3" y="112"/>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315" name="Rectangle 2859"/>
                  <p:cNvSpPr>
                    <a:spLocks noChangeArrowheads="1"/>
                  </p:cNvSpPr>
                  <p:nvPr/>
                </p:nvSpPr>
                <p:spPr bwMode="auto">
                  <a:xfrm>
                    <a:off x="5420" y="3538"/>
                    <a:ext cx="3" cy="22"/>
                  </a:xfrm>
                  <a:prstGeom prst="rect">
                    <a:avLst/>
                  </a:prstGeom>
                  <a:solidFill>
                    <a:srgbClr val="669900">
                      <a:alpha val="25000"/>
                    </a:srgbClr>
                  </a:solidFill>
                  <a:ln w="9525">
                    <a:noFill/>
                    <a:miter lim="800000"/>
                    <a:headEnd/>
                    <a:tailEnd/>
                  </a:ln>
                </p:spPr>
                <p:txBody>
                  <a:bodyPr/>
                  <a:lstStyle/>
                  <a:p>
                    <a:endParaRPr lang="es-SV"/>
                  </a:p>
                </p:txBody>
              </p:sp>
              <p:sp>
                <p:nvSpPr>
                  <p:cNvPr id="150316" name="Rectangle 2860"/>
                  <p:cNvSpPr>
                    <a:spLocks noChangeArrowheads="1"/>
                  </p:cNvSpPr>
                  <p:nvPr/>
                </p:nvSpPr>
                <p:spPr bwMode="auto">
                  <a:xfrm>
                    <a:off x="5420" y="3339"/>
                    <a:ext cx="3" cy="71"/>
                  </a:xfrm>
                  <a:prstGeom prst="rect">
                    <a:avLst/>
                  </a:prstGeom>
                  <a:solidFill>
                    <a:srgbClr val="669900">
                      <a:alpha val="25000"/>
                    </a:srgbClr>
                  </a:solidFill>
                  <a:ln w="9525">
                    <a:noFill/>
                    <a:miter lim="800000"/>
                    <a:headEnd/>
                    <a:tailEnd/>
                  </a:ln>
                </p:spPr>
                <p:txBody>
                  <a:bodyPr/>
                  <a:lstStyle/>
                  <a:p>
                    <a:endParaRPr lang="es-SV"/>
                  </a:p>
                </p:txBody>
              </p:sp>
              <p:sp>
                <p:nvSpPr>
                  <p:cNvPr id="150317" name="Rectangle 2861"/>
                  <p:cNvSpPr>
                    <a:spLocks noChangeArrowheads="1"/>
                  </p:cNvSpPr>
                  <p:nvPr/>
                </p:nvSpPr>
                <p:spPr bwMode="auto">
                  <a:xfrm>
                    <a:off x="5423" y="3352"/>
                    <a:ext cx="2" cy="58"/>
                  </a:xfrm>
                  <a:prstGeom prst="rect">
                    <a:avLst/>
                  </a:prstGeom>
                  <a:solidFill>
                    <a:srgbClr val="669900">
                      <a:alpha val="25000"/>
                    </a:srgbClr>
                  </a:solidFill>
                  <a:ln w="9525">
                    <a:noFill/>
                    <a:miter lim="800000"/>
                    <a:headEnd/>
                    <a:tailEnd/>
                  </a:ln>
                </p:spPr>
                <p:txBody>
                  <a:bodyPr/>
                  <a:lstStyle/>
                  <a:p>
                    <a:endParaRPr lang="es-SV"/>
                  </a:p>
                </p:txBody>
              </p:sp>
              <p:sp>
                <p:nvSpPr>
                  <p:cNvPr id="150318" name="Freeform 2862"/>
                  <p:cNvSpPr>
                    <a:spLocks/>
                  </p:cNvSpPr>
                  <p:nvPr/>
                </p:nvSpPr>
                <p:spPr bwMode="auto">
                  <a:xfrm>
                    <a:off x="5423" y="3413"/>
                    <a:ext cx="2" cy="10"/>
                  </a:xfrm>
                  <a:custGeom>
                    <a:avLst/>
                    <a:gdLst/>
                    <a:ahLst/>
                    <a:cxnLst>
                      <a:cxn ang="0">
                        <a:pos x="0" y="0"/>
                      </a:cxn>
                      <a:cxn ang="0">
                        <a:pos x="0" y="7"/>
                      </a:cxn>
                      <a:cxn ang="0">
                        <a:pos x="2" y="10"/>
                      </a:cxn>
                      <a:cxn ang="0">
                        <a:pos x="2" y="0"/>
                      </a:cxn>
                      <a:cxn ang="0">
                        <a:pos x="0" y="0"/>
                      </a:cxn>
                    </a:cxnLst>
                    <a:rect l="0" t="0" r="r" b="b"/>
                    <a:pathLst>
                      <a:path w="2" h="10">
                        <a:moveTo>
                          <a:pt x="0" y="0"/>
                        </a:moveTo>
                        <a:lnTo>
                          <a:pt x="0" y="7"/>
                        </a:lnTo>
                        <a:lnTo>
                          <a:pt x="2" y="1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319" name="Rectangle 2863"/>
                  <p:cNvSpPr>
                    <a:spLocks noChangeArrowheads="1"/>
                  </p:cNvSpPr>
                  <p:nvPr/>
                </p:nvSpPr>
                <p:spPr bwMode="auto">
                  <a:xfrm>
                    <a:off x="5423" y="3425"/>
                    <a:ext cx="2" cy="110"/>
                  </a:xfrm>
                  <a:prstGeom prst="rect">
                    <a:avLst/>
                  </a:prstGeom>
                  <a:solidFill>
                    <a:srgbClr val="669900">
                      <a:alpha val="25000"/>
                    </a:srgbClr>
                  </a:solidFill>
                  <a:ln w="9525">
                    <a:noFill/>
                    <a:miter lim="800000"/>
                    <a:headEnd/>
                    <a:tailEnd/>
                  </a:ln>
                </p:spPr>
                <p:txBody>
                  <a:bodyPr/>
                  <a:lstStyle/>
                  <a:p>
                    <a:endParaRPr lang="es-SV"/>
                  </a:p>
                </p:txBody>
              </p:sp>
              <p:sp>
                <p:nvSpPr>
                  <p:cNvPr id="150320" name="Rectangle 2864"/>
                  <p:cNvSpPr>
                    <a:spLocks noChangeArrowheads="1"/>
                  </p:cNvSpPr>
                  <p:nvPr/>
                </p:nvSpPr>
                <p:spPr bwMode="auto">
                  <a:xfrm>
                    <a:off x="5423" y="3538"/>
                    <a:ext cx="2" cy="22"/>
                  </a:xfrm>
                  <a:prstGeom prst="rect">
                    <a:avLst/>
                  </a:prstGeom>
                  <a:solidFill>
                    <a:srgbClr val="669900">
                      <a:alpha val="25000"/>
                    </a:srgbClr>
                  </a:solidFill>
                  <a:ln w="9525">
                    <a:noFill/>
                    <a:miter lim="800000"/>
                    <a:headEnd/>
                    <a:tailEnd/>
                  </a:ln>
                </p:spPr>
                <p:txBody>
                  <a:bodyPr/>
                  <a:lstStyle/>
                  <a:p>
                    <a:endParaRPr lang="es-SV"/>
                  </a:p>
                </p:txBody>
              </p:sp>
              <p:sp>
                <p:nvSpPr>
                  <p:cNvPr id="150321" name="Freeform 2865"/>
                  <p:cNvSpPr>
                    <a:spLocks/>
                  </p:cNvSpPr>
                  <p:nvPr/>
                </p:nvSpPr>
                <p:spPr bwMode="auto">
                  <a:xfrm>
                    <a:off x="5423" y="3161"/>
                    <a:ext cx="2" cy="178"/>
                  </a:xfrm>
                  <a:custGeom>
                    <a:avLst/>
                    <a:gdLst/>
                    <a:ahLst/>
                    <a:cxnLst>
                      <a:cxn ang="0">
                        <a:pos x="0" y="2"/>
                      </a:cxn>
                      <a:cxn ang="0">
                        <a:pos x="0" y="178"/>
                      </a:cxn>
                      <a:cxn ang="0">
                        <a:pos x="2" y="178"/>
                      </a:cxn>
                      <a:cxn ang="0">
                        <a:pos x="2" y="0"/>
                      </a:cxn>
                      <a:cxn ang="0">
                        <a:pos x="0" y="2"/>
                      </a:cxn>
                    </a:cxnLst>
                    <a:rect l="0" t="0" r="r" b="b"/>
                    <a:pathLst>
                      <a:path w="2" h="178">
                        <a:moveTo>
                          <a:pt x="0" y="2"/>
                        </a:moveTo>
                        <a:lnTo>
                          <a:pt x="0" y="178"/>
                        </a:lnTo>
                        <a:lnTo>
                          <a:pt x="2" y="178"/>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322" name="Rectangle 2866"/>
                  <p:cNvSpPr>
                    <a:spLocks noChangeArrowheads="1"/>
                  </p:cNvSpPr>
                  <p:nvPr/>
                </p:nvSpPr>
                <p:spPr bwMode="auto">
                  <a:xfrm>
                    <a:off x="5425" y="3161"/>
                    <a:ext cx="3" cy="178"/>
                  </a:xfrm>
                  <a:prstGeom prst="rect">
                    <a:avLst/>
                  </a:prstGeom>
                  <a:solidFill>
                    <a:srgbClr val="669900">
                      <a:alpha val="25000"/>
                    </a:srgbClr>
                  </a:solidFill>
                  <a:ln w="9525">
                    <a:noFill/>
                    <a:miter lim="800000"/>
                    <a:headEnd/>
                    <a:tailEnd/>
                  </a:ln>
                </p:spPr>
                <p:txBody>
                  <a:bodyPr/>
                  <a:lstStyle/>
                  <a:p>
                    <a:endParaRPr lang="es-SV"/>
                  </a:p>
                </p:txBody>
              </p:sp>
              <p:sp>
                <p:nvSpPr>
                  <p:cNvPr id="150323" name="Rectangle 2867"/>
                  <p:cNvSpPr>
                    <a:spLocks noChangeArrowheads="1"/>
                  </p:cNvSpPr>
                  <p:nvPr/>
                </p:nvSpPr>
                <p:spPr bwMode="auto">
                  <a:xfrm>
                    <a:off x="5423" y="3339"/>
                    <a:ext cx="2" cy="10"/>
                  </a:xfrm>
                  <a:prstGeom prst="rect">
                    <a:avLst/>
                  </a:prstGeom>
                  <a:solidFill>
                    <a:srgbClr val="669900">
                      <a:alpha val="25000"/>
                    </a:srgbClr>
                  </a:solidFill>
                  <a:ln w="9525">
                    <a:noFill/>
                    <a:miter lim="800000"/>
                    <a:headEnd/>
                    <a:tailEnd/>
                  </a:ln>
                </p:spPr>
                <p:txBody>
                  <a:bodyPr/>
                  <a:lstStyle/>
                  <a:p>
                    <a:endParaRPr lang="es-SV"/>
                  </a:p>
                </p:txBody>
              </p:sp>
              <p:sp>
                <p:nvSpPr>
                  <p:cNvPr id="150324" name="Freeform 2868"/>
                  <p:cNvSpPr>
                    <a:spLocks/>
                  </p:cNvSpPr>
                  <p:nvPr/>
                </p:nvSpPr>
                <p:spPr bwMode="auto">
                  <a:xfrm>
                    <a:off x="5425" y="3339"/>
                    <a:ext cx="3" cy="10"/>
                  </a:xfrm>
                  <a:custGeom>
                    <a:avLst/>
                    <a:gdLst/>
                    <a:ahLst/>
                    <a:cxnLst>
                      <a:cxn ang="0">
                        <a:pos x="0" y="0"/>
                      </a:cxn>
                      <a:cxn ang="0">
                        <a:pos x="0" y="10"/>
                      </a:cxn>
                      <a:cxn ang="0">
                        <a:pos x="3" y="8"/>
                      </a:cxn>
                      <a:cxn ang="0">
                        <a:pos x="3" y="0"/>
                      </a:cxn>
                      <a:cxn ang="0">
                        <a:pos x="0" y="0"/>
                      </a:cxn>
                    </a:cxnLst>
                    <a:rect l="0" t="0" r="r" b="b"/>
                    <a:pathLst>
                      <a:path w="3" h="10">
                        <a:moveTo>
                          <a:pt x="0" y="0"/>
                        </a:moveTo>
                        <a:lnTo>
                          <a:pt x="0" y="10"/>
                        </a:lnTo>
                        <a:lnTo>
                          <a:pt x="3" y="8"/>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325" name="Freeform 2869"/>
                  <p:cNvSpPr>
                    <a:spLocks/>
                  </p:cNvSpPr>
                  <p:nvPr/>
                </p:nvSpPr>
                <p:spPr bwMode="auto">
                  <a:xfrm>
                    <a:off x="5425" y="3349"/>
                    <a:ext cx="3" cy="64"/>
                  </a:xfrm>
                  <a:custGeom>
                    <a:avLst/>
                    <a:gdLst/>
                    <a:ahLst/>
                    <a:cxnLst>
                      <a:cxn ang="0">
                        <a:pos x="0" y="3"/>
                      </a:cxn>
                      <a:cxn ang="0">
                        <a:pos x="0" y="64"/>
                      </a:cxn>
                      <a:cxn ang="0">
                        <a:pos x="3" y="64"/>
                      </a:cxn>
                      <a:cxn ang="0">
                        <a:pos x="3" y="0"/>
                      </a:cxn>
                      <a:cxn ang="0">
                        <a:pos x="0" y="3"/>
                      </a:cxn>
                    </a:cxnLst>
                    <a:rect l="0" t="0" r="r" b="b"/>
                    <a:pathLst>
                      <a:path w="3" h="64">
                        <a:moveTo>
                          <a:pt x="0" y="3"/>
                        </a:moveTo>
                        <a:lnTo>
                          <a:pt x="0" y="64"/>
                        </a:lnTo>
                        <a:lnTo>
                          <a:pt x="3" y="64"/>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326" name="Rectangle 2870"/>
                  <p:cNvSpPr>
                    <a:spLocks noChangeArrowheads="1"/>
                  </p:cNvSpPr>
                  <p:nvPr/>
                </p:nvSpPr>
                <p:spPr bwMode="auto">
                  <a:xfrm>
                    <a:off x="5425" y="3415"/>
                    <a:ext cx="3" cy="8"/>
                  </a:xfrm>
                  <a:prstGeom prst="rect">
                    <a:avLst/>
                  </a:prstGeom>
                  <a:solidFill>
                    <a:srgbClr val="669900">
                      <a:alpha val="25000"/>
                    </a:srgbClr>
                  </a:solidFill>
                  <a:ln w="9525">
                    <a:noFill/>
                    <a:miter lim="800000"/>
                    <a:headEnd/>
                    <a:tailEnd/>
                  </a:ln>
                </p:spPr>
                <p:txBody>
                  <a:bodyPr/>
                  <a:lstStyle/>
                  <a:p>
                    <a:endParaRPr lang="es-SV"/>
                  </a:p>
                </p:txBody>
              </p:sp>
              <p:sp>
                <p:nvSpPr>
                  <p:cNvPr id="150327" name="Rectangle 2871"/>
                  <p:cNvSpPr>
                    <a:spLocks noChangeArrowheads="1"/>
                  </p:cNvSpPr>
                  <p:nvPr/>
                </p:nvSpPr>
                <p:spPr bwMode="auto">
                  <a:xfrm>
                    <a:off x="5425" y="3427"/>
                    <a:ext cx="3" cy="49"/>
                  </a:xfrm>
                  <a:prstGeom prst="rect">
                    <a:avLst/>
                  </a:prstGeom>
                  <a:solidFill>
                    <a:srgbClr val="669900">
                      <a:alpha val="25000"/>
                    </a:srgbClr>
                  </a:solidFill>
                  <a:ln w="9525">
                    <a:noFill/>
                    <a:miter lim="800000"/>
                    <a:headEnd/>
                    <a:tailEnd/>
                  </a:ln>
                </p:spPr>
                <p:txBody>
                  <a:bodyPr/>
                  <a:lstStyle/>
                  <a:p>
                    <a:endParaRPr lang="es-SV"/>
                  </a:p>
                </p:txBody>
              </p:sp>
              <p:sp>
                <p:nvSpPr>
                  <p:cNvPr id="150328" name="Rectangle 2872"/>
                  <p:cNvSpPr>
                    <a:spLocks noChangeArrowheads="1"/>
                  </p:cNvSpPr>
                  <p:nvPr/>
                </p:nvSpPr>
                <p:spPr bwMode="auto">
                  <a:xfrm>
                    <a:off x="5425" y="3476"/>
                    <a:ext cx="3" cy="59"/>
                  </a:xfrm>
                  <a:prstGeom prst="rect">
                    <a:avLst/>
                  </a:prstGeom>
                  <a:solidFill>
                    <a:srgbClr val="669900">
                      <a:alpha val="25000"/>
                    </a:srgbClr>
                  </a:solidFill>
                  <a:ln w="9525">
                    <a:noFill/>
                    <a:miter lim="800000"/>
                    <a:headEnd/>
                    <a:tailEnd/>
                  </a:ln>
                </p:spPr>
                <p:txBody>
                  <a:bodyPr/>
                  <a:lstStyle/>
                  <a:p>
                    <a:endParaRPr lang="es-SV"/>
                  </a:p>
                </p:txBody>
              </p:sp>
              <p:sp>
                <p:nvSpPr>
                  <p:cNvPr id="150329" name="Freeform 2873"/>
                  <p:cNvSpPr>
                    <a:spLocks/>
                  </p:cNvSpPr>
                  <p:nvPr/>
                </p:nvSpPr>
                <p:spPr bwMode="auto">
                  <a:xfrm>
                    <a:off x="5425" y="3538"/>
                    <a:ext cx="3" cy="22"/>
                  </a:xfrm>
                  <a:custGeom>
                    <a:avLst/>
                    <a:gdLst/>
                    <a:ahLst/>
                    <a:cxnLst>
                      <a:cxn ang="0">
                        <a:pos x="0" y="0"/>
                      </a:cxn>
                      <a:cxn ang="0">
                        <a:pos x="0" y="22"/>
                      </a:cxn>
                      <a:cxn ang="0">
                        <a:pos x="3" y="19"/>
                      </a:cxn>
                      <a:cxn ang="0">
                        <a:pos x="3" y="0"/>
                      </a:cxn>
                      <a:cxn ang="0">
                        <a:pos x="0" y="0"/>
                      </a:cxn>
                    </a:cxnLst>
                    <a:rect l="0" t="0" r="r" b="b"/>
                    <a:pathLst>
                      <a:path w="3" h="22">
                        <a:moveTo>
                          <a:pt x="0" y="0"/>
                        </a:moveTo>
                        <a:lnTo>
                          <a:pt x="0" y="22"/>
                        </a:lnTo>
                        <a:lnTo>
                          <a:pt x="3" y="19"/>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330" name="Freeform 2874"/>
                  <p:cNvSpPr>
                    <a:spLocks/>
                  </p:cNvSpPr>
                  <p:nvPr/>
                </p:nvSpPr>
                <p:spPr bwMode="auto">
                  <a:xfrm>
                    <a:off x="5428" y="3161"/>
                    <a:ext cx="2" cy="178"/>
                  </a:xfrm>
                  <a:custGeom>
                    <a:avLst/>
                    <a:gdLst/>
                    <a:ahLst/>
                    <a:cxnLst>
                      <a:cxn ang="0">
                        <a:pos x="0" y="0"/>
                      </a:cxn>
                      <a:cxn ang="0">
                        <a:pos x="0" y="178"/>
                      </a:cxn>
                      <a:cxn ang="0">
                        <a:pos x="2" y="178"/>
                      </a:cxn>
                      <a:cxn ang="0">
                        <a:pos x="2" y="2"/>
                      </a:cxn>
                      <a:cxn ang="0">
                        <a:pos x="0" y="0"/>
                      </a:cxn>
                    </a:cxnLst>
                    <a:rect l="0" t="0" r="r" b="b"/>
                    <a:pathLst>
                      <a:path w="2" h="178">
                        <a:moveTo>
                          <a:pt x="0" y="0"/>
                        </a:moveTo>
                        <a:lnTo>
                          <a:pt x="0" y="178"/>
                        </a:lnTo>
                        <a:lnTo>
                          <a:pt x="2" y="178"/>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331" name="Freeform 2875"/>
                  <p:cNvSpPr>
                    <a:spLocks/>
                  </p:cNvSpPr>
                  <p:nvPr/>
                </p:nvSpPr>
                <p:spPr bwMode="auto">
                  <a:xfrm>
                    <a:off x="5428" y="3339"/>
                    <a:ext cx="2" cy="8"/>
                  </a:xfrm>
                  <a:custGeom>
                    <a:avLst/>
                    <a:gdLst/>
                    <a:ahLst/>
                    <a:cxnLst>
                      <a:cxn ang="0">
                        <a:pos x="0" y="0"/>
                      </a:cxn>
                      <a:cxn ang="0">
                        <a:pos x="0" y="8"/>
                      </a:cxn>
                      <a:cxn ang="0">
                        <a:pos x="2" y="8"/>
                      </a:cxn>
                      <a:cxn ang="0">
                        <a:pos x="2" y="3"/>
                      </a:cxn>
                      <a:cxn ang="0">
                        <a:pos x="0" y="0"/>
                      </a:cxn>
                    </a:cxnLst>
                    <a:rect l="0" t="0" r="r" b="b"/>
                    <a:pathLst>
                      <a:path w="2" h="8">
                        <a:moveTo>
                          <a:pt x="0" y="0"/>
                        </a:moveTo>
                        <a:lnTo>
                          <a:pt x="0" y="8"/>
                        </a:lnTo>
                        <a:lnTo>
                          <a:pt x="2" y="8"/>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332" name="Rectangle 2876"/>
                  <p:cNvSpPr>
                    <a:spLocks noChangeArrowheads="1"/>
                  </p:cNvSpPr>
                  <p:nvPr/>
                </p:nvSpPr>
                <p:spPr bwMode="auto">
                  <a:xfrm>
                    <a:off x="5428" y="3349"/>
                    <a:ext cx="2" cy="64"/>
                  </a:xfrm>
                  <a:prstGeom prst="rect">
                    <a:avLst/>
                  </a:prstGeom>
                  <a:solidFill>
                    <a:srgbClr val="669900">
                      <a:alpha val="25000"/>
                    </a:srgbClr>
                  </a:solidFill>
                  <a:ln w="9525">
                    <a:noFill/>
                    <a:miter lim="800000"/>
                    <a:headEnd/>
                    <a:tailEnd/>
                  </a:ln>
                </p:spPr>
                <p:txBody>
                  <a:bodyPr/>
                  <a:lstStyle/>
                  <a:p>
                    <a:endParaRPr lang="es-SV"/>
                  </a:p>
                </p:txBody>
              </p:sp>
              <p:sp>
                <p:nvSpPr>
                  <p:cNvPr id="150333" name="Rectangle 2877"/>
                  <p:cNvSpPr>
                    <a:spLocks noChangeArrowheads="1"/>
                  </p:cNvSpPr>
                  <p:nvPr/>
                </p:nvSpPr>
                <p:spPr bwMode="auto">
                  <a:xfrm>
                    <a:off x="5428" y="3425"/>
                    <a:ext cx="2" cy="5"/>
                  </a:xfrm>
                  <a:prstGeom prst="rect">
                    <a:avLst/>
                  </a:prstGeom>
                  <a:solidFill>
                    <a:srgbClr val="669900">
                      <a:alpha val="25000"/>
                    </a:srgbClr>
                  </a:solidFill>
                  <a:ln w="9525">
                    <a:noFill/>
                    <a:miter lim="800000"/>
                    <a:headEnd/>
                    <a:tailEnd/>
                  </a:ln>
                </p:spPr>
                <p:txBody>
                  <a:bodyPr/>
                  <a:lstStyle/>
                  <a:p>
                    <a:endParaRPr lang="es-SV"/>
                  </a:p>
                </p:txBody>
              </p:sp>
              <p:sp>
                <p:nvSpPr>
                  <p:cNvPr id="150334" name="Freeform 2878"/>
                  <p:cNvSpPr>
                    <a:spLocks/>
                  </p:cNvSpPr>
                  <p:nvPr/>
                </p:nvSpPr>
                <p:spPr bwMode="auto">
                  <a:xfrm>
                    <a:off x="5428" y="3430"/>
                    <a:ext cx="2" cy="46"/>
                  </a:xfrm>
                  <a:custGeom>
                    <a:avLst/>
                    <a:gdLst/>
                    <a:ahLst/>
                    <a:cxnLst>
                      <a:cxn ang="0">
                        <a:pos x="0" y="0"/>
                      </a:cxn>
                      <a:cxn ang="0">
                        <a:pos x="0" y="46"/>
                      </a:cxn>
                      <a:cxn ang="0">
                        <a:pos x="2" y="46"/>
                      </a:cxn>
                      <a:cxn ang="0">
                        <a:pos x="2" y="2"/>
                      </a:cxn>
                      <a:cxn ang="0">
                        <a:pos x="0" y="0"/>
                      </a:cxn>
                    </a:cxnLst>
                    <a:rect l="0" t="0" r="r" b="b"/>
                    <a:pathLst>
                      <a:path w="2" h="46">
                        <a:moveTo>
                          <a:pt x="0" y="0"/>
                        </a:moveTo>
                        <a:lnTo>
                          <a:pt x="0" y="46"/>
                        </a:lnTo>
                        <a:lnTo>
                          <a:pt x="2" y="46"/>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335" name="Freeform 2879"/>
                  <p:cNvSpPr>
                    <a:spLocks/>
                  </p:cNvSpPr>
                  <p:nvPr/>
                </p:nvSpPr>
                <p:spPr bwMode="auto">
                  <a:xfrm>
                    <a:off x="5428" y="3476"/>
                    <a:ext cx="2" cy="57"/>
                  </a:xfrm>
                  <a:custGeom>
                    <a:avLst/>
                    <a:gdLst/>
                    <a:ahLst/>
                    <a:cxnLst>
                      <a:cxn ang="0">
                        <a:pos x="0" y="0"/>
                      </a:cxn>
                      <a:cxn ang="0">
                        <a:pos x="0" y="57"/>
                      </a:cxn>
                      <a:cxn ang="0">
                        <a:pos x="2" y="57"/>
                      </a:cxn>
                      <a:cxn ang="0">
                        <a:pos x="2" y="3"/>
                      </a:cxn>
                      <a:cxn ang="0">
                        <a:pos x="0" y="0"/>
                      </a:cxn>
                    </a:cxnLst>
                    <a:rect l="0" t="0" r="r" b="b"/>
                    <a:pathLst>
                      <a:path w="2" h="57">
                        <a:moveTo>
                          <a:pt x="0" y="0"/>
                        </a:moveTo>
                        <a:lnTo>
                          <a:pt x="0" y="57"/>
                        </a:lnTo>
                        <a:lnTo>
                          <a:pt x="2" y="57"/>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336" name="Rectangle 2880"/>
                  <p:cNvSpPr>
                    <a:spLocks noChangeArrowheads="1"/>
                  </p:cNvSpPr>
                  <p:nvPr/>
                </p:nvSpPr>
                <p:spPr bwMode="auto">
                  <a:xfrm>
                    <a:off x="5428" y="3535"/>
                    <a:ext cx="2" cy="22"/>
                  </a:xfrm>
                  <a:prstGeom prst="rect">
                    <a:avLst/>
                  </a:prstGeom>
                  <a:solidFill>
                    <a:srgbClr val="669900">
                      <a:alpha val="25000"/>
                    </a:srgbClr>
                  </a:solidFill>
                  <a:ln w="9525">
                    <a:noFill/>
                    <a:miter lim="800000"/>
                    <a:headEnd/>
                    <a:tailEnd/>
                  </a:ln>
                </p:spPr>
                <p:txBody>
                  <a:bodyPr/>
                  <a:lstStyle/>
                  <a:p>
                    <a:endParaRPr lang="es-SV"/>
                  </a:p>
                </p:txBody>
              </p:sp>
              <p:sp>
                <p:nvSpPr>
                  <p:cNvPr id="150337" name="Rectangle 2881"/>
                  <p:cNvSpPr>
                    <a:spLocks noChangeArrowheads="1"/>
                  </p:cNvSpPr>
                  <p:nvPr/>
                </p:nvSpPr>
                <p:spPr bwMode="auto">
                  <a:xfrm>
                    <a:off x="5430" y="3170"/>
                    <a:ext cx="3" cy="169"/>
                  </a:xfrm>
                  <a:prstGeom prst="rect">
                    <a:avLst/>
                  </a:prstGeom>
                  <a:solidFill>
                    <a:srgbClr val="669900">
                      <a:alpha val="25000"/>
                    </a:srgbClr>
                  </a:solidFill>
                  <a:ln w="9525">
                    <a:noFill/>
                    <a:miter lim="800000"/>
                    <a:headEnd/>
                    <a:tailEnd/>
                  </a:ln>
                </p:spPr>
                <p:txBody>
                  <a:bodyPr/>
                  <a:lstStyle/>
                  <a:p>
                    <a:endParaRPr lang="es-SV"/>
                  </a:p>
                </p:txBody>
              </p:sp>
              <p:sp>
                <p:nvSpPr>
                  <p:cNvPr id="150338" name="Rectangle 2882"/>
                  <p:cNvSpPr>
                    <a:spLocks noChangeArrowheads="1"/>
                  </p:cNvSpPr>
                  <p:nvPr/>
                </p:nvSpPr>
                <p:spPr bwMode="auto">
                  <a:xfrm>
                    <a:off x="5430" y="3352"/>
                    <a:ext cx="3" cy="17"/>
                  </a:xfrm>
                  <a:prstGeom prst="rect">
                    <a:avLst/>
                  </a:prstGeom>
                  <a:solidFill>
                    <a:srgbClr val="669900">
                      <a:alpha val="25000"/>
                    </a:srgbClr>
                  </a:solidFill>
                  <a:ln w="9525">
                    <a:noFill/>
                    <a:miter lim="800000"/>
                    <a:headEnd/>
                    <a:tailEnd/>
                  </a:ln>
                </p:spPr>
                <p:txBody>
                  <a:bodyPr/>
                  <a:lstStyle/>
                  <a:p>
                    <a:endParaRPr lang="es-SV"/>
                  </a:p>
                </p:txBody>
              </p:sp>
              <p:sp>
                <p:nvSpPr>
                  <p:cNvPr id="150339" name="Freeform 2883"/>
                  <p:cNvSpPr>
                    <a:spLocks/>
                  </p:cNvSpPr>
                  <p:nvPr/>
                </p:nvSpPr>
                <p:spPr bwMode="auto">
                  <a:xfrm>
                    <a:off x="5430" y="3418"/>
                    <a:ext cx="3" cy="12"/>
                  </a:xfrm>
                  <a:custGeom>
                    <a:avLst/>
                    <a:gdLst/>
                    <a:ahLst/>
                    <a:cxnLst>
                      <a:cxn ang="0">
                        <a:pos x="0" y="2"/>
                      </a:cxn>
                      <a:cxn ang="0">
                        <a:pos x="0" y="12"/>
                      </a:cxn>
                      <a:cxn ang="0">
                        <a:pos x="3" y="12"/>
                      </a:cxn>
                      <a:cxn ang="0">
                        <a:pos x="3" y="0"/>
                      </a:cxn>
                      <a:cxn ang="0">
                        <a:pos x="0" y="2"/>
                      </a:cxn>
                    </a:cxnLst>
                    <a:rect l="0" t="0" r="r" b="b"/>
                    <a:pathLst>
                      <a:path w="3" h="12">
                        <a:moveTo>
                          <a:pt x="0" y="2"/>
                        </a:moveTo>
                        <a:lnTo>
                          <a:pt x="0" y="12"/>
                        </a:lnTo>
                        <a:lnTo>
                          <a:pt x="3" y="12"/>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340" name="Rectangle 2884"/>
                  <p:cNvSpPr>
                    <a:spLocks noChangeArrowheads="1"/>
                  </p:cNvSpPr>
                  <p:nvPr/>
                </p:nvSpPr>
                <p:spPr bwMode="auto">
                  <a:xfrm>
                    <a:off x="5430" y="3432"/>
                    <a:ext cx="3" cy="3"/>
                  </a:xfrm>
                  <a:prstGeom prst="rect">
                    <a:avLst/>
                  </a:prstGeom>
                  <a:solidFill>
                    <a:srgbClr val="669900">
                      <a:alpha val="25000"/>
                    </a:srgbClr>
                  </a:solidFill>
                  <a:ln w="9525">
                    <a:noFill/>
                    <a:miter lim="800000"/>
                    <a:headEnd/>
                    <a:tailEnd/>
                  </a:ln>
                </p:spPr>
                <p:txBody>
                  <a:bodyPr/>
                  <a:lstStyle/>
                  <a:p>
                    <a:endParaRPr lang="es-SV"/>
                  </a:p>
                </p:txBody>
              </p:sp>
              <p:sp>
                <p:nvSpPr>
                  <p:cNvPr id="150341" name="Freeform 2885"/>
                  <p:cNvSpPr>
                    <a:spLocks/>
                  </p:cNvSpPr>
                  <p:nvPr/>
                </p:nvSpPr>
                <p:spPr bwMode="auto">
                  <a:xfrm>
                    <a:off x="5430" y="3440"/>
                    <a:ext cx="3" cy="39"/>
                  </a:xfrm>
                  <a:custGeom>
                    <a:avLst/>
                    <a:gdLst/>
                    <a:ahLst/>
                    <a:cxnLst>
                      <a:cxn ang="0">
                        <a:pos x="0" y="0"/>
                      </a:cxn>
                      <a:cxn ang="0">
                        <a:pos x="0" y="36"/>
                      </a:cxn>
                      <a:cxn ang="0">
                        <a:pos x="3" y="39"/>
                      </a:cxn>
                      <a:cxn ang="0">
                        <a:pos x="3" y="2"/>
                      </a:cxn>
                      <a:cxn ang="0">
                        <a:pos x="0" y="0"/>
                      </a:cxn>
                    </a:cxnLst>
                    <a:rect l="0" t="0" r="r" b="b"/>
                    <a:pathLst>
                      <a:path w="3" h="39">
                        <a:moveTo>
                          <a:pt x="0" y="0"/>
                        </a:moveTo>
                        <a:lnTo>
                          <a:pt x="0" y="36"/>
                        </a:lnTo>
                        <a:lnTo>
                          <a:pt x="3" y="39"/>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342" name="Freeform 2886"/>
                  <p:cNvSpPr>
                    <a:spLocks/>
                  </p:cNvSpPr>
                  <p:nvPr/>
                </p:nvSpPr>
                <p:spPr bwMode="auto">
                  <a:xfrm>
                    <a:off x="5430" y="3479"/>
                    <a:ext cx="3" cy="54"/>
                  </a:xfrm>
                  <a:custGeom>
                    <a:avLst/>
                    <a:gdLst/>
                    <a:ahLst/>
                    <a:cxnLst>
                      <a:cxn ang="0">
                        <a:pos x="0" y="0"/>
                      </a:cxn>
                      <a:cxn ang="0">
                        <a:pos x="0" y="54"/>
                      </a:cxn>
                      <a:cxn ang="0">
                        <a:pos x="3" y="51"/>
                      </a:cxn>
                      <a:cxn ang="0">
                        <a:pos x="3" y="0"/>
                      </a:cxn>
                      <a:cxn ang="0">
                        <a:pos x="0" y="0"/>
                      </a:cxn>
                    </a:cxnLst>
                    <a:rect l="0" t="0" r="r" b="b"/>
                    <a:pathLst>
                      <a:path w="3" h="54">
                        <a:moveTo>
                          <a:pt x="0" y="0"/>
                        </a:moveTo>
                        <a:lnTo>
                          <a:pt x="0" y="54"/>
                        </a:lnTo>
                        <a:lnTo>
                          <a:pt x="3" y="51"/>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343" name="Rectangle 2887"/>
                  <p:cNvSpPr>
                    <a:spLocks noChangeArrowheads="1"/>
                  </p:cNvSpPr>
                  <p:nvPr/>
                </p:nvSpPr>
                <p:spPr bwMode="auto">
                  <a:xfrm>
                    <a:off x="5430" y="3535"/>
                    <a:ext cx="3" cy="22"/>
                  </a:xfrm>
                  <a:prstGeom prst="rect">
                    <a:avLst/>
                  </a:prstGeom>
                  <a:solidFill>
                    <a:srgbClr val="669900">
                      <a:alpha val="25000"/>
                    </a:srgbClr>
                  </a:solidFill>
                  <a:ln w="9525">
                    <a:noFill/>
                    <a:miter lim="800000"/>
                    <a:headEnd/>
                    <a:tailEnd/>
                  </a:ln>
                </p:spPr>
                <p:txBody>
                  <a:bodyPr/>
                  <a:lstStyle/>
                  <a:p>
                    <a:endParaRPr lang="es-SV"/>
                  </a:p>
                </p:txBody>
              </p:sp>
              <p:sp>
                <p:nvSpPr>
                  <p:cNvPr id="150344" name="Freeform 2888"/>
                  <p:cNvSpPr>
                    <a:spLocks/>
                  </p:cNvSpPr>
                  <p:nvPr/>
                </p:nvSpPr>
                <p:spPr bwMode="auto">
                  <a:xfrm>
                    <a:off x="5433" y="3173"/>
                    <a:ext cx="2" cy="174"/>
                  </a:xfrm>
                  <a:custGeom>
                    <a:avLst/>
                    <a:gdLst/>
                    <a:ahLst/>
                    <a:cxnLst>
                      <a:cxn ang="0">
                        <a:pos x="0" y="0"/>
                      </a:cxn>
                      <a:cxn ang="0">
                        <a:pos x="0" y="174"/>
                      </a:cxn>
                      <a:cxn ang="0">
                        <a:pos x="2" y="174"/>
                      </a:cxn>
                      <a:cxn ang="0">
                        <a:pos x="2" y="2"/>
                      </a:cxn>
                      <a:cxn ang="0">
                        <a:pos x="0" y="0"/>
                      </a:cxn>
                    </a:cxnLst>
                    <a:rect l="0" t="0" r="r" b="b"/>
                    <a:pathLst>
                      <a:path w="2" h="174">
                        <a:moveTo>
                          <a:pt x="0" y="0"/>
                        </a:moveTo>
                        <a:lnTo>
                          <a:pt x="0" y="174"/>
                        </a:lnTo>
                        <a:lnTo>
                          <a:pt x="2" y="174"/>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345" name="Freeform 2889"/>
                  <p:cNvSpPr>
                    <a:spLocks/>
                  </p:cNvSpPr>
                  <p:nvPr/>
                </p:nvSpPr>
                <p:spPr bwMode="auto">
                  <a:xfrm>
                    <a:off x="5433" y="3349"/>
                    <a:ext cx="2" cy="17"/>
                  </a:xfrm>
                  <a:custGeom>
                    <a:avLst/>
                    <a:gdLst/>
                    <a:ahLst/>
                    <a:cxnLst>
                      <a:cxn ang="0">
                        <a:pos x="0" y="0"/>
                      </a:cxn>
                      <a:cxn ang="0">
                        <a:pos x="0" y="17"/>
                      </a:cxn>
                      <a:cxn ang="0">
                        <a:pos x="2" y="15"/>
                      </a:cxn>
                      <a:cxn ang="0">
                        <a:pos x="2" y="0"/>
                      </a:cxn>
                      <a:cxn ang="0">
                        <a:pos x="0" y="0"/>
                      </a:cxn>
                    </a:cxnLst>
                    <a:rect l="0" t="0" r="r" b="b"/>
                    <a:pathLst>
                      <a:path w="2" h="17">
                        <a:moveTo>
                          <a:pt x="0" y="0"/>
                        </a:moveTo>
                        <a:lnTo>
                          <a:pt x="0" y="17"/>
                        </a:lnTo>
                        <a:lnTo>
                          <a:pt x="2" y="1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346" name="Rectangle 2890"/>
                  <p:cNvSpPr>
                    <a:spLocks noChangeArrowheads="1"/>
                  </p:cNvSpPr>
                  <p:nvPr/>
                </p:nvSpPr>
                <p:spPr bwMode="auto">
                  <a:xfrm>
                    <a:off x="5430" y="3376"/>
                    <a:ext cx="3" cy="34"/>
                  </a:xfrm>
                  <a:prstGeom prst="rect">
                    <a:avLst/>
                  </a:prstGeom>
                  <a:solidFill>
                    <a:srgbClr val="669900">
                      <a:alpha val="25000"/>
                    </a:srgbClr>
                  </a:solidFill>
                  <a:ln w="9525">
                    <a:noFill/>
                    <a:miter lim="800000"/>
                    <a:headEnd/>
                    <a:tailEnd/>
                  </a:ln>
                </p:spPr>
                <p:txBody>
                  <a:bodyPr/>
                  <a:lstStyle/>
                  <a:p>
                    <a:endParaRPr lang="es-SV"/>
                  </a:p>
                </p:txBody>
              </p:sp>
              <p:sp>
                <p:nvSpPr>
                  <p:cNvPr id="150347" name="Rectangle 2891"/>
                  <p:cNvSpPr>
                    <a:spLocks noChangeArrowheads="1"/>
                  </p:cNvSpPr>
                  <p:nvPr/>
                </p:nvSpPr>
                <p:spPr bwMode="auto">
                  <a:xfrm>
                    <a:off x="5433" y="3371"/>
                    <a:ext cx="2" cy="39"/>
                  </a:xfrm>
                  <a:prstGeom prst="rect">
                    <a:avLst/>
                  </a:prstGeom>
                  <a:solidFill>
                    <a:srgbClr val="669900">
                      <a:alpha val="25000"/>
                    </a:srgbClr>
                  </a:solidFill>
                  <a:ln w="9525">
                    <a:noFill/>
                    <a:miter lim="800000"/>
                    <a:headEnd/>
                    <a:tailEnd/>
                  </a:ln>
                </p:spPr>
                <p:txBody>
                  <a:bodyPr/>
                  <a:lstStyle/>
                  <a:p>
                    <a:endParaRPr lang="es-SV"/>
                  </a:p>
                </p:txBody>
              </p:sp>
              <p:sp>
                <p:nvSpPr>
                  <p:cNvPr id="150348" name="Freeform 2892"/>
                  <p:cNvSpPr>
                    <a:spLocks/>
                  </p:cNvSpPr>
                  <p:nvPr/>
                </p:nvSpPr>
                <p:spPr bwMode="auto">
                  <a:xfrm>
                    <a:off x="5433" y="3413"/>
                    <a:ext cx="2" cy="19"/>
                  </a:xfrm>
                  <a:custGeom>
                    <a:avLst/>
                    <a:gdLst/>
                    <a:ahLst/>
                    <a:cxnLst>
                      <a:cxn ang="0">
                        <a:pos x="0" y="0"/>
                      </a:cxn>
                      <a:cxn ang="0">
                        <a:pos x="0" y="17"/>
                      </a:cxn>
                      <a:cxn ang="0">
                        <a:pos x="2" y="19"/>
                      </a:cxn>
                      <a:cxn ang="0">
                        <a:pos x="2" y="0"/>
                      </a:cxn>
                      <a:cxn ang="0">
                        <a:pos x="0" y="0"/>
                      </a:cxn>
                    </a:cxnLst>
                    <a:rect l="0" t="0" r="r" b="b"/>
                    <a:pathLst>
                      <a:path w="2" h="19">
                        <a:moveTo>
                          <a:pt x="0" y="0"/>
                        </a:moveTo>
                        <a:lnTo>
                          <a:pt x="0" y="17"/>
                        </a:lnTo>
                        <a:lnTo>
                          <a:pt x="2" y="19"/>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349" name="Rectangle 2893"/>
                  <p:cNvSpPr>
                    <a:spLocks noChangeArrowheads="1"/>
                  </p:cNvSpPr>
                  <p:nvPr/>
                </p:nvSpPr>
                <p:spPr bwMode="auto">
                  <a:xfrm>
                    <a:off x="5433" y="3435"/>
                    <a:ext cx="2" cy="2"/>
                  </a:xfrm>
                  <a:prstGeom prst="rect">
                    <a:avLst/>
                  </a:prstGeom>
                  <a:solidFill>
                    <a:srgbClr val="669900">
                      <a:alpha val="25000"/>
                    </a:srgbClr>
                  </a:solidFill>
                  <a:ln w="9525">
                    <a:noFill/>
                    <a:miter lim="800000"/>
                    <a:headEnd/>
                    <a:tailEnd/>
                  </a:ln>
                </p:spPr>
                <p:txBody>
                  <a:bodyPr/>
                  <a:lstStyle/>
                  <a:p>
                    <a:endParaRPr lang="es-SV"/>
                  </a:p>
                </p:txBody>
              </p:sp>
              <p:sp>
                <p:nvSpPr>
                  <p:cNvPr id="150350" name="Freeform 2894"/>
                  <p:cNvSpPr>
                    <a:spLocks/>
                  </p:cNvSpPr>
                  <p:nvPr/>
                </p:nvSpPr>
                <p:spPr bwMode="auto">
                  <a:xfrm>
                    <a:off x="5433" y="3445"/>
                    <a:ext cx="2" cy="36"/>
                  </a:xfrm>
                  <a:custGeom>
                    <a:avLst/>
                    <a:gdLst/>
                    <a:ahLst/>
                    <a:cxnLst>
                      <a:cxn ang="0">
                        <a:pos x="0" y="0"/>
                      </a:cxn>
                      <a:cxn ang="0">
                        <a:pos x="0" y="34"/>
                      </a:cxn>
                      <a:cxn ang="0">
                        <a:pos x="2" y="36"/>
                      </a:cxn>
                      <a:cxn ang="0">
                        <a:pos x="2" y="0"/>
                      </a:cxn>
                      <a:cxn ang="0">
                        <a:pos x="0" y="0"/>
                      </a:cxn>
                    </a:cxnLst>
                    <a:rect l="0" t="0" r="r" b="b"/>
                    <a:pathLst>
                      <a:path w="2" h="36">
                        <a:moveTo>
                          <a:pt x="0" y="0"/>
                        </a:moveTo>
                        <a:lnTo>
                          <a:pt x="0" y="34"/>
                        </a:lnTo>
                        <a:lnTo>
                          <a:pt x="2" y="36"/>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351" name="Rectangle 2895"/>
                  <p:cNvSpPr>
                    <a:spLocks noChangeArrowheads="1"/>
                  </p:cNvSpPr>
                  <p:nvPr/>
                </p:nvSpPr>
                <p:spPr bwMode="auto">
                  <a:xfrm>
                    <a:off x="5433" y="3481"/>
                    <a:ext cx="2" cy="49"/>
                  </a:xfrm>
                  <a:prstGeom prst="rect">
                    <a:avLst/>
                  </a:prstGeom>
                  <a:solidFill>
                    <a:srgbClr val="669900">
                      <a:alpha val="25000"/>
                    </a:srgbClr>
                  </a:solidFill>
                  <a:ln w="9525">
                    <a:noFill/>
                    <a:miter lim="800000"/>
                    <a:headEnd/>
                    <a:tailEnd/>
                  </a:ln>
                </p:spPr>
                <p:txBody>
                  <a:bodyPr/>
                  <a:lstStyle/>
                  <a:p>
                    <a:endParaRPr lang="es-SV"/>
                  </a:p>
                </p:txBody>
              </p:sp>
              <p:sp>
                <p:nvSpPr>
                  <p:cNvPr id="150352" name="Rectangle 2896"/>
                  <p:cNvSpPr>
                    <a:spLocks noChangeArrowheads="1"/>
                  </p:cNvSpPr>
                  <p:nvPr/>
                </p:nvSpPr>
                <p:spPr bwMode="auto">
                  <a:xfrm>
                    <a:off x="5433" y="3533"/>
                    <a:ext cx="2" cy="2"/>
                  </a:xfrm>
                  <a:prstGeom prst="rect">
                    <a:avLst/>
                  </a:prstGeom>
                  <a:solidFill>
                    <a:srgbClr val="669900">
                      <a:alpha val="25000"/>
                    </a:srgbClr>
                  </a:solidFill>
                  <a:ln w="9525">
                    <a:noFill/>
                    <a:miter lim="800000"/>
                    <a:headEnd/>
                    <a:tailEnd/>
                  </a:ln>
                </p:spPr>
                <p:txBody>
                  <a:bodyPr/>
                  <a:lstStyle/>
                  <a:p>
                    <a:endParaRPr lang="es-SV"/>
                  </a:p>
                </p:txBody>
              </p:sp>
              <p:sp>
                <p:nvSpPr>
                  <p:cNvPr id="150353" name="Rectangle 2897"/>
                  <p:cNvSpPr>
                    <a:spLocks noChangeArrowheads="1"/>
                  </p:cNvSpPr>
                  <p:nvPr/>
                </p:nvSpPr>
                <p:spPr bwMode="auto">
                  <a:xfrm>
                    <a:off x="5433" y="3535"/>
                    <a:ext cx="2" cy="20"/>
                  </a:xfrm>
                  <a:prstGeom prst="rect">
                    <a:avLst/>
                  </a:prstGeom>
                  <a:solidFill>
                    <a:srgbClr val="669900">
                      <a:alpha val="25000"/>
                    </a:srgbClr>
                  </a:solidFill>
                  <a:ln w="9525">
                    <a:noFill/>
                    <a:miter lim="800000"/>
                    <a:headEnd/>
                    <a:tailEnd/>
                  </a:ln>
                </p:spPr>
                <p:txBody>
                  <a:bodyPr/>
                  <a:lstStyle/>
                  <a:p>
                    <a:endParaRPr lang="es-SV"/>
                  </a:p>
                </p:txBody>
              </p:sp>
              <p:sp>
                <p:nvSpPr>
                  <p:cNvPr id="150354" name="Freeform 2898"/>
                  <p:cNvSpPr>
                    <a:spLocks/>
                  </p:cNvSpPr>
                  <p:nvPr/>
                </p:nvSpPr>
                <p:spPr bwMode="auto">
                  <a:xfrm>
                    <a:off x="5435" y="3185"/>
                    <a:ext cx="3" cy="159"/>
                  </a:xfrm>
                  <a:custGeom>
                    <a:avLst/>
                    <a:gdLst/>
                    <a:ahLst/>
                    <a:cxnLst>
                      <a:cxn ang="0">
                        <a:pos x="0" y="0"/>
                      </a:cxn>
                      <a:cxn ang="0">
                        <a:pos x="0" y="159"/>
                      </a:cxn>
                      <a:cxn ang="0">
                        <a:pos x="3" y="159"/>
                      </a:cxn>
                      <a:cxn ang="0">
                        <a:pos x="3" y="3"/>
                      </a:cxn>
                      <a:cxn ang="0">
                        <a:pos x="0" y="0"/>
                      </a:cxn>
                    </a:cxnLst>
                    <a:rect l="0" t="0" r="r" b="b"/>
                    <a:pathLst>
                      <a:path w="3" h="159">
                        <a:moveTo>
                          <a:pt x="0" y="0"/>
                        </a:moveTo>
                        <a:lnTo>
                          <a:pt x="0" y="159"/>
                        </a:lnTo>
                        <a:lnTo>
                          <a:pt x="3" y="159"/>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355" name="Freeform 2899"/>
                  <p:cNvSpPr>
                    <a:spLocks/>
                  </p:cNvSpPr>
                  <p:nvPr/>
                </p:nvSpPr>
                <p:spPr bwMode="auto">
                  <a:xfrm>
                    <a:off x="5435" y="3347"/>
                    <a:ext cx="3" cy="14"/>
                  </a:xfrm>
                  <a:custGeom>
                    <a:avLst/>
                    <a:gdLst/>
                    <a:ahLst/>
                    <a:cxnLst>
                      <a:cxn ang="0">
                        <a:pos x="0" y="0"/>
                      </a:cxn>
                      <a:cxn ang="0">
                        <a:pos x="0" y="14"/>
                      </a:cxn>
                      <a:cxn ang="0">
                        <a:pos x="3" y="12"/>
                      </a:cxn>
                      <a:cxn ang="0">
                        <a:pos x="3" y="0"/>
                      </a:cxn>
                      <a:cxn ang="0">
                        <a:pos x="0" y="0"/>
                      </a:cxn>
                    </a:cxnLst>
                    <a:rect l="0" t="0" r="r" b="b"/>
                    <a:pathLst>
                      <a:path w="3" h="14">
                        <a:moveTo>
                          <a:pt x="0" y="0"/>
                        </a:moveTo>
                        <a:lnTo>
                          <a:pt x="0" y="14"/>
                        </a:lnTo>
                        <a:lnTo>
                          <a:pt x="3" y="1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356" name="Freeform 2900"/>
                  <p:cNvSpPr>
                    <a:spLocks/>
                  </p:cNvSpPr>
                  <p:nvPr/>
                </p:nvSpPr>
                <p:spPr bwMode="auto">
                  <a:xfrm>
                    <a:off x="5435" y="3371"/>
                    <a:ext cx="3" cy="39"/>
                  </a:xfrm>
                  <a:custGeom>
                    <a:avLst/>
                    <a:gdLst/>
                    <a:ahLst/>
                    <a:cxnLst>
                      <a:cxn ang="0">
                        <a:pos x="0" y="0"/>
                      </a:cxn>
                      <a:cxn ang="0">
                        <a:pos x="0" y="39"/>
                      </a:cxn>
                      <a:cxn ang="0">
                        <a:pos x="3" y="37"/>
                      </a:cxn>
                      <a:cxn ang="0">
                        <a:pos x="3" y="0"/>
                      </a:cxn>
                      <a:cxn ang="0">
                        <a:pos x="0" y="0"/>
                      </a:cxn>
                    </a:cxnLst>
                    <a:rect l="0" t="0" r="r" b="b"/>
                    <a:pathLst>
                      <a:path w="3" h="39">
                        <a:moveTo>
                          <a:pt x="0" y="0"/>
                        </a:moveTo>
                        <a:lnTo>
                          <a:pt x="0" y="39"/>
                        </a:lnTo>
                        <a:lnTo>
                          <a:pt x="3" y="37"/>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357" name="Freeform 2901"/>
                  <p:cNvSpPr>
                    <a:spLocks/>
                  </p:cNvSpPr>
                  <p:nvPr/>
                </p:nvSpPr>
                <p:spPr bwMode="auto">
                  <a:xfrm>
                    <a:off x="5435" y="3413"/>
                    <a:ext cx="3" cy="22"/>
                  </a:xfrm>
                  <a:custGeom>
                    <a:avLst/>
                    <a:gdLst/>
                    <a:ahLst/>
                    <a:cxnLst>
                      <a:cxn ang="0">
                        <a:pos x="0" y="0"/>
                      </a:cxn>
                      <a:cxn ang="0">
                        <a:pos x="0" y="19"/>
                      </a:cxn>
                      <a:cxn ang="0">
                        <a:pos x="3" y="22"/>
                      </a:cxn>
                      <a:cxn ang="0">
                        <a:pos x="3" y="0"/>
                      </a:cxn>
                      <a:cxn ang="0">
                        <a:pos x="0" y="0"/>
                      </a:cxn>
                    </a:cxnLst>
                    <a:rect l="0" t="0" r="r" b="b"/>
                    <a:pathLst>
                      <a:path w="3" h="22">
                        <a:moveTo>
                          <a:pt x="0" y="0"/>
                        </a:moveTo>
                        <a:lnTo>
                          <a:pt x="0" y="19"/>
                        </a:lnTo>
                        <a:lnTo>
                          <a:pt x="3" y="2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358" name="Rectangle 2902"/>
                  <p:cNvSpPr>
                    <a:spLocks noChangeArrowheads="1"/>
                  </p:cNvSpPr>
                  <p:nvPr/>
                </p:nvSpPr>
                <p:spPr bwMode="auto">
                  <a:xfrm>
                    <a:off x="5435" y="3435"/>
                    <a:ext cx="3" cy="2"/>
                  </a:xfrm>
                  <a:prstGeom prst="rect">
                    <a:avLst/>
                  </a:prstGeom>
                  <a:solidFill>
                    <a:srgbClr val="669900">
                      <a:alpha val="25000"/>
                    </a:srgbClr>
                  </a:solidFill>
                  <a:ln w="9525">
                    <a:noFill/>
                    <a:miter lim="800000"/>
                    <a:headEnd/>
                    <a:tailEnd/>
                  </a:ln>
                </p:spPr>
                <p:txBody>
                  <a:bodyPr/>
                  <a:lstStyle/>
                  <a:p>
                    <a:endParaRPr lang="es-SV"/>
                  </a:p>
                </p:txBody>
              </p:sp>
              <p:sp>
                <p:nvSpPr>
                  <p:cNvPr id="150359" name="Rectangle 2903"/>
                  <p:cNvSpPr>
                    <a:spLocks noChangeArrowheads="1"/>
                  </p:cNvSpPr>
                  <p:nvPr/>
                </p:nvSpPr>
                <p:spPr bwMode="auto">
                  <a:xfrm>
                    <a:off x="5435" y="3447"/>
                    <a:ext cx="3" cy="17"/>
                  </a:xfrm>
                  <a:prstGeom prst="rect">
                    <a:avLst/>
                  </a:prstGeom>
                  <a:solidFill>
                    <a:srgbClr val="669900">
                      <a:alpha val="25000"/>
                    </a:srgbClr>
                  </a:solidFill>
                  <a:ln w="9525">
                    <a:noFill/>
                    <a:miter lim="800000"/>
                    <a:headEnd/>
                    <a:tailEnd/>
                  </a:ln>
                </p:spPr>
                <p:txBody>
                  <a:bodyPr/>
                  <a:lstStyle/>
                  <a:p>
                    <a:endParaRPr lang="es-SV"/>
                  </a:p>
                </p:txBody>
              </p:sp>
              <p:sp>
                <p:nvSpPr>
                  <p:cNvPr id="150360" name="Rectangle 2904"/>
                  <p:cNvSpPr>
                    <a:spLocks noChangeArrowheads="1"/>
                  </p:cNvSpPr>
                  <p:nvPr/>
                </p:nvSpPr>
                <p:spPr bwMode="auto">
                  <a:xfrm>
                    <a:off x="5435" y="3467"/>
                    <a:ext cx="3" cy="14"/>
                  </a:xfrm>
                  <a:prstGeom prst="rect">
                    <a:avLst/>
                  </a:prstGeom>
                  <a:solidFill>
                    <a:srgbClr val="669900">
                      <a:alpha val="25000"/>
                    </a:srgbClr>
                  </a:solidFill>
                  <a:ln w="9525">
                    <a:noFill/>
                    <a:miter lim="800000"/>
                    <a:headEnd/>
                    <a:tailEnd/>
                  </a:ln>
                </p:spPr>
                <p:txBody>
                  <a:bodyPr/>
                  <a:lstStyle/>
                  <a:p>
                    <a:endParaRPr lang="es-SV"/>
                  </a:p>
                </p:txBody>
              </p:sp>
              <p:sp>
                <p:nvSpPr>
                  <p:cNvPr id="150361" name="Rectangle 2905"/>
                  <p:cNvSpPr>
                    <a:spLocks noChangeArrowheads="1"/>
                  </p:cNvSpPr>
                  <p:nvPr/>
                </p:nvSpPr>
                <p:spPr bwMode="auto">
                  <a:xfrm>
                    <a:off x="5435" y="3484"/>
                    <a:ext cx="3" cy="46"/>
                  </a:xfrm>
                  <a:prstGeom prst="rect">
                    <a:avLst/>
                  </a:prstGeom>
                  <a:solidFill>
                    <a:srgbClr val="669900">
                      <a:alpha val="25000"/>
                    </a:srgbClr>
                  </a:solidFill>
                  <a:ln w="9525">
                    <a:noFill/>
                    <a:miter lim="800000"/>
                    <a:headEnd/>
                    <a:tailEnd/>
                  </a:ln>
                </p:spPr>
                <p:txBody>
                  <a:bodyPr/>
                  <a:lstStyle/>
                  <a:p>
                    <a:endParaRPr lang="es-SV"/>
                  </a:p>
                </p:txBody>
              </p:sp>
              <p:sp>
                <p:nvSpPr>
                  <p:cNvPr id="150362" name="Rectangle 2906"/>
                  <p:cNvSpPr>
                    <a:spLocks noChangeArrowheads="1"/>
                  </p:cNvSpPr>
                  <p:nvPr/>
                </p:nvSpPr>
                <p:spPr bwMode="auto">
                  <a:xfrm>
                    <a:off x="5435" y="3533"/>
                    <a:ext cx="3" cy="2"/>
                  </a:xfrm>
                  <a:prstGeom prst="rect">
                    <a:avLst/>
                  </a:prstGeom>
                  <a:solidFill>
                    <a:srgbClr val="669900">
                      <a:alpha val="25000"/>
                    </a:srgbClr>
                  </a:solidFill>
                  <a:ln w="9525">
                    <a:noFill/>
                    <a:miter lim="800000"/>
                    <a:headEnd/>
                    <a:tailEnd/>
                  </a:ln>
                </p:spPr>
                <p:txBody>
                  <a:bodyPr/>
                  <a:lstStyle/>
                  <a:p>
                    <a:endParaRPr lang="es-SV"/>
                  </a:p>
                </p:txBody>
              </p:sp>
              <p:sp>
                <p:nvSpPr>
                  <p:cNvPr id="150363" name="Freeform 2907"/>
                  <p:cNvSpPr>
                    <a:spLocks/>
                  </p:cNvSpPr>
                  <p:nvPr/>
                </p:nvSpPr>
                <p:spPr bwMode="auto">
                  <a:xfrm>
                    <a:off x="5435" y="3538"/>
                    <a:ext cx="3" cy="14"/>
                  </a:xfrm>
                  <a:custGeom>
                    <a:avLst/>
                    <a:gdLst/>
                    <a:ahLst/>
                    <a:cxnLst>
                      <a:cxn ang="0">
                        <a:pos x="0" y="0"/>
                      </a:cxn>
                      <a:cxn ang="0">
                        <a:pos x="0" y="14"/>
                      </a:cxn>
                      <a:cxn ang="0">
                        <a:pos x="3" y="12"/>
                      </a:cxn>
                      <a:cxn ang="0">
                        <a:pos x="3" y="0"/>
                      </a:cxn>
                      <a:cxn ang="0">
                        <a:pos x="0" y="0"/>
                      </a:cxn>
                    </a:cxnLst>
                    <a:rect l="0" t="0" r="r" b="b"/>
                    <a:pathLst>
                      <a:path w="3" h="14">
                        <a:moveTo>
                          <a:pt x="0" y="0"/>
                        </a:moveTo>
                        <a:lnTo>
                          <a:pt x="0" y="14"/>
                        </a:lnTo>
                        <a:lnTo>
                          <a:pt x="3" y="1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364" name="Freeform 2908"/>
                  <p:cNvSpPr>
                    <a:spLocks/>
                  </p:cNvSpPr>
                  <p:nvPr/>
                </p:nvSpPr>
                <p:spPr bwMode="auto">
                  <a:xfrm>
                    <a:off x="5438" y="3188"/>
                    <a:ext cx="2" cy="7"/>
                  </a:xfrm>
                  <a:custGeom>
                    <a:avLst/>
                    <a:gdLst/>
                    <a:ahLst/>
                    <a:cxnLst>
                      <a:cxn ang="0">
                        <a:pos x="0" y="0"/>
                      </a:cxn>
                      <a:cxn ang="0">
                        <a:pos x="0" y="7"/>
                      </a:cxn>
                      <a:cxn ang="0">
                        <a:pos x="2" y="4"/>
                      </a:cxn>
                      <a:cxn ang="0">
                        <a:pos x="2" y="2"/>
                      </a:cxn>
                      <a:cxn ang="0">
                        <a:pos x="0" y="0"/>
                      </a:cxn>
                    </a:cxnLst>
                    <a:rect l="0" t="0" r="r" b="b"/>
                    <a:pathLst>
                      <a:path w="2" h="7">
                        <a:moveTo>
                          <a:pt x="0" y="0"/>
                        </a:moveTo>
                        <a:lnTo>
                          <a:pt x="0" y="7"/>
                        </a:lnTo>
                        <a:lnTo>
                          <a:pt x="2" y="4"/>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365" name="Rectangle 2909"/>
                  <p:cNvSpPr>
                    <a:spLocks noChangeArrowheads="1"/>
                  </p:cNvSpPr>
                  <p:nvPr/>
                </p:nvSpPr>
                <p:spPr bwMode="auto">
                  <a:xfrm>
                    <a:off x="5438" y="3197"/>
                    <a:ext cx="2" cy="147"/>
                  </a:xfrm>
                  <a:prstGeom prst="rect">
                    <a:avLst/>
                  </a:prstGeom>
                  <a:solidFill>
                    <a:srgbClr val="669900">
                      <a:alpha val="25000"/>
                    </a:srgbClr>
                  </a:solidFill>
                  <a:ln w="9525">
                    <a:noFill/>
                    <a:miter lim="800000"/>
                    <a:headEnd/>
                    <a:tailEnd/>
                  </a:ln>
                </p:spPr>
                <p:txBody>
                  <a:bodyPr/>
                  <a:lstStyle/>
                  <a:p>
                    <a:endParaRPr lang="es-SV"/>
                  </a:p>
                </p:txBody>
              </p:sp>
              <p:sp>
                <p:nvSpPr>
                  <p:cNvPr id="150366" name="Rectangle 2910"/>
                  <p:cNvSpPr>
                    <a:spLocks noChangeArrowheads="1"/>
                  </p:cNvSpPr>
                  <p:nvPr/>
                </p:nvSpPr>
                <p:spPr bwMode="auto">
                  <a:xfrm>
                    <a:off x="5438" y="3347"/>
                    <a:ext cx="2" cy="12"/>
                  </a:xfrm>
                  <a:prstGeom prst="rect">
                    <a:avLst/>
                  </a:prstGeom>
                  <a:solidFill>
                    <a:srgbClr val="669900">
                      <a:alpha val="25000"/>
                    </a:srgbClr>
                  </a:solidFill>
                  <a:ln w="9525">
                    <a:noFill/>
                    <a:miter lim="800000"/>
                    <a:headEnd/>
                    <a:tailEnd/>
                  </a:ln>
                </p:spPr>
                <p:txBody>
                  <a:bodyPr/>
                  <a:lstStyle/>
                  <a:p>
                    <a:endParaRPr lang="es-SV"/>
                  </a:p>
                </p:txBody>
              </p:sp>
              <p:sp>
                <p:nvSpPr>
                  <p:cNvPr id="150367" name="Freeform 2911"/>
                  <p:cNvSpPr>
                    <a:spLocks/>
                  </p:cNvSpPr>
                  <p:nvPr/>
                </p:nvSpPr>
                <p:spPr bwMode="auto">
                  <a:xfrm>
                    <a:off x="5438" y="3371"/>
                    <a:ext cx="2" cy="37"/>
                  </a:xfrm>
                  <a:custGeom>
                    <a:avLst/>
                    <a:gdLst/>
                    <a:ahLst/>
                    <a:cxnLst>
                      <a:cxn ang="0">
                        <a:pos x="0" y="0"/>
                      </a:cxn>
                      <a:cxn ang="0">
                        <a:pos x="0" y="37"/>
                      </a:cxn>
                      <a:cxn ang="0">
                        <a:pos x="2" y="37"/>
                      </a:cxn>
                      <a:cxn ang="0">
                        <a:pos x="2" y="3"/>
                      </a:cxn>
                      <a:cxn ang="0">
                        <a:pos x="0" y="0"/>
                      </a:cxn>
                    </a:cxnLst>
                    <a:rect l="0" t="0" r="r" b="b"/>
                    <a:pathLst>
                      <a:path w="2" h="37">
                        <a:moveTo>
                          <a:pt x="0" y="0"/>
                        </a:moveTo>
                        <a:lnTo>
                          <a:pt x="0" y="37"/>
                        </a:lnTo>
                        <a:lnTo>
                          <a:pt x="2" y="37"/>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368" name="Rectangle 2912"/>
                  <p:cNvSpPr>
                    <a:spLocks noChangeArrowheads="1"/>
                  </p:cNvSpPr>
                  <p:nvPr/>
                </p:nvSpPr>
                <p:spPr bwMode="auto">
                  <a:xfrm>
                    <a:off x="5438" y="3413"/>
                    <a:ext cx="2" cy="22"/>
                  </a:xfrm>
                  <a:prstGeom prst="rect">
                    <a:avLst/>
                  </a:prstGeom>
                  <a:solidFill>
                    <a:srgbClr val="669900">
                      <a:alpha val="25000"/>
                    </a:srgbClr>
                  </a:solidFill>
                  <a:ln w="9525">
                    <a:noFill/>
                    <a:miter lim="800000"/>
                    <a:headEnd/>
                    <a:tailEnd/>
                  </a:ln>
                </p:spPr>
                <p:txBody>
                  <a:bodyPr/>
                  <a:lstStyle/>
                  <a:p>
                    <a:endParaRPr lang="es-SV"/>
                  </a:p>
                </p:txBody>
              </p:sp>
              <p:sp>
                <p:nvSpPr>
                  <p:cNvPr id="150369" name="Rectangle 2913"/>
                  <p:cNvSpPr>
                    <a:spLocks noChangeArrowheads="1"/>
                  </p:cNvSpPr>
                  <p:nvPr/>
                </p:nvSpPr>
                <p:spPr bwMode="auto">
                  <a:xfrm>
                    <a:off x="5438" y="3437"/>
                    <a:ext cx="2" cy="5"/>
                  </a:xfrm>
                  <a:prstGeom prst="rect">
                    <a:avLst/>
                  </a:prstGeom>
                  <a:solidFill>
                    <a:srgbClr val="669900">
                      <a:alpha val="25000"/>
                    </a:srgbClr>
                  </a:solidFill>
                  <a:ln w="9525">
                    <a:noFill/>
                    <a:miter lim="800000"/>
                    <a:headEnd/>
                    <a:tailEnd/>
                  </a:ln>
                </p:spPr>
                <p:txBody>
                  <a:bodyPr/>
                  <a:lstStyle/>
                  <a:p>
                    <a:endParaRPr lang="es-SV"/>
                  </a:p>
                </p:txBody>
              </p:sp>
              <p:sp>
                <p:nvSpPr>
                  <p:cNvPr id="150370" name="Freeform 2914"/>
                  <p:cNvSpPr>
                    <a:spLocks/>
                  </p:cNvSpPr>
                  <p:nvPr/>
                </p:nvSpPr>
                <p:spPr bwMode="auto">
                  <a:xfrm>
                    <a:off x="5438" y="3447"/>
                    <a:ext cx="2" cy="7"/>
                  </a:xfrm>
                  <a:custGeom>
                    <a:avLst/>
                    <a:gdLst/>
                    <a:ahLst/>
                    <a:cxnLst>
                      <a:cxn ang="0">
                        <a:pos x="0" y="0"/>
                      </a:cxn>
                      <a:cxn ang="0">
                        <a:pos x="0" y="7"/>
                      </a:cxn>
                      <a:cxn ang="0">
                        <a:pos x="2" y="5"/>
                      </a:cxn>
                      <a:cxn ang="0">
                        <a:pos x="2" y="0"/>
                      </a:cxn>
                      <a:cxn ang="0">
                        <a:pos x="0" y="0"/>
                      </a:cxn>
                    </a:cxnLst>
                    <a:rect l="0" t="0" r="r" b="b"/>
                    <a:pathLst>
                      <a:path w="2" h="7">
                        <a:moveTo>
                          <a:pt x="0" y="0"/>
                        </a:moveTo>
                        <a:lnTo>
                          <a:pt x="0" y="7"/>
                        </a:lnTo>
                        <a:lnTo>
                          <a:pt x="2" y="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371" name="Freeform 2915"/>
                  <p:cNvSpPr>
                    <a:spLocks/>
                  </p:cNvSpPr>
                  <p:nvPr/>
                </p:nvSpPr>
                <p:spPr bwMode="auto">
                  <a:xfrm>
                    <a:off x="5438" y="3454"/>
                    <a:ext cx="2" cy="10"/>
                  </a:xfrm>
                  <a:custGeom>
                    <a:avLst/>
                    <a:gdLst/>
                    <a:ahLst/>
                    <a:cxnLst>
                      <a:cxn ang="0">
                        <a:pos x="0" y="0"/>
                      </a:cxn>
                      <a:cxn ang="0">
                        <a:pos x="0" y="10"/>
                      </a:cxn>
                      <a:cxn ang="0">
                        <a:pos x="2" y="10"/>
                      </a:cxn>
                      <a:cxn ang="0">
                        <a:pos x="2" y="3"/>
                      </a:cxn>
                      <a:cxn ang="0">
                        <a:pos x="0" y="0"/>
                      </a:cxn>
                    </a:cxnLst>
                    <a:rect l="0" t="0" r="r" b="b"/>
                    <a:pathLst>
                      <a:path w="2" h="10">
                        <a:moveTo>
                          <a:pt x="0" y="0"/>
                        </a:moveTo>
                        <a:lnTo>
                          <a:pt x="0" y="10"/>
                        </a:lnTo>
                        <a:lnTo>
                          <a:pt x="2" y="10"/>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372" name="Freeform 2916"/>
                  <p:cNvSpPr>
                    <a:spLocks/>
                  </p:cNvSpPr>
                  <p:nvPr/>
                </p:nvSpPr>
                <p:spPr bwMode="auto">
                  <a:xfrm>
                    <a:off x="5438" y="3464"/>
                    <a:ext cx="2" cy="17"/>
                  </a:xfrm>
                  <a:custGeom>
                    <a:avLst/>
                    <a:gdLst/>
                    <a:ahLst/>
                    <a:cxnLst>
                      <a:cxn ang="0">
                        <a:pos x="0" y="3"/>
                      </a:cxn>
                      <a:cxn ang="0">
                        <a:pos x="0" y="17"/>
                      </a:cxn>
                      <a:cxn ang="0">
                        <a:pos x="2" y="17"/>
                      </a:cxn>
                      <a:cxn ang="0">
                        <a:pos x="2" y="0"/>
                      </a:cxn>
                      <a:cxn ang="0">
                        <a:pos x="0" y="3"/>
                      </a:cxn>
                    </a:cxnLst>
                    <a:rect l="0" t="0" r="r" b="b"/>
                    <a:pathLst>
                      <a:path w="2" h="17">
                        <a:moveTo>
                          <a:pt x="0" y="3"/>
                        </a:moveTo>
                        <a:lnTo>
                          <a:pt x="0" y="17"/>
                        </a:lnTo>
                        <a:lnTo>
                          <a:pt x="2" y="17"/>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373" name="Rectangle 2917"/>
                  <p:cNvSpPr>
                    <a:spLocks noChangeArrowheads="1"/>
                  </p:cNvSpPr>
                  <p:nvPr/>
                </p:nvSpPr>
                <p:spPr bwMode="auto">
                  <a:xfrm>
                    <a:off x="5438" y="3484"/>
                    <a:ext cx="2" cy="46"/>
                  </a:xfrm>
                  <a:prstGeom prst="rect">
                    <a:avLst/>
                  </a:prstGeom>
                  <a:solidFill>
                    <a:srgbClr val="669900">
                      <a:alpha val="25000"/>
                    </a:srgbClr>
                  </a:solidFill>
                  <a:ln w="9525">
                    <a:noFill/>
                    <a:miter lim="800000"/>
                    <a:headEnd/>
                    <a:tailEnd/>
                  </a:ln>
                </p:spPr>
                <p:txBody>
                  <a:bodyPr/>
                  <a:lstStyle/>
                  <a:p>
                    <a:endParaRPr lang="es-SV"/>
                  </a:p>
                </p:txBody>
              </p:sp>
              <p:sp>
                <p:nvSpPr>
                  <p:cNvPr id="150374" name="Rectangle 2918"/>
                  <p:cNvSpPr>
                    <a:spLocks noChangeArrowheads="1"/>
                  </p:cNvSpPr>
                  <p:nvPr/>
                </p:nvSpPr>
                <p:spPr bwMode="auto">
                  <a:xfrm>
                    <a:off x="5438" y="3533"/>
                    <a:ext cx="2" cy="2"/>
                  </a:xfrm>
                  <a:prstGeom prst="rect">
                    <a:avLst/>
                  </a:prstGeom>
                  <a:solidFill>
                    <a:srgbClr val="669900">
                      <a:alpha val="25000"/>
                    </a:srgbClr>
                  </a:solidFill>
                  <a:ln w="9525">
                    <a:noFill/>
                    <a:miter lim="800000"/>
                    <a:headEnd/>
                    <a:tailEnd/>
                  </a:ln>
                </p:spPr>
                <p:txBody>
                  <a:bodyPr/>
                  <a:lstStyle/>
                  <a:p>
                    <a:endParaRPr lang="es-SV"/>
                  </a:p>
                </p:txBody>
              </p:sp>
              <p:sp>
                <p:nvSpPr>
                  <p:cNvPr id="150375" name="Freeform 2919"/>
                  <p:cNvSpPr>
                    <a:spLocks/>
                  </p:cNvSpPr>
                  <p:nvPr/>
                </p:nvSpPr>
                <p:spPr bwMode="auto">
                  <a:xfrm>
                    <a:off x="5438" y="3538"/>
                    <a:ext cx="2" cy="12"/>
                  </a:xfrm>
                  <a:custGeom>
                    <a:avLst/>
                    <a:gdLst/>
                    <a:ahLst/>
                    <a:cxnLst>
                      <a:cxn ang="0">
                        <a:pos x="0" y="0"/>
                      </a:cxn>
                      <a:cxn ang="0">
                        <a:pos x="0" y="12"/>
                      </a:cxn>
                      <a:cxn ang="0">
                        <a:pos x="2" y="12"/>
                      </a:cxn>
                      <a:cxn ang="0">
                        <a:pos x="2" y="2"/>
                      </a:cxn>
                      <a:cxn ang="0">
                        <a:pos x="0" y="0"/>
                      </a:cxn>
                    </a:cxnLst>
                    <a:rect l="0" t="0" r="r" b="b"/>
                    <a:pathLst>
                      <a:path w="2" h="12">
                        <a:moveTo>
                          <a:pt x="0" y="0"/>
                        </a:moveTo>
                        <a:lnTo>
                          <a:pt x="0" y="12"/>
                        </a:lnTo>
                        <a:lnTo>
                          <a:pt x="2" y="12"/>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376" name="Rectangle 2920"/>
                  <p:cNvSpPr>
                    <a:spLocks noChangeArrowheads="1"/>
                  </p:cNvSpPr>
                  <p:nvPr/>
                </p:nvSpPr>
                <p:spPr bwMode="auto">
                  <a:xfrm>
                    <a:off x="5440" y="3202"/>
                    <a:ext cx="2" cy="142"/>
                  </a:xfrm>
                  <a:prstGeom prst="rect">
                    <a:avLst/>
                  </a:prstGeom>
                  <a:solidFill>
                    <a:srgbClr val="669900">
                      <a:alpha val="25000"/>
                    </a:srgbClr>
                  </a:solidFill>
                  <a:ln w="9525">
                    <a:noFill/>
                    <a:miter lim="800000"/>
                    <a:headEnd/>
                    <a:tailEnd/>
                  </a:ln>
                </p:spPr>
                <p:txBody>
                  <a:bodyPr/>
                  <a:lstStyle/>
                  <a:p>
                    <a:endParaRPr lang="es-SV"/>
                  </a:p>
                </p:txBody>
              </p:sp>
              <p:sp>
                <p:nvSpPr>
                  <p:cNvPr id="150377" name="Rectangle 2921"/>
                  <p:cNvSpPr>
                    <a:spLocks noChangeArrowheads="1"/>
                  </p:cNvSpPr>
                  <p:nvPr/>
                </p:nvSpPr>
                <p:spPr bwMode="auto">
                  <a:xfrm>
                    <a:off x="5440" y="3349"/>
                    <a:ext cx="2" cy="7"/>
                  </a:xfrm>
                  <a:prstGeom prst="rect">
                    <a:avLst/>
                  </a:prstGeom>
                  <a:solidFill>
                    <a:srgbClr val="669900">
                      <a:alpha val="25000"/>
                    </a:srgbClr>
                  </a:solidFill>
                  <a:ln w="9525">
                    <a:noFill/>
                    <a:miter lim="800000"/>
                    <a:headEnd/>
                    <a:tailEnd/>
                  </a:ln>
                </p:spPr>
                <p:txBody>
                  <a:bodyPr/>
                  <a:lstStyle/>
                  <a:p>
                    <a:endParaRPr lang="es-SV"/>
                  </a:p>
                </p:txBody>
              </p:sp>
              <p:sp>
                <p:nvSpPr>
                  <p:cNvPr id="150378" name="Freeform 2922"/>
                  <p:cNvSpPr>
                    <a:spLocks/>
                  </p:cNvSpPr>
                  <p:nvPr/>
                </p:nvSpPr>
                <p:spPr bwMode="auto">
                  <a:xfrm>
                    <a:off x="5438" y="3361"/>
                    <a:ext cx="2" cy="8"/>
                  </a:xfrm>
                  <a:custGeom>
                    <a:avLst/>
                    <a:gdLst/>
                    <a:ahLst/>
                    <a:cxnLst>
                      <a:cxn ang="0">
                        <a:pos x="0" y="3"/>
                      </a:cxn>
                      <a:cxn ang="0">
                        <a:pos x="0" y="8"/>
                      </a:cxn>
                      <a:cxn ang="0">
                        <a:pos x="2" y="8"/>
                      </a:cxn>
                      <a:cxn ang="0">
                        <a:pos x="2" y="0"/>
                      </a:cxn>
                      <a:cxn ang="0">
                        <a:pos x="0" y="3"/>
                      </a:cxn>
                    </a:cxnLst>
                    <a:rect l="0" t="0" r="r" b="b"/>
                    <a:pathLst>
                      <a:path w="2" h="8">
                        <a:moveTo>
                          <a:pt x="0" y="3"/>
                        </a:moveTo>
                        <a:lnTo>
                          <a:pt x="0" y="8"/>
                        </a:lnTo>
                        <a:lnTo>
                          <a:pt x="2" y="8"/>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379" name="Rectangle 2923"/>
                  <p:cNvSpPr>
                    <a:spLocks noChangeArrowheads="1"/>
                  </p:cNvSpPr>
                  <p:nvPr/>
                </p:nvSpPr>
                <p:spPr bwMode="auto">
                  <a:xfrm>
                    <a:off x="5440" y="3361"/>
                    <a:ext cx="2" cy="8"/>
                  </a:xfrm>
                  <a:prstGeom prst="rect">
                    <a:avLst/>
                  </a:prstGeom>
                  <a:solidFill>
                    <a:srgbClr val="669900">
                      <a:alpha val="25000"/>
                    </a:srgbClr>
                  </a:solidFill>
                  <a:ln w="9525">
                    <a:noFill/>
                    <a:miter lim="800000"/>
                    <a:headEnd/>
                    <a:tailEnd/>
                  </a:ln>
                </p:spPr>
                <p:txBody>
                  <a:bodyPr/>
                  <a:lstStyle/>
                  <a:p>
                    <a:endParaRPr lang="es-SV"/>
                  </a:p>
                </p:txBody>
              </p:sp>
              <p:sp>
                <p:nvSpPr>
                  <p:cNvPr id="150380" name="Rectangle 2924"/>
                  <p:cNvSpPr>
                    <a:spLocks noChangeArrowheads="1"/>
                  </p:cNvSpPr>
                  <p:nvPr/>
                </p:nvSpPr>
                <p:spPr bwMode="auto">
                  <a:xfrm>
                    <a:off x="5440" y="3374"/>
                    <a:ext cx="2" cy="34"/>
                  </a:xfrm>
                  <a:prstGeom prst="rect">
                    <a:avLst/>
                  </a:prstGeom>
                  <a:solidFill>
                    <a:srgbClr val="669900">
                      <a:alpha val="25000"/>
                    </a:srgbClr>
                  </a:solidFill>
                  <a:ln w="9525">
                    <a:noFill/>
                    <a:miter lim="800000"/>
                    <a:headEnd/>
                    <a:tailEnd/>
                  </a:ln>
                </p:spPr>
                <p:txBody>
                  <a:bodyPr/>
                  <a:lstStyle/>
                  <a:p>
                    <a:endParaRPr lang="es-SV"/>
                  </a:p>
                </p:txBody>
              </p:sp>
              <p:sp>
                <p:nvSpPr>
                  <p:cNvPr id="150381" name="Rectangle 2925"/>
                  <p:cNvSpPr>
                    <a:spLocks noChangeArrowheads="1"/>
                  </p:cNvSpPr>
                  <p:nvPr/>
                </p:nvSpPr>
                <p:spPr bwMode="auto">
                  <a:xfrm>
                    <a:off x="5440" y="3413"/>
                    <a:ext cx="2" cy="29"/>
                  </a:xfrm>
                  <a:prstGeom prst="rect">
                    <a:avLst/>
                  </a:prstGeom>
                  <a:solidFill>
                    <a:srgbClr val="669900">
                      <a:alpha val="25000"/>
                    </a:srgbClr>
                  </a:solidFill>
                  <a:ln w="9525">
                    <a:noFill/>
                    <a:miter lim="800000"/>
                    <a:headEnd/>
                    <a:tailEnd/>
                  </a:ln>
                </p:spPr>
                <p:txBody>
                  <a:bodyPr/>
                  <a:lstStyle/>
                  <a:p>
                    <a:endParaRPr lang="es-SV"/>
                  </a:p>
                </p:txBody>
              </p:sp>
              <p:sp>
                <p:nvSpPr>
                  <p:cNvPr id="150382" name="Rectangle 2926"/>
                  <p:cNvSpPr>
                    <a:spLocks noChangeArrowheads="1"/>
                  </p:cNvSpPr>
                  <p:nvPr/>
                </p:nvSpPr>
                <p:spPr bwMode="auto">
                  <a:xfrm>
                    <a:off x="5440" y="3445"/>
                    <a:ext cx="2" cy="2"/>
                  </a:xfrm>
                  <a:prstGeom prst="rect">
                    <a:avLst/>
                  </a:prstGeom>
                  <a:solidFill>
                    <a:srgbClr val="669900">
                      <a:alpha val="25000"/>
                    </a:srgbClr>
                  </a:solidFill>
                  <a:ln w="9525">
                    <a:noFill/>
                    <a:miter lim="800000"/>
                    <a:headEnd/>
                    <a:tailEnd/>
                  </a:ln>
                </p:spPr>
                <p:txBody>
                  <a:bodyPr/>
                  <a:lstStyle/>
                  <a:p>
                    <a:endParaRPr lang="es-SV"/>
                  </a:p>
                </p:txBody>
              </p:sp>
              <p:sp>
                <p:nvSpPr>
                  <p:cNvPr id="150383" name="Freeform 2927"/>
                  <p:cNvSpPr>
                    <a:spLocks/>
                  </p:cNvSpPr>
                  <p:nvPr/>
                </p:nvSpPr>
                <p:spPr bwMode="auto">
                  <a:xfrm>
                    <a:off x="5440" y="3459"/>
                    <a:ext cx="2" cy="3"/>
                  </a:xfrm>
                  <a:custGeom>
                    <a:avLst/>
                    <a:gdLst/>
                    <a:ahLst/>
                    <a:cxnLst>
                      <a:cxn ang="0">
                        <a:pos x="0" y="0"/>
                      </a:cxn>
                      <a:cxn ang="0">
                        <a:pos x="0" y="3"/>
                      </a:cxn>
                      <a:cxn ang="0">
                        <a:pos x="2" y="0"/>
                      </a:cxn>
                      <a:cxn ang="0">
                        <a:pos x="2" y="0"/>
                      </a:cxn>
                      <a:cxn ang="0">
                        <a:pos x="0" y="0"/>
                      </a:cxn>
                    </a:cxnLst>
                    <a:rect l="0" t="0" r="r" b="b"/>
                    <a:pathLst>
                      <a:path w="2" h="3">
                        <a:moveTo>
                          <a:pt x="0" y="0"/>
                        </a:moveTo>
                        <a:lnTo>
                          <a:pt x="0" y="3"/>
                        </a:lnTo>
                        <a:lnTo>
                          <a:pt x="2" y="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384" name="Rectangle 2928"/>
                  <p:cNvSpPr>
                    <a:spLocks noChangeArrowheads="1"/>
                  </p:cNvSpPr>
                  <p:nvPr/>
                </p:nvSpPr>
                <p:spPr bwMode="auto">
                  <a:xfrm>
                    <a:off x="5440" y="3464"/>
                    <a:ext cx="2" cy="10"/>
                  </a:xfrm>
                  <a:prstGeom prst="rect">
                    <a:avLst/>
                  </a:prstGeom>
                  <a:solidFill>
                    <a:srgbClr val="669900">
                      <a:alpha val="25000"/>
                    </a:srgbClr>
                  </a:solidFill>
                  <a:ln w="9525">
                    <a:noFill/>
                    <a:miter lim="800000"/>
                    <a:headEnd/>
                    <a:tailEnd/>
                  </a:ln>
                </p:spPr>
                <p:txBody>
                  <a:bodyPr/>
                  <a:lstStyle/>
                  <a:p>
                    <a:endParaRPr lang="es-SV"/>
                  </a:p>
                </p:txBody>
              </p:sp>
              <p:sp>
                <p:nvSpPr>
                  <p:cNvPr id="150385" name="Rectangle 2929"/>
                  <p:cNvSpPr>
                    <a:spLocks noChangeArrowheads="1"/>
                  </p:cNvSpPr>
                  <p:nvPr/>
                </p:nvSpPr>
                <p:spPr bwMode="auto">
                  <a:xfrm>
                    <a:off x="5440" y="3484"/>
                    <a:ext cx="2" cy="46"/>
                  </a:xfrm>
                  <a:prstGeom prst="rect">
                    <a:avLst/>
                  </a:prstGeom>
                  <a:solidFill>
                    <a:srgbClr val="669900">
                      <a:alpha val="25000"/>
                    </a:srgbClr>
                  </a:solidFill>
                  <a:ln w="9525">
                    <a:noFill/>
                    <a:miter lim="800000"/>
                    <a:headEnd/>
                    <a:tailEnd/>
                  </a:ln>
                </p:spPr>
                <p:txBody>
                  <a:bodyPr/>
                  <a:lstStyle/>
                  <a:p>
                    <a:endParaRPr lang="es-SV"/>
                  </a:p>
                </p:txBody>
              </p:sp>
              <p:sp>
                <p:nvSpPr>
                  <p:cNvPr id="150386" name="Freeform 2930"/>
                  <p:cNvSpPr>
                    <a:spLocks/>
                  </p:cNvSpPr>
                  <p:nvPr/>
                </p:nvSpPr>
                <p:spPr bwMode="auto">
                  <a:xfrm>
                    <a:off x="5442" y="3207"/>
                    <a:ext cx="3" cy="142"/>
                  </a:xfrm>
                  <a:custGeom>
                    <a:avLst/>
                    <a:gdLst/>
                    <a:ahLst/>
                    <a:cxnLst>
                      <a:cxn ang="0">
                        <a:pos x="0" y="0"/>
                      </a:cxn>
                      <a:cxn ang="0">
                        <a:pos x="0" y="140"/>
                      </a:cxn>
                      <a:cxn ang="0">
                        <a:pos x="3" y="142"/>
                      </a:cxn>
                      <a:cxn ang="0">
                        <a:pos x="3" y="0"/>
                      </a:cxn>
                      <a:cxn ang="0">
                        <a:pos x="0" y="0"/>
                      </a:cxn>
                    </a:cxnLst>
                    <a:rect l="0" t="0" r="r" b="b"/>
                    <a:pathLst>
                      <a:path w="3" h="142">
                        <a:moveTo>
                          <a:pt x="0" y="0"/>
                        </a:moveTo>
                        <a:lnTo>
                          <a:pt x="0" y="140"/>
                        </a:lnTo>
                        <a:lnTo>
                          <a:pt x="3" y="14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387" name="Freeform 2931"/>
                  <p:cNvSpPr>
                    <a:spLocks/>
                  </p:cNvSpPr>
                  <p:nvPr/>
                </p:nvSpPr>
                <p:spPr bwMode="auto">
                  <a:xfrm>
                    <a:off x="5442" y="3359"/>
                    <a:ext cx="3" cy="12"/>
                  </a:xfrm>
                  <a:custGeom>
                    <a:avLst/>
                    <a:gdLst/>
                    <a:ahLst/>
                    <a:cxnLst>
                      <a:cxn ang="0">
                        <a:pos x="0" y="2"/>
                      </a:cxn>
                      <a:cxn ang="0">
                        <a:pos x="0" y="12"/>
                      </a:cxn>
                      <a:cxn ang="0">
                        <a:pos x="3" y="12"/>
                      </a:cxn>
                      <a:cxn ang="0">
                        <a:pos x="3" y="0"/>
                      </a:cxn>
                      <a:cxn ang="0">
                        <a:pos x="0" y="2"/>
                      </a:cxn>
                    </a:cxnLst>
                    <a:rect l="0" t="0" r="r" b="b"/>
                    <a:pathLst>
                      <a:path w="3" h="12">
                        <a:moveTo>
                          <a:pt x="0" y="2"/>
                        </a:moveTo>
                        <a:lnTo>
                          <a:pt x="0" y="12"/>
                        </a:lnTo>
                        <a:lnTo>
                          <a:pt x="3" y="12"/>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388" name="Freeform 2932"/>
                  <p:cNvSpPr>
                    <a:spLocks/>
                  </p:cNvSpPr>
                  <p:nvPr/>
                </p:nvSpPr>
                <p:spPr bwMode="auto">
                  <a:xfrm>
                    <a:off x="5442" y="3378"/>
                    <a:ext cx="3" cy="30"/>
                  </a:xfrm>
                  <a:custGeom>
                    <a:avLst/>
                    <a:gdLst/>
                    <a:ahLst/>
                    <a:cxnLst>
                      <a:cxn ang="0">
                        <a:pos x="0" y="0"/>
                      </a:cxn>
                      <a:cxn ang="0">
                        <a:pos x="0" y="30"/>
                      </a:cxn>
                      <a:cxn ang="0">
                        <a:pos x="3" y="27"/>
                      </a:cxn>
                      <a:cxn ang="0">
                        <a:pos x="3" y="0"/>
                      </a:cxn>
                      <a:cxn ang="0">
                        <a:pos x="0" y="0"/>
                      </a:cxn>
                    </a:cxnLst>
                    <a:rect l="0" t="0" r="r" b="b"/>
                    <a:pathLst>
                      <a:path w="3" h="30">
                        <a:moveTo>
                          <a:pt x="0" y="0"/>
                        </a:moveTo>
                        <a:lnTo>
                          <a:pt x="0" y="30"/>
                        </a:lnTo>
                        <a:lnTo>
                          <a:pt x="3" y="27"/>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389" name="Freeform 2933"/>
                  <p:cNvSpPr>
                    <a:spLocks/>
                  </p:cNvSpPr>
                  <p:nvPr/>
                </p:nvSpPr>
                <p:spPr bwMode="auto">
                  <a:xfrm>
                    <a:off x="5442" y="3413"/>
                    <a:ext cx="3" cy="32"/>
                  </a:xfrm>
                  <a:custGeom>
                    <a:avLst/>
                    <a:gdLst/>
                    <a:ahLst/>
                    <a:cxnLst>
                      <a:cxn ang="0">
                        <a:pos x="0" y="0"/>
                      </a:cxn>
                      <a:cxn ang="0">
                        <a:pos x="0" y="29"/>
                      </a:cxn>
                      <a:cxn ang="0">
                        <a:pos x="3" y="32"/>
                      </a:cxn>
                      <a:cxn ang="0">
                        <a:pos x="3" y="0"/>
                      </a:cxn>
                      <a:cxn ang="0">
                        <a:pos x="0" y="0"/>
                      </a:cxn>
                    </a:cxnLst>
                    <a:rect l="0" t="0" r="r" b="b"/>
                    <a:pathLst>
                      <a:path w="3" h="32">
                        <a:moveTo>
                          <a:pt x="0" y="0"/>
                        </a:moveTo>
                        <a:lnTo>
                          <a:pt x="0" y="29"/>
                        </a:lnTo>
                        <a:lnTo>
                          <a:pt x="3" y="3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390" name="Freeform 2934"/>
                  <p:cNvSpPr>
                    <a:spLocks/>
                  </p:cNvSpPr>
                  <p:nvPr/>
                </p:nvSpPr>
                <p:spPr bwMode="auto">
                  <a:xfrm>
                    <a:off x="5442" y="3445"/>
                    <a:ext cx="3" cy="12"/>
                  </a:xfrm>
                  <a:custGeom>
                    <a:avLst/>
                    <a:gdLst/>
                    <a:ahLst/>
                    <a:cxnLst>
                      <a:cxn ang="0">
                        <a:pos x="0" y="2"/>
                      </a:cxn>
                      <a:cxn ang="0">
                        <a:pos x="0" y="12"/>
                      </a:cxn>
                      <a:cxn ang="0">
                        <a:pos x="3" y="12"/>
                      </a:cxn>
                      <a:cxn ang="0">
                        <a:pos x="3" y="0"/>
                      </a:cxn>
                      <a:cxn ang="0">
                        <a:pos x="0" y="2"/>
                      </a:cxn>
                    </a:cxnLst>
                    <a:rect l="0" t="0" r="r" b="b"/>
                    <a:pathLst>
                      <a:path w="3" h="12">
                        <a:moveTo>
                          <a:pt x="0" y="2"/>
                        </a:moveTo>
                        <a:lnTo>
                          <a:pt x="0" y="12"/>
                        </a:lnTo>
                        <a:lnTo>
                          <a:pt x="3" y="12"/>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391" name="Freeform 2935"/>
                  <p:cNvSpPr>
                    <a:spLocks/>
                  </p:cNvSpPr>
                  <p:nvPr/>
                </p:nvSpPr>
                <p:spPr bwMode="auto">
                  <a:xfrm>
                    <a:off x="5442" y="3462"/>
                    <a:ext cx="3" cy="12"/>
                  </a:xfrm>
                  <a:custGeom>
                    <a:avLst/>
                    <a:gdLst/>
                    <a:ahLst/>
                    <a:cxnLst>
                      <a:cxn ang="0">
                        <a:pos x="0" y="0"/>
                      </a:cxn>
                      <a:cxn ang="0">
                        <a:pos x="0" y="12"/>
                      </a:cxn>
                      <a:cxn ang="0">
                        <a:pos x="3" y="9"/>
                      </a:cxn>
                      <a:cxn ang="0">
                        <a:pos x="3" y="0"/>
                      </a:cxn>
                      <a:cxn ang="0">
                        <a:pos x="0" y="0"/>
                      </a:cxn>
                    </a:cxnLst>
                    <a:rect l="0" t="0" r="r" b="b"/>
                    <a:pathLst>
                      <a:path w="3" h="12">
                        <a:moveTo>
                          <a:pt x="0" y="0"/>
                        </a:moveTo>
                        <a:lnTo>
                          <a:pt x="0" y="12"/>
                        </a:lnTo>
                        <a:lnTo>
                          <a:pt x="3" y="9"/>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392" name="Freeform 2936"/>
                  <p:cNvSpPr>
                    <a:spLocks/>
                  </p:cNvSpPr>
                  <p:nvPr/>
                </p:nvSpPr>
                <p:spPr bwMode="auto">
                  <a:xfrm>
                    <a:off x="5442" y="3476"/>
                    <a:ext cx="3" cy="40"/>
                  </a:xfrm>
                  <a:custGeom>
                    <a:avLst/>
                    <a:gdLst/>
                    <a:ahLst/>
                    <a:cxnLst>
                      <a:cxn ang="0">
                        <a:pos x="0" y="3"/>
                      </a:cxn>
                      <a:cxn ang="0">
                        <a:pos x="0" y="40"/>
                      </a:cxn>
                      <a:cxn ang="0">
                        <a:pos x="3" y="37"/>
                      </a:cxn>
                      <a:cxn ang="0">
                        <a:pos x="3" y="0"/>
                      </a:cxn>
                      <a:cxn ang="0">
                        <a:pos x="0" y="3"/>
                      </a:cxn>
                    </a:cxnLst>
                    <a:rect l="0" t="0" r="r" b="b"/>
                    <a:pathLst>
                      <a:path w="3" h="40">
                        <a:moveTo>
                          <a:pt x="0" y="3"/>
                        </a:moveTo>
                        <a:lnTo>
                          <a:pt x="0" y="40"/>
                        </a:lnTo>
                        <a:lnTo>
                          <a:pt x="3" y="37"/>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393" name="Freeform 2937"/>
                  <p:cNvSpPr>
                    <a:spLocks/>
                  </p:cNvSpPr>
                  <p:nvPr/>
                </p:nvSpPr>
                <p:spPr bwMode="auto">
                  <a:xfrm>
                    <a:off x="5442" y="3516"/>
                    <a:ext cx="3" cy="4"/>
                  </a:xfrm>
                  <a:custGeom>
                    <a:avLst/>
                    <a:gdLst/>
                    <a:ahLst/>
                    <a:cxnLst>
                      <a:cxn ang="0">
                        <a:pos x="0" y="0"/>
                      </a:cxn>
                      <a:cxn ang="0">
                        <a:pos x="0" y="4"/>
                      </a:cxn>
                      <a:cxn ang="0">
                        <a:pos x="3" y="2"/>
                      </a:cxn>
                      <a:cxn ang="0">
                        <a:pos x="3" y="2"/>
                      </a:cxn>
                      <a:cxn ang="0">
                        <a:pos x="0" y="0"/>
                      </a:cxn>
                    </a:cxnLst>
                    <a:rect l="0" t="0" r="r" b="b"/>
                    <a:pathLst>
                      <a:path w="3" h="4">
                        <a:moveTo>
                          <a:pt x="0" y="0"/>
                        </a:moveTo>
                        <a:lnTo>
                          <a:pt x="0" y="4"/>
                        </a:lnTo>
                        <a:lnTo>
                          <a:pt x="3" y="2"/>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394" name="Rectangle 2938"/>
                  <p:cNvSpPr>
                    <a:spLocks noChangeArrowheads="1"/>
                  </p:cNvSpPr>
                  <p:nvPr/>
                </p:nvSpPr>
                <p:spPr bwMode="auto">
                  <a:xfrm>
                    <a:off x="5442" y="3523"/>
                    <a:ext cx="3" cy="7"/>
                  </a:xfrm>
                  <a:prstGeom prst="rect">
                    <a:avLst/>
                  </a:prstGeom>
                  <a:solidFill>
                    <a:srgbClr val="669900">
                      <a:alpha val="25000"/>
                    </a:srgbClr>
                  </a:solidFill>
                  <a:ln w="9525">
                    <a:noFill/>
                    <a:miter lim="800000"/>
                    <a:headEnd/>
                    <a:tailEnd/>
                  </a:ln>
                </p:spPr>
                <p:txBody>
                  <a:bodyPr/>
                  <a:lstStyle/>
                  <a:p>
                    <a:endParaRPr lang="es-SV"/>
                  </a:p>
                </p:txBody>
              </p:sp>
              <p:sp>
                <p:nvSpPr>
                  <p:cNvPr id="150395" name="Freeform 2939"/>
                  <p:cNvSpPr>
                    <a:spLocks/>
                  </p:cNvSpPr>
                  <p:nvPr/>
                </p:nvSpPr>
                <p:spPr bwMode="auto">
                  <a:xfrm>
                    <a:off x="5445" y="3212"/>
                    <a:ext cx="2" cy="162"/>
                  </a:xfrm>
                  <a:custGeom>
                    <a:avLst/>
                    <a:gdLst/>
                    <a:ahLst/>
                    <a:cxnLst>
                      <a:cxn ang="0">
                        <a:pos x="0" y="0"/>
                      </a:cxn>
                      <a:cxn ang="0">
                        <a:pos x="0" y="162"/>
                      </a:cxn>
                      <a:cxn ang="0">
                        <a:pos x="2" y="159"/>
                      </a:cxn>
                      <a:cxn ang="0">
                        <a:pos x="2" y="0"/>
                      </a:cxn>
                      <a:cxn ang="0">
                        <a:pos x="0" y="0"/>
                      </a:cxn>
                    </a:cxnLst>
                    <a:rect l="0" t="0" r="r" b="b"/>
                    <a:pathLst>
                      <a:path w="2" h="162">
                        <a:moveTo>
                          <a:pt x="0" y="0"/>
                        </a:moveTo>
                        <a:lnTo>
                          <a:pt x="0" y="162"/>
                        </a:lnTo>
                        <a:lnTo>
                          <a:pt x="2" y="159"/>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396" name="Freeform 2940"/>
                  <p:cNvSpPr>
                    <a:spLocks/>
                  </p:cNvSpPr>
                  <p:nvPr/>
                </p:nvSpPr>
                <p:spPr bwMode="auto">
                  <a:xfrm>
                    <a:off x="5445" y="3376"/>
                    <a:ext cx="2" cy="27"/>
                  </a:xfrm>
                  <a:custGeom>
                    <a:avLst/>
                    <a:gdLst/>
                    <a:ahLst/>
                    <a:cxnLst>
                      <a:cxn ang="0">
                        <a:pos x="0" y="2"/>
                      </a:cxn>
                      <a:cxn ang="0">
                        <a:pos x="0" y="27"/>
                      </a:cxn>
                      <a:cxn ang="0">
                        <a:pos x="2" y="24"/>
                      </a:cxn>
                      <a:cxn ang="0">
                        <a:pos x="2" y="0"/>
                      </a:cxn>
                      <a:cxn ang="0">
                        <a:pos x="0" y="2"/>
                      </a:cxn>
                    </a:cxnLst>
                    <a:rect l="0" t="0" r="r" b="b"/>
                    <a:pathLst>
                      <a:path w="2" h="27">
                        <a:moveTo>
                          <a:pt x="0" y="2"/>
                        </a:moveTo>
                        <a:lnTo>
                          <a:pt x="0" y="27"/>
                        </a:lnTo>
                        <a:lnTo>
                          <a:pt x="2" y="24"/>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397" name="Freeform 2941"/>
                  <p:cNvSpPr>
                    <a:spLocks/>
                  </p:cNvSpPr>
                  <p:nvPr/>
                </p:nvSpPr>
                <p:spPr bwMode="auto">
                  <a:xfrm>
                    <a:off x="5445" y="3410"/>
                    <a:ext cx="2" cy="49"/>
                  </a:xfrm>
                  <a:custGeom>
                    <a:avLst/>
                    <a:gdLst/>
                    <a:ahLst/>
                    <a:cxnLst>
                      <a:cxn ang="0">
                        <a:pos x="0" y="3"/>
                      </a:cxn>
                      <a:cxn ang="0">
                        <a:pos x="0" y="49"/>
                      </a:cxn>
                      <a:cxn ang="0">
                        <a:pos x="2" y="47"/>
                      </a:cxn>
                      <a:cxn ang="0">
                        <a:pos x="2" y="0"/>
                      </a:cxn>
                      <a:cxn ang="0">
                        <a:pos x="0" y="3"/>
                      </a:cxn>
                    </a:cxnLst>
                    <a:rect l="0" t="0" r="r" b="b"/>
                    <a:pathLst>
                      <a:path w="2" h="49">
                        <a:moveTo>
                          <a:pt x="0" y="3"/>
                        </a:moveTo>
                        <a:lnTo>
                          <a:pt x="0" y="49"/>
                        </a:lnTo>
                        <a:lnTo>
                          <a:pt x="2" y="47"/>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398" name="Freeform 2942"/>
                  <p:cNvSpPr>
                    <a:spLocks/>
                  </p:cNvSpPr>
                  <p:nvPr/>
                </p:nvSpPr>
                <p:spPr bwMode="auto">
                  <a:xfrm>
                    <a:off x="5445" y="3462"/>
                    <a:ext cx="2" cy="9"/>
                  </a:xfrm>
                  <a:custGeom>
                    <a:avLst/>
                    <a:gdLst/>
                    <a:ahLst/>
                    <a:cxnLst>
                      <a:cxn ang="0">
                        <a:pos x="0" y="0"/>
                      </a:cxn>
                      <a:cxn ang="0">
                        <a:pos x="0" y="9"/>
                      </a:cxn>
                      <a:cxn ang="0">
                        <a:pos x="2" y="9"/>
                      </a:cxn>
                      <a:cxn ang="0">
                        <a:pos x="2" y="2"/>
                      </a:cxn>
                      <a:cxn ang="0">
                        <a:pos x="0" y="0"/>
                      </a:cxn>
                    </a:cxnLst>
                    <a:rect l="0" t="0" r="r" b="b"/>
                    <a:pathLst>
                      <a:path w="2" h="9">
                        <a:moveTo>
                          <a:pt x="0" y="0"/>
                        </a:moveTo>
                        <a:lnTo>
                          <a:pt x="0" y="9"/>
                        </a:lnTo>
                        <a:lnTo>
                          <a:pt x="2" y="9"/>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399" name="Rectangle 2943"/>
                  <p:cNvSpPr>
                    <a:spLocks noChangeArrowheads="1"/>
                  </p:cNvSpPr>
                  <p:nvPr/>
                </p:nvSpPr>
                <p:spPr bwMode="auto">
                  <a:xfrm>
                    <a:off x="5445" y="3474"/>
                    <a:ext cx="2" cy="29"/>
                  </a:xfrm>
                  <a:prstGeom prst="rect">
                    <a:avLst/>
                  </a:prstGeom>
                  <a:solidFill>
                    <a:srgbClr val="669900">
                      <a:alpha val="25000"/>
                    </a:srgbClr>
                  </a:solidFill>
                  <a:ln w="9525">
                    <a:noFill/>
                    <a:miter lim="800000"/>
                    <a:headEnd/>
                    <a:tailEnd/>
                  </a:ln>
                </p:spPr>
                <p:txBody>
                  <a:bodyPr/>
                  <a:lstStyle/>
                  <a:p>
                    <a:endParaRPr lang="es-SV"/>
                  </a:p>
                </p:txBody>
              </p:sp>
              <p:sp>
                <p:nvSpPr>
                  <p:cNvPr id="150400" name="Rectangle 2944"/>
                  <p:cNvSpPr>
                    <a:spLocks noChangeArrowheads="1"/>
                  </p:cNvSpPr>
                  <p:nvPr/>
                </p:nvSpPr>
                <p:spPr bwMode="auto">
                  <a:xfrm>
                    <a:off x="5445" y="3506"/>
                    <a:ext cx="2" cy="5"/>
                  </a:xfrm>
                  <a:prstGeom prst="rect">
                    <a:avLst/>
                  </a:prstGeom>
                  <a:solidFill>
                    <a:srgbClr val="669900">
                      <a:alpha val="25000"/>
                    </a:srgbClr>
                  </a:solidFill>
                  <a:ln w="9525">
                    <a:noFill/>
                    <a:miter lim="800000"/>
                    <a:headEnd/>
                    <a:tailEnd/>
                  </a:ln>
                </p:spPr>
                <p:txBody>
                  <a:bodyPr/>
                  <a:lstStyle/>
                  <a:p>
                    <a:endParaRPr lang="es-SV"/>
                  </a:p>
                </p:txBody>
              </p:sp>
              <p:sp>
                <p:nvSpPr>
                  <p:cNvPr id="150401" name="Freeform 2945"/>
                  <p:cNvSpPr>
                    <a:spLocks/>
                  </p:cNvSpPr>
                  <p:nvPr/>
                </p:nvSpPr>
                <p:spPr bwMode="auto">
                  <a:xfrm>
                    <a:off x="5447" y="3224"/>
                    <a:ext cx="3" cy="142"/>
                  </a:xfrm>
                  <a:custGeom>
                    <a:avLst/>
                    <a:gdLst/>
                    <a:ahLst/>
                    <a:cxnLst>
                      <a:cxn ang="0">
                        <a:pos x="0" y="0"/>
                      </a:cxn>
                      <a:cxn ang="0">
                        <a:pos x="0" y="142"/>
                      </a:cxn>
                      <a:cxn ang="0">
                        <a:pos x="3" y="140"/>
                      </a:cxn>
                      <a:cxn ang="0">
                        <a:pos x="3" y="0"/>
                      </a:cxn>
                      <a:cxn ang="0">
                        <a:pos x="0" y="0"/>
                      </a:cxn>
                    </a:cxnLst>
                    <a:rect l="0" t="0" r="r" b="b"/>
                    <a:pathLst>
                      <a:path w="3" h="142">
                        <a:moveTo>
                          <a:pt x="0" y="0"/>
                        </a:moveTo>
                        <a:lnTo>
                          <a:pt x="0" y="142"/>
                        </a:lnTo>
                        <a:lnTo>
                          <a:pt x="3" y="140"/>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402" name="Freeform 2946"/>
                  <p:cNvSpPr>
                    <a:spLocks/>
                  </p:cNvSpPr>
                  <p:nvPr/>
                </p:nvSpPr>
                <p:spPr bwMode="auto">
                  <a:xfrm>
                    <a:off x="5447" y="3374"/>
                    <a:ext cx="3" cy="22"/>
                  </a:xfrm>
                  <a:custGeom>
                    <a:avLst/>
                    <a:gdLst/>
                    <a:ahLst/>
                    <a:cxnLst>
                      <a:cxn ang="0">
                        <a:pos x="0" y="2"/>
                      </a:cxn>
                      <a:cxn ang="0">
                        <a:pos x="0" y="22"/>
                      </a:cxn>
                      <a:cxn ang="0">
                        <a:pos x="3" y="22"/>
                      </a:cxn>
                      <a:cxn ang="0">
                        <a:pos x="3" y="0"/>
                      </a:cxn>
                      <a:cxn ang="0">
                        <a:pos x="0" y="2"/>
                      </a:cxn>
                    </a:cxnLst>
                    <a:rect l="0" t="0" r="r" b="b"/>
                    <a:pathLst>
                      <a:path w="3" h="22">
                        <a:moveTo>
                          <a:pt x="0" y="2"/>
                        </a:moveTo>
                        <a:lnTo>
                          <a:pt x="0" y="22"/>
                        </a:lnTo>
                        <a:lnTo>
                          <a:pt x="3" y="22"/>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403" name="Freeform 2947"/>
                  <p:cNvSpPr>
                    <a:spLocks/>
                  </p:cNvSpPr>
                  <p:nvPr/>
                </p:nvSpPr>
                <p:spPr bwMode="auto">
                  <a:xfrm>
                    <a:off x="5447" y="3408"/>
                    <a:ext cx="3" cy="49"/>
                  </a:xfrm>
                  <a:custGeom>
                    <a:avLst/>
                    <a:gdLst/>
                    <a:ahLst/>
                    <a:cxnLst>
                      <a:cxn ang="0">
                        <a:pos x="0" y="2"/>
                      </a:cxn>
                      <a:cxn ang="0">
                        <a:pos x="0" y="49"/>
                      </a:cxn>
                      <a:cxn ang="0">
                        <a:pos x="3" y="46"/>
                      </a:cxn>
                      <a:cxn ang="0">
                        <a:pos x="3" y="0"/>
                      </a:cxn>
                      <a:cxn ang="0">
                        <a:pos x="0" y="2"/>
                      </a:cxn>
                    </a:cxnLst>
                    <a:rect l="0" t="0" r="r" b="b"/>
                    <a:pathLst>
                      <a:path w="3" h="49">
                        <a:moveTo>
                          <a:pt x="0" y="2"/>
                        </a:moveTo>
                        <a:lnTo>
                          <a:pt x="0" y="49"/>
                        </a:lnTo>
                        <a:lnTo>
                          <a:pt x="3" y="46"/>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404" name="Freeform 2948"/>
                  <p:cNvSpPr>
                    <a:spLocks/>
                  </p:cNvSpPr>
                  <p:nvPr/>
                </p:nvSpPr>
                <p:spPr bwMode="auto">
                  <a:xfrm>
                    <a:off x="5447" y="3474"/>
                    <a:ext cx="3" cy="34"/>
                  </a:xfrm>
                  <a:custGeom>
                    <a:avLst/>
                    <a:gdLst/>
                    <a:ahLst/>
                    <a:cxnLst>
                      <a:cxn ang="0">
                        <a:pos x="0" y="0"/>
                      </a:cxn>
                      <a:cxn ang="0">
                        <a:pos x="0" y="34"/>
                      </a:cxn>
                      <a:cxn ang="0">
                        <a:pos x="3" y="34"/>
                      </a:cxn>
                      <a:cxn ang="0">
                        <a:pos x="3" y="2"/>
                      </a:cxn>
                      <a:cxn ang="0">
                        <a:pos x="0" y="0"/>
                      </a:cxn>
                    </a:cxnLst>
                    <a:rect l="0" t="0" r="r" b="b"/>
                    <a:pathLst>
                      <a:path w="3" h="34">
                        <a:moveTo>
                          <a:pt x="0" y="0"/>
                        </a:moveTo>
                        <a:lnTo>
                          <a:pt x="0" y="34"/>
                        </a:lnTo>
                        <a:lnTo>
                          <a:pt x="3" y="34"/>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405" name="Rectangle 2949"/>
                  <p:cNvSpPr>
                    <a:spLocks noChangeArrowheads="1"/>
                  </p:cNvSpPr>
                  <p:nvPr/>
                </p:nvSpPr>
                <p:spPr bwMode="auto">
                  <a:xfrm>
                    <a:off x="5450" y="3227"/>
                    <a:ext cx="2" cy="132"/>
                  </a:xfrm>
                  <a:prstGeom prst="rect">
                    <a:avLst/>
                  </a:prstGeom>
                  <a:solidFill>
                    <a:srgbClr val="669900">
                      <a:alpha val="25000"/>
                    </a:srgbClr>
                  </a:solidFill>
                  <a:ln w="9525">
                    <a:noFill/>
                    <a:miter lim="800000"/>
                    <a:headEnd/>
                    <a:tailEnd/>
                  </a:ln>
                </p:spPr>
                <p:txBody>
                  <a:bodyPr/>
                  <a:lstStyle/>
                  <a:p>
                    <a:endParaRPr lang="es-SV"/>
                  </a:p>
                </p:txBody>
              </p:sp>
              <p:sp>
                <p:nvSpPr>
                  <p:cNvPr id="150406" name="Freeform 2950"/>
                  <p:cNvSpPr>
                    <a:spLocks/>
                  </p:cNvSpPr>
                  <p:nvPr/>
                </p:nvSpPr>
                <p:spPr bwMode="auto">
                  <a:xfrm>
                    <a:off x="5450" y="3364"/>
                    <a:ext cx="2" cy="27"/>
                  </a:xfrm>
                  <a:custGeom>
                    <a:avLst/>
                    <a:gdLst/>
                    <a:ahLst/>
                    <a:cxnLst>
                      <a:cxn ang="0">
                        <a:pos x="0" y="2"/>
                      </a:cxn>
                      <a:cxn ang="0">
                        <a:pos x="0" y="27"/>
                      </a:cxn>
                      <a:cxn ang="0">
                        <a:pos x="2" y="24"/>
                      </a:cxn>
                      <a:cxn ang="0">
                        <a:pos x="2" y="0"/>
                      </a:cxn>
                      <a:cxn ang="0">
                        <a:pos x="0" y="2"/>
                      </a:cxn>
                    </a:cxnLst>
                    <a:rect l="0" t="0" r="r" b="b"/>
                    <a:pathLst>
                      <a:path w="2" h="27">
                        <a:moveTo>
                          <a:pt x="0" y="2"/>
                        </a:moveTo>
                        <a:lnTo>
                          <a:pt x="0" y="27"/>
                        </a:lnTo>
                        <a:lnTo>
                          <a:pt x="2" y="24"/>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407" name="Rectangle 2951"/>
                  <p:cNvSpPr>
                    <a:spLocks noChangeArrowheads="1"/>
                  </p:cNvSpPr>
                  <p:nvPr/>
                </p:nvSpPr>
                <p:spPr bwMode="auto">
                  <a:xfrm>
                    <a:off x="5450" y="3408"/>
                    <a:ext cx="2" cy="46"/>
                  </a:xfrm>
                  <a:prstGeom prst="rect">
                    <a:avLst/>
                  </a:prstGeom>
                  <a:solidFill>
                    <a:srgbClr val="669900">
                      <a:alpha val="25000"/>
                    </a:srgbClr>
                  </a:solidFill>
                  <a:ln w="9525">
                    <a:noFill/>
                    <a:miter lim="800000"/>
                    <a:headEnd/>
                    <a:tailEnd/>
                  </a:ln>
                </p:spPr>
                <p:txBody>
                  <a:bodyPr/>
                  <a:lstStyle/>
                  <a:p>
                    <a:endParaRPr lang="es-SV"/>
                  </a:p>
                </p:txBody>
              </p:sp>
              <p:sp>
                <p:nvSpPr>
                  <p:cNvPr id="150408" name="Rectangle 2952"/>
                  <p:cNvSpPr>
                    <a:spLocks noChangeArrowheads="1"/>
                  </p:cNvSpPr>
                  <p:nvPr/>
                </p:nvSpPr>
                <p:spPr bwMode="auto">
                  <a:xfrm>
                    <a:off x="5450" y="3457"/>
                    <a:ext cx="2" cy="14"/>
                  </a:xfrm>
                  <a:prstGeom prst="rect">
                    <a:avLst/>
                  </a:prstGeom>
                  <a:solidFill>
                    <a:srgbClr val="669900">
                      <a:alpha val="25000"/>
                    </a:srgbClr>
                  </a:solidFill>
                  <a:ln w="9525">
                    <a:noFill/>
                    <a:miter lim="800000"/>
                    <a:headEnd/>
                    <a:tailEnd/>
                  </a:ln>
                </p:spPr>
                <p:txBody>
                  <a:bodyPr/>
                  <a:lstStyle/>
                  <a:p>
                    <a:endParaRPr lang="es-SV"/>
                  </a:p>
                </p:txBody>
              </p:sp>
              <p:sp>
                <p:nvSpPr>
                  <p:cNvPr id="150409" name="Rectangle 2953"/>
                  <p:cNvSpPr>
                    <a:spLocks noChangeArrowheads="1"/>
                  </p:cNvSpPr>
                  <p:nvPr/>
                </p:nvSpPr>
                <p:spPr bwMode="auto">
                  <a:xfrm>
                    <a:off x="5450" y="3476"/>
                    <a:ext cx="2" cy="32"/>
                  </a:xfrm>
                  <a:prstGeom prst="rect">
                    <a:avLst/>
                  </a:prstGeom>
                  <a:solidFill>
                    <a:srgbClr val="669900">
                      <a:alpha val="25000"/>
                    </a:srgbClr>
                  </a:solidFill>
                  <a:ln w="9525">
                    <a:noFill/>
                    <a:miter lim="800000"/>
                    <a:headEnd/>
                    <a:tailEnd/>
                  </a:ln>
                </p:spPr>
                <p:txBody>
                  <a:bodyPr/>
                  <a:lstStyle/>
                  <a:p>
                    <a:endParaRPr lang="es-SV"/>
                  </a:p>
                </p:txBody>
              </p:sp>
              <p:sp>
                <p:nvSpPr>
                  <p:cNvPr id="150410" name="Freeform 2954"/>
                  <p:cNvSpPr>
                    <a:spLocks/>
                  </p:cNvSpPr>
                  <p:nvPr/>
                </p:nvSpPr>
                <p:spPr bwMode="auto">
                  <a:xfrm>
                    <a:off x="5452" y="3227"/>
                    <a:ext cx="3" cy="58"/>
                  </a:xfrm>
                  <a:custGeom>
                    <a:avLst/>
                    <a:gdLst/>
                    <a:ahLst/>
                    <a:cxnLst>
                      <a:cxn ang="0">
                        <a:pos x="0" y="0"/>
                      </a:cxn>
                      <a:cxn ang="0">
                        <a:pos x="0" y="58"/>
                      </a:cxn>
                      <a:cxn ang="0">
                        <a:pos x="3" y="58"/>
                      </a:cxn>
                      <a:cxn ang="0">
                        <a:pos x="3" y="2"/>
                      </a:cxn>
                      <a:cxn ang="0">
                        <a:pos x="0" y="0"/>
                      </a:cxn>
                    </a:cxnLst>
                    <a:rect l="0" t="0" r="r" b="b"/>
                    <a:pathLst>
                      <a:path w="3" h="58">
                        <a:moveTo>
                          <a:pt x="0" y="0"/>
                        </a:moveTo>
                        <a:lnTo>
                          <a:pt x="0" y="58"/>
                        </a:lnTo>
                        <a:lnTo>
                          <a:pt x="3" y="58"/>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411" name="Rectangle 2955"/>
                  <p:cNvSpPr>
                    <a:spLocks noChangeArrowheads="1"/>
                  </p:cNvSpPr>
                  <p:nvPr/>
                </p:nvSpPr>
                <p:spPr bwMode="auto">
                  <a:xfrm>
                    <a:off x="5452" y="3288"/>
                    <a:ext cx="3" cy="71"/>
                  </a:xfrm>
                  <a:prstGeom prst="rect">
                    <a:avLst/>
                  </a:prstGeom>
                  <a:solidFill>
                    <a:srgbClr val="669900">
                      <a:alpha val="25000"/>
                    </a:srgbClr>
                  </a:solidFill>
                  <a:ln w="9525">
                    <a:noFill/>
                    <a:miter lim="800000"/>
                    <a:headEnd/>
                    <a:tailEnd/>
                  </a:ln>
                </p:spPr>
                <p:txBody>
                  <a:bodyPr/>
                  <a:lstStyle/>
                  <a:p>
                    <a:endParaRPr lang="es-SV"/>
                  </a:p>
                </p:txBody>
              </p:sp>
              <p:sp>
                <p:nvSpPr>
                  <p:cNvPr id="150412" name="Freeform 2956"/>
                  <p:cNvSpPr>
                    <a:spLocks/>
                  </p:cNvSpPr>
                  <p:nvPr/>
                </p:nvSpPr>
                <p:spPr bwMode="auto">
                  <a:xfrm>
                    <a:off x="5452" y="3403"/>
                    <a:ext cx="3" cy="49"/>
                  </a:xfrm>
                  <a:custGeom>
                    <a:avLst/>
                    <a:gdLst/>
                    <a:ahLst/>
                    <a:cxnLst>
                      <a:cxn ang="0">
                        <a:pos x="0" y="2"/>
                      </a:cxn>
                      <a:cxn ang="0">
                        <a:pos x="0" y="49"/>
                      </a:cxn>
                      <a:cxn ang="0">
                        <a:pos x="3" y="49"/>
                      </a:cxn>
                      <a:cxn ang="0">
                        <a:pos x="3" y="0"/>
                      </a:cxn>
                      <a:cxn ang="0">
                        <a:pos x="0" y="2"/>
                      </a:cxn>
                    </a:cxnLst>
                    <a:rect l="0" t="0" r="r" b="b"/>
                    <a:pathLst>
                      <a:path w="3" h="49">
                        <a:moveTo>
                          <a:pt x="0" y="2"/>
                        </a:moveTo>
                        <a:lnTo>
                          <a:pt x="0" y="49"/>
                        </a:lnTo>
                        <a:lnTo>
                          <a:pt x="3" y="49"/>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413" name="Rectangle 2957"/>
                  <p:cNvSpPr>
                    <a:spLocks noChangeArrowheads="1"/>
                  </p:cNvSpPr>
                  <p:nvPr/>
                </p:nvSpPr>
                <p:spPr bwMode="auto">
                  <a:xfrm>
                    <a:off x="5452" y="3454"/>
                    <a:ext cx="3" cy="17"/>
                  </a:xfrm>
                  <a:prstGeom prst="rect">
                    <a:avLst/>
                  </a:prstGeom>
                  <a:solidFill>
                    <a:srgbClr val="669900">
                      <a:alpha val="25000"/>
                    </a:srgbClr>
                  </a:solidFill>
                  <a:ln w="9525">
                    <a:noFill/>
                    <a:miter lim="800000"/>
                    <a:headEnd/>
                    <a:tailEnd/>
                  </a:ln>
                </p:spPr>
                <p:txBody>
                  <a:bodyPr/>
                  <a:lstStyle/>
                  <a:p>
                    <a:endParaRPr lang="es-SV"/>
                  </a:p>
                </p:txBody>
              </p:sp>
              <p:sp>
                <p:nvSpPr>
                  <p:cNvPr id="150414" name="Freeform 2958"/>
                  <p:cNvSpPr>
                    <a:spLocks/>
                  </p:cNvSpPr>
                  <p:nvPr/>
                </p:nvSpPr>
                <p:spPr bwMode="auto">
                  <a:xfrm>
                    <a:off x="5452" y="3476"/>
                    <a:ext cx="3" cy="32"/>
                  </a:xfrm>
                  <a:custGeom>
                    <a:avLst/>
                    <a:gdLst/>
                    <a:ahLst/>
                    <a:cxnLst>
                      <a:cxn ang="0">
                        <a:pos x="0" y="0"/>
                      </a:cxn>
                      <a:cxn ang="0">
                        <a:pos x="0" y="32"/>
                      </a:cxn>
                      <a:cxn ang="0">
                        <a:pos x="3" y="32"/>
                      </a:cxn>
                      <a:cxn ang="0">
                        <a:pos x="3" y="3"/>
                      </a:cxn>
                      <a:cxn ang="0">
                        <a:pos x="0" y="0"/>
                      </a:cxn>
                    </a:cxnLst>
                    <a:rect l="0" t="0" r="r" b="b"/>
                    <a:pathLst>
                      <a:path w="3" h="32">
                        <a:moveTo>
                          <a:pt x="0" y="0"/>
                        </a:moveTo>
                        <a:lnTo>
                          <a:pt x="0" y="32"/>
                        </a:lnTo>
                        <a:lnTo>
                          <a:pt x="3" y="32"/>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415" name="Rectangle 2959"/>
                  <p:cNvSpPr>
                    <a:spLocks noChangeArrowheads="1"/>
                  </p:cNvSpPr>
                  <p:nvPr/>
                </p:nvSpPr>
                <p:spPr bwMode="auto">
                  <a:xfrm>
                    <a:off x="5455" y="3229"/>
                    <a:ext cx="2" cy="56"/>
                  </a:xfrm>
                  <a:prstGeom prst="rect">
                    <a:avLst/>
                  </a:prstGeom>
                  <a:solidFill>
                    <a:srgbClr val="669900">
                      <a:alpha val="25000"/>
                    </a:srgbClr>
                  </a:solidFill>
                  <a:ln w="9525">
                    <a:noFill/>
                    <a:miter lim="800000"/>
                    <a:headEnd/>
                    <a:tailEnd/>
                  </a:ln>
                </p:spPr>
                <p:txBody>
                  <a:bodyPr/>
                  <a:lstStyle/>
                  <a:p>
                    <a:endParaRPr lang="es-SV"/>
                  </a:p>
                </p:txBody>
              </p:sp>
              <p:sp>
                <p:nvSpPr>
                  <p:cNvPr id="150416" name="Rectangle 2960"/>
                  <p:cNvSpPr>
                    <a:spLocks noChangeArrowheads="1"/>
                  </p:cNvSpPr>
                  <p:nvPr/>
                </p:nvSpPr>
                <p:spPr bwMode="auto">
                  <a:xfrm>
                    <a:off x="5455" y="3288"/>
                    <a:ext cx="2" cy="49"/>
                  </a:xfrm>
                  <a:prstGeom prst="rect">
                    <a:avLst/>
                  </a:prstGeom>
                  <a:solidFill>
                    <a:srgbClr val="669900">
                      <a:alpha val="25000"/>
                    </a:srgbClr>
                  </a:solidFill>
                  <a:ln w="9525">
                    <a:noFill/>
                    <a:miter lim="800000"/>
                    <a:headEnd/>
                    <a:tailEnd/>
                  </a:ln>
                </p:spPr>
                <p:txBody>
                  <a:bodyPr/>
                  <a:lstStyle/>
                  <a:p>
                    <a:endParaRPr lang="es-SV"/>
                  </a:p>
                </p:txBody>
              </p:sp>
              <p:sp>
                <p:nvSpPr>
                  <p:cNvPr id="150417" name="Rectangle 2961"/>
                  <p:cNvSpPr>
                    <a:spLocks noChangeArrowheads="1"/>
                  </p:cNvSpPr>
                  <p:nvPr/>
                </p:nvSpPr>
                <p:spPr bwMode="auto">
                  <a:xfrm>
                    <a:off x="5455" y="3342"/>
                    <a:ext cx="2" cy="17"/>
                  </a:xfrm>
                  <a:prstGeom prst="rect">
                    <a:avLst/>
                  </a:prstGeom>
                  <a:solidFill>
                    <a:srgbClr val="669900">
                      <a:alpha val="25000"/>
                    </a:srgbClr>
                  </a:solidFill>
                  <a:ln w="9525">
                    <a:noFill/>
                    <a:miter lim="800000"/>
                    <a:headEnd/>
                    <a:tailEnd/>
                  </a:ln>
                </p:spPr>
                <p:txBody>
                  <a:bodyPr/>
                  <a:lstStyle/>
                  <a:p>
                    <a:endParaRPr lang="es-SV"/>
                  </a:p>
                </p:txBody>
              </p:sp>
              <p:sp>
                <p:nvSpPr>
                  <p:cNvPr id="150418" name="Freeform 2962"/>
                  <p:cNvSpPr>
                    <a:spLocks/>
                  </p:cNvSpPr>
                  <p:nvPr/>
                </p:nvSpPr>
                <p:spPr bwMode="auto">
                  <a:xfrm>
                    <a:off x="5452" y="3361"/>
                    <a:ext cx="3" cy="27"/>
                  </a:xfrm>
                  <a:custGeom>
                    <a:avLst/>
                    <a:gdLst/>
                    <a:ahLst/>
                    <a:cxnLst>
                      <a:cxn ang="0">
                        <a:pos x="0" y="3"/>
                      </a:cxn>
                      <a:cxn ang="0">
                        <a:pos x="0" y="27"/>
                      </a:cxn>
                      <a:cxn ang="0">
                        <a:pos x="3" y="25"/>
                      </a:cxn>
                      <a:cxn ang="0">
                        <a:pos x="3" y="0"/>
                      </a:cxn>
                      <a:cxn ang="0">
                        <a:pos x="0" y="3"/>
                      </a:cxn>
                    </a:cxnLst>
                    <a:rect l="0" t="0" r="r" b="b"/>
                    <a:pathLst>
                      <a:path w="3" h="27">
                        <a:moveTo>
                          <a:pt x="0" y="3"/>
                        </a:moveTo>
                        <a:lnTo>
                          <a:pt x="0" y="27"/>
                        </a:lnTo>
                        <a:lnTo>
                          <a:pt x="3" y="25"/>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419" name="Rectangle 2963"/>
                  <p:cNvSpPr>
                    <a:spLocks noChangeArrowheads="1"/>
                  </p:cNvSpPr>
                  <p:nvPr/>
                </p:nvSpPr>
                <p:spPr bwMode="auto">
                  <a:xfrm>
                    <a:off x="5455" y="3361"/>
                    <a:ext cx="2" cy="25"/>
                  </a:xfrm>
                  <a:prstGeom prst="rect">
                    <a:avLst/>
                  </a:prstGeom>
                  <a:solidFill>
                    <a:srgbClr val="669900">
                      <a:alpha val="25000"/>
                    </a:srgbClr>
                  </a:solidFill>
                  <a:ln w="9525">
                    <a:noFill/>
                    <a:miter lim="800000"/>
                    <a:headEnd/>
                    <a:tailEnd/>
                  </a:ln>
                </p:spPr>
                <p:txBody>
                  <a:bodyPr/>
                  <a:lstStyle/>
                  <a:p>
                    <a:endParaRPr lang="es-SV"/>
                  </a:p>
                </p:txBody>
              </p:sp>
              <p:sp>
                <p:nvSpPr>
                  <p:cNvPr id="150420" name="Rectangle 2964"/>
                  <p:cNvSpPr>
                    <a:spLocks noChangeArrowheads="1"/>
                  </p:cNvSpPr>
                  <p:nvPr/>
                </p:nvSpPr>
                <p:spPr bwMode="auto">
                  <a:xfrm>
                    <a:off x="5455" y="3403"/>
                    <a:ext cx="2" cy="51"/>
                  </a:xfrm>
                  <a:prstGeom prst="rect">
                    <a:avLst/>
                  </a:prstGeom>
                  <a:solidFill>
                    <a:srgbClr val="669900">
                      <a:alpha val="25000"/>
                    </a:srgbClr>
                  </a:solidFill>
                  <a:ln w="9525">
                    <a:noFill/>
                    <a:miter lim="800000"/>
                    <a:headEnd/>
                    <a:tailEnd/>
                  </a:ln>
                </p:spPr>
                <p:txBody>
                  <a:bodyPr/>
                  <a:lstStyle/>
                  <a:p>
                    <a:endParaRPr lang="es-SV"/>
                  </a:p>
                </p:txBody>
              </p:sp>
              <p:sp>
                <p:nvSpPr>
                  <p:cNvPr id="150421" name="Freeform 2965"/>
                  <p:cNvSpPr>
                    <a:spLocks/>
                  </p:cNvSpPr>
                  <p:nvPr/>
                </p:nvSpPr>
                <p:spPr bwMode="auto">
                  <a:xfrm>
                    <a:off x="5455" y="3459"/>
                    <a:ext cx="2" cy="15"/>
                  </a:xfrm>
                  <a:custGeom>
                    <a:avLst/>
                    <a:gdLst/>
                    <a:ahLst/>
                    <a:cxnLst>
                      <a:cxn ang="0">
                        <a:pos x="0" y="0"/>
                      </a:cxn>
                      <a:cxn ang="0">
                        <a:pos x="0" y="12"/>
                      </a:cxn>
                      <a:cxn ang="0">
                        <a:pos x="2" y="15"/>
                      </a:cxn>
                      <a:cxn ang="0">
                        <a:pos x="2" y="3"/>
                      </a:cxn>
                      <a:cxn ang="0">
                        <a:pos x="0" y="0"/>
                      </a:cxn>
                    </a:cxnLst>
                    <a:rect l="0" t="0" r="r" b="b"/>
                    <a:pathLst>
                      <a:path w="2" h="15">
                        <a:moveTo>
                          <a:pt x="0" y="0"/>
                        </a:moveTo>
                        <a:lnTo>
                          <a:pt x="0" y="12"/>
                        </a:lnTo>
                        <a:lnTo>
                          <a:pt x="2" y="15"/>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422" name="Freeform 2966"/>
                  <p:cNvSpPr>
                    <a:spLocks/>
                  </p:cNvSpPr>
                  <p:nvPr/>
                </p:nvSpPr>
                <p:spPr bwMode="auto">
                  <a:xfrm>
                    <a:off x="5455" y="3479"/>
                    <a:ext cx="2" cy="29"/>
                  </a:xfrm>
                  <a:custGeom>
                    <a:avLst/>
                    <a:gdLst/>
                    <a:ahLst/>
                    <a:cxnLst>
                      <a:cxn ang="0">
                        <a:pos x="0" y="0"/>
                      </a:cxn>
                      <a:cxn ang="0">
                        <a:pos x="0" y="29"/>
                      </a:cxn>
                      <a:cxn ang="0">
                        <a:pos x="2" y="29"/>
                      </a:cxn>
                      <a:cxn ang="0">
                        <a:pos x="2" y="2"/>
                      </a:cxn>
                      <a:cxn ang="0">
                        <a:pos x="0" y="0"/>
                      </a:cxn>
                    </a:cxnLst>
                    <a:rect l="0" t="0" r="r" b="b"/>
                    <a:pathLst>
                      <a:path w="2" h="29">
                        <a:moveTo>
                          <a:pt x="0" y="0"/>
                        </a:moveTo>
                        <a:lnTo>
                          <a:pt x="0" y="29"/>
                        </a:lnTo>
                        <a:lnTo>
                          <a:pt x="2" y="29"/>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423" name="Freeform 2967"/>
                  <p:cNvSpPr>
                    <a:spLocks/>
                  </p:cNvSpPr>
                  <p:nvPr/>
                </p:nvSpPr>
                <p:spPr bwMode="auto">
                  <a:xfrm>
                    <a:off x="5457" y="3232"/>
                    <a:ext cx="3" cy="56"/>
                  </a:xfrm>
                  <a:custGeom>
                    <a:avLst/>
                    <a:gdLst/>
                    <a:ahLst/>
                    <a:cxnLst>
                      <a:cxn ang="0">
                        <a:pos x="0" y="0"/>
                      </a:cxn>
                      <a:cxn ang="0">
                        <a:pos x="0" y="53"/>
                      </a:cxn>
                      <a:cxn ang="0">
                        <a:pos x="3" y="56"/>
                      </a:cxn>
                      <a:cxn ang="0">
                        <a:pos x="3" y="0"/>
                      </a:cxn>
                      <a:cxn ang="0">
                        <a:pos x="0" y="0"/>
                      </a:cxn>
                    </a:cxnLst>
                    <a:rect l="0" t="0" r="r" b="b"/>
                    <a:pathLst>
                      <a:path w="3" h="56">
                        <a:moveTo>
                          <a:pt x="0" y="0"/>
                        </a:moveTo>
                        <a:lnTo>
                          <a:pt x="0" y="53"/>
                        </a:lnTo>
                        <a:lnTo>
                          <a:pt x="3" y="56"/>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424" name="Rectangle 2968"/>
                  <p:cNvSpPr>
                    <a:spLocks noChangeArrowheads="1"/>
                  </p:cNvSpPr>
                  <p:nvPr/>
                </p:nvSpPr>
                <p:spPr bwMode="auto">
                  <a:xfrm>
                    <a:off x="5457" y="3288"/>
                    <a:ext cx="3" cy="42"/>
                  </a:xfrm>
                  <a:prstGeom prst="rect">
                    <a:avLst/>
                  </a:prstGeom>
                  <a:solidFill>
                    <a:srgbClr val="669900">
                      <a:alpha val="25000"/>
                    </a:srgbClr>
                  </a:solidFill>
                  <a:ln w="9525">
                    <a:noFill/>
                    <a:miter lim="800000"/>
                    <a:headEnd/>
                    <a:tailEnd/>
                  </a:ln>
                </p:spPr>
                <p:txBody>
                  <a:bodyPr/>
                  <a:lstStyle/>
                  <a:p>
                    <a:endParaRPr lang="es-SV"/>
                  </a:p>
                </p:txBody>
              </p:sp>
              <p:sp>
                <p:nvSpPr>
                  <p:cNvPr id="150425" name="Rectangle 2969"/>
                  <p:cNvSpPr>
                    <a:spLocks noChangeArrowheads="1"/>
                  </p:cNvSpPr>
                  <p:nvPr/>
                </p:nvSpPr>
                <p:spPr bwMode="auto">
                  <a:xfrm>
                    <a:off x="5457" y="3330"/>
                    <a:ext cx="3" cy="4"/>
                  </a:xfrm>
                  <a:prstGeom prst="rect">
                    <a:avLst/>
                  </a:prstGeom>
                  <a:solidFill>
                    <a:srgbClr val="669900">
                      <a:alpha val="25000"/>
                    </a:srgbClr>
                  </a:solidFill>
                  <a:ln w="9525">
                    <a:noFill/>
                    <a:miter lim="800000"/>
                    <a:headEnd/>
                    <a:tailEnd/>
                  </a:ln>
                </p:spPr>
                <p:txBody>
                  <a:bodyPr/>
                  <a:lstStyle/>
                  <a:p>
                    <a:endParaRPr lang="es-SV"/>
                  </a:p>
                </p:txBody>
              </p:sp>
              <p:sp>
                <p:nvSpPr>
                  <p:cNvPr id="150426" name="Rectangle 2970"/>
                  <p:cNvSpPr>
                    <a:spLocks noChangeArrowheads="1"/>
                  </p:cNvSpPr>
                  <p:nvPr/>
                </p:nvSpPr>
                <p:spPr bwMode="auto">
                  <a:xfrm>
                    <a:off x="5457" y="3337"/>
                    <a:ext cx="3" cy="2"/>
                  </a:xfrm>
                  <a:prstGeom prst="rect">
                    <a:avLst/>
                  </a:prstGeom>
                  <a:solidFill>
                    <a:srgbClr val="669900">
                      <a:alpha val="25000"/>
                    </a:srgbClr>
                  </a:solidFill>
                  <a:ln w="9525">
                    <a:noFill/>
                    <a:miter lim="800000"/>
                    <a:headEnd/>
                    <a:tailEnd/>
                  </a:ln>
                </p:spPr>
                <p:txBody>
                  <a:bodyPr/>
                  <a:lstStyle/>
                  <a:p>
                    <a:endParaRPr lang="es-SV"/>
                  </a:p>
                </p:txBody>
              </p:sp>
              <p:sp>
                <p:nvSpPr>
                  <p:cNvPr id="150427" name="Freeform 2971"/>
                  <p:cNvSpPr>
                    <a:spLocks/>
                  </p:cNvSpPr>
                  <p:nvPr/>
                </p:nvSpPr>
                <p:spPr bwMode="auto">
                  <a:xfrm>
                    <a:off x="5457" y="3342"/>
                    <a:ext cx="3" cy="17"/>
                  </a:xfrm>
                  <a:custGeom>
                    <a:avLst/>
                    <a:gdLst/>
                    <a:ahLst/>
                    <a:cxnLst>
                      <a:cxn ang="0">
                        <a:pos x="0" y="0"/>
                      </a:cxn>
                      <a:cxn ang="0">
                        <a:pos x="0" y="17"/>
                      </a:cxn>
                      <a:cxn ang="0">
                        <a:pos x="3" y="17"/>
                      </a:cxn>
                      <a:cxn ang="0">
                        <a:pos x="3" y="2"/>
                      </a:cxn>
                      <a:cxn ang="0">
                        <a:pos x="0" y="0"/>
                      </a:cxn>
                    </a:cxnLst>
                    <a:rect l="0" t="0" r="r" b="b"/>
                    <a:pathLst>
                      <a:path w="3" h="17">
                        <a:moveTo>
                          <a:pt x="0" y="0"/>
                        </a:moveTo>
                        <a:lnTo>
                          <a:pt x="0" y="17"/>
                        </a:lnTo>
                        <a:lnTo>
                          <a:pt x="3" y="17"/>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428" name="Freeform 2972"/>
                  <p:cNvSpPr>
                    <a:spLocks/>
                  </p:cNvSpPr>
                  <p:nvPr/>
                </p:nvSpPr>
                <p:spPr bwMode="auto">
                  <a:xfrm>
                    <a:off x="5457" y="3361"/>
                    <a:ext cx="3" cy="25"/>
                  </a:xfrm>
                  <a:custGeom>
                    <a:avLst/>
                    <a:gdLst/>
                    <a:ahLst/>
                    <a:cxnLst>
                      <a:cxn ang="0">
                        <a:pos x="0" y="0"/>
                      </a:cxn>
                      <a:cxn ang="0">
                        <a:pos x="0" y="25"/>
                      </a:cxn>
                      <a:cxn ang="0">
                        <a:pos x="3" y="22"/>
                      </a:cxn>
                      <a:cxn ang="0">
                        <a:pos x="3" y="3"/>
                      </a:cxn>
                      <a:cxn ang="0">
                        <a:pos x="0" y="0"/>
                      </a:cxn>
                    </a:cxnLst>
                    <a:rect l="0" t="0" r="r" b="b"/>
                    <a:pathLst>
                      <a:path w="3" h="25">
                        <a:moveTo>
                          <a:pt x="0" y="0"/>
                        </a:moveTo>
                        <a:lnTo>
                          <a:pt x="0" y="25"/>
                        </a:lnTo>
                        <a:lnTo>
                          <a:pt x="3" y="22"/>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429" name="Freeform 2973"/>
                  <p:cNvSpPr>
                    <a:spLocks/>
                  </p:cNvSpPr>
                  <p:nvPr/>
                </p:nvSpPr>
                <p:spPr bwMode="auto">
                  <a:xfrm>
                    <a:off x="5457" y="3403"/>
                    <a:ext cx="3" cy="56"/>
                  </a:xfrm>
                  <a:custGeom>
                    <a:avLst/>
                    <a:gdLst/>
                    <a:ahLst/>
                    <a:cxnLst>
                      <a:cxn ang="0">
                        <a:pos x="0" y="0"/>
                      </a:cxn>
                      <a:cxn ang="0">
                        <a:pos x="0" y="54"/>
                      </a:cxn>
                      <a:cxn ang="0">
                        <a:pos x="3" y="56"/>
                      </a:cxn>
                      <a:cxn ang="0">
                        <a:pos x="3" y="0"/>
                      </a:cxn>
                      <a:cxn ang="0">
                        <a:pos x="0" y="0"/>
                      </a:cxn>
                    </a:cxnLst>
                    <a:rect l="0" t="0" r="r" b="b"/>
                    <a:pathLst>
                      <a:path w="3" h="56">
                        <a:moveTo>
                          <a:pt x="0" y="0"/>
                        </a:moveTo>
                        <a:lnTo>
                          <a:pt x="0" y="54"/>
                        </a:lnTo>
                        <a:lnTo>
                          <a:pt x="3" y="56"/>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430" name="Rectangle 2974"/>
                  <p:cNvSpPr>
                    <a:spLocks noChangeArrowheads="1"/>
                  </p:cNvSpPr>
                  <p:nvPr/>
                </p:nvSpPr>
                <p:spPr bwMode="auto">
                  <a:xfrm>
                    <a:off x="5457" y="3467"/>
                    <a:ext cx="3" cy="7"/>
                  </a:xfrm>
                  <a:prstGeom prst="rect">
                    <a:avLst/>
                  </a:prstGeom>
                  <a:solidFill>
                    <a:srgbClr val="669900">
                      <a:alpha val="25000"/>
                    </a:srgbClr>
                  </a:solidFill>
                  <a:ln w="9525">
                    <a:noFill/>
                    <a:miter lim="800000"/>
                    <a:headEnd/>
                    <a:tailEnd/>
                  </a:ln>
                </p:spPr>
                <p:txBody>
                  <a:bodyPr/>
                  <a:lstStyle/>
                  <a:p>
                    <a:endParaRPr lang="es-SV"/>
                  </a:p>
                </p:txBody>
              </p:sp>
              <p:sp>
                <p:nvSpPr>
                  <p:cNvPr id="150431" name="Freeform 2975"/>
                  <p:cNvSpPr>
                    <a:spLocks/>
                  </p:cNvSpPr>
                  <p:nvPr/>
                </p:nvSpPr>
                <p:spPr bwMode="auto">
                  <a:xfrm>
                    <a:off x="5457" y="3481"/>
                    <a:ext cx="3" cy="27"/>
                  </a:xfrm>
                  <a:custGeom>
                    <a:avLst/>
                    <a:gdLst/>
                    <a:ahLst/>
                    <a:cxnLst>
                      <a:cxn ang="0">
                        <a:pos x="0" y="0"/>
                      </a:cxn>
                      <a:cxn ang="0">
                        <a:pos x="0" y="27"/>
                      </a:cxn>
                      <a:cxn ang="0">
                        <a:pos x="3" y="27"/>
                      </a:cxn>
                      <a:cxn ang="0">
                        <a:pos x="3" y="3"/>
                      </a:cxn>
                      <a:cxn ang="0">
                        <a:pos x="0" y="0"/>
                      </a:cxn>
                    </a:cxnLst>
                    <a:rect l="0" t="0" r="r" b="b"/>
                    <a:pathLst>
                      <a:path w="3" h="27">
                        <a:moveTo>
                          <a:pt x="0" y="0"/>
                        </a:moveTo>
                        <a:lnTo>
                          <a:pt x="0" y="27"/>
                        </a:lnTo>
                        <a:lnTo>
                          <a:pt x="3" y="27"/>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432" name="Rectangle 2976"/>
                  <p:cNvSpPr>
                    <a:spLocks noChangeArrowheads="1"/>
                  </p:cNvSpPr>
                  <p:nvPr/>
                </p:nvSpPr>
                <p:spPr bwMode="auto">
                  <a:xfrm>
                    <a:off x="5460" y="3232"/>
                    <a:ext cx="2" cy="53"/>
                  </a:xfrm>
                  <a:prstGeom prst="rect">
                    <a:avLst/>
                  </a:prstGeom>
                  <a:solidFill>
                    <a:srgbClr val="669900">
                      <a:alpha val="25000"/>
                    </a:srgbClr>
                  </a:solidFill>
                  <a:ln w="9525">
                    <a:noFill/>
                    <a:miter lim="800000"/>
                    <a:headEnd/>
                    <a:tailEnd/>
                  </a:ln>
                </p:spPr>
                <p:txBody>
                  <a:bodyPr/>
                  <a:lstStyle/>
                  <a:p>
                    <a:endParaRPr lang="es-SV"/>
                  </a:p>
                </p:txBody>
              </p:sp>
              <p:sp>
                <p:nvSpPr>
                  <p:cNvPr id="150433" name="Rectangle 2977"/>
                  <p:cNvSpPr>
                    <a:spLocks noChangeArrowheads="1"/>
                  </p:cNvSpPr>
                  <p:nvPr/>
                </p:nvSpPr>
                <p:spPr bwMode="auto">
                  <a:xfrm>
                    <a:off x="5460" y="3288"/>
                    <a:ext cx="2" cy="10"/>
                  </a:xfrm>
                  <a:prstGeom prst="rect">
                    <a:avLst/>
                  </a:prstGeom>
                  <a:solidFill>
                    <a:srgbClr val="669900">
                      <a:alpha val="25000"/>
                    </a:srgbClr>
                  </a:solidFill>
                  <a:ln w="9525">
                    <a:noFill/>
                    <a:miter lim="800000"/>
                    <a:headEnd/>
                    <a:tailEnd/>
                  </a:ln>
                </p:spPr>
                <p:txBody>
                  <a:bodyPr/>
                  <a:lstStyle/>
                  <a:p>
                    <a:endParaRPr lang="es-SV"/>
                  </a:p>
                </p:txBody>
              </p:sp>
              <p:sp>
                <p:nvSpPr>
                  <p:cNvPr id="150434" name="Rectangle 2978"/>
                  <p:cNvSpPr>
                    <a:spLocks noChangeArrowheads="1"/>
                  </p:cNvSpPr>
                  <p:nvPr/>
                </p:nvSpPr>
                <p:spPr bwMode="auto">
                  <a:xfrm>
                    <a:off x="5460" y="3300"/>
                    <a:ext cx="2" cy="27"/>
                  </a:xfrm>
                  <a:prstGeom prst="rect">
                    <a:avLst/>
                  </a:prstGeom>
                  <a:solidFill>
                    <a:srgbClr val="669900">
                      <a:alpha val="25000"/>
                    </a:srgbClr>
                  </a:solidFill>
                  <a:ln w="9525">
                    <a:noFill/>
                    <a:miter lim="800000"/>
                    <a:headEnd/>
                    <a:tailEnd/>
                  </a:ln>
                </p:spPr>
                <p:txBody>
                  <a:bodyPr/>
                  <a:lstStyle/>
                  <a:p>
                    <a:endParaRPr lang="es-SV"/>
                  </a:p>
                </p:txBody>
              </p:sp>
              <p:sp>
                <p:nvSpPr>
                  <p:cNvPr id="150435" name="Rectangle 2979"/>
                  <p:cNvSpPr>
                    <a:spLocks noChangeArrowheads="1"/>
                  </p:cNvSpPr>
                  <p:nvPr/>
                </p:nvSpPr>
                <p:spPr bwMode="auto">
                  <a:xfrm>
                    <a:off x="5460" y="3330"/>
                    <a:ext cx="2" cy="4"/>
                  </a:xfrm>
                  <a:prstGeom prst="rect">
                    <a:avLst/>
                  </a:prstGeom>
                  <a:solidFill>
                    <a:srgbClr val="669900">
                      <a:alpha val="25000"/>
                    </a:srgbClr>
                  </a:solidFill>
                  <a:ln w="9525">
                    <a:noFill/>
                    <a:miter lim="800000"/>
                    <a:headEnd/>
                    <a:tailEnd/>
                  </a:ln>
                </p:spPr>
                <p:txBody>
                  <a:bodyPr/>
                  <a:lstStyle/>
                  <a:p>
                    <a:endParaRPr lang="es-SV"/>
                  </a:p>
                </p:txBody>
              </p:sp>
              <p:sp>
                <p:nvSpPr>
                  <p:cNvPr id="150436" name="Rectangle 2980"/>
                  <p:cNvSpPr>
                    <a:spLocks noChangeArrowheads="1"/>
                  </p:cNvSpPr>
                  <p:nvPr/>
                </p:nvSpPr>
                <p:spPr bwMode="auto">
                  <a:xfrm>
                    <a:off x="5460" y="3337"/>
                    <a:ext cx="2" cy="5"/>
                  </a:xfrm>
                  <a:prstGeom prst="rect">
                    <a:avLst/>
                  </a:prstGeom>
                  <a:solidFill>
                    <a:srgbClr val="669900">
                      <a:alpha val="25000"/>
                    </a:srgbClr>
                  </a:solidFill>
                  <a:ln w="9525">
                    <a:noFill/>
                    <a:miter lim="800000"/>
                    <a:headEnd/>
                    <a:tailEnd/>
                  </a:ln>
                </p:spPr>
                <p:txBody>
                  <a:bodyPr/>
                  <a:lstStyle/>
                  <a:p>
                    <a:endParaRPr lang="es-SV"/>
                  </a:p>
                </p:txBody>
              </p:sp>
              <p:sp>
                <p:nvSpPr>
                  <p:cNvPr id="150437" name="Freeform 2981"/>
                  <p:cNvSpPr>
                    <a:spLocks/>
                  </p:cNvSpPr>
                  <p:nvPr/>
                </p:nvSpPr>
                <p:spPr bwMode="auto">
                  <a:xfrm>
                    <a:off x="5460" y="3344"/>
                    <a:ext cx="2" cy="17"/>
                  </a:xfrm>
                  <a:custGeom>
                    <a:avLst/>
                    <a:gdLst/>
                    <a:ahLst/>
                    <a:cxnLst>
                      <a:cxn ang="0">
                        <a:pos x="0" y="0"/>
                      </a:cxn>
                      <a:cxn ang="0">
                        <a:pos x="0" y="15"/>
                      </a:cxn>
                      <a:cxn ang="0">
                        <a:pos x="2" y="17"/>
                      </a:cxn>
                      <a:cxn ang="0">
                        <a:pos x="2" y="0"/>
                      </a:cxn>
                      <a:cxn ang="0">
                        <a:pos x="0" y="0"/>
                      </a:cxn>
                    </a:cxnLst>
                    <a:rect l="0" t="0" r="r" b="b"/>
                    <a:pathLst>
                      <a:path w="2" h="17">
                        <a:moveTo>
                          <a:pt x="0" y="0"/>
                        </a:moveTo>
                        <a:lnTo>
                          <a:pt x="0" y="15"/>
                        </a:lnTo>
                        <a:lnTo>
                          <a:pt x="2" y="1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438" name="Freeform 2982"/>
                  <p:cNvSpPr>
                    <a:spLocks/>
                  </p:cNvSpPr>
                  <p:nvPr/>
                </p:nvSpPr>
                <p:spPr bwMode="auto">
                  <a:xfrm>
                    <a:off x="5460" y="3369"/>
                    <a:ext cx="2" cy="14"/>
                  </a:xfrm>
                  <a:custGeom>
                    <a:avLst/>
                    <a:gdLst/>
                    <a:ahLst/>
                    <a:cxnLst>
                      <a:cxn ang="0">
                        <a:pos x="0" y="0"/>
                      </a:cxn>
                      <a:cxn ang="0">
                        <a:pos x="0" y="14"/>
                      </a:cxn>
                      <a:cxn ang="0">
                        <a:pos x="2" y="12"/>
                      </a:cxn>
                      <a:cxn ang="0">
                        <a:pos x="2" y="2"/>
                      </a:cxn>
                      <a:cxn ang="0">
                        <a:pos x="0" y="0"/>
                      </a:cxn>
                    </a:cxnLst>
                    <a:rect l="0" t="0" r="r" b="b"/>
                    <a:pathLst>
                      <a:path w="2" h="14">
                        <a:moveTo>
                          <a:pt x="0" y="0"/>
                        </a:moveTo>
                        <a:lnTo>
                          <a:pt x="0" y="14"/>
                        </a:lnTo>
                        <a:lnTo>
                          <a:pt x="2" y="12"/>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439" name="Freeform 2983"/>
                  <p:cNvSpPr>
                    <a:spLocks/>
                  </p:cNvSpPr>
                  <p:nvPr/>
                </p:nvSpPr>
                <p:spPr bwMode="auto">
                  <a:xfrm>
                    <a:off x="5460" y="3403"/>
                    <a:ext cx="2" cy="61"/>
                  </a:xfrm>
                  <a:custGeom>
                    <a:avLst/>
                    <a:gdLst/>
                    <a:ahLst/>
                    <a:cxnLst>
                      <a:cxn ang="0">
                        <a:pos x="0" y="0"/>
                      </a:cxn>
                      <a:cxn ang="0">
                        <a:pos x="0" y="59"/>
                      </a:cxn>
                      <a:cxn ang="0">
                        <a:pos x="2" y="61"/>
                      </a:cxn>
                      <a:cxn ang="0">
                        <a:pos x="2" y="0"/>
                      </a:cxn>
                      <a:cxn ang="0">
                        <a:pos x="0" y="0"/>
                      </a:cxn>
                    </a:cxnLst>
                    <a:rect l="0" t="0" r="r" b="b"/>
                    <a:pathLst>
                      <a:path w="2" h="61">
                        <a:moveTo>
                          <a:pt x="0" y="0"/>
                        </a:moveTo>
                        <a:lnTo>
                          <a:pt x="0" y="59"/>
                        </a:lnTo>
                        <a:lnTo>
                          <a:pt x="2" y="61"/>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440" name="Rectangle 2984"/>
                  <p:cNvSpPr>
                    <a:spLocks noChangeArrowheads="1"/>
                  </p:cNvSpPr>
                  <p:nvPr/>
                </p:nvSpPr>
                <p:spPr bwMode="auto">
                  <a:xfrm>
                    <a:off x="5460" y="3467"/>
                    <a:ext cx="2" cy="7"/>
                  </a:xfrm>
                  <a:prstGeom prst="rect">
                    <a:avLst/>
                  </a:prstGeom>
                  <a:solidFill>
                    <a:srgbClr val="669900">
                      <a:alpha val="25000"/>
                    </a:srgbClr>
                  </a:solidFill>
                  <a:ln w="9525">
                    <a:noFill/>
                    <a:miter lim="800000"/>
                    <a:headEnd/>
                    <a:tailEnd/>
                  </a:ln>
                </p:spPr>
                <p:txBody>
                  <a:bodyPr/>
                  <a:lstStyle/>
                  <a:p>
                    <a:endParaRPr lang="es-SV"/>
                  </a:p>
                </p:txBody>
              </p:sp>
              <p:sp>
                <p:nvSpPr>
                  <p:cNvPr id="150441" name="Freeform 2985"/>
                  <p:cNvSpPr>
                    <a:spLocks/>
                  </p:cNvSpPr>
                  <p:nvPr/>
                </p:nvSpPr>
                <p:spPr bwMode="auto">
                  <a:xfrm>
                    <a:off x="5460" y="3484"/>
                    <a:ext cx="2" cy="24"/>
                  </a:xfrm>
                  <a:custGeom>
                    <a:avLst/>
                    <a:gdLst/>
                    <a:ahLst/>
                    <a:cxnLst>
                      <a:cxn ang="0">
                        <a:pos x="0" y="0"/>
                      </a:cxn>
                      <a:cxn ang="0">
                        <a:pos x="0" y="24"/>
                      </a:cxn>
                      <a:cxn ang="0">
                        <a:pos x="2" y="24"/>
                      </a:cxn>
                      <a:cxn ang="0">
                        <a:pos x="2" y="2"/>
                      </a:cxn>
                      <a:cxn ang="0">
                        <a:pos x="0" y="0"/>
                      </a:cxn>
                    </a:cxnLst>
                    <a:rect l="0" t="0" r="r" b="b"/>
                    <a:pathLst>
                      <a:path w="2" h="24">
                        <a:moveTo>
                          <a:pt x="0" y="0"/>
                        </a:moveTo>
                        <a:lnTo>
                          <a:pt x="0" y="24"/>
                        </a:lnTo>
                        <a:lnTo>
                          <a:pt x="2" y="24"/>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442" name="Freeform 2986"/>
                  <p:cNvSpPr>
                    <a:spLocks/>
                  </p:cNvSpPr>
                  <p:nvPr/>
                </p:nvSpPr>
                <p:spPr bwMode="auto">
                  <a:xfrm>
                    <a:off x="5462" y="3232"/>
                    <a:ext cx="2" cy="51"/>
                  </a:xfrm>
                  <a:custGeom>
                    <a:avLst/>
                    <a:gdLst/>
                    <a:ahLst/>
                    <a:cxnLst>
                      <a:cxn ang="0">
                        <a:pos x="0" y="0"/>
                      </a:cxn>
                      <a:cxn ang="0">
                        <a:pos x="0" y="51"/>
                      </a:cxn>
                      <a:cxn ang="0">
                        <a:pos x="2" y="49"/>
                      </a:cxn>
                      <a:cxn ang="0">
                        <a:pos x="2" y="0"/>
                      </a:cxn>
                      <a:cxn ang="0">
                        <a:pos x="0" y="0"/>
                      </a:cxn>
                    </a:cxnLst>
                    <a:rect l="0" t="0" r="r" b="b"/>
                    <a:pathLst>
                      <a:path w="2" h="51">
                        <a:moveTo>
                          <a:pt x="0" y="0"/>
                        </a:moveTo>
                        <a:lnTo>
                          <a:pt x="0" y="51"/>
                        </a:lnTo>
                        <a:lnTo>
                          <a:pt x="2" y="49"/>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443" name="Rectangle 2987"/>
                  <p:cNvSpPr>
                    <a:spLocks noChangeArrowheads="1"/>
                  </p:cNvSpPr>
                  <p:nvPr/>
                </p:nvSpPr>
                <p:spPr bwMode="auto">
                  <a:xfrm>
                    <a:off x="5462" y="3288"/>
                    <a:ext cx="2" cy="10"/>
                  </a:xfrm>
                  <a:prstGeom prst="rect">
                    <a:avLst/>
                  </a:prstGeom>
                  <a:solidFill>
                    <a:srgbClr val="669900">
                      <a:alpha val="25000"/>
                    </a:srgbClr>
                  </a:solidFill>
                  <a:ln w="9525">
                    <a:noFill/>
                    <a:miter lim="800000"/>
                    <a:headEnd/>
                    <a:tailEnd/>
                  </a:ln>
                </p:spPr>
                <p:txBody>
                  <a:bodyPr/>
                  <a:lstStyle/>
                  <a:p>
                    <a:endParaRPr lang="es-SV"/>
                  </a:p>
                </p:txBody>
              </p:sp>
              <p:sp>
                <p:nvSpPr>
                  <p:cNvPr id="150444" name="Rectangle 2988"/>
                  <p:cNvSpPr>
                    <a:spLocks noChangeArrowheads="1"/>
                  </p:cNvSpPr>
                  <p:nvPr/>
                </p:nvSpPr>
                <p:spPr bwMode="auto">
                  <a:xfrm>
                    <a:off x="5462" y="3300"/>
                    <a:ext cx="2" cy="27"/>
                  </a:xfrm>
                  <a:prstGeom prst="rect">
                    <a:avLst/>
                  </a:prstGeom>
                  <a:solidFill>
                    <a:srgbClr val="669900">
                      <a:alpha val="25000"/>
                    </a:srgbClr>
                  </a:solidFill>
                  <a:ln w="9525">
                    <a:noFill/>
                    <a:miter lim="800000"/>
                    <a:headEnd/>
                    <a:tailEnd/>
                  </a:ln>
                </p:spPr>
                <p:txBody>
                  <a:bodyPr/>
                  <a:lstStyle/>
                  <a:p>
                    <a:endParaRPr lang="es-SV"/>
                  </a:p>
                </p:txBody>
              </p:sp>
              <p:sp>
                <p:nvSpPr>
                  <p:cNvPr id="150445" name="Freeform 2989"/>
                  <p:cNvSpPr>
                    <a:spLocks/>
                  </p:cNvSpPr>
                  <p:nvPr/>
                </p:nvSpPr>
                <p:spPr bwMode="auto">
                  <a:xfrm>
                    <a:off x="5462" y="3334"/>
                    <a:ext cx="2" cy="8"/>
                  </a:xfrm>
                  <a:custGeom>
                    <a:avLst/>
                    <a:gdLst/>
                    <a:ahLst/>
                    <a:cxnLst>
                      <a:cxn ang="0">
                        <a:pos x="0" y="3"/>
                      </a:cxn>
                      <a:cxn ang="0">
                        <a:pos x="0" y="8"/>
                      </a:cxn>
                      <a:cxn ang="0">
                        <a:pos x="2" y="8"/>
                      </a:cxn>
                      <a:cxn ang="0">
                        <a:pos x="2" y="0"/>
                      </a:cxn>
                      <a:cxn ang="0">
                        <a:pos x="0" y="3"/>
                      </a:cxn>
                    </a:cxnLst>
                    <a:rect l="0" t="0" r="r" b="b"/>
                    <a:pathLst>
                      <a:path w="2" h="8">
                        <a:moveTo>
                          <a:pt x="0" y="3"/>
                        </a:moveTo>
                        <a:lnTo>
                          <a:pt x="0" y="8"/>
                        </a:lnTo>
                        <a:lnTo>
                          <a:pt x="2" y="8"/>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446" name="Freeform 2990"/>
                  <p:cNvSpPr>
                    <a:spLocks/>
                  </p:cNvSpPr>
                  <p:nvPr/>
                </p:nvSpPr>
                <p:spPr bwMode="auto">
                  <a:xfrm>
                    <a:off x="5462" y="3344"/>
                    <a:ext cx="2" cy="20"/>
                  </a:xfrm>
                  <a:custGeom>
                    <a:avLst/>
                    <a:gdLst/>
                    <a:ahLst/>
                    <a:cxnLst>
                      <a:cxn ang="0">
                        <a:pos x="0" y="0"/>
                      </a:cxn>
                      <a:cxn ang="0">
                        <a:pos x="0" y="17"/>
                      </a:cxn>
                      <a:cxn ang="0">
                        <a:pos x="2" y="20"/>
                      </a:cxn>
                      <a:cxn ang="0">
                        <a:pos x="2" y="0"/>
                      </a:cxn>
                      <a:cxn ang="0">
                        <a:pos x="0" y="0"/>
                      </a:cxn>
                    </a:cxnLst>
                    <a:rect l="0" t="0" r="r" b="b"/>
                    <a:pathLst>
                      <a:path w="2" h="20">
                        <a:moveTo>
                          <a:pt x="0" y="0"/>
                        </a:moveTo>
                        <a:lnTo>
                          <a:pt x="0" y="17"/>
                        </a:lnTo>
                        <a:lnTo>
                          <a:pt x="2" y="20"/>
                        </a:lnTo>
                        <a:lnTo>
                          <a:pt x="2" y="0"/>
                        </a:lnTo>
                        <a:lnTo>
                          <a:pt x="0" y="0"/>
                        </a:lnTo>
                        <a:close/>
                      </a:path>
                    </a:pathLst>
                  </a:custGeom>
                  <a:solidFill>
                    <a:srgbClr val="669900">
                      <a:alpha val="25000"/>
                    </a:srgbClr>
                  </a:solidFill>
                  <a:ln w="9525">
                    <a:noFill/>
                    <a:round/>
                    <a:headEnd/>
                    <a:tailEnd/>
                  </a:ln>
                </p:spPr>
                <p:txBody>
                  <a:bodyPr/>
                  <a:lstStyle/>
                  <a:p>
                    <a:endParaRPr lang="es-SV"/>
                  </a:p>
                </p:txBody>
              </p:sp>
            </p:grpSp>
            <p:grpSp>
              <p:nvGrpSpPr>
                <p:cNvPr id="8" name="Group 2991"/>
                <p:cNvGrpSpPr>
                  <a:grpSpLocks/>
                </p:cNvGrpSpPr>
                <p:nvPr/>
              </p:nvGrpSpPr>
              <p:grpSpPr bwMode="auto">
                <a:xfrm>
                  <a:off x="1818" y="1187"/>
                  <a:ext cx="3698" cy="2396"/>
                  <a:chOff x="1818" y="1205"/>
                  <a:chExt cx="3698" cy="2396"/>
                </a:xfrm>
              </p:grpSpPr>
              <p:sp>
                <p:nvSpPr>
                  <p:cNvPr id="150448" name="Rectangle 2992"/>
                  <p:cNvSpPr>
                    <a:spLocks noChangeArrowheads="1"/>
                  </p:cNvSpPr>
                  <p:nvPr/>
                </p:nvSpPr>
                <p:spPr bwMode="auto">
                  <a:xfrm>
                    <a:off x="5462" y="3403"/>
                    <a:ext cx="2" cy="61"/>
                  </a:xfrm>
                  <a:prstGeom prst="rect">
                    <a:avLst/>
                  </a:prstGeom>
                  <a:solidFill>
                    <a:srgbClr val="669900">
                      <a:alpha val="25000"/>
                    </a:srgbClr>
                  </a:solidFill>
                  <a:ln w="9525">
                    <a:noFill/>
                    <a:miter lim="800000"/>
                    <a:headEnd/>
                    <a:tailEnd/>
                  </a:ln>
                </p:spPr>
                <p:txBody>
                  <a:bodyPr/>
                  <a:lstStyle/>
                  <a:p>
                    <a:endParaRPr lang="es-SV"/>
                  </a:p>
                </p:txBody>
              </p:sp>
              <p:sp>
                <p:nvSpPr>
                  <p:cNvPr id="150449" name="Freeform 2993"/>
                  <p:cNvSpPr>
                    <a:spLocks/>
                  </p:cNvSpPr>
                  <p:nvPr/>
                </p:nvSpPr>
                <p:spPr bwMode="auto">
                  <a:xfrm>
                    <a:off x="5462" y="3467"/>
                    <a:ext cx="2" cy="9"/>
                  </a:xfrm>
                  <a:custGeom>
                    <a:avLst/>
                    <a:gdLst/>
                    <a:ahLst/>
                    <a:cxnLst>
                      <a:cxn ang="0">
                        <a:pos x="0" y="0"/>
                      </a:cxn>
                      <a:cxn ang="0">
                        <a:pos x="0" y="9"/>
                      </a:cxn>
                      <a:cxn ang="0">
                        <a:pos x="2" y="7"/>
                      </a:cxn>
                      <a:cxn ang="0">
                        <a:pos x="2" y="0"/>
                      </a:cxn>
                      <a:cxn ang="0">
                        <a:pos x="0" y="0"/>
                      </a:cxn>
                    </a:cxnLst>
                    <a:rect l="0" t="0" r="r" b="b"/>
                    <a:pathLst>
                      <a:path w="2" h="9">
                        <a:moveTo>
                          <a:pt x="0" y="0"/>
                        </a:moveTo>
                        <a:lnTo>
                          <a:pt x="0" y="9"/>
                        </a:lnTo>
                        <a:lnTo>
                          <a:pt x="2" y="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450" name="Freeform 2994"/>
                  <p:cNvSpPr>
                    <a:spLocks/>
                  </p:cNvSpPr>
                  <p:nvPr/>
                </p:nvSpPr>
                <p:spPr bwMode="auto">
                  <a:xfrm>
                    <a:off x="5462" y="3489"/>
                    <a:ext cx="2" cy="24"/>
                  </a:xfrm>
                  <a:custGeom>
                    <a:avLst/>
                    <a:gdLst/>
                    <a:ahLst/>
                    <a:cxnLst>
                      <a:cxn ang="0">
                        <a:pos x="0" y="0"/>
                      </a:cxn>
                      <a:cxn ang="0">
                        <a:pos x="0" y="22"/>
                      </a:cxn>
                      <a:cxn ang="0">
                        <a:pos x="2" y="24"/>
                      </a:cxn>
                      <a:cxn ang="0">
                        <a:pos x="2" y="0"/>
                      </a:cxn>
                      <a:cxn ang="0">
                        <a:pos x="0" y="0"/>
                      </a:cxn>
                    </a:cxnLst>
                    <a:rect l="0" t="0" r="r" b="b"/>
                    <a:pathLst>
                      <a:path w="2" h="24">
                        <a:moveTo>
                          <a:pt x="0" y="0"/>
                        </a:moveTo>
                        <a:lnTo>
                          <a:pt x="0" y="22"/>
                        </a:lnTo>
                        <a:lnTo>
                          <a:pt x="2" y="24"/>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451" name="Rectangle 2995"/>
                  <p:cNvSpPr>
                    <a:spLocks noChangeArrowheads="1"/>
                  </p:cNvSpPr>
                  <p:nvPr/>
                </p:nvSpPr>
                <p:spPr bwMode="auto">
                  <a:xfrm>
                    <a:off x="5464" y="3234"/>
                    <a:ext cx="3" cy="54"/>
                  </a:xfrm>
                  <a:prstGeom prst="rect">
                    <a:avLst/>
                  </a:prstGeom>
                  <a:solidFill>
                    <a:srgbClr val="669900">
                      <a:alpha val="25000"/>
                    </a:srgbClr>
                  </a:solidFill>
                  <a:ln w="9525">
                    <a:noFill/>
                    <a:miter lim="800000"/>
                    <a:headEnd/>
                    <a:tailEnd/>
                  </a:ln>
                </p:spPr>
                <p:txBody>
                  <a:bodyPr/>
                  <a:lstStyle/>
                  <a:p>
                    <a:endParaRPr lang="es-SV"/>
                  </a:p>
                </p:txBody>
              </p:sp>
              <p:sp>
                <p:nvSpPr>
                  <p:cNvPr id="150452" name="Rectangle 2996"/>
                  <p:cNvSpPr>
                    <a:spLocks noChangeArrowheads="1"/>
                  </p:cNvSpPr>
                  <p:nvPr/>
                </p:nvSpPr>
                <p:spPr bwMode="auto">
                  <a:xfrm>
                    <a:off x="5464" y="3307"/>
                    <a:ext cx="3" cy="35"/>
                  </a:xfrm>
                  <a:prstGeom prst="rect">
                    <a:avLst/>
                  </a:prstGeom>
                  <a:solidFill>
                    <a:srgbClr val="669900">
                      <a:alpha val="25000"/>
                    </a:srgbClr>
                  </a:solidFill>
                  <a:ln w="9525">
                    <a:noFill/>
                    <a:miter lim="800000"/>
                    <a:headEnd/>
                    <a:tailEnd/>
                  </a:ln>
                </p:spPr>
                <p:txBody>
                  <a:bodyPr/>
                  <a:lstStyle/>
                  <a:p>
                    <a:endParaRPr lang="es-SV"/>
                  </a:p>
                </p:txBody>
              </p:sp>
              <p:sp>
                <p:nvSpPr>
                  <p:cNvPr id="150453" name="Freeform 2997"/>
                  <p:cNvSpPr>
                    <a:spLocks/>
                  </p:cNvSpPr>
                  <p:nvPr/>
                </p:nvSpPr>
                <p:spPr bwMode="auto">
                  <a:xfrm>
                    <a:off x="5464" y="3344"/>
                    <a:ext cx="3" cy="3"/>
                  </a:xfrm>
                  <a:custGeom>
                    <a:avLst/>
                    <a:gdLst/>
                    <a:ahLst/>
                    <a:cxnLst>
                      <a:cxn ang="0">
                        <a:pos x="0" y="0"/>
                      </a:cxn>
                      <a:cxn ang="0">
                        <a:pos x="0" y="3"/>
                      </a:cxn>
                      <a:cxn ang="0">
                        <a:pos x="3" y="3"/>
                      </a:cxn>
                      <a:cxn ang="0">
                        <a:pos x="3" y="3"/>
                      </a:cxn>
                      <a:cxn ang="0">
                        <a:pos x="0" y="0"/>
                      </a:cxn>
                    </a:cxnLst>
                    <a:rect l="0" t="0" r="r" b="b"/>
                    <a:pathLst>
                      <a:path w="3" h="3">
                        <a:moveTo>
                          <a:pt x="0" y="0"/>
                        </a:moveTo>
                        <a:lnTo>
                          <a:pt x="0" y="3"/>
                        </a:lnTo>
                        <a:lnTo>
                          <a:pt x="3" y="3"/>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454" name="Freeform 2998"/>
                  <p:cNvSpPr>
                    <a:spLocks/>
                  </p:cNvSpPr>
                  <p:nvPr/>
                </p:nvSpPr>
                <p:spPr bwMode="auto">
                  <a:xfrm>
                    <a:off x="5464" y="3349"/>
                    <a:ext cx="3" cy="25"/>
                  </a:xfrm>
                  <a:custGeom>
                    <a:avLst/>
                    <a:gdLst/>
                    <a:ahLst/>
                    <a:cxnLst>
                      <a:cxn ang="0">
                        <a:pos x="0" y="0"/>
                      </a:cxn>
                      <a:cxn ang="0">
                        <a:pos x="0" y="22"/>
                      </a:cxn>
                      <a:cxn ang="0">
                        <a:pos x="3" y="25"/>
                      </a:cxn>
                      <a:cxn ang="0">
                        <a:pos x="3" y="0"/>
                      </a:cxn>
                      <a:cxn ang="0">
                        <a:pos x="0" y="0"/>
                      </a:cxn>
                    </a:cxnLst>
                    <a:rect l="0" t="0" r="r" b="b"/>
                    <a:pathLst>
                      <a:path w="3" h="25">
                        <a:moveTo>
                          <a:pt x="0" y="0"/>
                        </a:moveTo>
                        <a:lnTo>
                          <a:pt x="0" y="22"/>
                        </a:lnTo>
                        <a:lnTo>
                          <a:pt x="3" y="2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455" name="Rectangle 2999"/>
                  <p:cNvSpPr>
                    <a:spLocks noChangeArrowheads="1"/>
                  </p:cNvSpPr>
                  <p:nvPr/>
                </p:nvSpPr>
                <p:spPr bwMode="auto">
                  <a:xfrm>
                    <a:off x="5464" y="3403"/>
                    <a:ext cx="3" cy="61"/>
                  </a:xfrm>
                  <a:prstGeom prst="rect">
                    <a:avLst/>
                  </a:prstGeom>
                  <a:solidFill>
                    <a:srgbClr val="669900">
                      <a:alpha val="25000"/>
                    </a:srgbClr>
                  </a:solidFill>
                  <a:ln w="9525">
                    <a:noFill/>
                    <a:miter lim="800000"/>
                    <a:headEnd/>
                    <a:tailEnd/>
                  </a:ln>
                </p:spPr>
                <p:txBody>
                  <a:bodyPr/>
                  <a:lstStyle/>
                  <a:p>
                    <a:endParaRPr lang="es-SV"/>
                  </a:p>
                </p:txBody>
              </p:sp>
              <p:sp>
                <p:nvSpPr>
                  <p:cNvPr id="150456" name="Rectangle 3000"/>
                  <p:cNvSpPr>
                    <a:spLocks noChangeArrowheads="1"/>
                  </p:cNvSpPr>
                  <p:nvPr/>
                </p:nvSpPr>
                <p:spPr bwMode="auto">
                  <a:xfrm>
                    <a:off x="5464" y="3467"/>
                    <a:ext cx="3" cy="4"/>
                  </a:xfrm>
                  <a:prstGeom prst="rect">
                    <a:avLst/>
                  </a:prstGeom>
                  <a:solidFill>
                    <a:srgbClr val="669900">
                      <a:alpha val="25000"/>
                    </a:srgbClr>
                  </a:solidFill>
                  <a:ln w="9525">
                    <a:noFill/>
                    <a:miter lim="800000"/>
                    <a:headEnd/>
                    <a:tailEnd/>
                  </a:ln>
                </p:spPr>
                <p:txBody>
                  <a:bodyPr/>
                  <a:lstStyle/>
                  <a:p>
                    <a:endParaRPr lang="es-SV"/>
                  </a:p>
                </p:txBody>
              </p:sp>
              <p:sp>
                <p:nvSpPr>
                  <p:cNvPr id="150457" name="Freeform 3001"/>
                  <p:cNvSpPr>
                    <a:spLocks/>
                  </p:cNvSpPr>
                  <p:nvPr/>
                </p:nvSpPr>
                <p:spPr bwMode="auto">
                  <a:xfrm>
                    <a:off x="5464" y="3474"/>
                    <a:ext cx="3" cy="5"/>
                  </a:xfrm>
                  <a:custGeom>
                    <a:avLst/>
                    <a:gdLst/>
                    <a:ahLst/>
                    <a:cxnLst>
                      <a:cxn ang="0">
                        <a:pos x="0" y="2"/>
                      </a:cxn>
                      <a:cxn ang="0">
                        <a:pos x="0" y="5"/>
                      </a:cxn>
                      <a:cxn ang="0">
                        <a:pos x="3" y="5"/>
                      </a:cxn>
                      <a:cxn ang="0">
                        <a:pos x="3" y="0"/>
                      </a:cxn>
                      <a:cxn ang="0">
                        <a:pos x="0" y="2"/>
                      </a:cxn>
                    </a:cxnLst>
                    <a:rect l="0" t="0" r="r" b="b"/>
                    <a:pathLst>
                      <a:path w="3" h="5">
                        <a:moveTo>
                          <a:pt x="0" y="2"/>
                        </a:moveTo>
                        <a:lnTo>
                          <a:pt x="0" y="5"/>
                        </a:lnTo>
                        <a:lnTo>
                          <a:pt x="3" y="5"/>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458" name="Freeform 3002"/>
                  <p:cNvSpPr>
                    <a:spLocks/>
                  </p:cNvSpPr>
                  <p:nvPr/>
                </p:nvSpPr>
                <p:spPr bwMode="auto">
                  <a:xfrm>
                    <a:off x="5464" y="3489"/>
                    <a:ext cx="3" cy="24"/>
                  </a:xfrm>
                  <a:custGeom>
                    <a:avLst/>
                    <a:gdLst/>
                    <a:ahLst/>
                    <a:cxnLst>
                      <a:cxn ang="0">
                        <a:pos x="0" y="0"/>
                      </a:cxn>
                      <a:cxn ang="0">
                        <a:pos x="0" y="24"/>
                      </a:cxn>
                      <a:cxn ang="0">
                        <a:pos x="3" y="24"/>
                      </a:cxn>
                      <a:cxn ang="0">
                        <a:pos x="3" y="2"/>
                      </a:cxn>
                      <a:cxn ang="0">
                        <a:pos x="0" y="0"/>
                      </a:cxn>
                    </a:cxnLst>
                    <a:rect l="0" t="0" r="r" b="b"/>
                    <a:pathLst>
                      <a:path w="3" h="24">
                        <a:moveTo>
                          <a:pt x="0" y="0"/>
                        </a:moveTo>
                        <a:lnTo>
                          <a:pt x="0" y="24"/>
                        </a:lnTo>
                        <a:lnTo>
                          <a:pt x="3" y="24"/>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459" name="Rectangle 3003"/>
                  <p:cNvSpPr>
                    <a:spLocks noChangeArrowheads="1"/>
                  </p:cNvSpPr>
                  <p:nvPr/>
                </p:nvSpPr>
                <p:spPr bwMode="auto">
                  <a:xfrm>
                    <a:off x="5467" y="3237"/>
                    <a:ext cx="2" cy="51"/>
                  </a:xfrm>
                  <a:prstGeom prst="rect">
                    <a:avLst/>
                  </a:prstGeom>
                  <a:solidFill>
                    <a:srgbClr val="669900">
                      <a:alpha val="25000"/>
                    </a:srgbClr>
                  </a:solidFill>
                  <a:ln w="9525">
                    <a:noFill/>
                    <a:miter lim="800000"/>
                    <a:headEnd/>
                    <a:tailEnd/>
                  </a:ln>
                </p:spPr>
                <p:txBody>
                  <a:bodyPr/>
                  <a:lstStyle/>
                  <a:p>
                    <a:endParaRPr lang="es-SV"/>
                  </a:p>
                </p:txBody>
              </p:sp>
              <p:sp>
                <p:nvSpPr>
                  <p:cNvPr id="150460" name="Rectangle 3004"/>
                  <p:cNvSpPr>
                    <a:spLocks noChangeArrowheads="1"/>
                  </p:cNvSpPr>
                  <p:nvPr/>
                </p:nvSpPr>
                <p:spPr bwMode="auto">
                  <a:xfrm>
                    <a:off x="5467" y="3290"/>
                    <a:ext cx="2" cy="17"/>
                  </a:xfrm>
                  <a:prstGeom prst="rect">
                    <a:avLst/>
                  </a:prstGeom>
                  <a:solidFill>
                    <a:srgbClr val="669900">
                      <a:alpha val="25000"/>
                    </a:srgbClr>
                  </a:solidFill>
                  <a:ln w="9525">
                    <a:noFill/>
                    <a:miter lim="800000"/>
                    <a:headEnd/>
                    <a:tailEnd/>
                  </a:ln>
                </p:spPr>
                <p:txBody>
                  <a:bodyPr/>
                  <a:lstStyle/>
                  <a:p>
                    <a:endParaRPr lang="es-SV"/>
                  </a:p>
                </p:txBody>
              </p:sp>
              <p:sp>
                <p:nvSpPr>
                  <p:cNvPr id="150461" name="Freeform 3005"/>
                  <p:cNvSpPr>
                    <a:spLocks/>
                  </p:cNvSpPr>
                  <p:nvPr/>
                </p:nvSpPr>
                <p:spPr bwMode="auto">
                  <a:xfrm>
                    <a:off x="5467" y="3307"/>
                    <a:ext cx="2" cy="37"/>
                  </a:xfrm>
                  <a:custGeom>
                    <a:avLst/>
                    <a:gdLst/>
                    <a:ahLst/>
                    <a:cxnLst>
                      <a:cxn ang="0">
                        <a:pos x="0" y="0"/>
                      </a:cxn>
                      <a:cxn ang="0">
                        <a:pos x="0" y="35"/>
                      </a:cxn>
                      <a:cxn ang="0">
                        <a:pos x="2" y="37"/>
                      </a:cxn>
                      <a:cxn ang="0">
                        <a:pos x="2" y="3"/>
                      </a:cxn>
                      <a:cxn ang="0">
                        <a:pos x="0" y="0"/>
                      </a:cxn>
                    </a:cxnLst>
                    <a:rect l="0" t="0" r="r" b="b"/>
                    <a:pathLst>
                      <a:path w="2" h="37">
                        <a:moveTo>
                          <a:pt x="0" y="0"/>
                        </a:moveTo>
                        <a:lnTo>
                          <a:pt x="0" y="35"/>
                        </a:lnTo>
                        <a:lnTo>
                          <a:pt x="2" y="37"/>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462" name="Rectangle 3006"/>
                  <p:cNvSpPr>
                    <a:spLocks noChangeArrowheads="1"/>
                  </p:cNvSpPr>
                  <p:nvPr/>
                </p:nvSpPr>
                <p:spPr bwMode="auto">
                  <a:xfrm>
                    <a:off x="5467" y="3349"/>
                    <a:ext cx="2" cy="29"/>
                  </a:xfrm>
                  <a:prstGeom prst="rect">
                    <a:avLst/>
                  </a:prstGeom>
                  <a:solidFill>
                    <a:srgbClr val="669900">
                      <a:alpha val="25000"/>
                    </a:srgbClr>
                  </a:solidFill>
                  <a:ln w="9525">
                    <a:noFill/>
                    <a:miter lim="800000"/>
                    <a:headEnd/>
                    <a:tailEnd/>
                  </a:ln>
                </p:spPr>
                <p:txBody>
                  <a:bodyPr/>
                  <a:lstStyle/>
                  <a:p>
                    <a:endParaRPr lang="es-SV"/>
                  </a:p>
                </p:txBody>
              </p:sp>
              <p:sp>
                <p:nvSpPr>
                  <p:cNvPr id="150463" name="Rectangle 3007"/>
                  <p:cNvSpPr>
                    <a:spLocks noChangeArrowheads="1"/>
                  </p:cNvSpPr>
                  <p:nvPr/>
                </p:nvSpPr>
                <p:spPr bwMode="auto">
                  <a:xfrm>
                    <a:off x="5467" y="3398"/>
                    <a:ext cx="2" cy="2"/>
                  </a:xfrm>
                  <a:prstGeom prst="rect">
                    <a:avLst/>
                  </a:prstGeom>
                  <a:solidFill>
                    <a:srgbClr val="669900">
                      <a:alpha val="25000"/>
                    </a:srgbClr>
                  </a:solidFill>
                  <a:ln w="9525">
                    <a:noFill/>
                    <a:miter lim="800000"/>
                    <a:headEnd/>
                    <a:tailEnd/>
                  </a:ln>
                </p:spPr>
                <p:txBody>
                  <a:bodyPr/>
                  <a:lstStyle/>
                  <a:p>
                    <a:endParaRPr lang="es-SV"/>
                  </a:p>
                </p:txBody>
              </p:sp>
              <p:sp>
                <p:nvSpPr>
                  <p:cNvPr id="150464" name="Rectangle 3008"/>
                  <p:cNvSpPr>
                    <a:spLocks noChangeArrowheads="1"/>
                  </p:cNvSpPr>
                  <p:nvPr/>
                </p:nvSpPr>
                <p:spPr bwMode="auto">
                  <a:xfrm>
                    <a:off x="5467" y="3403"/>
                    <a:ext cx="2" cy="61"/>
                  </a:xfrm>
                  <a:prstGeom prst="rect">
                    <a:avLst/>
                  </a:prstGeom>
                  <a:solidFill>
                    <a:srgbClr val="669900">
                      <a:alpha val="25000"/>
                    </a:srgbClr>
                  </a:solidFill>
                  <a:ln w="9525">
                    <a:noFill/>
                    <a:miter lim="800000"/>
                    <a:headEnd/>
                    <a:tailEnd/>
                  </a:ln>
                </p:spPr>
                <p:txBody>
                  <a:bodyPr/>
                  <a:lstStyle/>
                  <a:p>
                    <a:endParaRPr lang="es-SV"/>
                  </a:p>
                </p:txBody>
              </p:sp>
              <p:sp>
                <p:nvSpPr>
                  <p:cNvPr id="150465" name="Rectangle 3009"/>
                  <p:cNvSpPr>
                    <a:spLocks noChangeArrowheads="1"/>
                  </p:cNvSpPr>
                  <p:nvPr/>
                </p:nvSpPr>
                <p:spPr bwMode="auto">
                  <a:xfrm>
                    <a:off x="5467" y="3467"/>
                    <a:ext cx="2" cy="2"/>
                  </a:xfrm>
                  <a:prstGeom prst="rect">
                    <a:avLst/>
                  </a:prstGeom>
                  <a:solidFill>
                    <a:srgbClr val="669900">
                      <a:alpha val="25000"/>
                    </a:srgbClr>
                  </a:solidFill>
                  <a:ln w="9525">
                    <a:noFill/>
                    <a:miter lim="800000"/>
                    <a:headEnd/>
                    <a:tailEnd/>
                  </a:ln>
                </p:spPr>
                <p:txBody>
                  <a:bodyPr/>
                  <a:lstStyle/>
                  <a:p>
                    <a:endParaRPr lang="es-SV"/>
                  </a:p>
                </p:txBody>
              </p:sp>
              <p:sp>
                <p:nvSpPr>
                  <p:cNvPr id="150466" name="Freeform 3010"/>
                  <p:cNvSpPr>
                    <a:spLocks/>
                  </p:cNvSpPr>
                  <p:nvPr/>
                </p:nvSpPr>
                <p:spPr bwMode="auto">
                  <a:xfrm>
                    <a:off x="5467" y="3474"/>
                    <a:ext cx="2" cy="10"/>
                  </a:xfrm>
                  <a:custGeom>
                    <a:avLst/>
                    <a:gdLst/>
                    <a:ahLst/>
                    <a:cxnLst>
                      <a:cxn ang="0">
                        <a:pos x="0" y="0"/>
                      </a:cxn>
                      <a:cxn ang="0">
                        <a:pos x="0" y="7"/>
                      </a:cxn>
                      <a:cxn ang="0">
                        <a:pos x="2" y="10"/>
                      </a:cxn>
                      <a:cxn ang="0">
                        <a:pos x="2" y="0"/>
                      </a:cxn>
                      <a:cxn ang="0">
                        <a:pos x="0" y="0"/>
                      </a:cxn>
                    </a:cxnLst>
                    <a:rect l="0" t="0" r="r" b="b"/>
                    <a:pathLst>
                      <a:path w="2" h="10">
                        <a:moveTo>
                          <a:pt x="0" y="0"/>
                        </a:moveTo>
                        <a:lnTo>
                          <a:pt x="0" y="7"/>
                        </a:lnTo>
                        <a:lnTo>
                          <a:pt x="2" y="1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467" name="Rectangle 3011"/>
                  <p:cNvSpPr>
                    <a:spLocks noChangeArrowheads="1"/>
                  </p:cNvSpPr>
                  <p:nvPr/>
                </p:nvSpPr>
                <p:spPr bwMode="auto">
                  <a:xfrm>
                    <a:off x="5467" y="3491"/>
                    <a:ext cx="2" cy="22"/>
                  </a:xfrm>
                  <a:prstGeom prst="rect">
                    <a:avLst/>
                  </a:prstGeom>
                  <a:solidFill>
                    <a:srgbClr val="669900">
                      <a:alpha val="25000"/>
                    </a:srgbClr>
                  </a:solidFill>
                  <a:ln w="9525">
                    <a:noFill/>
                    <a:miter lim="800000"/>
                    <a:headEnd/>
                    <a:tailEnd/>
                  </a:ln>
                </p:spPr>
                <p:txBody>
                  <a:bodyPr/>
                  <a:lstStyle/>
                  <a:p>
                    <a:endParaRPr lang="es-SV"/>
                  </a:p>
                </p:txBody>
              </p:sp>
              <p:sp>
                <p:nvSpPr>
                  <p:cNvPr id="150468" name="Rectangle 3012"/>
                  <p:cNvSpPr>
                    <a:spLocks noChangeArrowheads="1"/>
                  </p:cNvSpPr>
                  <p:nvPr/>
                </p:nvSpPr>
                <p:spPr bwMode="auto">
                  <a:xfrm>
                    <a:off x="5469" y="3239"/>
                    <a:ext cx="3" cy="46"/>
                  </a:xfrm>
                  <a:prstGeom prst="rect">
                    <a:avLst/>
                  </a:prstGeom>
                  <a:solidFill>
                    <a:srgbClr val="669900">
                      <a:alpha val="25000"/>
                    </a:srgbClr>
                  </a:solidFill>
                  <a:ln w="9525">
                    <a:noFill/>
                    <a:miter lim="800000"/>
                    <a:headEnd/>
                    <a:tailEnd/>
                  </a:ln>
                </p:spPr>
                <p:txBody>
                  <a:bodyPr/>
                  <a:lstStyle/>
                  <a:p>
                    <a:endParaRPr lang="es-SV"/>
                  </a:p>
                </p:txBody>
              </p:sp>
              <p:sp>
                <p:nvSpPr>
                  <p:cNvPr id="150469" name="Rectangle 3013"/>
                  <p:cNvSpPr>
                    <a:spLocks noChangeArrowheads="1"/>
                  </p:cNvSpPr>
                  <p:nvPr/>
                </p:nvSpPr>
                <p:spPr bwMode="auto">
                  <a:xfrm>
                    <a:off x="5469" y="3288"/>
                    <a:ext cx="3" cy="19"/>
                  </a:xfrm>
                  <a:prstGeom prst="rect">
                    <a:avLst/>
                  </a:prstGeom>
                  <a:solidFill>
                    <a:srgbClr val="669900">
                      <a:alpha val="25000"/>
                    </a:srgbClr>
                  </a:solidFill>
                  <a:ln w="9525">
                    <a:noFill/>
                    <a:miter lim="800000"/>
                    <a:headEnd/>
                    <a:tailEnd/>
                  </a:ln>
                </p:spPr>
                <p:txBody>
                  <a:bodyPr/>
                  <a:lstStyle/>
                  <a:p>
                    <a:endParaRPr lang="es-SV"/>
                  </a:p>
                </p:txBody>
              </p:sp>
              <p:sp>
                <p:nvSpPr>
                  <p:cNvPr id="150470" name="Rectangle 3014"/>
                  <p:cNvSpPr>
                    <a:spLocks noChangeArrowheads="1"/>
                  </p:cNvSpPr>
                  <p:nvPr/>
                </p:nvSpPr>
                <p:spPr bwMode="auto">
                  <a:xfrm>
                    <a:off x="5469" y="3310"/>
                    <a:ext cx="3" cy="34"/>
                  </a:xfrm>
                  <a:prstGeom prst="rect">
                    <a:avLst/>
                  </a:prstGeom>
                  <a:solidFill>
                    <a:srgbClr val="669900">
                      <a:alpha val="25000"/>
                    </a:srgbClr>
                  </a:solidFill>
                  <a:ln w="9525">
                    <a:noFill/>
                    <a:miter lim="800000"/>
                    <a:headEnd/>
                    <a:tailEnd/>
                  </a:ln>
                </p:spPr>
                <p:txBody>
                  <a:bodyPr/>
                  <a:lstStyle/>
                  <a:p>
                    <a:endParaRPr lang="es-SV"/>
                  </a:p>
                </p:txBody>
              </p:sp>
              <p:sp>
                <p:nvSpPr>
                  <p:cNvPr id="150471" name="Freeform 3015"/>
                  <p:cNvSpPr>
                    <a:spLocks/>
                  </p:cNvSpPr>
                  <p:nvPr/>
                </p:nvSpPr>
                <p:spPr bwMode="auto">
                  <a:xfrm>
                    <a:off x="5469" y="3349"/>
                    <a:ext cx="3" cy="27"/>
                  </a:xfrm>
                  <a:custGeom>
                    <a:avLst/>
                    <a:gdLst/>
                    <a:ahLst/>
                    <a:cxnLst>
                      <a:cxn ang="0">
                        <a:pos x="0" y="0"/>
                      </a:cxn>
                      <a:cxn ang="0">
                        <a:pos x="0" y="27"/>
                      </a:cxn>
                      <a:cxn ang="0">
                        <a:pos x="3" y="27"/>
                      </a:cxn>
                      <a:cxn ang="0">
                        <a:pos x="3" y="3"/>
                      </a:cxn>
                      <a:cxn ang="0">
                        <a:pos x="0" y="0"/>
                      </a:cxn>
                    </a:cxnLst>
                    <a:rect l="0" t="0" r="r" b="b"/>
                    <a:pathLst>
                      <a:path w="3" h="27">
                        <a:moveTo>
                          <a:pt x="0" y="0"/>
                        </a:moveTo>
                        <a:lnTo>
                          <a:pt x="0" y="27"/>
                        </a:lnTo>
                        <a:lnTo>
                          <a:pt x="3" y="27"/>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472" name="Rectangle 3016"/>
                  <p:cNvSpPr>
                    <a:spLocks noChangeArrowheads="1"/>
                  </p:cNvSpPr>
                  <p:nvPr/>
                </p:nvSpPr>
                <p:spPr bwMode="auto">
                  <a:xfrm>
                    <a:off x="5469" y="3398"/>
                    <a:ext cx="3" cy="2"/>
                  </a:xfrm>
                  <a:prstGeom prst="rect">
                    <a:avLst/>
                  </a:prstGeom>
                  <a:solidFill>
                    <a:srgbClr val="669900">
                      <a:alpha val="25000"/>
                    </a:srgbClr>
                  </a:solidFill>
                  <a:ln w="9525">
                    <a:noFill/>
                    <a:miter lim="800000"/>
                    <a:headEnd/>
                    <a:tailEnd/>
                  </a:ln>
                </p:spPr>
                <p:txBody>
                  <a:bodyPr/>
                  <a:lstStyle/>
                  <a:p>
                    <a:endParaRPr lang="es-SV"/>
                  </a:p>
                </p:txBody>
              </p:sp>
              <p:sp>
                <p:nvSpPr>
                  <p:cNvPr id="150473" name="Rectangle 3017"/>
                  <p:cNvSpPr>
                    <a:spLocks noChangeArrowheads="1"/>
                  </p:cNvSpPr>
                  <p:nvPr/>
                </p:nvSpPr>
                <p:spPr bwMode="auto">
                  <a:xfrm>
                    <a:off x="5469" y="3403"/>
                    <a:ext cx="3" cy="15"/>
                  </a:xfrm>
                  <a:prstGeom prst="rect">
                    <a:avLst/>
                  </a:prstGeom>
                  <a:solidFill>
                    <a:srgbClr val="669900">
                      <a:alpha val="25000"/>
                    </a:srgbClr>
                  </a:solidFill>
                  <a:ln w="9525">
                    <a:noFill/>
                    <a:miter lim="800000"/>
                    <a:headEnd/>
                    <a:tailEnd/>
                  </a:ln>
                </p:spPr>
                <p:txBody>
                  <a:bodyPr/>
                  <a:lstStyle/>
                  <a:p>
                    <a:endParaRPr lang="es-SV"/>
                  </a:p>
                </p:txBody>
              </p:sp>
              <p:sp>
                <p:nvSpPr>
                  <p:cNvPr id="150474" name="Freeform 3018"/>
                  <p:cNvSpPr>
                    <a:spLocks/>
                  </p:cNvSpPr>
                  <p:nvPr/>
                </p:nvSpPr>
                <p:spPr bwMode="auto">
                  <a:xfrm>
                    <a:off x="5469" y="3420"/>
                    <a:ext cx="3" cy="47"/>
                  </a:xfrm>
                  <a:custGeom>
                    <a:avLst/>
                    <a:gdLst/>
                    <a:ahLst/>
                    <a:cxnLst>
                      <a:cxn ang="0">
                        <a:pos x="0" y="0"/>
                      </a:cxn>
                      <a:cxn ang="0">
                        <a:pos x="0" y="44"/>
                      </a:cxn>
                      <a:cxn ang="0">
                        <a:pos x="3" y="47"/>
                      </a:cxn>
                      <a:cxn ang="0">
                        <a:pos x="3" y="0"/>
                      </a:cxn>
                      <a:cxn ang="0">
                        <a:pos x="0" y="0"/>
                      </a:cxn>
                    </a:cxnLst>
                    <a:rect l="0" t="0" r="r" b="b"/>
                    <a:pathLst>
                      <a:path w="3" h="47">
                        <a:moveTo>
                          <a:pt x="0" y="0"/>
                        </a:moveTo>
                        <a:lnTo>
                          <a:pt x="0" y="44"/>
                        </a:lnTo>
                        <a:lnTo>
                          <a:pt x="3" y="47"/>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475" name="Freeform 3019"/>
                  <p:cNvSpPr>
                    <a:spLocks/>
                  </p:cNvSpPr>
                  <p:nvPr/>
                </p:nvSpPr>
                <p:spPr bwMode="auto">
                  <a:xfrm>
                    <a:off x="5469" y="3469"/>
                    <a:ext cx="3" cy="15"/>
                  </a:xfrm>
                  <a:custGeom>
                    <a:avLst/>
                    <a:gdLst/>
                    <a:ahLst/>
                    <a:cxnLst>
                      <a:cxn ang="0">
                        <a:pos x="0" y="2"/>
                      </a:cxn>
                      <a:cxn ang="0">
                        <a:pos x="0" y="15"/>
                      </a:cxn>
                      <a:cxn ang="0">
                        <a:pos x="3" y="15"/>
                      </a:cxn>
                      <a:cxn ang="0">
                        <a:pos x="3" y="0"/>
                      </a:cxn>
                      <a:cxn ang="0">
                        <a:pos x="0" y="2"/>
                      </a:cxn>
                    </a:cxnLst>
                    <a:rect l="0" t="0" r="r" b="b"/>
                    <a:pathLst>
                      <a:path w="3" h="15">
                        <a:moveTo>
                          <a:pt x="0" y="2"/>
                        </a:moveTo>
                        <a:lnTo>
                          <a:pt x="0" y="15"/>
                        </a:lnTo>
                        <a:lnTo>
                          <a:pt x="3" y="15"/>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476" name="Rectangle 3020"/>
                  <p:cNvSpPr>
                    <a:spLocks noChangeArrowheads="1"/>
                  </p:cNvSpPr>
                  <p:nvPr/>
                </p:nvSpPr>
                <p:spPr bwMode="auto">
                  <a:xfrm>
                    <a:off x="5469" y="3491"/>
                    <a:ext cx="3" cy="22"/>
                  </a:xfrm>
                  <a:prstGeom prst="rect">
                    <a:avLst/>
                  </a:prstGeom>
                  <a:solidFill>
                    <a:srgbClr val="669900">
                      <a:alpha val="25000"/>
                    </a:srgbClr>
                  </a:solidFill>
                  <a:ln w="9525">
                    <a:noFill/>
                    <a:miter lim="800000"/>
                    <a:headEnd/>
                    <a:tailEnd/>
                  </a:ln>
                </p:spPr>
                <p:txBody>
                  <a:bodyPr/>
                  <a:lstStyle/>
                  <a:p>
                    <a:endParaRPr lang="es-SV"/>
                  </a:p>
                </p:txBody>
              </p:sp>
              <p:sp>
                <p:nvSpPr>
                  <p:cNvPr id="150477" name="Freeform 3021"/>
                  <p:cNvSpPr>
                    <a:spLocks/>
                  </p:cNvSpPr>
                  <p:nvPr/>
                </p:nvSpPr>
                <p:spPr bwMode="auto">
                  <a:xfrm>
                    <a:off x="5469" y="3513"/>
                    <a:ext cx="3" cy="3"/>
                  </a:xfrm>
                  <a:custGeom>
                    <a:avLst/>
                    <a:gdLst/>
                    <a:ahLst/>
                    <a:cxnLst>
                      <a:cxn ang="0">
                        <a:pos x="0" y="3"/>
                      </a:cxn>
                      <a:cxn ang="0">
                        <a:pos x="0" y="3"/>
                      </a:cxn>
                      <a:cxn ang="0">
                        <a:pos x="3" y="3"/>
                      </a:cxn>
                      <a:cxn ang="0">
                        <a:pos x="3" y="0"/>
                      </a:cxn>
                      <a:cxn ang="0">
                        <a:pos x="0" y="3"/>
                      </a:cxn>
                    </a:cxnLst>
                    <a:rect l="0" t="0" r="r" b="b"/>
                    <a:pathLst>
                      <a:path w="3" h="3">
                        <a:moveTo>
                          <a:pt x="0" y="3"/>
                        </a:moveTo>
                        <a:lnTo>
                          <a:pt x="0" y="3"/>
                        </a:lnTo>
                        <a:lnTo>
                          <a:pt x="3" y="3"/>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478" name="Rectangle 3022"/>
                  <p:cNvSpPr>
                    <a:spLocks noChangeArrowheads="1"/>
                  </p:cNvSpPr>
                  <p:nvPr/>
                </p:nvSpPr>
                <p:spPr bwMode="auto">
                  <a:xfrm>
                    <a:off x="5472" y="3241"/>
                    <a:ext cx="2" cy="64"/>
                  </a:xfrm>
                  <a:prstGeom prst="rect">
                    <a:avLst/>
                  </a:prstGeom>
                  <a:solidFill>
                    <a:srgbClr val="669900">
                      <a:alpha val="25000"/>
                    </a:srgbClr>
                  </a:solidFill>
                  <a:ln w="9525">
                    <a:noFill/>
                    <a:miter lim="800000"/>
                    <a:headEnd/>
                    <a:tailEnd/>
                  </a:ln>
                </p:spPr>
                <p:txBody>
                  <a:bodyPr/>
                  <a:lstStyle/>
                  <a:p>
                    <a:endParaRPr lang="es-SV"/>
                  </a:p>
                </p:txBody>
              </p:sp>
              <p:sp>
                <p:nvSpPr>
                  <p:cNvPr id="150479" name="Freeform 3023"/>
                  <p:cNvSpPr>
                    <a:spLocks/>
                  </p:cNvSpPr>
                  <p:nvPr/>
                </p:nvSpPr>
                <p:spPr bwMode="auto">
                  <a:xfrm>
                    <a:off x="5472" y="3310"/>
                    <a:ext cx="2" cy="39"/>
                  </a:xfrm>
                  <a:custGeom>
                    <a:avLst/>
                    <a:gdLst/>
                    <a:ahLst/>
                    <a:cxnLst>
                      <a:cxn ang="0">
                        <a:pos x="0" y="0"/>
                      </a:cxn>
                      <a:cxn ang="0">
                        <a:pos x="0" y="37"/>
                      </a:cxn>
                      <a:cxn ang="0">
                        <a:pos x="2" y="39"/>
                      </a:cxn>
                      <a:cxn ang="0">
                        <a:pos x="2" y="2"/>
                      </a:cxn>
                      <a:cxn ang="0">
                        <a:pos x="0" y="0"/>
                      </a:cxn>
                    </a:cxnLst>
                    <a:rect l="0" t="0" r="r" b="b"/>
                    <a:pathLst>
                      <a:path w="2" h="39">
                        <a:moveTo>
                          <a:pt x="0" y="0"/>
                        </a:moveTo>
                        <a:lnTo>
                          <a:pt x="0" y="37"/>
                        </a:lnTo>
                        <a:lnTo>
                          <a:pt x="2" y="39"/>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480" name="Rectangle 3024"/>
                  <p:cNvSpPr>
                    <a:spLocks noChangeArrowheads="1"/>
                  </p:cNvSpPr>
                  <p:nvPr/>
                </p:nvSpPr>
                <p:spPr bwMode="auto">
                  <a:xfrm>
                    <a:off x="5472" y="3359"/>
                    <a:ext cx="2" cy="15"/>
                  </a:xfrm>
                  <a:prstGeom prst="rect">
                    <a:avLst/>
                  </a:prstGeom>
                  <a:solidFill>
                    <a:srgbClr val="669900">
                      <a:alpha val="25000"/>
                    </a:srgbClr>
                  </a:solidFill>
                  <a:ln w="9525">
                    <a:noFill/>
                    <a:miter lim="800000"/>
                    <a:headEnd/>
                    <a:tailEnd/>
                  </a:ln>
                </p:spPr>
                <p:txBody>
                  <a:bodyPr/>
                  <a:lstStyle/>
                  <a:p>
                    <a:endParaRPr lang="es-SV"/>
                  </a:p>
                </p:txBody>
              </p:sp>
              <p:sp>
                <p:nvSpPr>
                  <p:cNvPr id="150481" name="Freeform 3025"/>
                  <p:cNvSpPr>
                    <a:spLocks/>
                  </p:cNvSpPr>
                  <p:nvPr/>
                </p:nvSpPr>
                <p:spPr bwMode="auto">
                  <a:xfrm>
                    <a:off x="5472" y="3378"/>
                    <a:ext cx="2" cy="5"/>
                  </a:xfrm>
                  <a:custGeom>
                    <a:avLst/>
                    <a:gdLst/>
                    <a:ahLst/>
                    <a:cxnLst>
                      <a:cxn ang="0">
                        <a:pos x="0" y="0"/>
                      </a:cxn>
                      <a:cxn ang="0">
                        <a:pos x="0" y="3"/>
                      </a:cxn>
                      <a:cxn ang="0">
                        <a:pos x="2" y="5"/>
                      </a:cxn>
                      <a:cxn ang="0">
                        <a:pos x="2" y="0"/>
                      </a:cxn>
                      <a:cxn ang="0">
                        <a:pos x="0" y="0"/>
                      </a:cxn>
                    </a:cxnLst>
                    <a:rect l="0" t="0" r="r" b="b"/>
                    <a:pathLst>
                      <a:path w="2" h="5">
                        <a:moveTo>
                          <a:pt x="0" y="0"/>
                        </a:moveTo>
                        <a:lnTo>
                          <a:pt x="0" y="3"/>
                        </a:lnTo>
                        <a:lnTo>
                          <a:pt x="2" y="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482" name="Rectangle 3026"/>
                  <p:cNvSpPr>
                    <a:spLocks noChangeArrowheads="1"/>
                  </p:cNvSpPr>
                  <p:nvPr/>
                </p:nvSpPr>
                <p:spPr bwMode="auto">
                  <a:xfrm>
                    <a:off x="5472" y="3403"/>
                    <a:ext cx="2" cy="15"/>
                  </a:xfrm>
                  <a:prstGeom prst="rect">
                    <a:avLst/>
                  </a:prstGeom>
                  <a:solidFill>
                    <a:srgbClr val="669900">
                      <a:alpha val="25000"/>
                    </a:srgbClr>
                  </a:solidFill>
                  <a:ln w="9525">
                    <a:noFill/>
                    <a:miter lim="800000"/>
                    <a:headEnd/>
                    <a:tailEnd/>
                  </a:ln>
                </p:spPr>
                <p:txBody>
                  <a:bodyPr/>
                  <a:lstStyle/>
                  <a:p>
                    <a:endParaRPr lang="es-SV"/>
                  </a:p>
                </p:txBody>
              </p:sp>
              <p:sp>
                <p:nvSpPr>
                  <p:cNvPr id="150483" name="Freeform 3027"/>
                  <p:cNvSpPr>
                    <a:spLocks/>
                  </p:cNvSpPr>
                  <p:nvPr/>
                </p:nvSpPr>
                <p:spPr bwMode="auto">
                  <a:xfrm>
                    <a:off x="5472" y="3420"/>
                    <a:ext cx="2" cy="64"/>
                  </a:xfrm>
                  <a:custGeom>
                    <a:avLst/>
                    <a:gdLst/>
                    <a:ahLst/>
                    <a:cxnLst>
                      <a:cxn ang="0">
                        <a:pos x="0" y="0"/>
                      </a:cxn>
                      <a:cxn ang="0">
                        <a:pos x="0" y="64"/>
                      </a:cxn>
                      <a:cxn ang="0">
                        <a:pos x="2" y="61"/>
                      </a:cxn>
                      <a:cxn ang="0">
                        <a:pos x="2" y="0"/>
                      </a:cxn>
                      <a:cxn ang="0">
                        <a:pos x="0" y="0"/>
                      </a:cxn>
                    </a:cxnLst>
                    <a:rect l="0" t="0" r="r" b="b"/>
                    <a:pathLst>
                      <a:path w="2" h="64">
                        <a:moveTo>
                          <a:pt x="0" y="0"/>
                        </a:moveTo>
                        <a:lnTo>
                          <a:pt x="0" y="64"/>
                        </a:lnTo>
                        <a:lnTo>
                          <a:pt x="2" y="61"/>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484" name="Rectangle 3028"/>
                  <p:cNvSpPr>
                    <a:spLocks noChangeArrowheads="1"/>
                  </p:cNvSpPr>
                  <p:nvPr/>
                </p:nvSpPr>
                <p:spPr bwMode="auto">
                  <a:xfrm>
                    <a:off x="5472" y="3496"/>
                    <a:ext cx="2" cy="5"/>
                  </a:xfrm>
                  <a:prstGeom prst="rect">
                    <a:avLst/>
                  </a:prstGeom>
                  <a:solidFill>
                    <a:srgbClr val="669900">
                      <a:alpha val="25000"/>
                    </a:srgbClr>
                  </a:solidFill>
                  <a:ln w="9525">
                    <a:noFill/>
                    <a:miter lim="800000"/>
                    <a:headEnd/>
                    <a:tailEnd/>
                  </a:ln>
                </p:spPr>
                <p:txBody>
                  <a:bodyPr/>
                  <a:lstStyle/>
                  <a:p>
                    <a:endParaRPr lang="es-SV"/>
                  </a:p>
                </p:txBody>
              </p:sp>
              <p:sp>
                <p:nvSpPr>
                  <p:cNvPr id="150485" name="Freeform 3029"/>
                  <p:cNvSpPr>
                    <a:spLocks/>
                  </p:cNvSpPr>
                  <p:nvPr/>
                </p:nvSpPr>
                <p:spPr bwMode="auto">
                  <a:xfrm>
                    <a:off x="5472" y="3503"/>
                    <a:ext cx="2" cy="13"/>
                  </a:xfrm>
                  <a:custGeom>
                    <a:avLst/>
                    <a:gdLst/>
                    <a:ahLst/>
                    <a:cxnLst>
                      <a:cxn ang="0">
                        <a:pos x="0" y="0"/>
                      </a:cxn>
                      <a:cxn ang="0">
                        <a:pos x="0" y="13"/>
                      </a:cxn>
                      <a:cxn ang="0">
                        <a:pos x="2" y="13"/>
                      </a:cxn>
                      <a:cxn ang="0">
                        <a:pos x="2" y="3"/>
                      </a:cxn>
                      <a:cxn ang="0">
                        <a:pos x="0" y="0"/>
                      </a:cxn>
                    </a:cxnLst>
                    <a:rect l="0" t="0" r="r" b="b"/>
                    <a:pathLst>
                      <a:path w="2" h="13">
                        <a:moveTo>
                          <a:pt x="0" y="0"/>
                        </a:moveTo>
                        <a:lnTo>
                          <a:pt x="0" y="13"/>
                        </a:lnTo>
                        <a:lnTo>
                          <a:pt x="2" y="13"/>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486" name="Rectangle 3030"/>
                  <p:cNvSpPr>
                    <a:spLocks noChangeArrowheads="1"/>
                  </p:cNvSpPr>
                  <p:nvPr/>
                </p:nvSpPr>
                <p:spPr bwMode="auto">
                  <a:xfrm>
                    <a:off x="5474" y="3244"/>
                    <a:ext cx="3" cy="59"/>
                  </a:xfrm>
                  <a:prstGeom prst="rect">
                    <a:avLst/>
                  </a:prstGeom>
                  <a:solidFill>
                    <a:srgbClr val="669900">
                      <a:alpha val="25000"/>
                    </a:srgbClr>
                  </a:solidFill>
                  <a:ln w="9525">
                    <a:noFill/>
                    <a:miter lim="800000"/>
                    <a:headEnd/>
                    <a:tailEnd/>
                  </a:ln>
                </p:spPr>
                <p:txBody>
                  <a:bodyPr/>
                  <a:lstStyle/>
                  <a:p>
                    <a:endParaRPr lang="es-SV"/>
                  </a:p>
                </p:txBody>
              </p:sp>
              <p:sp>
                <p:nvSpPr>
                  <p:cNvPr id="150487" name="Freeform 3031"/>
                  <p:cNvSpPr>
                    <a:spLocks/>
                  </p:cNvSpPr>
                  <p:nvPr/>
                </p:nvSpPr>
                <p:spPr bwMode="auto">
                  <a:xfrm>
                    <a:off x="5474" y="3305"/>
                    <a:ext cx="3" cy="49"/>
                  </a:xfrm>
                  <a:custGeom>
                    <a:avLst/>
                    <a:gdLst/>
                    <a:ahLst/>
                    <a:cxnLst>
                      <a:cxn ang="0">
                        <a:pos x="0" y="0"/>
                      </a:cxn>
                      <a:cxn ang="0">
                        <a:pos x="0" y="47"/>
                      </a:cxn>
                      <a:cxn ang="0">
                        <a:pos x="3" y="49"/>
                      </a:cxn>
                      <a:cxn ang="0">
                        <a:pos x="3" y="0"/>
                      </a:cxn>
                      <a:cxn ang="0">
                        <a:pos x="0" y="0"/>
                      </a:cxn>
                    </a:cxnLst>
                    <a:rect l="0" t="0" r="r" b="b"/>
                    <a:pathLst>
                      <a:path w="3" h="49">
                        <a:moveTo>
                          <a:pt x="0" y="0"/>
                        </a:moveTo>
                        <a:lnTo>
                          <a:pt x="0" y="47"/>
                        </a:lnTo>
                        <a:lnTo>
                          <a:pt x="3" y="49"/>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488" name="Rectangle 3032"/>
                  <p:cNvSpPr>
                    <a:spLocks noChangeArrowheads="1"/>
                  </p:cNvSpPr>
                  <p:nvPr/>
                </p:nvSpPr>
                <p:spPr bwMode="auto">
                  <a:xfrm>
                    <a:off x="5474" y="3378"/>
                    <a:ext cx="3" cy="5"/>
                  </a:xfrm>
                  <a:prstGeom prst="rect">
                    <a:avLst/>
                  </a:prstGeom>
                  <a:solidFill>
                    <a:srgbClr val="669900">
                      <a:alpha val="25000"/>
                    </a:srgbClr>
                  </a:solidFill>
                  <a:ln w="9525">
                    <a:noFill/>
                    <a:miter lim="800000"/>
                    <a:headEnd/>
                    <a:tailEnd/>
                  </a:ln>
                </p:spPr>
                <p:txBody>
                  <a:bodyPr/>
                  <a:lstStyle/>
                  <a:p>
                    <a:endParaRPr lang="es-SV"/>
                  </a:p>
                </p:txBody>
              </p:sp>
              <p:sp>
                <p:nvSpPr>
                  <p:cNvPr id="150489" name="Rectangle 3033"/>
                  <p:cNvSpPr>
                    <a:spLocks noChangeArrowheads="1"/>
                  </p:cNvSpPr>
                  <p:nvPr/>
                </p:nvSpPr>
                <p:spPr bwMode="auto">
                  <a:xfrm>
                    <a:off x="5474" y="3403"/>
                    <a:ext cx="3" cy="15"/>
                  </a:xfrm>
                  <a:prstGeom prst="rect">
                    <a:avLst/>
                  </a:prstGeom>
                  <a:solidFill>
                    <a:srgbClr val="669900">
                      <a:alpha val="25000"/>
                    </a:srgbClr>
                  </a:solidFill>
                  <a:ln w="9525">
                    <a:noFill/>
                    <a:miter lim="800000"/>
                    <a:headEnd/>
                    <a:tailEnd/>
                  </a:ln>
                </p:spPr>
                <p:txBody>
                  <a:bodyPr/>
                  <a:lstStyle/>
                  <a:p>
                    <a:endParaRPr lang="es-SV"/>
                  </a:p>
                </p:txBody>
              </p:sp>
              <p:sp>
                <p:nvSpPr>
                  <p:cNvPr id="150490" name="Freeform 3034"/>
                  <p:cNvSpPr>
                    <a:spLocks/>
                  </p:cNvSpPr>
                  <p:nvPr/>
                </p:nvSpPr>
                <p:spPr bwMode="auto">
                  <a:xfrm>
                    <a:off x="5474" y="3420"/>
                    <a:ext cx="3" cy="34"/>
                  </a:xfrm>
                  <a:custGeom>
                    <a:avLst/>
                    <a:gdLst/>
                    <a:ahLst/>
                    <a:cxnLst>
                      <a:cxn ang="0">
                        <a:pos x="0" y="0"/>
                      </a:cxn>
                      <a:cxn ang="0">
                        <a:pos x="0" y="32"/>
                      </a:cxn>
                      <a:cxn ang="0">
                        <a:pos x="3" y="34"/>
                      </a:cxn>
                      <a:cxn ang="0">
                        <a:pos x="3" y="3"/>
                      </a:cxn>
                      <a:cxn ang="0">
                        <a:pos x="0" y="0"/>
                      </a:cxn>
                    </a:cxnLst>
                    <a:rect l="0" t="0" r="r" b="b"/>
                    <a:pathLst>
                      <a:path w="3" h="34">
                        <a:moveTo>
                          <a:pt x="0" y="0"/>
                        </a:moveTo>
                        <a:lnTo>
                          <a:pt x="0" y="32"/>
                        </a:lnTo>
                        <a:lnTo>
                          <a:pt x="3" y="34"/>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491" name="Freeform 3035"/>
                  <p:cNvSpPr>
                    <a:spLocks/>
                  </p:cNvSpPr>
                  <p:nvPr/>
                </p:nvSpPr>
                <p:spPr bwMode="auto">
                  <a:xfrm>
                    <a:off x="5474" y="3457"/>
                    <a:ext cx="3" cy="24"/>
                  </a:xfrm>
                  <a:custGeom>
                    <a:avLst/>
                    <a:gdLst/>
                    <a:ahLst/>
                    <a:cxnLst>
                      <a:cxn ang="0">
                        <a:pos x="0" y="0"/>
                      </a:cxn>
                      <a:cxn ang="0">
                        <a:pos x="0" y="24"/>
                      </a:cxn>
                      <a:cxn ang="0">
                        <a:pos x="3" y="24"/>
                      </a:cxn>
                      <a:cxn ang="0">
                        <a:pos x="3" y="2"/>
                      </a:cxn>
                      <a:cxn ang="0">
                        <a:pos x="0" y="0"/>
                      </a:cxn>
                    </a:cxnLst>
                    <a:rect l="0" t="0" r="r" b="b"/>
                    <a:pathLst>
                      <a:path w="3" h="24">
                        <a:moveTo>
                          <a:pt x="0" y="0"/>
                        </a:moveTo>
                        <a:lnTo>
                          <a:pt x="0" y="24"/>
                        </a:lnTo>
                        <a:lnTo>
                          <a:pt x="3" y="24"/>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492" name="Rectangle 3036"/>
                  <p:cNvSpPr>
                    <a:spLocks noChangeArrowheads="1"/>
                  </p:cNvSpPr>
                  <p:nvPr/>
                </p:nvSpPr>
                <p:spPr bwMode="auto">
                  <a:xfrm>
                    <a:off x="5474" y="3496"/>
                    <a:ext cx="3" cy="10"/>
                  </a:xfrm>
                  <a:prstGeom prst="rect">
                    <a:avLst/>
                  </a:prstGeom>
                  <a:solidFill>
                    <a:srgbClr val="669900">
                      <a:alpha val="25000"/>
                    </a:srgbClr>
                  </a:solidFill>
                  <a:ln w="9525">
                    <a:noFill/>
                    <a:miter lim="800000"/>
                    <a:headEnd/>
                    <a:tailEnd/>
                  </a:ln>
                </p:spPr>
                <p:txBody>
                  <a:bodyPr/>
                  <a:lstStyle/>
                  <a:p>
                    <a:endParaRPr lang="es-SV"/>
                  </a:p>
                </p:txBody>
              </p:sp>
              <p:sp>
                <p:nvSpPr>
                  <p:cNvPr id="150493" name="Freeform 3037"/>
                  <p:cNvSpPr>
                    <a:spLocks/>
                  </p:cNvSpPr>
                  <p:nvPr/>
                </p:nvSpPr>
                <p:spPr bwMode="auto">
                  <a:xfrm>
                    <a:off x="5477" y="3246"/>
                    <a:ext cx="2" cy="54"/>
                  </a:xfrm>
                  <a:custGeom>
                    <a:avLst/>
                    <a:gdLst/>
                    <a:ahLst/>
                    <a:cxnLst>
                      <a:cxn ang="0">
                        <a:pos x="0" y="0"/>
                      </a:cxn>
                      <a:cxn ang="0">
                        <a:pos x="0" y="54"/>
                      </a:cxn>
                      <a:cxn ang="0">
                        <a:pos x="2" y="54"/>
                      </a:cxn>
                      <a:cxn ang="0">
                        <a:pos x="2" y="3"/>
                      </a:cxn>
                      <a:cxn ang="0">
                        <a:pos x="0" y="0"/>
                      </a:cxn>
                    </a:cxnLst>
                    <a:rect l="0" t="0" r="r" b="b"/>
                    <a:pathLst>
                      <a:path w="2" h="54">
                        <a:moveTo>
                          <a:pt x="0" y="0"/>
                        </a:moveTo>
                        <a:lnTo>
                          <a:pt x="0" y="54"/>
                        </a:lnTo>
                        <a:lnTo>
                          <a:pt x="2" y="54"/>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494" name="Freeform 3038"/>
                  <p:cNvSpPr>
                    <a:spLocks/>
                  </p:cNvSpPr>
                  <p:nvPr/>
                </p:nvSpPr>
                <p:spPr bwMode="auto">
                  <a:xfrm>
                    <a:off x="5477" y="3300"/>
                    <a:ext cx="2" cy="56"/>
                  </a:xfrm>
                  <a:custGeom>
                    <a:avLst/>
                    <a:gdLst/>
                    <a:ahLst/>
                    <a:cxnLst>
                      <a:cxn ang="0">
                        <a:pos x="0" y="3"/>
                      </a:cxn>
                      <a:cxn ang="0">
                        <a:pos x="0" y="56"/>
                      </a:cxn>
                      <a:cxn ang="0">
                        <a:pos x="2" y="56"/>
                      </a:cxn>
                      <a:cxn ang="0">
                        <a:pos x="2" y="0"/>
                      </a:cxn>
                      <a:cxn ang="0">
                        <a:pos x="0" y="3"/>
                      </a:cxn>
                    </a:cxnLst>
                    <a:rect l="0" t="0" r="r" b="b"/>
                    <a:pathLst>
                      <a:path w="2" h="56">
                        <a:moveTo>
                          <a:pt x="0" y="3"/>
                        </a:moveTo>
                        <a:lnTo>
                          <a:pt x="0" y="56"/>
                        </a:lnTo>
                        <a:lnTo>
                          <a:pt x="2" y="56"/>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495" name="Freeform 3039"/>
                  <p:cNvSpPr>
                    <a:spLocks/>
                  </p:cNvSpPr>
                  <p:nvPr/>
                </p:nvSpPr>
                <p:spPr bwMode="auto">
                  <a:xfrm>
                    <a:off x="5477" y="3378"/>
                    <a:ext cx="2" cy="8"/>
                  </a:xfrm>
                  <a:custGeom>
                    <a:avLst/>
                    <a:gdLst/>
                    <a:ahLst/>
                    <a:cxnLst>
                      <a:cxn ang="0">
                        <a:pos x="0" y="0"/>
                      </a:cxn>
                      <a:cxn ang="0">
                        <a:pos x="0" y="5"/>
                      </a:cxn>
                      <a:cxn ang="0">
                        <a:pos x="2" y="8"/>
                      </a:cxn>
                      <a:cxn ang="0">
                        <a:pos x="2" y="0"/>
                      </a:cxn>
                      <a:cxn ang="0">
                        <a:pos x="0" y="0"/>
                      </a:cxn>
                    </a:cxnLst>
                    <a:rect l="0" t="0" r="r" b="b"/>
                    <a:pathLst>
                      <a:path w="2" h="8">
                        <a:moveTo>
                          <a:pt x="0" y="0"/>
                        </a:moveTo>
                        <a:lnTo>
                          <a:pt x="0" y="5"/>
                        </a:lnTo>
                        <a:lnTo>
                          <a:pt x="2" y="8"/>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496" name="Rectangle 3040"/>
                  <p:cNvSpPr>
                    <a:spLocks noChangeArrowheads="1"/>
                  </p:cNvSpPr>
                  <p:nvPr/>
                </p:nvSpPr>
                <p:spPr bwMode="auto">
                  <a:xfrm>
                    <a:off x="5477" y="3403"/>
                    <a:ext cx="2" cy="15"/>
                  </a:xfrm>
                  <a:prstGeom prst="rect">
                    <a:avLst/>
                  </a:prstGeom>
                  <a:solidFill>
                    <a:srgbClr val="669900">
                      <a:alpha val="25000"/>
                    </a:srgbClr>
                  </a:solidFill>
                  <a:ln w="9525">
                    <a:noFill/>
                    <a:miter lim="800000"/>
                    <a:headEnd/>
                    <a:tailEnd/>
                  </a:ln>
                </p:spPr>
                <p:txBody>
                  <a:bodyPr/>
                  <a:lstStyle/>
                  <a:p>
                    <a:endParaRPr lang="es-SV"/>
                  </a:p>
                </p:txBody>
              </p:sp>
              <p:sp>
                <p:nvSpPr>
                  <p:cNvPr id="150497" name="Freeform 3041"/>
                  <p:cNvSpPr>
                    <a:spLocks/>
                  </p:cNvSpPr>
                  <p:nvPr/>
                </p:nvSpPr>
                <p:spPr bwMode="auto">
                  <a:xfrm>
                    <a:off x="5477" y="3423"/>
                    <a:ext cx="2" cy="39"/>
                  </a:xfrm>
                  <a:custGeom>
                    <a:avLst/>
                    <a:gdLst/>
                    <a:ahLst/>
                    <a:cxnLst>
                      <a:cxn ang="0">
                        <a:pos x="0" y="0"/>
                      </a:cxn>
                      <a:cxn ang="0">
                        <a:pos x="0" y="34"/>
                      </a:cxn>
                      <a:cxn ang="0">
                        <a:pos x="2" y="39"/>
                      </a:cxn>
                      <a:cxn ang="0">
                        <a:pos x="2" y="0"/>
                      </a:cxn>
                      <a:cxn ang="0">
                        <a:pos x="0" y="0"/>
                      </a:cxn>
                    </a:cxnLst>
                    <a:rect l="0" t="0" r="r" b="b"/>
                    <a:pathLst>
                      <a:path w="2" h="39">
                        <a:moveTo>
                          <a:pt x="0" y="0"/>
                        </a:moveTo>
                        <a:lnTo>
                          <a:pt x="0" y="34"/>
                        </a:lnTo>
                        <a:lnTo>
                          <a:pt x="2" y="39"/>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498" name="Freeform 3042"/>
                  <p:cNvSpPr>
                    <a:spLocks/>
                  </p:cNvSpPr>
                  <p:nvPr/>
                </p:nvSpPr>
                <p:spPr bwMode="auto">
                  <a:xfrm>
                    <a:off x="5477" y="3469"/>
                    <a:ext cx="2" cy="10"/>
                  </a:xfrm>
                  <a:custGeom>
                    <a:avLst/>
                    <a:gdLst/>
                    <a:ahLst/>
                    <a:cxnLst>
                      <a:cxn ang="0">
                        <a:pos x="0" y="0"/>
                      </a:cxn>
                      <a:cxn ang="0">
                        <a:pos x="0" y="10"/>
                      </a:cxn>
                      <a:cxn ang="0">
                        <a:pos x="2" y="10"/>
                      </a:cxn>
                      <a:cxn ang="0">
                        <a:pos x="2" y="2"/>
                      </a:cxn>
                      <a:cxn ang="0">
                        <a:pos x="0" y="0"/>
                      </a:cxn>
                    </a:cxnLst>
                    <a:rect l="0" t="0" r="r" b="b"/>
                    <a:pathLst>
                      <a:path w="2" h="10">
                        <a:moveTo>
                          <a:pt x="0" y="0"/>
                        </a:moveTo>
                        <a:lnTo>
                          <a:pt x="0" y="10"/>
                        </a:lnTo>
                        <a:lnTo>
                          <a:pt x="2" y="10"/>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499" name="Freeform 3043"/>
                  <p:cNvSpPr>
                    <a:spLocks/>
                  </p:cNvSpPr>
                  <p:nvPr/>
                </p:nvSpPr>
                <p:spPr bwMode="auto">
                  <a:xfrm>
                    <a:off x="5479" y="3251"/>
                    <a:ext cx="3" cy="47"/>
                  </a:xfrm>
                  <a:custGeom>
                    <a:avLst/>
                    <a:gdLst/>
                    <a:ahLst/>
                    <a:cxnLst>
                      <a:cxn ang="0">
                        <a:pos x="0" y="0"/>
                      </a:cxn>
                      <a:cxn ang="0">
                        <a:pos x="0" y="47"/>
                      </a:cxn>
                      <a:cxn ang="0">
                        <a:pos x="3" y="47"/>
                      </a:cxn>
                      <a:cxn ang="0">
                        <a:pos x="3" y="3"/>
                      </a:cxn>
                      <a:cxn ang="0">
                        <a:pos x="0" y="0"/>
                      </a:cxn>
                    </a:cxnLst>
                    <a:rect l="0" t="0" r="r" b="b"/>
                    <a:pathLst>
                      <a:path w="3" h="47">
                        <a:moveTo>
                          <a:pt x="0" y="0"/>
                        </a:moveTo>
                        <a:lnTo>
                          <a:pt x="0" y="47"/>
                        </a:lnTo>
                        <a:lnTo>
                          <a:pt x="3" y="47"/>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500" name="Rectangle 3044"/>
                  <p:cNvSpPr>
                    <a:spLocks noChangeArrowheads="1"/>
                  </p:cNvSpPr>
                  <p:nvPr/>
                </p:nvSpPr>
                <p:spPr bwMode="auto">
                  <a:xfrm>
                    <a:off x="5479" y="3300"/>
                    <a:ext cx="3" cy="56"/>
                  </a:xfrm>
                  <a:prstGeom prst="rect">
                    <a:avLst/>
                  </a:prstGeom>
                  <a:solidFill>
                    <a:srgbClr val="669900">
                      <a:alpha val="25000"/>
                    </a:srgbClr>
                  </a:solidFill>
                  <a:ln w="9525">
                    <a:noFill/>
                    <a:miter lim="800000"/>
                    <a:headEnd/>
                    <a:tailEnd/>
                  </a:ln>
                </p:spPr>
                <p:txBody>
                  <a:bodyPr/>
                  <a:lstStyle/>
                  <a:p>
                    <a:endParaRPr lang="es-SV"/>
                  </a:p>
                </p:txBody>
              </p:sp>
              <p:sp>
                <p:nvSpPr>
                  <p:cNvPr id="150501" name="Rectangle 3045"/>
                  <p:cNvSpPr>
                    <a:spLocks noChangeArrowheads="1"/>
                  </p:cNvSpPr>
                  <p:nvPr/>
                </p:nvSpPr>
                <p:spPr bwMode="auto">
                  <a:xfrm>
                    <a:off x="5479" y="3378"/>
                    <a:ext cx="3" cy="8"/>
                  </a:xfrm>
                  <a:prstGeom prst="rect">
                    <a:avLst/>
                  </a:prstGeom>
                  <a:solidFill>
                    <a:srgbClr val="669900">
                      <a:alpha val="25000"/>
                    </a:srgbClr>
                  </a:solidFill>
                  <a:ln w="9525">
                    <a:noFill/>
                    <a:miter lim="800000"/>
                    <a:headEnd/>
                    <a:tailEnd/>
                  </a:ln>
                </p:spPr>
                <p:txBody>
                  <a:bodyPr/>
                  <a:lstStyle/>
                  <a:p>
                    <a:endParaRPr lang="es-SV"/>
                  </a:p>
                </p:txBody>
              </p:sp>
              <p:sp>
                <p:nvSpPr>
                  <p:cNvPr id="150502" name="Rectangle 3046"/>
                  <p:cNvSpPr>
                    <a:spLocks noChangeArrowheads="1"/>
                  </p:cNvSpPr>
                  <p:nvPr/>
                </p:nvSpPr>
                <p:spPr bwMode="auto">
                  <a:xfrm>
                    <a:off x="5479" y="3398"/>
                    <a:ext cx="3" cy="5"/>
                  </a:xfrm>
                  <a:prstGeom prst="rect">
                    <a:avLst/>
                  </a:prstGeom>
                  <a:solidFill>
                    <a:srgbClr val="669900">
                      <a:alpha val="25000"/>
                    </a:srgbClr>
                  </a:solidFill>
                  <a:ln w="9525">
                    <a:noFill/>
                    <a:miter lim="800000"/>
                    <a:headEnd/>
                    <a:tailEnd/>
                  </a:ln>
                </p:spPr>
                <p:txBody>
                  <a:bodyPr/>
                  <a:lstStyle/>
                  <a:p>
                    <a:endParaRPr lang="es-SV"/>
                  </a:p>
                </p:txBody>
              </p:sp>
              <p:sp>
                <p:nvSpPr>
                  <p:cNvPr id="150503" name="Freeform 3047"/>
                  <p:cNvSpPr>
                    <a:spLocks/>
                  </p:cNvSpPr>
                  <p:nvPr/>
                </p:nvSpPr>
                <p:spPr bwMode="auto">
                  <a:xfrm>
                    <a:off x="5479" y="3405"/>
                    <a:ext cx="3" cy="13"/>
                  </a:xfrm>
                  <a:custGeom>
                    <a:avLst/>
                    <a:gdLst/>
                    <a:ahLst/>
                    <a:cxnLst>
                      <a:cxn ang="0">
                        <a:pos x="0" y="0"/>
                      </a:cxn>
                      <a:cxn ang="0">
                        <a:pos x="0" y="13"/>
                      </a:cxn>
                      <a:cxn ang="0">
                        <a:pos x="3" y="13"/>
                      </a:cxn>
                      <a:cxn ang="0">
                        <a:pos x="3" y="3"/>
                      </a:cxn>
                      <a:cxn ang="0">
                        <a:pos x="0" y="0"/>
                      </a:cxn>
                    </a:cxnLst>
                    <a:rect l="0" t="0" r="r" b="b"/>
                    <a:pathLst>
                      <a:path w="3" h="13">
                        <a:moveTo>
                          <a:pt x="0" y="0"/>
                        </a:moveTo>
                        <a:lnTo>
                          <a:pt x="0" y="13"/>
                        </a:lnTo>
                        <a:lnTo>
                          <a:pt x="3" y="13"/>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504" name="Freeform 3048"/>
                  <p:cNvSpPr>
                    <a:spLocks/>
                  </p:cNvSpPr>
                  <p:nvPr/>
                </p:nvSpPr>
                <p:spPr bwMode="auto">
                  <a:xfrm>
                    <a:off x="5479" y="3420"/>
                    <a:ext cx="3" cy="49"/>
                  </a:xfrm>
                  <a:custGeom>
                    <a:avLst/>
                    <a:gdLst/>
                    <a:ahLst/>
                    <a:cxnLst>
                      <a:cxn ang="0">
                        <a:pos x="0" y="3"/>
                      </a:cxn>
                      <a:cxn ang="0">
                        <a:pos x="0" y="47"/>
                      </a:cxn>
                      <a:cxn ang="0">
                        <a:pos x="3" y="49"/>
                      </a:cxn>
                      <a:cxn ang="0">
                        <a:pos x="3" y="0"/>
                      </a:cxn>
                      <a:cxn ang="0">
                        <a:pos x="0" y="3"/>
                      </a:cxn>
                    </a:cxnLst>
                    <a:rect l="0" t="0" r="r" b="b"/>
                    <a:pathLst>
                      <a:path w="3" h="49">
                        <a:moveTo>
                          <a:pt x="0" y="3"/>
                        </a:moveTo>
                        <a:lnTo>
                          <a:pt x="0" y="47"/>
                        </a:lnTo>
                        <a:lnTo>
                          <a:pt x="3" y="49"/>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505" name="Rectangle 3049"/>
                  <p:cNvSpPr>
                    <a:spLocks noChangeArrowheads="1"/>
                  </p:cNvSpPr>
                  <p:nvPr/>
                </p:nvSpPr>
                <p:spPr bwMode="auto">
                  <a:xfrm>
                    <a:off x="5482" y="3300"/>
                    <a:ext cx="2" cy="56"/>
                  </a:xfrm>
                  <a:prstGeom prst="rect">
                    <a:avLst/>
                  </a:prstGeom>
                  <a:solidFill>
                    <a:srgbClr val="669900">
                      <a:alpha val="25000"/>
                    </a:srgbClr>
                  </a:solidFill>
                  <a:ln w="9525">
                    <a:noFill/>
                    <a:miter lim="800000"/>
                    <a:headEnd/>
                    <a:tailEnd/>
                  </a:ln>
                </p:spPr>
                <p:txBody>
                  <a:bodyPr/>
                  <a:lstStyle/>
                  <a:p>
                    <a:endParaRPr lang="es-SV"/>
                  </a:p>
                </p:txBody>
              </p:sp>
              <p:sp>
                <p:nvSpPr>
                  <p:cNvPr id="150506" name="Rectangle 3050"/>
                  <p:cNvSpPr>
                    <a:spLocks noChangeArrowheads="1"/>
                  </p:cNvSpPr>
                  <p:nvPr/>
                </p:nvSpPr>
                <p:spPr bwMode="auto">
                  <a:xfrm>
                    <a:off x="5482" y="3400"/>
                    <a:ext cx="2" cy="5"/>
                  </a:xfrm>
                  <a:prstGeom prst="rect">
                    <a:avLst/>
                  </a:prstGeom>
                  <a:solidFill>
                    <a:srgbClr val="669900">
                      <a:alpha val="25000"/>
                    </a:srgbClr>
                  </a:solidFill>
                  <a:ln w="9525">
                    <a:noFill/>
                    <a:miter lim="800000"/>
                    <a:headEnd/>
                    <a:tailEnd/>
                  </a:ln>
                </p:spPr>
                <p:txBody>
                  <a:bodyPr/>
                  <a:lstStyle/>
                  <a:p>
                    <a:endParaRPr lang="es-SV"/>
                  </a:p>
                </p:txBody>
              </p:sp>
              <p:sp>
                <p:nvSpPr>
                  <p:cNvPr id="150507" name="Rectangle 3051"/>
                  <p:cNvSpPr>
                    <a:spLocks noChangeArrowheads="1"/>
                  </p:cNvSpPr>
                  <p:nvPr/>
                </p:nvSpPr>
                <p:spPr bwMode="auto">
                  <a:xfrm>
                    <a:off x="5482" y="3408"/>
                    <a:ext cx="2" cy="10"/>
                  </a:xfrm>
                  <a:prstGeom prst="rect">
                    <a:avLst/>
                  </a:prstGeom>
                  <a:solidFill>
                    <a:srgbClr val="669900">
                      <a:alpha val="25000"/>
                    </a:srgbClr>
                  </a:solidFill>
                  <a:ln w="9525">
                    <a:noFill/>
                    <a:miter lim="800000"/>
                    <a:headEnd/>
                    <a:tailEnd/>
                  </a:ln>
                </p:spPr>
                <p:txBody>
                  <a:bodyPr/>
                  <a:lstStyle/>
                  <a:p>
                    <a:endParaRPr lang="es-SV"/>
                  </a:p>
                </p:txBody>
              </p:sp>
              <p:sp>
                <p:nvSpPr>
                  <p:cNvPr id="150508" name="Freeform 3052"/>
                  <p:cNvSpPr>
                    <a:spLocks/>
                  </p:cNvSpPr>
                  <p:nvPr/>
                </p:nvSpPr>
                <p:spPr bwMode="auto">
                  <a:xfrm>
                    <a:off x="5482" y="3423"/>
                    <a:ext cx="2" cy="48"/>
                  </a:xfrm>
                  <a:custGeom>
                    <a:avLst/>
                    <a:gdLst/>
                    <a:ahLst/>
                    <a:cxnLst>
                      <a:cxn ang="0">
                        <a:pos x="0" y="0"/>
                      </a:cxn>
                      <a:cxn ang="0">
                        <a:pos x="0" y="46"/>
                      </a:cxn>
                      <a:cxn ang="0">
                        <a:pos x="2" y="48"/>
                      </a:cxn>
                      <a:cxn ang="0">
                        <a:pos x="2" y="0"/>
                      </a:cxn>
                      <a:cxn ang="0">
                        <a:pos x="0" y="0"/>
                      </a:cxn>
                    </a:cxnLst>
                    <a:rect l="0" t="0" r="r" b="b"/>
                    <a:pathLst>
                      <a:path w="2" h="48">
                        <a:moveTo>
                          <a:pt x="0" y="0"/>
                        </a:moveTo>
                        <a:lnTo>
                          <a:pt x="0" y="46"/>
                        </a:lnTo>
                        <a:lnTo>
                          <a:pt x="2" y="48"/>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509" name="Freeform 3053"/>
                  <p:cNvSpPr>
                    <a:spLocks/>
                  </p:cNvSpPr>
                  <p:nvPr/>
                </p:nvSpPr>
                <p:spPr bwMode="auto">
                  <a:xfrm>
                    <a:off x="5482" y="3256"/>
                    <a:ext cx="2" cy="42"/>
                  </a:xfrm>
                  <a:custGeom>
                    <a:avLst/>
                    <a:gdLst/>
                    <a:ahLst/>
                    <a:cxnLst>
                      <a:cxn ang="0">
                        <a:pos x="0" y="0"/>
                      </a:cxn>
                      <a:cxn ang="0">
                        <a:pos x="0" y="42"/>
                      </a:cxn>
                      <a:cxn ang="0">
                        <a:pos x="2" y="39"/>
                      </a:cxn>
                      <a:cxn ang="0">
                        <a:pos x="2" y="0"/>
                      </a:cxn>
                      <a:cxn ang="0">
                        <a:pos x="0" y="0"/>
                      </a:cxn>
                    </a:cxnLst>
                    <a:rect l="0" t="0" r="r" b="b"/>
                    <a:pathLst>
                      <a:path w="2" h="42">
                        <a:moveTo>
                          <a:pt x="0" y="0"/>
                        </a:moveTo>
                        <a:lnTo>
                          <a:pt x="0" y="42"/>
                        </a:lnTo>
                        <a:lnTo>
                          <a:pt x="2" y="39"/>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510" name="Freeform 3054"/>
                  <p:cNvSpPr>
                    <a:spLocks/>
                  </p:cNvSpPr>
                  <p:nvPr/>
                </p:nvSpPr>
                <p:spPr bwMode="auto">
                  <a:xfrm>
                    <a:off x="5484" y="3278"/>
                    <a:ext cx="3" cy="17"/>
                  </a:xfrm>
                  <a:custGeom>
                    <a:avLst/>
                    <a:gdLst/>
                    <a:ahLst/>
                    <a:cxnLst>
                      <a:cxn ang="0">
                        <a:pos x="0" y="0"/>
                      </a:cxn>
                      <a:cxn ang="0">
                        <a:pos x="0" y="17"/>
                      </a:cxn>
                      <a:cxn ang="0">
                        <a:pos x="3" y="17"/>
                      </a:cxn>
                      <a:cxn ang="0">
                        <a:pos x="3" y="3"/>
                      </a:cxn>
                      <a:cxn ang="0">
                        <a:pos x="0" y="0"/>
                      </a:cxn>
                    </a:cxnLst>
                    <a:rect l="0" t="0" r="r" b="b"/>
                    <a:pathLst>
                      <a:path w="3" h="17">
                        <a:moveTo>
                          <a:pt x="0" y="0"/>
                        </a:moveTo>
                        <a:lnTo>
                          <a:pt x="0" y="17"/>
                        </a:lnTo>
                        <a:lnTo>
                          <a:pt x="3" y="17"/>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511" name="Rectangle 3055"/>
                  <p:cNvSpPr>
                    <a:spLocks noChangeArrowheads="1"/>
                  </p:cNvSpPr>
                  <p:nvPr/>
                </p:nvSpPr>
                <p:spPr bwMode="auto">
                  <a:xfrm>
                    <a:off x="5484" y="3300"/>
                    <a:ext cx="3" cy="34"/>
                  </a:xfrm>
                  <a:prstGeom prst="rect">
                    <a:avLst/>
                  </a:prstGeom>
                  <a:solidFill>
                    <a:srgbClr val="669900">
                      <a:alpha val="25000"/>
                    </a:srgbClr>
                  </a:solidFill>
                  <a:ln w="9525">
                    <a:noFill/>
                    <a:miter lim="800000"/>
                    <a:headEnd/>
                    <a:tailEnd/>
                  </a:ln>
                </p:spPr>
                <p:txBody>
                  <a:bodyPr/>
                  <a:lstStyle/>
                  <a:p>
                    <a:endParaRPr lang="es-SV"/>
                  </a:p>
                </p:txBody>
              </p:sp>
              <p:sp>
                <p:nvSpPr>
                  <p:cNvPr id="150512" name="Rectangle 3056"/>
                  <p:cNvSpPr>
                    <a:spLocks noChangeArrowheads="1"/>
                  </p:cNvSpPr>
                  <p:nvPr/>
                </p:nvSpPr>
                <p:spPr bwMode="auto">
                  <a:xfrm>
                    <a:off x="5484" y="3337"/>
                    <a:ext cx="3" cy="15"/>
                  </a:xfrm>
                  <a:prstGeom prst="rect">
                    <a:avLst/>
                  </a:prstGeom>
                  <a:solidFill>
                    <a:srgbClr val="669900">
                      <a:alpha val="25000"/>
                    </a:srgbClr>
                  </a:solidFill>
                  <a:ln w="9525">
                    <a:noFill/>
                    <a:miter lim="800000"/>
                    <a:headEnd/>
                    <a:tailEnd/>
                  </a:ln>
                </p:spPr>
                <p:txBody>
                  <a:bodyPr/>
                  <a:lstStyle/>
                  <a:p>
                    <a:endParaRPr lang="es-SV"/>
                  </a:p>
                </p:txBody>
              </p:sp>
              <p:sp>
                <p:nvSpPr>
                  <p:cNvPr id="150513" name="Freeform 3057"/>
                  <p:cNvSpPr>
                    <a:spLocks/>
                  </p:cNvSpPr>
                  <p:nvPr/>
                </p:nvSpPr>
                <p:spPr bwMode="auto">
                  <a:xfrm>
                    <a:off x="5484" y="3400"/>
                    <a:ext cx="3" cy="3"/>
                  </a:xfrm>
                  <a:custGeom>
                    <a:avLst/>
                    <a:gdLst/>
                    <a:ahLst/>
                    <a:cxnLst>
                      <a:cxn ang="0">
                        <a:pos x="0" y="0"/>
                      </a:cxn>
                      <a:cxn ang="0">
                        <a:pos x="0" y="3"/>
                      </a:cxn>
                      <a:cxn ang="0">
                        <a:pos x="3" y="3"/>
                      </a:cxn>
                      <a:cxn ang="0">
                        <a:pos x="3" y="3"/>
                      </a:cxn>
                      <a:cxn ang="0">
                        <a:pos x="0" y="0"/>
                      </a:cxn>
                    </a:cxnLst>
                    <a:rect l="0" t="0" r="r" b="b"/>
                    <a:pathLst>
                      <a:path w="3" h="3">
                        <a:moveTo>
                          <a:pt x="0" y="0"/>
                        </a:moveTo>
                        <a:lnTo>
                          <a:pt x="0" y="3"/>
                        </a:lnTo>
                        <a:lnTo>
                          <a:pt x="3" y="3"/>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514" name="Freeform 3058"/>
                  <p:cNvSpPr>
                    <a:spLocks/>
                  </p:cNvSpPr>
                  <p:nvPr/>
                </p:nvSpPr>
                <p:spPr bwMode="auto">
                  <a:xfrm>
                    <a:off x="5484" y="3413"/>
                    <a:ext cx="3" cy="5"/>
                  </a:xfrm>
                  <a:custGeom>
                    <a:avLst/>
                    <a:gdLst/>
                    <a:ahLst/>
                    <a:cxnLst>
                      <a:cxn ang="0">
                        <a:pos x="0" y="0"/>
                      </a:cxn>
                      <a:cxn ang="0">
                        <a:pos x="0" y="5"/>
                      </a:cxn>
                      <a:cxn ang="0">
                        <a:pos x="3" y="5"/>
                      </a:cxn>
                      <a:cxn ang="0">
                        <a:pos x="3" y="2"/>
                      </a:cxn>
                      <a:cxn ang="0">
                        <a:pos x="0" y="0"/>
                      </a:cxn>
                    </a:cxnLst>
                    <a:rect l="0" t="0" r="r" b="b"/>
                    <a:pathLst>
                      <a:path w="3" h="5">
                        <a:moveTo>
                          <a:pt x="0" y="0"/>
                        </a:moveTo>
                        <a:lnTo>
                          <a:pt x="0" y="5"/>
                        </a:lnTo>
                        <a:lnTo>
                          <a:pt x="3" y="5"/>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515" name="Freeform 3059"/>
                  <p:cNvSpPr>
                    <a:spLocks/>
                  </p:cNvSpPr>
                  <p:nvPr/>
                </p:nvSpPr>
                <p:spPr bwMode="auto">
                  <a:xfrm>
                    <a:off x="5484" y="3425"/>
                    <a:ext cx="3" cy="49"/>
                  </a:xfrm>
                  <a:custGeom>
                    <a:avLst/>
                    <a:gdLst/>
                    <a:ahLst/>
                    <a:cxnLst>
                      <a:cxn ang="0">
                        <a:pos x="0" y="0"/>
                      </a:cxn>
                      <a:cxn ang="0">
                        <a:pos x="0" y="49"/>
                      </a:cxn>
                      <a:cxn ang="0">
                        <a:pos x="3" y="46"/>
                      </a:cxn>
                      <a:cxn ang="0">
                        <a:pos x="3" y="0"/>
                      </a:cxn>
                      <a:cxn ang="0">
                        <a:pos x="0" y="0"/>
                      </a:cxn>
                    </a:cxnLst>
                    <a:rect l="0" t="0" r="r" b="b"/>
                    <a:pathLst>
                      <a:path w="3" h="49">
                        <a:moveTo>
                          <a:pt x="0" y="0"/>
                        </a:moveTo>
                        <a:lnTo>
                          <a:pt x="0" y="49"/>
                        </a:lnTo>
                        <a:lnTo>
                          <a:pt x="3" y="46"/>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516" name="Rectangle 3060"/>
                  <p:cNvSpPr>
                    <a:spLocks noChangeArrowheads="1"/>
                  </p:cNvSpPr>
                  <p:nvPr/>
                </p:nvSpPr>
                <p:spPr bwMode="auto">
                  <a:xfrm>
                    <a:off x="5487" y="3278"/>
                    <a:ext cx="2" cy="15"/>
                  </a:xfrm>
                  <a:prstGeom prst="rect">
                    <a:avLst/>
                  </a:prstGeom>
                  <a:solidFill>
                    <a:srgbClr val="669900">
                      <a:alpha val="25000"/>
                    </a:srgbClr>
                  </a:solidFill>
                  <a:ln w="9525">
                    <a:noFill/>
                    <a:miter lim="800000"/>
                    <a:headEnd/>
                    <a:tailEnd/>
                  </a:ln>
                </p:spPr>
                <p:txBody>
                  <a:bodyPr/>
                  <a:lstStyle/>
                  <a:p>
                    <a:endParaRPr lang="es-SV"/>
                  </a:p>
                </p:txBody>
              </p:sp>
              <p:sp>
                <p:nvSpPr>
                  <p:cNvPr id="150517" name="Rectangle 3061"/>
                  <p:cNvSpPr>
                    <a:spLocks noChangeArrowheads="1"/>
                  </p:cNvSpPr>
                  <p:nvPr/>
                </p:nvSpPr>
                <p:spPr bwMode="auto">
                  <a:xfrm>
                    <a:off x="5487" y="3295"/>
                    <a:ext cx="2" cy="3"/>
                  </a:xfrm>
                  <a:prstGeom prst="rect">
                    <a:avLst/>
                  </a:prstGeom>
                  <a:solidFill>
                    <a:srgbClr val="669900">
                      <a:alpha val="25000"/>
                    </a:srgbClr>
                  </a:solidFill>
                  <a:ln w="9525">
                    <a:noFill/>
                    <a:miter lim="800000"/>
                    <a:headEnd/>
                    <a:tailEnd/>
                  </a:ln>
                </p:spPr>
                <p:txBody>
                  <a:bodyPr/>
                  <a:lstStyle/>
                  <a:p>
                    <a:endParaRPr lang="es-SV"/>
                  </a:p>
                </p:txBody>
              </p:sp>
              <p:sp>
                <p:nvSpPr>
                  <p:cNvPr id="150518" name="Freeform 3062"/>
                  <p:cNvSpPr>
                    <a:spLocks/>
                  </p:cNvSpPr>
                  <p:nvPr/>
                </p:nvSpPr>
                <p:spPr bwMode="auto">
                  <a:xfrm>
                    <a:off x="5487" y="3300"/>
                    <a:ext cx="2" cy="34"/>
                  </a:xfrm>
                  <a:custGeom>
                    <a:avLst/>
                    <a:gdLst/>
                    <a:ahLst/>
                    <a:cxnLst>
                      <a:cxn ang="0">
                        <a:pos x="0" y="0"/>
                      </a:cxn>
                      <a:cxn ang="0">
                        <a:pos x="0" y="34"/>
                      </a:cxn>
                      <a:cxn ang="0">
                        <a:pos x="2" y="32"/>
                      </a:cxn>
                      <a:cxn ang="0">
                        <a:pos x="2" y="0"/>
                      </a:cxn>
                      <a:cxn ang="0">
                        <a:pos x="0" y="0"/>
                      </a:cxn>
                    </a:cxnLst>
                    <a:rect l="0" t="0" r="r" b="b"/>
                    <a:pathLst>
                      <a:path w="2" h="34">
                        <a:moveTo>
                          <a:pt x="0" y="0"/>
                        </a:moveTo>
                        <a:lnTo>
                          <a:pt x="0" y="34"/>
                        </a:lnTo>
                        <a:lnTo>
                          <a:pt x="2" y="32"/>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519" name="Freeform 3063"/>
                  <p:cNvSpPr>
                    <a:spLocks/>
                  </p:cNvSpPr>
                  <p:nvPr/>
                </p:nvSpPr>
                <p:spPr bwMode="auto">
                  <a:xfrm>
                    <a:off x="5487" y="3334"/>
                    <a:ext cx="2" cy="20"/>
                  </a:xfrm>
                  <a:custGeom>
                    <a:avLst/>
                    <a:gdLst/>
                    <a:ahLst/>
                    <a:cxnLst>
                      <a:cxn ang="0">
                        <a:pos x="0" y="3"/>
                      </a:cxn>
                      <a:cxn ang="0">
                        <a:pos x="0" y="18"/>
                      </a:cxn>
                      <a:cxn ang="0">
                        <a:pos x="2" y="20"/>
                      </a:cxn>
                      <a:cxn ang="0">
                        <a:pos x="2" y="0"/>
                      </a:cxn>
                      <a:cxn ang="0">
                        <a:pos x="0" y="3"/>
                      </a:cxn>
                    </a:cxnLst>
                    <a:rect l="0" t="0" r="r" b="b"/>
                    <a:pathLst>
                      <a:path w="2" h="20">
                        <a:moveTo>
                          <a:pt x="0" y="3"/>
                        </a:moveTo>
                        <a:lnTo>
                          <a:pt x="0" y="18"/>
                        </a:lnTo>
                        <a:lnTo>
                          <a:pt x="2" y="20"/>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520" name="Freeform 3064"/>
                  <p:cNvSpPr>
                    <a:spLocks/>
                  </p:cNvSpPr>
                  <p:nvPr/>
                </p:nvSpPr>
                <p:spPr bwMode="auto">
                  <a:xfrm>
                    <a:off x="5487" y="3432"/>
                    <a:ext cx="2" cy="32"/>
                  </a:xfrm>
                  <a:custGeom>
                    <a:avLst/>
                    <a:gdLst/>
                    <a:ahLst/>
                    <a:cxnLst>
                      <a:cxn ang="0">
                        <a:pos x="0" y="0"/>
                      </a:cxn>
                      <a:cxn ang="0">
                        <a:pos x="0" y="32"/>
                      </a:cxn>
                      <a:cxn ang="0">
                        <a:pos x="2" y="30"/>
                      </a:cxn>
                      <a:cxn ang="0">
                        <a:pos x="2" y="3"/>
                      </a:cxn>
                      <a:cxn ang="0">
                        <a:pos x="0" y="0"/>
                      </a:cxn>
                    </a:cxnLst>
                    <a:rect l="0" t="0" r="r" b="b"/>
                    <a:pathLst>
                      <a:path w="2" h="32">
                        <a:moveTo>
                          <a:pt x="0" y="0"/>
                        </a:moveTo>
                        <a:lnTo>
                          <a:pt x="0" y="32"/>
                        </a:lnTo>
                        <a:lnTo>
                          <a:pt x="2" y="30"/>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521" name="Rectangle 3065"/>
                  <p:cNvSpPr>
                    <a:spLocks noChangeArrowheads="1"/>
                  </p:cNvSpPr>
                  <p:nvPr/>
                </p:nvSpPr>
                <p:spPr bwMode="auto">
                  <a:xfrm>
                    <a:off x="5489" y="3276"/>
                    <a:ext cx="2" cy="17"/>
                  </a:xfrm>
                  <a:prstGeom prst="rect">
                    <a:avLst/>
                  </a:prstGeom>
                  <a:solidFill>
                    <a:srgbClr val="669900">
                      <a:alpha val="25000"/>
                    </a:srgbClr>
                  </a:solidFill>
                  <a:ln w="9525">
                    <a:noFill/>
                    <a:miter lim="800000"/>
                    <a:headEnd/>
                    <a:tailEnd/>
                  </a:ln>
                </p:spPr>
                <p:txBody>
                  <a:bodyPr/>
                  <a:lstStyle/>
                  <a:p>
                    <a:endParaRPr lang="es-SV"/>
                  </a:p>
                </p:txBody>
              </p:sp>
              <p:sp>
                <p:nvSpPr>
                  <p:cNvPr id="150522" name="Rectangle 3066"/>
                  <p:cNvSpPr>
                    <a:spLocks noChangeArrowheads="1"/>
                  </p:cNvSpPr>
                  <p:nvPr/>
                </p:nvSpPr>
                <p:spPr bwMode="auto">
                  <a:xfrm>
                    <a:off x="5489" y="3295"/>
                    <a:ext cx="2" cy="3"/>
                  </a:xfrm>
                  <a:prstGeom prst="rect">
                    <a:avLst/>
                  </a:prstGeom>
                  <a:solidFill>
                    <a:srgbClr val="669900">
                      <a:alpha val="25000"/>
                    </a:srgbClr>
                  </a:solidFill>
                  <a:ln w="9525">
                    <a:noFill/>
                    <a:miter lim="800000"/>
                    <a:headEnd/>
                    <a:tailEnd/>
                  </a:ln>
                </p:spPr>
                <p:txBody>
                  <a:bodyPr/>
                  <a:lstStyle/>
                  <a:p>
                    <a:endParaRPr lang="es-SV"/>
                  </a:p>
                </p:txBody>
              </p:sp>
              <p:sp>
                <p:nvSpPr>
                  <p:cNvPr id="150523" name="Freeform 3067"/>
                  <p:cNvSpPr>
                    <a:spLocks/>
                  </p:cNvSpPr>
                  <p:nvPr/>
                </p:nvSpPr>
                <p:spPr bwMode="auto">
                  <a:xfrm>
                    <a:off x="5489" y="3300"/>
                    <a:ext cx="2" cy="32"/>
                  </a:xfrm>
                  <a:custGeom>
                    <a:avLst/>
                    <a:gdLst/>
                    <a:ahLst/>
                    <a:cxnLst>
                      <a:cxn ang="0">
                        <a:pos x="0" y="0"/>
                      </a:cxn>
                      <a:cxn ang="0">
                        <a:pos x="0" y="32"/>
                      </a:cxn>
                      <a:cxn ang="0">
                        <a:pos x="2" y="32"/>
                      </a:cxn>
                      <a:cxn ang="0">
                        <a:pos x="2" y="3"/>
                      </a:cxn>
                      <a:cxn ang="0">
                        <a:pos x="0" y="0"/>
                      </a:cxn>
                    </a:cxnLst>
                    <a:rect l="0" t="0" r="r" b="b"/>
                    <a:pathLst>
                      <a:path w="2" h="32">
                        <a:moveTo>
                          <a:pt x="0" y="0"/>
                        </a:moveTo>
                        <a:lnTo>
                          <a:pt x="0" y="32"/>
                        </a:lnTo>
                        <a:lnTo>
                          <a:pt x="2" y="32"/>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524" name="Freeform 3068"/>
                  <p:cNvSpPr>
                    <a:spLocks/>
                  </p:cNvSpPr>
                  <p:nvPr/>
                </p:nvSpPr>
                <p:spPr bwMode="auto">
                  <a:xfrm>
                    <a:off x="5489" y="3334"/>
                    <a:ext cx="2" cy="20"/>
                  </a:xfrm>
                  <a:custGeom>
                    <a:avLst/>
                    <a:gdLst/>
                    <a:ahLst/>
                    <a:cxnLst>
                      <a:cxn ang="0">
                        <a:pos x="0" y="0"/>
                      </a:cxn>
                      <a:cxn ang="0">
                        <a:pos x="0" y="20"/>
                      </a:cxn>
                      <a:cxn ang="0">
                        <a:pos x="2" y="18"/>
                      </a:cxn>
                      <a:cxn ang="0">
                        <a:pos x="2" y="0"/>
                      </a:cxn>
                      <a:cxn ang="0">
                        <a:pos x="0" y="0"/>
                      </a:cxn>
                    </a:cxnLst>
                    <a:rect l="0" t="0" r="r" b="b"/>
                    <a:pathLst>
                      <a:path w="2" h="20">
                        <a:moveTo>
                          <a:pt x="0" y="0"/>
                        </a:moveTo>
                        <a:lnTo>
                          <a:pt x="0" y="20"/>
                        </a:lnTo>
                        <a:lnTo>
                          <a:pt x="2" y="18"/>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525" name="Freeform 3069"/>
                  <p:cNvSpPr>
                    <a:spLocks/>
                  </p:cNvSpPr>
                  <p:nvPr/>
                </p:nvSpPr>
                <p:spPr bwMode="auto">
                  <a:xfrm>
                    <a:off x="5489" y="3445"/>
                    <a:ext cx="2" cy="9"/>
                  </a:xfrm>
                  <a:custGeom>
                    <a:avLst/>
                    <a:gdLst/>
                    <a:ahLst/>
                    <a:cxnLst>
                      <a:cxn ang="0">
                        <a:pos x="0" y="0"/>
                      </a:cxn>
                      <a:cxn ang="0">
                        <a:pos x="0" y="9"/>
                      </a:cxn>
                      <a:cxn ang="0">
                        <a:pos x="2" y="7"/>
                      </a:cxn>
                      <a:cxn ang="0">
                        <a:pos x="2" y="0"/>
                      </a:cxn>
                      <a:cxn ang="0">
                        <a:pos x="0" y="0"/>
                      </a:cxn>
                    </a:cxnLst>
                    <a:rect l="0" t="0" r="r" b="b"/>
                    <a:pathLst>
                      <a:path w="2" h="9">
                        <a:moveTo>
                          <a:pt x="0" y="0"/>
                        </a:moveTo>
                        <a:lnTo>
                          <a:pt x="0" y="9"/>
                        </a:lnTo>
                        <a:lnTo>
                          <a:pt x="2" y="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526" name="Rectangle 3070"/>
                  <p:cNvSpPr>
                    <a:spLocks noChangeArrowheads="1"/>
                  </p:cNvSpPr>
                  <p:nvPr/>
                </p:nvSpPr>
                <p:spPr bwMode="auto">
                  <a:xfrm>
                    <a:off x="5491" y="3283"/>
                    <a:ext cx="3" cy="17"/>
                  </a:xfrm>
                  <a:prstGeom prst="rect">
                    <a:avLst/>
                  </a:prstGeom>
                  <a:solidFill>
                    <a:srgbClr val="669900">
                      <a:alpha val="25000"/>
                    </a:srgbClr>
                  </a:solidFill>
                  <a:ln w="9525">
                    <a:noFill/>
                    <a:miter lim="800000"/>
                    <a:headEnd/>
                    <a:tailEnd/>
                  </a:ln>
                </p:spPr>
                <p:txBody>
                  <a:bodyPr/>
                  <a:lstStyle/>
                  <a:p>
                    <a:endParaRPr lang="es-SV"/>
                  </a:p>
                </p:txBody>
              </p:sp>
              <p:sp>
                <p:nvSpPr>
                  <p:cNvPr id="150527" name="Freeform 3071"/>
                  <p:cNvSpPr>
                    <a:spLocks/>
                  </p:cNvSpPr>
                  <p:nvPr/>
                </p:nvSpPr>
                <p:spPr bwMode="auto">
                  <a:xfrm>
                    <a:off x="5491" y="3303"/>
                    <a:ext cx="3" cy="14"/>
                  </a:xfrm>
                  <a:custGeom>
                    <a:avLst/>
                    <a:gdLst/>
                    <a:ahLst/>
                    <a:cxnLst>
                      <a:cxn ang="0">
                        <a:pos x="0" y="0"/>
                      </a:cxn>
                      <a:cxn ang="0">
                        <a:pos x="0" y="14"/>
                      </a:cxn>
                      <a:cxn ang="0">
                        <a:pos x="3" y="14"/>
                      </a:cxn>
                      <a:cxn ang="0">
                        <a:pos x="3" y="2"/>
                      </a:cxn>
                      <a:cxn ang="0">
                        <a:pos x="0" y="0"/>
                      </a:cxn>
                    </a:cxnLst>
                    <a:rect l="0" t="0" r="r" b="b"/>
                    <a:pathLst>
                      <a:path w="3" h="14">
                        <a:moveTo>
                          <a:pt x="0" y="0"/>
                        </a:moveTo>
                        <a:lnTo>
                          <a:pt x="0" y="14"/>
                        </a:lnTo>
                        <a:lnTo>
                          <a:pt x="3" y="14"/>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528" name="Freeform 3072"/>
                  <p:cNvSpPr>
                    <a:spLocks/>
                  </p:cNvSpPr>
                  <p:nvPr/>
                </p:nvSpPr>
                <p:spPr bwMode="auto">
                  <a:xfrm>
                    <a:off x="5491" y="3337"/>
                    <a:ext cx="3" cy="15"/>
                  </a:xfrm>
                  <a:custGeom>
                    <a:avLst/>
                    <a:gdLst/>
                    <a:ahLst/>
                    <a:cxnLst>
                      <a:cxn ang="0">
                        <a:pos x="0" y="0"/>
                      </a:cxn>
                      <a:cxn ang="0">
                        <a:pos x="0" y="15"/>
                      </a:cxn>
                      <a:cxn ang="0">
                        <a:pos x="3" y="15"/>
                      </a:cxn>
                      <a:cxn ang="0">
                        <a:pos x="3" y="2"/>
                      </a:cxn>
                      <a:cxn ang="0">
                        <a:pos x="0" y="0"/>
                      </a:cxn>
                    </a:cxnLst>
                    <a:rect l="0" t="0" r="r" b="b"/>
                    <a:pathLst>
                      <a:path w="3" h="15">
                        <a:moveTo>
                          <a:pt x="0" y="0"/>
                        </a:moveTo>
                        <a:lnTo>
                          <a:pt x="0" y="15"/>
                        </a:lnTo>
                        <a:lnTo>
                          <a:pt x="3" y="15"/>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529" name="Freeform 3073"/>
                  <p:cNvSpPr>
                    <a:spLocks/>
                  </p:cNvSpPr>
                  <p:nvPr/>
                </p:nvSpPr>
                <p:spPr bwMode="auto">
                  <a:xfrm>
                    <a:off x="5494" y="3283"/>
                    <a:ext cx="2" cy="20"/>
                  </a:xfrm>
                  <a:custGeom>
                    <a:avLst/>
                    <a:gdLst/>
                    <a:ahLst/>
                    <a:cxnLst>
                      <a:cxn ang="0">
                        <a:pos x="0" y="0"/>
                      </a:cxn>
                      <a:cxn ang="0">
                        <a:pos x="0" y="17"/>
                      </a:cxn>
                      <a:cxn ang="0">
                        <a:pos x="2" y="20"/>
                      </a:cxn>
                      <a:cxn ang="0">
                        <a:pos x="2" y="0"/>
                      </a:cxn>
                      <a:cxn ang="0">
                        <a:pos x="0" y="0"/>
                      </a:cxn>
                    </a:cxnLst>
                    <a:rect l="0" t="0" r="r" b="b"/>
                    <a:pathLst>
                      <a:path w="2" h="20">
                        <a:moveTo>
                          <a:pt x="0" y="0"/>
                        </a:moveTo>
                        <a:lnTo>
                          <a:pt x="0" y="17"/>
                        </a:lnTo>
                        <a:lnTo>
                          <a:pt x="2" y="2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530" name="Freeform 3074"/>
                  <p:cNvSpPr>
                    <a:spLocks/>
                  </p:cNvSpPr>
                  <p:nvPr/>
                </p:nvSpPr>
                <p:spPr bwMode="auto">
                  <a:xfrm>
                    <a:off x="5494" y="3305"/>
                    <a:ext cx="2" cy="10"/>
                  </a:xfrm>
                  <a:custGeom>
                    <a:avLst/>
                    <a:gdLst/>
                    <a:ahLst/>
                    <a:cxnLst>
                      <a:cxn ang="0">
                        <a:pos x="0" y="0"/>
                      </a:cxn>
                      <a:cxn ang="0">
                        <a:pos x="0" y="10"/>
                      </a:cxn>
                      <a:cxn ang="0">
                        <a:pos x="2" y="10"/>
                      </a:cxn>
                      <a:cxn ang="0">
                        <a:pos x="2" y="2"/>
                      </a:cxn>
                      <a:cxn ang="0">
                        <a:pos x="0" y="0"/>
                      </a:cxn>
                    </a:cxnLst>
                    <a:rect l="0" t="0" r="r" b="b"/>
                    <a:pathLst>
                      <a:path w="2" h="10">
                        <a:moveTo>
                          <a:pt x="0" y="0"/>
                        </a:moveTo>
                        <a:lnTo>
                          <a:pt x="0" y="10"/>
                        </a:lnTo>
                        <a:lnTo>
                          <a:pt x="2" y="10"/>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531" name="Freeform 3075"/>
                  <p:cNvSpPr>
                    <a:spLocks/>
                  </p:cNvSpPr>
                  <p:nvPr/>
                </p:nvSpPr>
                <p:spPr bwMode="auto">
                  <a:xfrm>
                    <a:off x="5494" y="3322"/>
                    <a:ext cx="2" cy="8"/>
                  </a:xfrm>
                  <a:custGeom>
                    <a:avLst/>
                    <a:gdLst/>
                    <a:ahLst/>
                    <a:cxnLst>
                      <a:cxn ang="0">
                        <a:pos x="0" y="0"/>
                      </a:cxn>
                      <a:cxn ang="0">
                        <a:pos x="0" y="5"/>
                      </a:cxn>
                      <a:cxn ang="0">
                        <a:pos x="2" y="8"/>
                      </a:cxn>
                      <a:cxn ang="0">
                        <a:pos x="2" y="0"/>
                      </a:cxn>
                      <a:cxn ang="0">
                        <a:pos x="0" y="0"/>
                      </a:cxn>
                    </a:cxnLst>
                    <a:rect l="0" t="0" r="r" b="b"/>
                    <a:pathLst>
                      <a:path w="2" h="8">
                        <a:moveTo>
                          <a:pt x="0" y="0"/>
                        </a:moveTo>
                        <a:lnTo>
                          <a:pt x="0" y="5"/>
                        </a:lnTo>
                        <a:lnTo>
                          <a:pt x="2" y="8"/>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532" name="Rectangle 3076"/>
                  <p:cNvSpPr>
                    <a:spLocks noChangeArrowheads="1"/>
                  </p:cNvSpPr>
                  <p:nvPr/>
                </p:nvSpPr>
                <p:spPr bwMode="auto">
                  <a:xfrm>
                    <a:off x="5494" y="3332"/>
                    <a:ext cx="2" cy="2"/>
                  </a:xfrm>
                  <a:prstGeom prst="rect">
                    <a:avLst/>
                  </a:prstGeom>
                  <a:solidFill>
                    <a:srgbClr val="669900">
                      <a:alpha val="25000"/>
                    </a:srgbClr>
                  </a:solidFill>
                  <a:ln w="9525">
                    <a:noFill/>
                    <a:miter lim="800000"/>
                    <a:headEnd/>
                    <a:tailEnd/>
                  </a:ln>
                </p:spPr>
                <p:txBody>
                  <a:bodyPr/>
                  <a:lstStyle/>
                  <a:p>
                    <a:endParaRPr lang="es-SV"/>
                  </a:p>
                </p:txBody>
              </p:sp>
              <p:sp>
                <p:nvSpPr>
                  <p:cNvPr id="150533" name="Freeform 3077"/>
                  <p:cNvSpPr>
                    <a:spLocks/>
                  </p:cNvSpPr>
                  <p:nvPr/>
                </p:nvSpPr>
                <p:spPr bwMode="auto">
                  <a:xfrm>
                    <a:off x="5496" y="3283"/>
                    <a:ext cx="3" cy="22"/>
                  </a:xfrm>
                  <a:custGeom>
                    <a:avLst/>
                    <a:gdLst/>
                    <a:ahLst/>
                    <a:cxnLst>
                      <a:cxn ang="0">
                        <a:pos x="0" y="0"/>
                      </a:cxn>
                      <a:cxn ang="0">
                        <a:pos x="0" y="20"/>
                      </a:cxn>
                      <a:cxn ang="0">
                        <a:pos x="3" y="22"/>
                      </a:cxn>
                      <a:cxn ang="0">
                        <a:pos x="3" y="0"/>
                      </a:cxn>
                      <a:cxn ang="0">
                        <a:pos x="0" y="0"/>
                      </a:cxn>
                    </a:cxnLst>
                    <a:rect l="0" t="0" r="r" b="b"/>
                    <a:pathLst>
                      <a:path w="3" h="22">
                        <a:moveTo>
                          <a:pt x="0" y="0"/>
                        </a:moveTo>
                        <a:lnTo>
                          <a:pt x="0" y="20"/>
                        </a:lnTo>
                        <a:lnTo>
                          <a:pt x="3" y="2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534" name="Rectangle 3078"/>
                  <p:cNvSpPr>
                    <a:spLocks noChangeArrowheads="1"/>
                  </p:cNvSpPr>
                  <p:nvPr/>
                </p:nvSpPr>
                <p:spPr bwMode="auto">
                  <a:xfrm>
                    <a:off x="5496" y="3307"/>
                    <a:ext cx="3" cy="5"/>
                  </a:xfrm>
                  <a:prstGeom prst="rect">
                    <a:avLst/>
                  </a:prstGeom>
                  <a:solidFill>
                    <a:srgbClr val="669900">
                      <a:alpha val="25000"/>
                    </a:srgbClr>
                  </a:solidFill>
                  <a:ln w="9525">
                    <a:noFill/>
                    <a:miter lim="800000"/>
                    <a:headEnd/>
                    <a:tailEnd/>
                  </a:ln>
                </p:spPr>
                <p:txBody>
                  <a:bodyPr/>
                  <a:lstStyle/>
                  <a:p>
                    <a:endParaRPr lang="es-SV"/>
                  </a:p>
                </p:txBody>
              </p:sp>
              <p:sp>
                <p:nvSpPr>
                  <p:cNvPr id="150535" name="Freeform 3079"/>
                  <p:cNvSpPr>
                    <a:spLocks/>
                  </p:cNvSpPr>
                  <p:nvPr/>
                </p:nvSpPr>
                <p:spPr bwMode="auto">
                  <a:xfrm>
                    <a:off x="5496" y="3317"/>
                    <a:ext cx="3" cy="17"/>
                  </a:xfrm>
                  <a:custGeom>
                    <a:avLst/>
                    <a:gdLst/>
                    <a:ahLst/>
                    <a:cxnLst>
                      <a:cxn ang="0">
                        <a:pos x="0" y="3"/>
                      </a:cxn>
                      <a:cxn ang="0">
                        <a:pos x="0" y="17"/>
                      </a:cxn>
                      <a:cxn ang="0">
                        <a:pos x="3" y="17"/>
                      </a:cxn>
                      <a:cxn ang="0">
                        <a:pos x="3" y="0"/>
                      </a:cxn>
                      <a:cxn ang="0">
                        <a:pos x="0" y="3"/>
                      </a:cxn>
                    </a:cxnLst>
                    <a:rect l="0" t="0" r="r" b="b"/>
                    <a:pathLst>
                      <a:path w="3" h="17">
                        <a:moveTo>
                          <a:pt x="0" y="3"/>
                        </a:moveTo>
                        <a:lnTo>
                          <a:pt x="0" y="17"/>
                        </a:lnTo>
                        <a:lnTo>
                          <a:pt x="3" y="17"/>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536" name="Freeform 3080"/>
                  <p:cNvSpPr>
                    <a:spLocks/>
                  </p:cNvSpPr>
                  <p:nvPr/>
                </p:nvSpPr>
                <p:spPr bwMode="auto">
                  <a:xfrm>
                    <a:off x="5499" y="3283"/>
                    <a:ext cx="2" cy="24"/>
                  </a:xfrm>
                  <a:custGeom>
                    <a:avLst/>
                    <a:gdLst/>
                    <a:ahLst/>
                    <a:cxnLst>
                      <a:cxn ang="0">
                        <a:pos x="0" y="0"/>
                      </a:cxn>
                      <a:cxn ang="0">
                        <a:pos x="0" y="22"/>
                      </a:cxn>
                      <a:cxn ang="0">
                        <a:pos x="2" y="24"/>
                      </a:cxn>
                      <a:cxn ang="0">
                        <a:pos x="2" y="2"/>
                      </a:cxn>
                      <a:cxn ang="0">
                        <a:pos x="0" y="0"/>
                      </a:cxn>
                    </a:cxnLst>
                    <a:rect l="0" t="0" r="r" b="b"/>
                    <a:pathLst>
                      <a:path w="2" h="24">
                        <a:moveTo>
                          <a:pt x="0" y="0"/>
                        </a:moveTo>
                        <a:lnTo>
                          <a:pt x="0" y="22"/>
                        </a:lnTo>
                        <a:lnTo>
                          <a:pt x="2" y="24"/>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537" name="Freeform 3081"/>
                  <p:cNvSpPr>
                    <a:spLocks/>
                  </p:cNvSpPr>
                  <p:nvPr/>
                </p:nvSpPr>
                <p:spPr bwMode="auto">
                  <a:xfrm>
                    <a:off x="5499" y="3312"/>
                    <a:ext cx="2" cy="25"/>
                  </a:xfrm>
                  <a:custGeom>
                    <a:avLst/>
                    <a:gdLst/>
                    <a:ahLst/>
                    <a:cxnLst>
                      <a:cxn ang="0">
                        <a:pos x="0" y="3"/>
                      </a:cxn>
                      <a:cxn ang="0">
                        <a:pos x="0" y="22"/>
                      </a:cxn>
                      <a:cxn ang="0">
                        <a:pos x="2" y="25"/>
                      </a:cxn>
                      <a:cxn ang="0">
                        <a:pos x="2" y="0"/>
                      </a:cxn>
                      <a:cxn ang="0">
                        <a:pos x="0" y="3"/>
                      </a:cxn>
                    </a:cxnLst>
                    <a:rect l="0" t="0" r="r" b="b"/>
                    <a:pathLst>
                      <a:path w="2" h="25">
                        <a:moveTo>
                          <a:pt x="0" y="3"/>
                        </a:moveTo>
                        <a:lnTo>
                          <a:pt x="0" y="22"/>
                        </a:lnTo>
                        <a:lnTo>
                          <a:pt x="2" y="25"/>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538" name="Freeform 3082"/>
                  <p:cNvSpPr>
                    <a:spLocks/>
                  </p:cNvSpPr>
                  <p:nvPr/>
                </p:nvSpPr>
                <p:spPr bwMode="auto">
                  <a:xfrm>
                    <a:off x="5501" y="3290"/>
                    <a:ext cx="3" cy="47"/>
                  </a:xfrm>
                  <a:custGeom>
                    <a:avLst/>
                    <a:gdLst/>
                    <a:ahLst/>
                    <a:cxnLst>
                      <a:cxn ang="0">
                        <a:pos x="0" y="0"/>
                      </a:cxn>
                      <a:cxn ang="0">
                        <a:pos x="0" y="47"/>
                      </a:cxn>
                      <a:cxn ang="0">
                        <a:pos x="3" y="47"/>
                      </a:cxn>
                      <a:cxn ang="0">
                        <a:pos x="3" y="3"/>
                      </a:cxn>
                      <a:cxn ang="0">
                        <a:pos x="0" y="0"/>
                      </a:cxn>
                    </a:cxnLst>
                    <a:rect l="0" t="0" r="r" b="b"/>
                    <a:pathLst>
                      <a:path w="3" h="47">
                        <a:moveTo>
                          <a:pt x="0" y="0"/>
                        </a:moveTo>
                        <a:lnTo>
                          <a:pt x="0" y="47"/>
                        </a:lnTo>
                        <a:lnTo>
                          <a:pt x="3" y="47"/>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539" name="Freeform 3083"/>
                  <p:cNvSpPr>
                    <a:spLocks/>
                  </p:cNvSpPr>
                  <p:nvPr/>
                </p:nvSpPr>
                <p:spPr bwMode="auto">
                  <a:xfrm>
                    <a:off x="5504" y="3303"/>
                    <a:ext cx="2" cy="36"/>
                  </a:xfrm>
                  <a:custGeom>
                    <a:avLst/>
                    <a:gdLst/>
                    <a:ahLst/>
                    <a:cxnLst>
                      <a:cxn ang="0">
                        <a:pos x="0" y="0"/>
                      </a:cxn>
                      <a:cxn ang="0">
                        <a:pos x="0" y="36"/>
                      </a:cxn>
                      <a:cxn ang="0">
                        <a:pos x="2" y="36"/>
                      </a:cxn>
                      <a:cxn ang="0">
                        <a:pos x="2" y="2"/>
                      </a:cxn>
                      <a:cxn ang="0">
                        <a:pos x="0" y="0"/>
                      </a:cxn>
                    </a:cxnLst>
                    <a:rect l="0" t="0" r="r" b="b"/>
                    <a:pathLst>
                      <a:path w="2" h="36">
                        <a:moveTo>
                          <a:pt x="0" y="0"/>
                        </a:moveTo>
                        <a:lnTo>
                          <a:pt x="0" y="36"/>
                        </a:lnTo>
                        <a:lnTo>
                          <a:pt x="2" y="36"/>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540" name="Freeform 3084"/>
                  <p:cNvSpPr>
                    <a:spLocks/>
                  </p:cNvSpPr>
                  <p:nvPr/>
                </p:nvSpPr>
                <p:spPr bwMode="auto">
                  <a:xfrm>
                    <a:off x="5506" y="3305"/>
                    <a:ext cx="3" cy="34"/>
                  </a:xfrm>
                  <a:custGeom>
                    <a:avLst/>
                    <a:gdLst/>
                    <a:ahLst/>
                    <a:cxnLst>
                      <a:cxn ang="0">
                        <a:pos x="0" y="0"/>
                      </a:cxn>
                      <a:cxn ang="0">
                        <a:pos x="0" y="34"/>
                      </a:cxn>
                      <a:cxn ang="0">
                        <a:pos x="3" y="34"/>
                      </a:cxn>
                      <a:cxn ang="0">
                        <a:pos x="3" y="2"/>
                      </a:cxn>
                      <a:cxn ang="0">
                        <a:pos x="0" y="0"/>
                      </a:cxn>
                    </a:cxnLst>
                    <a:rect l="0" t="0" r="r" b="b"/>
                    <a:pathLst>
                      <a:path w="3" h="34">
                        <a:moveTo>
                          <a:pt x="0" y="0"/>
                        </a:moveTo>
                        <a:lnTo>
                          <a:pt x="0" y="34"/>
                        </a:lnTo>
                        <a:lnTo>
                          <a:pt x="3" y="34"/>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541" name="Freeform 3085"/>
                  <p:cNvSpPr>
                    <a:spLocks/>
                  </p:cNvSpPr>
                  <p:nvPr/>
                </p:nvSpPr>
                <p:spPr bwMode="auto">
                  <a:xfrm>
                    <a:off x="5509" y="3307"/>
                    <a:ext cx="2" cy="30"/>
                  </a:xfrm>
                  <a:custGeom>
                    <a:avLst/>
                    <a:gdLst/>
                    <a:ahLst/>
                    <a:cxnLst>
                      <a:cxn ang="0">
                        <a:pos x="0" y="0"/>
                      </a:cxn>
                      <a:cxn ang="0">
                        <a:pos x="0" y="30"/>
                      </a:cxn>
                      <a:cxn ang="0">
                        <a:pos x="2" y="30"/>
                      </a:cxn>
                      <a:cxn ang="0">
                        <a:pos x="2" y="3"/>
                      </a:cxn>
                      <a:cxn ang="0">
                        <a:pos x="0" y="0"/>
                      </a:cxn>
                    </a:cxnLst>
                    <a:rect l="0" t="0" r="r" b="b"/>
                    <a:pathLst>
                      <a:path w="2" h="30">
                        <a:moveTo>
                          <a:pt x="0" y="0"/>
                        </a:moveTo>
                        <a:lnTo>
                          <a:pt x="0" y="30"/>
                        </a:lnTo>
                        <a:lnTo>
                          <a:pt x="2" y="30"/>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542" name="Freeform 3086"/>
                  <p:cNvSpPr>
                    <a:spLocks/>
                  </p:cNvSpPr>
                  <p:nvPr/>
                </p:nvSpPr>
                <p:spPr bwMode="auto">
                  <a:xfrm>
                    <a:off x="5511" y="3317"/>
                    <a:ext cx="2" cy="20"/>
                  </a:xfrm>
                  <a:custGeom>
                    <a:avLst/>
                    <a:gdLst/>
                    <a:ahLst/>
                    <a:cxnLst>
                      <a:cxn ang="0">
                        <a:pos x="0" y="0"/>
                      </a:cxn>
                      <a:cxn ang="0">
                        <a:pos x="0" y="20"/>
                      </a:cxn>
                      <a:cxn ang="0">
                        <a:pos x="2" y="17"/>
                      </a:cxn>
                      <a:cxn ang="0">
                        <a:pos x="2" y="3"/>
                      </a:cxn>
                      <a:cxn ang="0">
                        <a:pos x="0" y="0"/>
                      </a:cxn>
                    </a:cxnLst>
                    <a:rect l="0" t="0" r="r" b="b"/>
                    <a:pathLst>
                      <a:path w="2" h="20">
                        <a:moveTo>
                          <a:pt x="0" y="0"/>
                        </a:moveTo>
                        <a:lnTo>
                          <a:pt x="0" y="20"/>
                        </a:lnTo>
                        <a:lnTo>
                          <a:pt x="2" y="17"/>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543" name="Freeform 3087"/>
                  <p:cNvSpPr>
                    <a:spLocks/>
                  </p:cNvSpPr>
                  <p:nvPr/>
                </p:nvSpPr>
                <p:spPr bwMode="auto">
                  <a:xfrm>
                    <a:off x="5513" y="3322"/>
                    <a:ext cx="3" cy="10"/>
                  </a:xfrm>
                  <a:custGeom>
                    <a:avLst/>
                    <a:gdLst/>
                    <a:ahLst/>
                    <a:cxnLst>
                      <a:cxn ang="0">
                        <a:pos x="0" y="0"/>
                      </a:cxn>
                      <a:cxn ang="0">
                        <a:pos x="0" y="10"/>
                      </a:cxn>
                      <a:cxn ang="0">
                        <a:pos x="3" y="8"/>
                      </a:cxn>
                      <a:cxn ang="0">
                        <a:pos x="3" y="3"/>
                      </a:cxn>
                      <a:cxn ang="0">
                        <a:pos x="0" y="0"/>
                      </a:cxn>
                    </a:cxnLst>
                    <a:rect l="0" t="0" r="r" b="b"/>
                    <a:pathLst>
                      <a:path w="3" h="10">
                        <a:moveTo>
                          <a:pt x="0" y="0"/>
                        </a:moveTo>
                        <a:lnTo>
                          <a:pt x="0" y="10"/>
                        </a:lnTo>
                        <a:lnTo>
                          <a:pt x="3" y="8"/>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544" name="Freeform 3088"/>
                  <p:cNvSpPr>
                    <a:spLocks/>
                  </p:cNvSpPr>
                  <p:nvPr/>
                </p:nvSpPr>
                <p:spPr bwMode="auto">
                  <a:xfrm>
                    <a:off x="5166" y="3347"/>
                    <a:ext cx="325" cy="254"/>
                  </a:xfrm>
                  <a:custGeom>
                    <a:avLst/>
                    <a:gdLst/>
                    <a:ahLst/>
                    <a:cxnLst>
                      <a:cxn ang="0">
                        <a:pos x="276" y="7"/>
                      </a:cxn>
                      <a:cxn ang="0">
                        <a:pos x="272" y="24"/>
                      </a:cxn>
                      <a:cxn ang="0">
                        <a:pos x="296" y="24"/>
                      </a:cxn>
                      <a:cxn ang="0">
                        <a:pos x="274" y="61"/>
                      </a:cxn>
                      <a:cxn ang="0">
                        <a:pos x="242" y="46"/>
                      </a:cxn>
                      <a:cxn ang="0">
                        <a:pos x="235" y="34"/>
                      </a:cxn>
                      <a:cxn ang="0">
                        <a:pos x="232" y="36"/>
                      </a:cxn>
                      <a:cxn ang="0">
                        <a:pos x="245" y="56"/>
                      </a:cxn>
                      <a:cxn ang="0">
                        <a:pos x="254" y="71"/>
                      </a:cxn>
                      <a:cxn ang="0">
                        <a:pos x="237" y="88"/>
                      </a:cxn>
                      <a:cxn ang="0">
                        <a:pos x="252" y="73"/>
                      </a:cxn>
                      <a:cxn ang="0">
                        <a:pos x="279" y="66"/>
                      </a:cxn>
                      <a:cxn ang="0">
                        <a:pos x="316" y="61"/>
                      </a:cxn>
                      <a:cxn ang="0">
                        <a:pos x="313" y="76"/>
                      </a:cxn>
                      <a:cxn ang="0">
                        <a:pos x="323" y="110"/>
                      </a:cxn>
                      <a:cxn ang="0">
                        <a:pos x="311" y="112"/>
                      </a:cxn>
                      <a:cxn ang="0">
                        <a:pos x="298" y="129"/>
                      </a:cxn>
                      <a:cxn ang="0">
                        <a:pos x="286" y="107"/>
                      </a:cxn>
                      <a:cxn ang="0">
                        <a:pos x="274" y="88"/>
                      </a:cxn>
                      <a:cxn ang="0">
                        <a:pos x="264" y="93"/>
                      </a:cxn>
                      <a:cxn ang="0">
                        <a:pos x="274" y="115"/>
                      </a:cxn>
                      <a:cxn ang="0">
                        <a:pos x="274" y="132"/>
                      </a:cxn>
                      <a:cxn ang="0">
                        <a:pos x="276" y="134"/>
                      </a:cxn>
                      <a:cxn ang="0">
                        <a:pos x="306" y="149"/>
                      </a:cxn>
                      <a:cxn ang="0">
                        <a:pos x="294" y="161"/>
                      </a:cxn>
                      <a:cxn ang="0">
                        <a:pos x="276" y="173"/>
                      </a:cxn>
                      <a:cxn ang="0">
                        <a:pos x="254" y="186"/>
                      </a:cxn>
                      <a:cxn ang="0">
                        <a:pos x="245" y="161"/>
                      </a:cxn>
                      <a:cxn ang="0">
                        <a:pos x="220" y="149"/>
                      </a:cxn>
                      <a:cxn ang="0">
                        <a:pos x="220" y="178"/>
                      </a:cxn>
                      <a:cxn ang="0">
                        <a:pos x="215" y="198"/>
                      </a:cxn>
                      <a:cxn ang="0">
                        <a:pos x="225" y="217"/>
                      </a:cxn>
                      <a:cxn ang="0">
                        <a:pos x="188" y="225"/>
                      </a:cxn>
                      <a:cxn ang="0">
                        <a:pos x="188" y="210"/>
                      </a:cxn>
                      <a:cxn ang="0">
                        <a:pos x="188" y="205"/>
                      </a:cxn>
                      <a:cxn ang="0">
                        <a:pos x="181" y="217"/>
                      </a:cxn>
                      <a:cxn ang="0">
                        <a:pos x="169" y="239"/>
                      </a:cxn>
                      <a:cxn ang="0">
                        <a:pos x="122" y="244"/>
                      </a:cxn>
                      <a:cxn ang="0">
                        <a:pos x="115" y="227"/>
                      </a:cxn>
                      <a:cxn ang="0">
                        <a:pos x="137" y="210"/>
                      </a:cxn>
                      <a:cxn ang="0">
                        <a:pos x="142" y="181"/>
                      </a:cxn>
                      <a:cxn ang="0">
                        <a:pos x="130" y="183"/>
                      </a:cxn>
                      <a:cxn ang="0">
                        <a:pos x="135" y="203"/>
                      </a:cxn>
                      <a:cxn ang="0">
                        <a:pos x="112" y="193"/>
                      </a:cxn>
                      <a:cxn ang="0">
                        <a:pos x="108" y="176"/>
                      </a:cxn>
                      <a:cxn ang="0">
                        <a:pos x="108" y="193"/>
                      </a:cxn>
                      <a:cxn ang="0">
                        <a:pos x="108" y="208"/>
                      </a:cxn>
                      <a:cxn ang="0">
                        <a:pos x="98" y="215"/>
                      </a:cxn>
                      <a:cxn ang="0">
                        <a:pos x="68" y="186"/>
                      </a:cxn>
                      <a:cxn ang="0">
                        <a:pos x="27" y="186"/>
                      </a:cxn>
                      <a:cxn ang="0">
                        <a:pos x="56" y="164"/>
                      </a:cxn>
                      <a:cxn ang="0">
                        <a:pos x="76" y="156"/>
                      </a:cxn>
                      <a:cxn ang="0">
                        <a:pos x="103" y="142"/>
                      </a:cxn>
                      <a:cxn ang="0">
                        <a:pos x="88" y="115"/>
                      </a:cxn>
                      <a:cxn ang="0">
                        <a:pos x="103" y="137"/>
                      </a:cxn>
                      <a:cxn ang="0">
                        <a:pos x="71" y="149"/>
                      </a:cxn>
                      <a:cxn ang="0">
                        <a:pos x="56" y="149"/>
                      </a:cxn>
                      <a:cxn ang="0">
                        <a:pos x="32" y="173"/>
                      </a:cxn>
                      <a:cxn ang="0">
                        <a:pos x="2" y="171"/>
                      </a:cxn>
                      <a:cxn ang="0">
                        <a:pos x="32" y="149"/>
                      </a:cxn>
                    </a:cxnLst>
                    <a:rect l="0" t="0" r="r" b="b"/>
                    <a:pathLst>
                      <a:path w="325" h="254">
                        <a:moveTo>
                          <a:pt x="259" y="2"/>
                        </a:moveTo>
                        <a:lnTo>
                          <a:pt x="257" y="2"/>
                        </a:lnTo>
                        <a:lnTo>
                          <a:pt x="257" y="5"/>
                        </a:lnTo>
                        <a:lnTo>
                          <a:pt x="259" y="5"/>
                        </a:lnTo>
                        <a:lnTo>
                          <a:pt x="262" y="2"/>
                        </a:lnTo>
                        <a:lnTo>
                          <a:pt x="264" y="2"/>
                        </a:lnTo>
                        <a:lnTo>
                          <a:pt x="264" y="5"/>
                        </a:lnTo>
                        <a:lnTo>
                          <a:pt x="267" y="5"/>
                        </a:lnTo>
                        <a:lnTo>
                          <a:pt x="267" y="2"/>
                        </a:lnTo>
                        <a:lnTo>
                          <a:pt x="269" y="2"/>
                        </a:lnTo>
                        <a:lnTo>
                          <a:pt x="269" y="0"/>
                        </a:lnTo>
                        <a:lnTo>
                          <a:pt x="272" y="0"/>
                        </a:lnTo>
                        <a:lnTo>
                          <a:pt x="274" y="0"/>
                        </a:lnTo>
                        <a:lnTo>
                          <a:pt x="274" y="2"/>
                        </a:lnTo>
                        <a:lnTo>
                          <a:pt x="276" y="2"/>
                        </a:lnTo>
                        <a:lnTo>
                          <a:pt x="276" y="5"/>
                        </a:lnTo>
                        <a:lnTo>
                          <a:pt x="276" y="7"/>
                        </a:lnTo>
                        <a:lnTo>
                          <a:pt x="276" y="9"/>
                        </a:lnTo>
                        <a:lnTo>
                          <a:pt x="274" y="9"/>
                        </a:lnTo>
                        <a:lnTo>
                          <a:pt x="274" y="12"/>
                        </a:lnTo>
                        <a:lnTo>
                          <a:pt x="272" y="12"/>
                        </a:lnTo>
                        <a:lnTo>
                          <a:pt x="269" y="14"/>
                        </a:lnTo>
                        <a:lnTo>
                          <a:pt x="269" y="17"/>
                        </a:lnTo>
                        <a:lnTo>
                          <a:pt x="267" y="19"/>
                        </a:lnTo>
                        <a:lnTo>
                          <a:pt x="267" y="22"/>
                        </a:lnTo>
                        <a:lnTo>
                          <a:pt x="264" y="22"/>
                        </a:lnTo>
                        <a:lnTo>
                          <a:pt x="264" y="24"/>
                        </a:lnTo>
                        <a:lnTo>
                          <a:pt x="264" y="27"/>
                        </a:lnTo>
                        <a:lnTo>
                          <a:pt x="264" y="29"/>
                        </a:lnTo>
                        <a:lnTo>
                          <a:pt x="267" y="29"/>
                        </a:lnTo>
                        <a:lnTo>
                          <a:pt x="267" y="27"/>
                        </a:lnTo>
                        <a:lnTo>
                          <a:pt x="267" y="24"/>
                        </a:lnTo>
                        <a:lnTo>
                          <a:pt x="269" y="24"/>
                        </a:lnTo>
                        <a:lnTo>
                          <a:pt x="272" y="24"/>
                        </a:lnTo>
                        <a:lnTo>
                          <a:pt x="274" y="27"/>
                        </a:lnTo>
                        <a:lnTo>
                          <a:pt x="276" y="27"/>
                        </a:lnTo>
                        <a:lnTo>
                          <a:pt x="276" y="29"/>
                        </a:lnTo>
                        <a:lnTo>
                          <a:pt x="276" y="31"/>
                        </a:lnTo>
                        <a:lnTo>
                          <a:pt x="279" y="31"/>
                        </a:lnTo>
                        <a:lnTo>
                          <a:pt x="281" y="29"/>
                        </a:lnTo>
                        <a:lnTo>
                          <a:pt x="284" y="27"/>
                        </a:lnTo>
                        <a:lnTo>
                          <a:pt x="284" y="24"/>
                        </a:lnTo>
                        <a:lnTo>
                          <a:pt x="284" y="22"/>
                        </a:lnTo>
                        <a:lnTo>
                          <a:pt x="284" y="19"/>
                        </a:lnTo>
                        <a:lnTo>
                          <a:pt x="286" y="17"/>
                        </a:lnTo>
                        <a:lnTo>
                          <a:pt x="289" y="14"/>
                        </a:lnTo>
                        <a:lnTo>
                          <a:pt x="291" y="14"/>
                        </a:lnTo>
                        <a:lnTo>
                          <a:pt x="294" y="17"/>
                        </a:lnTo>
                        <a:lnTo>
                          <a:pt x="294" y="19"/>
                        </a:lnTo>
                        <a:lnTo>
                          <a:pt x="294" y="22"/>
                        </a:lnTo>
                        <a:lnTo>
                          <a:pt x="296" y="24"/>
                        </a:lnTo>
                        <a:lnTo>
                          <a:pt x="296" y="27"/>
                        </a:lnTo>
                        <a:lnTo>
                          <a:pt x="296" y="29"/>
                        </a:lnTo>
                        <a:lnTo>
                          <a:pt x="296" y="31"/>
                        </a:lnTo>
                        <a:lnTo>
                          <a:pt x="296" y="34"/>
                        </a:lnTo>
                        <a:lnTo>
                          <a:pt x="294" y="36"/>
                        </a:lnTo>
                        <a:lnTo>
                          <a:pt x="291" y="39"/>
                        </a:lnTo>
                        <a:lnTo>
                          <a:pt x="286" y="41"/>
                        </a:lnTo>
                        <a:lnTo>
                          <a:pt x="284" y="44"/>
                        </a:lnTo>
                        <a:lnTo>
                          <a:pt x="284" y="46"/>
                        </a:lnTo>
                        <a:lnTo>
                          <a:pt x="284" y="49"/>
                        </a:lnTo>
                        <a:lnTo>
                          <a:pt x="281" y="49"/>
                        </a:lnTo>
                        <a:lnTo>
                          <a:pt x="281" y="51"/>
                        </a:lnTo>
                        <a:lnTo>
                          <a:pt x="281" y="53"/>
                        </a:lnTo>
                        <a:lnTo>
                          <a:pt x="279" y="56"/>
                        </a:lnTo>
                        <a:lnTo>
                          <a:pt x="279" y="58"/>
                        </a:lnTo>
                        <a:lnTo>
                          <a:pt x="276" y="61"/>
                        </a:lnTo>
                        <a:lnTo>
                          <a:pt x="274" y="61"/>
                        </a:lnTo>
                        <a:lnTo>
                          <a:pt x="272" y="61"/>
                        </a:lnTo>
                        <a:lnTo>
                          <a:pt x="269" y="63"/>
                        </a:lnTo>
                        <a:lnTo>
                          <a:pt x="264" y="63"/>
                        </a:lnTo>
                        <a:lnTo>
                          <a:pt x="264" y="66"/>
                        </a:lnTo>
                        <a:lnTo>
                          <a:pt x="262" y="66"/>
                        </a:lnTo>
                        <a:lnTo>
                          <a:pt x="259" y="66"/>
                        </a:lnTo>
                        <a:lnTo>
                          <a:pt x="259" y="63"/>
                        </a:lnTo>
                        <a:lnTo>
                          <a:pt x="254" y="63"/>
                        </a:lnTo>
                        <a:lnTo>
                          <a:pt x="252" y="61"/>
                        </a:lnTo>
                        <a:lnTo>
                          <a:pt x="252" y="58"/>
                        </a:lnTo>
                        <a:lnTo>
                          <a:pt x="250" y="56"/>
                        </a:lnTo>
                        <a:lnTo>
                          <a:pt x="250" y="53"/>
                        </a:lnTo>
                        <a:lnTo>
                          <a:pt x="250" y="51"/>
                        </a:lnTo>
                        <a:lnTo>
                          <a:pt x="247" y="51"/>
                        </a:lnTo>
                        <a:lnTo>
                          <a:pt x="245" y="51"/>
                        </a:lnTo>
                        <a:lnTo>
                          <a:pt x="245" y="49"/>
                        </a:lnTo>
                        <a:lnTo>
                          <a:pt x="242" y="46"/>
                        </a:lnTo>
                        <a:lnTo>
                          <a:pt x="242" y="44"/>
                        </a:lnTo>
                        <a:lnTo>
                          <a:pt x="242" y="41"/>
                        </a:lnTo>
                        <a:lnTo>
                          <a:pt x="245" y="41"/>
                        </a:lnTo>
                        <a:lnTo>
                          <a:pt x="247" y="39"/>
                        </a:lnTo>
                        <a:lnTo>
                          <a:pt x="247" y="36"/>
                        </a:lnTo>
                        <a:lnTo>
                          <a:pt x="250" y="36"/>
                        </a:lnTo>
                        <a:lnTo>
                          <a:pt x="250" y="34"/>
                        </a:lnTo>
                        <a:lnTo>
                          <a:pt x="247" y="34"/>
                        </a:lnTo>
                        <a:lnTo>
                          <a:pt x="245" y="34"/>
                        </a:lnTo>
                        <a:lnTo>
                          <a:pt x="245" y="36"/>
                        </a:lnTo>
                        <a:lnTo>
                          <a:pt x="242" y="36"/>
                        </a:lnTo>
                        <a:lnTo>
                          <a:pt x="242" y="34"/>
                        </a:lnTo>
                        <a:lnTo>
                          <a:pt x="240" y="34"/>
                        </a:lnTo>
                        <a:lnTo>
                          <a:pt x="240" y="31"/>
                        </a:lnTo>
                        <a:lnTo>
                          <a:pt x="237" y="31"/>
                        </a:lnTo>
                        <a:lnTo>
                          <a:pt x="237" y="34"/>
                        </a:lnTo>
                        <a:lnTo>
                          <a:pt x="235" y="34"/>
                        </a:lnTo>
                        <a:lnTo>
                          <a:pt x="235" y="36"/>
                        </a:lnTo>
                        <a:lnTo>
                          <a:pt x="235" y="34"/>
                        </a:lnTo>
                        <a:lnTo>
                          <a:pt x="237" y="31"/>
                        </a:lnTo>
                        <a:lnTo>
                          <a:pt x="237" y="29"/>
                        </a:lnTo>
                        <a:lnTo>
                          <a:pt x="235" y="29"/>
                        </a:lnTo>
                        <a:lnTo>
                          <a:pt x="232" y="29"/>
                        </a:lnTo>
                        <a:lnTo>
                          <a:pt x="232" y="31"/>
                        </a:lnTo>
                        <a:lnTo>
                          <a:pt x="230" y="29"/>
                        </a:lnTo>
                        <a:lnTo>
                          <a:pt x="228" y="29"/>
                        </a:lnTo>
                        <a:lnTo>
                          <a:pt x="225" y="31"/>
                        </a:lnTo>
                        <a:lnTo>
                          <a:pt x="225" y="34"/>
                        </a:lnTo>
                        <a:lnTo>
                          <a:pt x="228" y="34"/>
                        </a:lnTo>
                        <a:lnTo>
                          <a:pt x="228" y="31"/>
                        </a:lnTo>
                        <a:lnTo>
                          <a:pt x="230" y="31"/>
                        </a:lnTo>
                        <a:lnTo>
                          <a:pt x="232" y="31"/>
                        </a:lnTo>
                        <a:lnTo>
                          <a:pt x="232" y="34"/>
                        </a:lnTo>
                        <a:lnTo>
                          <a:pt x="232" y="36"/>
                        </a:lnTo>
                        <a:lnTo>
                          <a:pt x="232" y="39"/>
                        </a:lnTo>
                        <a:lnTo>
                          <a:pt x="235" y="39"/>
                        </a:lnTo>
                        <a:lnTo>
                          <a:pt x="237" y="36"/>
                        </a:lnTo>
                        <a:lnTo>
                          <a:pt x="237" y="34"/>
                        </a:lnTo>
                        <a:lnTo>
                          <a:pt x="240" y="34"/>
                        </a:lnTo>
                        <a:lnTo>
                          <a:pt x="240" y="36"/>
                        </a:lnTo>
                        <a:lnTo>
                          <a:pt x="242" y="36"/>
                        </a:lnTo>
                        <a:lnTo>
                          <a:pt x="242" y="39"/>
                        </a:lnTo>
                        <a:lnTo>
                          <a:pt x="242" y="41"/>
                        </a:lnTo>
                        <a:lnTo>
                          <a:pt x="240" y="44"/>
                        </a:lnTo>
                        <a:lnTo>
                          <a:pt x="240" y="46"/>
                        </a:lnTo>
                        <a:lnTo>
                          <a:pt x="240" y="49"/>
                        </a:lnTo>
                        <a:lnTo>
                          <a:pt x="242" y="49"/>
                        </a:lnTo>
                        <a:lnTo>
                          <a:pt x="242" y="51"/>
                        </a:lnTo>
                        <a:lnTo>
                          <a:pt x="242" y="53"/>
                        </a:lnTo>
                        <a:lnTo>
                          <a:pt x="242" y="56"/>
                        </a:lnTo>
                        <a:lnTo>
                          <a:pt x="245" y="56"/>
                        </a:lnTo>
                        <a:lnTo>
                          <a:pt x="247" y="56"/>
                        </a:lnTo>
                        <a:lnTo>
                          <a:pt x="247" y="58"/>
                        </a:lnTo>
                        <a:lnTo>
                          <a:pt x="247" y="61"/>
                        </a:lnTo>
                        <a:lnTo>
                          <a:pt x="250" y="63"/>
                        </a:lnTo>
                        <a:lnTo>
                          <a:pt x="252" y="63"/>
                        </a:lnTo>
                        <a:lnTo>
                          <a:pt x="254" y="66"/>
                        </a:lnTo>
                        <a:lnTo>
                          <a:pt x="257" y="66"/>
                        </a:lnTo>
                        <a:lnTo>
                          <a:pt x="259" y="66"/>
                        </a:lnTo>
                        <a:lnTo>
                          <a:pt x="259" y="68"/>
                        </a:lnTo>
                        <a:lnTo>
                          <a:pt x="262" y="68"/>
                        </a:lnTo>
                        <a:lnTo>
                          <a:pt x="262" y="71"/>
                        </a:lnTo>
                        <a:lnTo>
                          <a:pt x="262" y="73"/>
                        </a:lnTo>
                        <a:lnTo>
                          <a:pt x="262" y="76"/>
                        </a:lnTo>
                        <a:lnTo>
                          <a:pt x="259" y="76"/>
                        </a:lnTo>
                        <a:lnTo>
                          <a:pt x="257" y="73"/>
                        </a:lnTo>
                        <a:lnTo>
                          <a:pt x="254" y="73"/>
                        </a:lnTo>
                        <a:lnTo>
                          <a:pt x="254" y="71"/>
                        </a:lnTo>
                        <a:lnTo>
                          <a:pt x="252" y="71"/>
                        </a:lnTo>
                        <a:lnTo>
                          <a:pt x="250" y="73"/>
                        </a:lnTo>
                        <a:lnTo>
                          <a:pt x="247" y="73"/>
                        </a:lnTo>
                        <a:lnTo>
                          <a:pt x="247" y="76"/>
                        </a:lnTo>
                        <a:lnTo>
                          <a:pt x="245" y="76"/>
                        </a:lnTo>
                        <a:lnTo>
                          <a:pt x="245" y="78"/>
                        </a:lnTo>
                        <a:lnTo>
                          <a:pt x="242" y="76"/>
                        </a:lnTo>
                        <a:lnTo>
                          <a:pt x="240" y="76"/>
                        </a:lnTo>
                        <a:lnTo>
                          <a:pt x="237" y="76"/>
                        </a:lnTo>
                        <a:lnTo>
                          <a:pt x="237" y="78"/>
                        </a:lnTo>
                        <a:lnTo>
                          <a:pt x="235" y="80"/>
                        </a:lnTo>
                        <a:lnTo>
                          <a:pt x="235" y="83"/>
                        </a:lnTo>
                        <a:lnTo>
                          <a:pt x="232" y="83"/>
                        </a:lnTo>
                        <a:lnTo>
                          <a:pt x="232" y="85"/>
                        </a:lnTo>
                        <a:lnTo>
                          <a:pt x="235" y="85"/>
                        </a:lnTo>
                        <a:lnTo>
                          <a:pt x="237" y="85"/>
                        </a:lnTo>
                        <a:lnTo>
                          <a:pt x="237" y="88"/>
                        </a:lnTo>
                        <a:lnTo>
                          <a:pt x="235" y="88"/>
                        </a:lnTo>
                        <a:lnTo>
                          <a:pt x="232" y="88"/>
                        </a:lnTo>
                        <a:lnTo>
                          <a:pt x="235" y="88"/>
                        </a:lnTo>
                        <a:lnTo>
                          <a:pt x="237" y="88"/>
                        </a:lnTo>
                        <a:lnTo>
                          <a:pt x="240" y="88"/>
                        </a:lnTo>
                        <a:lnTo>
                          <a:pt x="242" y="88"/>
                        </a:lnTo>
                        <a:lnTo>
                          <a:pt x="242" y="85"/>
                        </a:lnTo>
                        <a:lnTo>
                          <a:pt x="240" y="85"/>
                        </a:lnTo>
                        <a:lnTo>
                          <a:pt x="237" y="83"/>
                        </a:lnTo>
                        <a:lnTo>
                          <a:pt x="237" y="80"/>
                        </a:lnTo>
                        <a:lnTo>
                          <a:pt x="240" y="80"/>
                        </a:lnTo>
                        <a:lnTo>
                          <a:pt x="242" y="80"/>
                        </a:lnTo>
                        <a:lnTo>
                          <a:pt x="245" y="80"/>
                        </a:lnTo>
                        <a:lnTo>
                          <a:pt x="247" y="80"/>
                        </a:lnTo>
                        <a:lnTo>
                          <a:pt x="250" y="78"/>
                        </a:lnTo>
                        <a:lnTo>
                          <a:pt x="250" y="76"/>
                        </a:lnTo>
                        <a:lnTo>
                          <a:pt x="252" y="73"/>
                        </a:lnTo>
                        <a:lnTo>
                          <a:pt x="254" y="76"/>
                        </a:lnTo>
                        <a:lnTo>
                          <a:pt x="257" y="78"/>
                        </a:lnTo>
                        <a:lnTo>
                          <a:pt x="259" y="78"/>
                        </a:lnTo>
                        <a:lnTo>
                          <a:pt x="259" y="80"/>
                        </a:lnTo>
                        <a:lnTo>
                          <a:pt x="262" y="80"/>
                        </a:lnTo>
                        <a:lnTo>
                          <a:pt x="262" y="78"/>
                        </a:lnTo>
                        <a:lnTo>
                          <a:pt x="264" y="78"/>
                        </a:lnTo>
                        <a:lnTo>
                          <a:pt x="264" y="76"/>
                        </a:lnTo>
                        <a:lnTo>
                          <a:pt x="264" y="73"/>
                        </a:lnTo>
                        <a:lnTo>
                          <a:pt x="267" y="71"/>
                        </a:lnTo>
                        <a:lnTo>
                          <a:pt x="267" y="68"/>
                        </a:lnTo>
                        <a:lnTo>
                          <a:pt x="267" y="66"/>
                        </a:lnTo>
                        <a:lnTo>
                          <a:pt x="269" y="66"/>
                        </a:lnTo>
                        <a:lnTo>
                          <a:pt x="272" y="66"/>
                        </a:lnTo>
                        <a:lnTo>
                          <a:pt x="274" y="66"/>
                        </a:lnTo>
                        <a:lnTo>
                          <a:pt x="276" y="66"/>
                        </a:lnTo>
                        <a:lnTo>
                          <a:pt x="279" y="66"/>
                        </a:lnTo>
                        <a:lnTo>
                          <a:pt x="281" y="63"/>
                        </a:lnTo>
                        <a:lnTo>
                          <a:pt x="284" y="61"/>
                        </a:lnTo>
                        <a:lnTo>
                          <a:pt x="286" y="61"/>
                        </a:lnTo>
                        <a:lnTo>
                          <a:pt x="286" y="58"/>
                        </a:lnTo>
                        <a:lnTo>
                          <a:pt x="289" y="56"/>
                        </a:lnTo>
                        <a:lnTo>
                          <a:pt x="291" y="56"/>
                        </a:lnTo>
                        <a:lnTo>
                          <a:pt x="294" y="56"/>
                        </a:lnTo>
                        <a:lnTo>
                          <a:pt x="296" y="56"/>
                        </a:lnTo>
                        <a:lnTo>
                          <a:pt x="298" y="56"/>
                        </a:lnTo>
                        <a:lnTo>
                          <a:pt x="301" y="56"/>
                        </a:lnTo>
                        <a:lnTo>
                          <a:pt x="303" y="56"/>
                        </a:lnTo>
                        <a:lnTo>
                          <a:pt x="306" y="56"/>
                        </a:lnTo>
                        <a:lnTo>
                          <a:pt x="308" y="56"/>
                        </a:lnTo>
                        <a:lnTo>
                          <a:pt x="311" y="56"/>
                        </a:lnTo>
                        <a:lnTo>
                          <a:pt x="313" y="56"/>
                        </a:lnTo>
                        <a:lnTo>
                          <a:pt x="313" y="58"/>
                        </a:lnTo>
                        <a:lnTo>
                          <a:pt x="316" y="61"/>
                        </a:lnTo>
                        <a:lnTo>
                          <a:pt x="318" y="61"/>
                        </a:lnTo>
                        <a:lnTo>
                          <a:pt x="318" y="63"/>
                        </a:lnTo>
                        <a:lnTo>
                          <a:pt x="318" y="66"/>
                        </a:lnTo>
                        <a:lnTo>
                          <a:pt x="321" y="68"/>
                        </a:lnTo>
                        <a:lnTo>
                          <a:pt x="321" y="71"/>
                        </a:lnTo>
                        <a:lnTo>
                          <a:pt x="318" y="71"/>
                        </a:lnTo>
                        <a:lnTo>
                          <a:pt x="316" y="71"/>
                        </a:lnTo>
                        <a:lnTo>
                          <a:pt x="313" y="71"/>
                        </a:lnTo>
                        <a:lnTo>
                          <a:pt x="311" y="71"/>
                        </a:lnTo>
                        <a:lnTo>
                          <a:pt x="308" y="71"/>
                        </a:lnTo>
                        <a:lnTo>
                          <a:pt x="306" y="71"/>
                        </a:lnTo>
                        <a:lnTo>
                          <a:pt x="303" y="71"/>
                        </a:lnTo>
                        <a:lnTo>
                          <a:pt x="303" y="73"/>
                        </a:lnTo>
                        <a:lnTo>
                          <a:pt x="306" y="73"/>
                        </a:lnTo>
                        <a:lnTo>
                          <a:pt x="308" y="73"/>
                        </a:lnTo>
                        <a:lnTo>
                          <a:pt x="311" y="76"/>
                        </a:lnTo>
                        <a:lnTo>
                          <a:pt x="313" y="76"/>
                        </a:lnTo>
                        <a:lnTo>
                          <a:pt x="316" y="73"/>
                        </a:lnTo>
                        <a:lnTo>
                          <a:pt x="316" y="76"/>
                        </a:lnTo>
                        <a:lnTo>
                          <a:pt x="318" y="76"/>
                        </a:lnTo>
                        <a:lnTo>
                          <a:pt x="318" y="78"/>
                        </a:lnTo>
                        <a:lnTo>
                          <a:pt x="321" y="78"/>
                        </a:lnTo>
                        <a:lnTo>
                          <a:pt x="321" y="80"/>
                        </a:lnTo>
                        <a:lnTo>
                          <a:pt x="321" y="85"/>
                        </a:lnTo>
                        <a:lnTo>
                          <a:pt x="323" y="88"/>
                        </a:lnTo>
                        <a:lnTo>
                          <a:pt x="323" y="93"/>
                        </a:lnTo>
                        <a:lnTo>
                          <a:pt x="323" y="95"/>
                        </a:lnTo>
                        <a:lnTo>
                          <a:pt x="323" y="98"/>
                        </a:lnTo>
                        <a:lnTo>
                          <a:pt x="325" y="98"/>
                        </a:lnTo>
                        <a:lnTo>
                          <a:pt x="325" y="100"/>
                        </a:lnTo>
                        <a:lnTo>
                          <a:pt x="325" y="102"/>
                        </a:lnTo>
                        <a:lnTo>
                          <a:pt x="325" y="105"/>
                        </a:lnTo>
                        <a:lnTo>
                          <a:pt x="323" y="107"/>
                        </a:lnTo>
                        <a:lnTo>
                          <a:pt x="323" y="110"/>
                        </a:lnTo>
                        <a:lnTo>
                          <a:pt x="323" y="112"/>
                        </a:lnTo>
                        <a:lnTo>
                          <a:pt x="323" y="115"/>
                        </a:lnTo>
                        <a:lnTo>
                          <a:pt x="321" y="117"/>
                        </a:lnTo>
                        <a:lnTo>
                          <a:pt x="321" y="120"/>
                        </a:lnTo>
                        <a:lnTo>
                          <a:pt x="321" y="124"/>
                        </a:lnTo>
                        <a:lnTo>
                          <a:pt x="318" y="127"/>
                        </a:lnTo>
                        <a:lnTo>
                          <a:pt x="318" y="124"/>
                        </a:lnTo>
                        <a:lnTo>
                          <a:pt x="316" y="122"/>
                        </a:lnTo>
                        <a:lnTo>
                          <a:pt x="313" y="120"/>
                        </a:lnTo>
                        <a:lnTo>
                          <a:pt x="313" y="117"/>
                        </a:lnTo>
                        <a:lnTo>
                          <a:pt x="313" y="115"/>
                        </a:lnTo>
                        <a:lnTo>
                          <a:pt x="311" y="110"/>
                        </a:lnTo>
                        <a:lnTo>
                          <a:pt x="311" y="107"/>
                        </a:lnTo>
                        <a:lnTo>
                          <a:pt x="308" y="105"/>
                        </a:lnTo>
                        <a:lnTo>
                          <a:pt x="308" y="107"/>
                        </a:lnTo>
                        <a:lnTo>
                          <a:pt x="308" y="110"/>
                        </a:lnTo>
                        <a:lnTo>
                          <a:pt x="311" y="112"/>
                        </a:lnTo>
                        <a:lnTo>
                          <a:pt x="311" y="115"/>
                        </a:lnTo>
                        <a:lnTo>
                          <a:pt x="311" y="117"/>
                        </a:lnTo>
                        <a:lnTo>
                          <a:pt x="311" y="120"/>
                        </a:lnTo>
                        <a:lnTo>
                          <a:pt x="311" y="122"/>
                        </a:lnTo>
                        <a:lnTo>
                          <a:pt x="313" y="124"/>
                        </a:lnTo>
                        <a:lnTo>
                          <a:pt x="313" y="127"/>
                        </a:lnTo>
                        <a:lnTo>
                          <a:pt x="313" y="129"/>
                        </a:lnTo>
                        <a:lnTo>
                          <a:pt x="313" y="132"/>
                        </a:lnTo>
                        <a:lnTo>
                          <a:pt x="311" y="132"/>
                        </a:lnTo>
                        <a:lnTo>
                          <a:pt x="311" y="134"/>
                        </a:lnTo>
                        <a:lnTo>
                          <a:pt x="308" y="134"/>
                        </a:lnTo>
                        <a:lnTo>
                          <a:pt x="306" y="137"/>
                        </a:lnTo>
                        <a:lnTo>
                          <a:pt x="303" y="137"/>
                        </a:lnTo>
                        <a:lnTo>
                          <a:pt x="301" y="134"/>
                        </a:lnTo>
                        <a:lnTo>
                          <a:pt x="301" y="132"/>
                        </a:lnTo>
                        <a:lnTo>
                          <a:pt x="298" y="132"/>
                        </a:lnTo>
                        <a:lnTo>
                          <a:pt x="298" y="129"/>
                        </a:lnTo>
                        <a:lnTo>
                          <a:pt x="301" y="127"/>
                        </a:lnTo>
                        <a:lnTo>
                          <a:pt x="303" y="127"/>
                        </a:lnTo>
                        <a:lnTo>
                          <a:pt x="303" y="124"/>
                        </a:lnTo>
                        <a:lnTo>
                          <a:pt x="306" y="122"/>
                        </a:lnTo>
                        <a:lnTo>
                          <a:pt x="306" y="120"/>
                        </a:lnTo>
                        <a:lnTo>
                          <a:pt x="303" y="117"/>
                        </a:lnTo>
                        <a:lnTo>
                          <a:pt x="301" y="117"/>
                        </a:lnTo>
                        <a:lnTo>
                          <a:pt x="298" y="117"/>
                        </a:lnTo>
                        <a:lnTo>
                          <a:pt x="296" y="117"/>
                        </a:lnTo>
                        <a:lnTo>
                          <a:pt x="294" y="115"/>
                        </a:lnTo>
                        <a:lnTo>
                          <a:pt x="294" y="112"/>
                        </a:lnTo>
                        <a:lnTo>
                          <a:pt x="291" y="110"/>
                        </a:lnTo>
                        <a:lnTo>
                          <a:pt x="291" y="107"/>
                        </a:lnTo>
                        <a:lnTo>
                          <a:pt x="289" y="107"/>
                        </a:lnTo>
                        <a:lnTo>
                          <a:pt x="289" y="105"/>
                        </a:lnTo>
                        <a:lnTo>
                          <a:pt x="286" y="105"/>
                        </a:lnTo>
                        <a:lnTo>
                          <a:pt x="286" y="107"/>
                        </a:lnTo>
                        <a:lnTo>
                          <a:pt x="284" y="107"/>
                        </a:lnTo>
                        <a:lnTo>
                          <a:pt x="281" y="110"/>
                        </a:lnTo>
                        <a:lnTo>
                          <a:pt x="279" y="112"/>
                        </a:lnTo>
                        <a:lnTo>
                          <a:pt x="279" y="110"/>
                        </a:lnTo>
                        <a:lnTo>
                          <a:pt x="276" y="110"/>
                        </a:lnTo>
                        <a:lnTo>
                          <a:pt x="276" y="107"/>
                        </a:lnTo>
                        <a:lnTo>
                          <a:pt x="276" y="105"/>
                        </a:lnTo>
                        <a:lnTo>
                          <a:pt x="276" y="102"/>
                        </a:lnTo>
                        <a:lnTo>
                          <a:pt x="276" y="100"/>
                        </a:lnTo>
                        <a:lnTo>
                          <a:pt x="279" y="98"/>
                        </a:lnTo>
                        <a:lnTo>
                          <a:pt x="276" y="95"/>
                        </a:lnTo>
                        <a:lnTo>
                          <a:pt x="274" y="95"/>
                        </a:lnTo>
                        <a:lnTo>
                          <a:pt x="272" y="95"/>
                        </a:lnTo>
                        <a:lnTo>
                          <a:pt x="272" y="93"/>
                        </a:lnTo>
                        <a:lnTo>
                          <a:pt x="272" y="90"/>
                        </a:lnTo>
                        <a:lnTo>
                          <a:pt x="274" y="90"/>
                        </a:lnTo>
                        <a:lnTo>
                          <a:pt x="274" y="88"/>
                        </a:lnTo>
                        <a:lnTo>
                          <a:pt x="272" y="88"/>
                        </a:lnTo>
                        <a:lnTo>
                          <a:pt x="269" y="85"/>
                        </a:lnTo>
                        <a:lnTo>
                          <a:pt x="267" y="83"/>
                        </a:lnTo>
                        <a:lnTo>
                          <a:pt x="264" y="83"/>
                        </a:lnTo>
                        <a:lnTo>
                          <a:pt x="262" y="83"/>
                        </a:lnTo>
                        <a:lnTo>
                          <a:pt x="264" y="85"/>
                        </a:lnTo>
                        <a:lnTo>
                          <a:pt x="267" y="85"/>
                        </a:lnTo>
                        <a:lnTo>
                          <a:pt x="267" y="88"/>
                        </a:lnTo>
                        <a:lnTo>
                          <a:pt x="269" y="88"/>
                        </a:lnTo>
                        <a:lnTo>
                          <a:pt x="272" y="88"/>
                        </a:lnTo>
                        <a:lnTo>
                          <a:pt x="272" y="90"/>
                        </a:lnTo>
                        <a:lnTo>
                          <a:pt x="269" y="90"/>
                        </a:lnTo>
                        <a:lnTo>
                          <a:pt x="267" y="90"/>
                        </a:lnTo>
                        <a:lnTo>
                          <a:pt x="267" y="88"/>
                        </a:lnTo>
                        <a:lnTo>
                          <a:pt x="264" y="88"/>
                        </a:lnTo>
                        <a:lnTo>
                          <a:pt x="264" y="90"/>
                        </a:lnTo>
                        <a:lnTo>
                          <a:pt x="264" y="93"/>
                        </a:lnTo>
                        <a:lnTo>
                          <a:pt x="267" y="95"/>
                        </a:lnTo>
                        <a:lnTo>
                          <a:pt x="267" y="98"/>
                        </a:lnTo>
                        <a:lnTo>
                          <a:pt x="269" y="98"/>
                        </a:lnTo>
                        <a:lnTo>
                          <a:pt x="269" y="100"/>
                        </a:lnTo>
                        <a:lnTo>
                          <a:pt x="272" y="100"/>
                        </a:lnTo>
                        <a:lnTo>
                          <a:pt x="274" y="100"/>
                        </a:lnTo>
                        <a:lnTo>
                          <a:pt x="274" y="98"/>
                        </a:lnTo>
                        <a:lnTo>
                          <a:pt x="276" y="98"/>
                        </a:lnTo>
                        <a:lnTo>
                          <a:pt x="276" y="100"/>
                        </a:lnTo>
                        <a:lnTo>
                          <a:pt x="274" y="100"/>
                        </a:lnTo>
                        <a:lnTo>
                          <a:pt x="274" y="102"/>
                        </a:lnTo>
                        <a:lnTo>
                          <a:pt x="274" y="105"/>
                        </a:lnTo>
                        <a:lnTo>
                          <a:pt x="272" y="107"/>
                        </a:lnTo>
                        <a:lnTo>
                          <a:pt x="274" y="110"/>
                        </a:lnTo>
                        <a:lnTo>
                          <a:pt x="274" y="112"/>
                        </a:lnTo>
                        <a:lnTo>
                          <a:pt x="276" y="112"/>
                        </a:lnTo>
                        <a:lnTo>
                          <a:pt x="274" y="115"/>
                        </a:lnTo>
                        <a:lnTo>
                          <a:pt x="274" y="117"/>
                        </a:lnTo>
                        <a:lnTo>
                          <a:pt x="272" y="117"/>
                        </a:lnTo>
                        <a:lnTo>
                          <a:pt x="269" y="117"/>
                        </a:lnTo>
                        <a:lnTo>
                          <a:pt x="269" y="120"/>
                        </a:lnTo>
                        <a:lnTo>
                          <a:pt x="272" y="120"/>
                        </a:lnTo>
                        <a:lnTo>
                          <a:pt x="274" y="117"/>
                        </a:lnTo>
                        <a:lnTo>
                          <a:pt x="276" y="117"/>
                        </a:lnTo>
                        <a:lnTo>
                          <a:pt x="276" y="115"/>
                        </a:lnTo>
                        <a:lnTo>
                          <a:pt x="279" y="115"/>
                        </a:lnTo>
                        <a:lnTo>
                          <a:pt x="281" y="117"/>
                        </a:lnTo>
                        <a:lnTo>
                          <a:pt x="281" y="122"/>
                        </a:lnTo>
                        <a:lnTo>
                          <a:pt x="281" y="124"/>
                        </a:lnTo>
                        <a:lnTo>
                          <a:pt x="279" y="124"/>
                        </a:lnTo>
                        <a:lnTo>
                          <a:pt x="276" y="127"/>
                        </a:lnTo>
                        <a:lnTo>
                          <a:pt x="274" y="127"/>
                        </a:lnTo>
                        <a:lnTo>
                          <a:pt x="274" y="129"/>
                        </a:lnTo>
                        <a:lnTo>
                          <a:pt x="274" y="132"/>
                        </a:lnTo>
                        <a:lnTo>
                          <a:pt x="274" y="134"/>
                        </a:lnTo>
                        <a:lnTo>
                          <a:pt x="272" y="134"/>
                        </a:lnTo>
                        <a:lnTo>
                          <a:pt x="269" y="134"/>
                        </a:lnTo>
                        <a:lnTo>
                          <a:pt x="267" y="132"/>
                        </a:lnTo>
                        <a:lnTo>
                          <a:pt x="264" y="129"/>
                        </a:lnTo>
                        <a:lnTo>
                          <a:pt x="262" y="129"/>
                        </a:lnTo>
                        <a:lnTo>
                          <a:pt x="259" y="129"/>
                        </a:lnTo>
                        <a:lnTo>
                          <a:pt x="262" y="129"/>
                        </a:lnTo>
                        <a:lnTo>
                          <a:pt x="264" y="132"/>
                        </a:lnTo>
                        <a:lnTo>
                          <a:pt x="267" y="132"/>
                        </a:lnTo>
                        <a:lnTo>
                          <a:pt x="267" y="134"/>
                        </a:lnTo>
                        <a:lnTo>
                          <a:pt x="269" y="134"/>
                        </a:lnTo>
                        <a:lnTo>
                          <a:pt x="269" y="137"/>
                        </a:lnTo>
                        <a:lnTo>
                          <a:pt x="272" y="137"/>
                        </a:lnTo>
                        <a:lnTo>
                          <a:pt x="274" y="137"/>
                        </a:lnTo>
                        <a:lnTo>
                          <a:pt x="276" y="137"/>
                        </a:lnTo>
                        <a:lnTo>
                          <a:pt x="276" y="134"/>
                        </a:lnTo>
                        <a:lnTo>
                          <a:pt x="276" y="132"/>
                        </a:lnTo>
                        <a:lnTo>
                          <a:pt x="279" y="129"/>
                        </a:lnTo>
                        <a:lnTo>
                          <a:pt x="279" y="127"/>
                        </a:lnTo>
                        <a:lnTo>
                          <a:pt x="281" y="127"/>
                        </a:lnTo>
                        <a:lnTo>
                          <a:pt x="284" y="129"/>
                        </a:lnTo>
                        <a:lnTo>
                          <a:pt x="286" y="129"/>
                        </a:lnTo>
                        <a:lnTo>
                          <a:pt x="289" y="132"/>
                        </a:lnTo>
                        <a:lnTo>
                          <a:pt x="291" y="134"/>
                        </a:lnTo>
                        <a:lnTo>
                          <a:pt x="294" y="137"/>
                        </a:lnTo>
                        <a:lnTo>
                          <a:pt x="296" y="139"/>
                        </a:lnTo>
                        <a:lnTo>
                          <a:pt x="296" y="142"/>
                        </a:lnTo>
                        <a:lnTo>
                          <a:pt x="298" y="142"/>
                        </a:lnTo>
                        <a:lnTo>
                          <a:pt x="301" y="144"/>
                        </a:lnTo>
                        <a:lnTo>
                          <a:pt x="303" y="144"/>
                        </a:lnTo>
                        <a:lnTo>
                          <a:pt x="306" y="144"/>
                        </a:lnTo>
                        <a:lnTo>
                          <a:pt x="306" y="146"/>
                        </a:lnTo>
                        <a:lnTo>
                          <a:pt x="306" y="149"/>
                        </a:lnTo>
                        <a:lnTo>
                          <a:pt x="306" y="151"/>
                        </a:lnTo>
                        <a:lnTo>
                          <a:pt x="306" y="154"/>
                        </a:lnTo>
                        <a:lnTo>
                          <a:pt x="306" y="156"/>
                        </a:lnTo>
                        <a:lnTo>
                          <a:pt x="308" y="159"/>
                        </a:lnTo>
                        <a:lnTo>
                          <a:pt x="308" y="161"/>
                        </a:lnTo>
                        <a:lnTo>
                          <a:pt x="308" y="164"/>
                        </a:lnTo>
                        <a:lnTo>
                          <a:pt x="308" y="166"/>
                        </a:lnTo>
                        <a:lnTo>
                          <a:pt x="308" y="169"/>
                        </a:lnTo>
                        <a:lnTo>
                          <a:pt x="306" y="169"/>
                        </a:lnTo>
                        <a:lnTo>
                          <a:pt x="303" y="169"/>
                        </a:lnTo>
                        <a:lnTo>
                          <a:pt x="306" y="166"/>
                        </a:lnTo>
                        <a:lnTo>
                          <a:pt x="303" y="166"/>
                        </a:lnTo>
                        <a:lnTo>
                          <a:pt x="301" y="166"/>
                        </a:lnTo>
                        <a:lnTo>
                          <a:pt x="298" y="166"/>
                        </a:lnTo>
                        <a:lnTo>
                          <a:pt x="296" y="164"/>
                        </a:lnTo>
                        <a:lnTo>
                          <a:pt x="296" y="161"/>
                        </a:lnTo>
                        <a:lnTo>
                          <a:pt x="294" y="161"/>
                        </a:lnTo>
                        <a:lnTo>
                          <a:pt x="291" y="161"/>
                        </a:lnTo>
                        <a:lnTo>
                          <a:pt x="289" y="161"/>
                        </a:lnTo>
                        <a:lnTo>
                          <a:pt x="286" y="161"/>
                        </a:lnTo>
                        <a:lnTo>
                          <a:pt x="284" y="161"/>
                        </a:lnTo>
                        <a:lnTo>
                          <a:pt x="281" y="161"/>
                        </a:lnTo>
                        <a:lnTo>
                          <a:pt x="281" y="159"/>
                        </a:lnTo>
                        <a:lnTo>
                          <a:pt x="281" y="156"/>
                        </a:lnTo>
                        <a:lnTo>
                          <a:pt x="279" y="156"/>
                        </a:lnTo>
                        <a:lnTo>
                          <a:pt x="279" y="159"/>
                        </a:lnTo>
                        <a:lnTo>
                          <a:pt x="281" y="159"/>
                        </a:lnTo>
                        <a:lnTo>
                          <a:pt x="281" y="161"/>
                        </a:lnTo>
                        <a:lnTo>
                          <a:pt x="281" y="164"/>
                        </a:lnTo>
                        <a:lnTo>
                          <a:pt x="279" y="164"/>
                        </a:lnTo>
                        <a:lnTo>
                          <a:pt x="279" y="166"/>
                        </a:lnTo>
                        <a:lnTo>
                          <a:pt x="276" y="169"/>
                        </a:lnTo>
                        <a:lnTo>
                          <a:pt x="279" y="171"/>
                        </a:lnTo>
                        <a:lnTo>
                          <a:pt x="276" y="173"/>
                        </a:lnTo>
                        <a:lnTo>
                          <a:pt x="276" y="176"/>
                        </a:lnTo>
                        <a:lnTo>
                          <a:pt x="279" y="176"/>
                        </a:lnTo>
                        <a:lnTo>
                          <a:pt x="279" y="178"/>
                        </a:lnTo>
                        <a:lnTo>
                          <a:pt x="279" y="181"/>
                        </a:lnTo>
                        <a:lnTo>
                          <a:pt x="279" y="183"/>
                        </a:lnTo>
                        <a:lnTo>
                          <a:pt x="276" y="183"/>
                        </a:lnTo>
                        <a:lnTo>
                          <a:pt x="274" y="183"/>
                        </a:lnTo>
                        <a:lnTo>
                          <a:pt x="272" y="183"/>
                        </a:lnTo>
                        <a:lnTo>
                          <a:pt x="269" y="183"/>
                        </a:lnTo>
                        <a:lnTo>
                          <a:pt x="267" y="183"/>
                        </a:lnTo>
                        <a:lnTo>
                          <a:pt x="264" y="186"/>
                        </a:lnTo>
                        <a:lnTo>
                          <a:pt x="262" y="186"/>
                        </a:lnTo>
                        <a:lnTo>
                          <a:pt x="262" y="188"/>
                        </a:lnTo>
                        <a:lnTo>
                          <a:pt x="259" y="188"/>
                        </a:lnTo>
                        <a:lnTo>
                          <a:pt x="257" y="188"/>
                        </a:lnTo>
                        <a:lnTo>
                          <a:pt x="254" y="188"/>
                        </a:lnTo>
                        <a:lnTo>
                          <a:pt x="254" y="186"/>
                        </a:lnTo>
                        <a:lnTo>
                          <a:pt x="252" y="186"/>
                        </a:lnTo>
                        <a:lnTo>
                          <a:pt x="252" y="183"/>
                        </a:lnTo>
                        <a:lnTo>
                          <a:pt x="252" y="181"/>
                        </a:lnTo>
                        <a:lnTo>
                          <a:pt x="252" y="178"/>
                        </a:lnTo>
                        <a:lnTo>
                          <a:pt x="252" y="176"/>
                        </a:lnTo>
                        <a:lnTo>
                          <a:pt x="252" y="173"/>
                        </a:lnTo>
                        <a:lnTo>
                          <a:pt x="254" y="171"/>
                        </a:lnTo>
                        <a:lnTo>
                          <a:pt x="254" y="169"/>
                        </a:lnTo>
                        <a:lnTo>
                          <a:pt x="254" y="166"/>
                        </a:lnTo>
                        <a:lnTo>
                          <a:pt x="254" y="164"/>
                        </a:lnTo>
                        <a:lnTo>
                          <a:pt x="254" y="161"/>
                        </a:lnTo>
                        <a:lnTo>
                          <a:pt x="254" y="159"/>
                        </a:lnTo>
                        <a:lnTo>
                          <a:pt x="252" y="159"/>
                        </a:lnTo>
                        <a:lnTo>
                          <a:pt x="250" y="159"/>
                        </a:lnTo>
                        <a:lnTo>
                          <a:pt x="250" y="161"/>
                        </a:lnTo>
                        <a:lnTo>
                          <a:pt x="247" y="161"/>
                        </a:lnTo>
                        <a:lnTo>
                          <a:pt x="245" y="161"/>
                        </a:lnTo>
                        <a:lnTo>
                          <a:pt x="242" y="161"/>
                        </a:lnTo>
                        <a:lnTo>
                          <a:pt x="242" y="159"/>
                        </a:lnTo>
                        <a:lnTo>
                          <a:pt x="242" y="156"/>
                        </a:lnTo>
                        <a:lnTo>
                          <a:pt x="242" y="151"/>
                        </a:lnTo>
                        <a:lnTo>
                          <a:pt x="242" y="149"/>
                        </a:lnTo>
                        <a:lnTo>
                          <a:pt x="240" y="149"/>
                        </a:lnTo>
                        <a:lnTo>
                          <a:pt x="240" y="146"/>
                        </a:lnTo>
                        <a:lnTo>
                          <a:pt x="237" y="146"/>
                        </a:lnTo>
                        <a:lnTo>
                          <a:pt x="235" y="146"/>
                        </a:lnTo>
                        <a:lnTo>
                          <a:pt x="232" y="146"/>
                        </a:lnTo>
                        <a:lnTo>
                          <a:pt x="230" y="146"/>
                        </a:lnTo>
                        <a:lnTo>
                          <a:pt x="228" y="146"/>
                        </a:lnTo>
                        <a:lnTo>
                          <a:pt x="225" y="146"/>
                        </a:lnTo>
                        <a:lnTo>
                          <a:pt x="223" y="146"/>
                        </a:lnTo>
                        <a:lnTo>
                          <a:pt x="220" y="144"/>
                        </a:lnTo>
                        <a:lnTo>
                          <a:pt x="220" y="146"/>
                        </a:lnTo>
                        <a:lnTo>
                          <a:pt x="220" y="149"/>
                        </a:lnTo>
                        <a:lnTo>
                          <a:pt x="220" y="151"/>
                        </a:lnTo>
                        <a:lnTo>
                          <a:pt x="218" y="151"/>
                        </a:lnTo>
                        <a:lnTo>
                          <a:pt x="218" y="154"/>
                        </a:lnTo>
                        <a:lnTo>
                          <a:pt x="215" y="156"/>
                        </a:lnTo>
                        <a:lnTo>
                          <a:pt x="215" y="159"/>
                        </a:lnTo>
                        <a:lnTo>
                          <a:pt x="215" y="161"/>
                        </a:lnTo>
                        <a:lnTo>
                          <a:pt x="213" y="164"/>
                        </a:lnTo>
                        <a:lnTo>
                          <a:pt x="213" y="166"/>
                        </a:lnTo>
                        <a:lnTo>
                          <a:pt x="213" y="169"/>
                        </a:lnTo>
                        <a:lnTo>
                          <a:pt x="213" y="171"/>
                        </a:lnTo>
                        <a:lnTo>
                          <a:pt x="215" y="171"/>
                        </a:lnTo>
                        <a:lnTo>
                          <a:pt x="215" y="173"/>
                        </a:lnTo>
                        <a:lnTo>
                          <a:pt x="218" y="176"/>
                        </a:lnTo>
                        <a:lnTo>
                          <a:pt x="220" y="176"/>
                        </a:lnTo>
                        <a:lnTo>
                          <a:pt x="223" y="176"/>
                        </a:lnTo>
                        <a:lnTo>
                          <a:pt x="223" y="178"/>
                        </a:lnTo>
                        <a:lnTo>
                          <a:pt x="220" y="178"/>
                        </a:lnTo>
                        <a:lnTo>
                          <a:pt x="218" y="178"/>
                        </a:lnTo>
                        <a:lnTo>
                          <a:pt x="215" y="178"/>
                        </a:lnTo>
                        <a:lnTo>
                          <a:pt x="213" y="178"/>
                        </a:lnTo>
                        <a:lnTo>
                          <a:pt x="213" y="181"/>
                        </a:lnTo>
                        <a:lnTo>
                          <a:pt x="213" y="183"/>
                        </a:lnTo>
                        <a:lnTo>
                          <a:pt x="215" y="186"/>
                        </a:lnTo>
                        <a:lnTo>
                          <a:pt x="218" y="186"/>
                        </a:lnTo>
                        <a:lnTo>
                          <a:pt x="218" y="188"/>
                        </a:lnTo>
                        <a:lnTo>
                          <a:pt x="220" y="188"/>
                        </a:lnTo>
                        <a:lnTo>
                          <a:pt x="223" y="188"/>
                        </a:lnTo>
                        <a:lnTo>
                          <a:pt x="223" y="191"/>
                        </a:lnTo>
                        <a:lnTo>
                          <a:pt x="220" y="191"/>
                        </a:lnTo>
                        <a:lnTo>
                          <a:pt x="220" y="193"/>
                        </a:lnTo>
                        <a:lnTo>
                          <a:pt x="220" y="195"/>
                        </a:lnTo>
                        <a:lnTo>
                          <a:pt x="218" y="195"/>
                        </a:lnTo>
                        <a:lnTo>
                          <a:pt x="215" y="195"/>
                        </a:lnTo>
                        <a:lnTo>
                          <a:pt x="215" y="198"/>
                        </a:lnTo>
                        <a:lnTo>
                          <a:pt x="218" y="198"/>
                        </a:lnTo>
                        <a:lnTo>
                          <a:pt x="218" y="200"/>
                        </a:lnTo>
                        <a:lnTo>
                          <a:pt x="220" y="200"/>
                        </a:lnTo>
                        <a:lnTo>
                          <a:pt x="223" y="203"/>
                        </a:lnTo>
                        <a:lnTo>
                          <a:pt x="225" y="203"/>
                        </a:lnTo>
                        <a:lnTo>
                          <a:pt x="230" y="205"/>
                        </a:lnTo>
                        <a:lnTo>
                          <a:pt x="232" y="205"/>
                        </a:lnTo>
                        <a:lnTo>
                          <a:pt x="235" y="205"/>
                        </a:lnTo>
                        <a:lnTo>
                          <a:pt x="237" y="208"/>
                        </a:lnTo>
                        <a:lnTo>
                          <a:pt x="237" y="210"/>
                        </a:lnTo>
                        <a:lnTo>
                          <a:pt x="237" y="213"/>
                        </a:lnTo>
                        <a:lnTo>
                          <a:pt x="237" y="215"/>
                        </a:lnTo>
                        <a:lnTo>
                          <a:pt x="235" y="215"/>
                        </a:lnTo>
                        <a:lnTo>
                          <a:pt x="232" y="217"/>
                        </a:lnTo>
                        <a:lnTo>
                          <a:pt x="230" y="217"/>
                        </a:lnTo>
                        <a:lnTo>
                          <a:pt x="228" y="217"/>
                        </a:lnTo>
                        <a:lnTo>
                          <a:pt x="225" y="217"/>
                        </a:lnTo>
                        <a:lnTo>
                          <a:pt x="223" y="220"/>
                        </a:lnTo>
                        <a:lnTo>
                          <a:pt x="223" y="217"/>
                        </a:lnTo>
                        <a:lnTo>
                          <a:pt x="220" y="217"/>
                        </a:lnTo>
                        <a:lnTo>
                          <a:pt x="218" y="217"/>
                        </a:lnTo>
                        <a:lnTo>
                          <a:pt x="215" y="220"/>
                        </a:lnTo>
                        <a:lnTo>
                          <a:pt x="213" y="220"/>
                        </a:lnTo>
                        <a:lnTo>
                          <a:pt x="210" y="220"/>
                        </a:lnTo>
                        <a:lnTo>
                          <a:pt x="208" y="220"/>
                        </a:lnTo>
                        <a:lnTo>
                          <a:pt x="205" y="220"/>
                        </a:lnTo>
                        <a:lnTo>
                          <a:pt x="203" y="220"/>
                        </a:lnTo>
                        <a:lnTo>
                          <a:pt x="201" y="220"/>
                        </a:lnTo>
                        <a:lnTo>
                          <a:pt x="198" y="220"/>
                        </a:lnTo>
                        <a:lnTo>
                          <a:pt x="196" y="220"/>
                        </a:lnTo>
                        <a:lnTo>
                          <a:pt x="196" y="222"/>
                        </a:lnTo>
                        <a:lnTo>
                          <a:pt x="193" y="222"/>
                        </a:lnTo>
                        <a:lnTo>
                          <a:pt x="191" y="222"/>
                        </a:lnTo>
                        <a:lnTo>
                          <a:pt x="188" y="225"/>
                        </a:lnTo>
                        <a:lnTo>
                          <a:pt x="186" y="225"/>
                        </a:lnTo>
                        <a:lnTo>
                          <a:pt x="183" y="227"/>
                        </a:lnTo>
                        <a:lnTo>
                          <a:pt x="181" y="227"/>
                        </a:lnTo>
                        <a:lnTo>
                          <a:pt x="183" y="225"/>
                        </a:lnTo>
                        <a:lnTo>
                          <a:pt x="183" y="220"/>
                        </a:lnTo>
                        <a:lnTo>
                          <a:pt x="183" y="217"/>
                        </a:lnTo>
                        <a:lnTo>
                          <a:pt x="181" y="217"/>
                        </a:lnTo>
                        <a:lnTo>
                          <a:pt x="179" y="215"/>
                        </a:lnTo>
                        <a:lnTo>
                          <a:pt x="176" y="215"/>
                        </a:lnTo>
                        <a:lnTo>
                          <a:pt x="174" y="213"/>
                        </a:lnTo>
                        <a:lnTo>
                          <a:pt x="174" y="210"/>
                        </a:lnTo>
                        <a:lnTo>
                          <a:pt x="176" y="210"/>
                        </a:lnTo>
                        <a:lnTo>
                          <a:pt x="179" y="210"/>
                        </a:lnTo>
                        <a:lnTo>
                          <a:pt x="181" y="210"/>
                        </a:lnTo>
                        <a:lnTo>
                          <a:pt x="183" y="210"/>
                        </a:lnTo>
                        <a:lnTo>
                          <a:pt x="186" y="210"/>
                        </a:lnTo>
                        <a:lnTo>
                          <a:pt x="188" y="210"/>
                        </a:lnTo>
                        <a:lnTo>
                          <a:pt x="188" y="208"/>
                        </a:lnTo>
                        <a:lnTo>
                          <a:pt x="191" y="208"/>
                        </a:lnTo>
                        <a:lnTo>
                          <a:pt x="191" y="205"/>
                        </a:lnTo>
                        <a:lnTo>
                          <a:pt x="191" y="203"/>
                        </a:lnTo>
                        <a:lnTo>
                          <a:pt x="188" y="200"/>
                        </a:lnTo>
                        <a:lnTo>
                          <a:pt x="186" y="200"/>
                        </a:lnTo>
                        <a:lnTo>
                          <a:pt x="183" y="200"/>
                        </a:lnTo>
                        <a:lnTo>
                          <a:pt x="181" y="198"/>
                        </a:lnTo>
                        <a:lnTo>
                          <a:pt x="179" y="198"/>
                        </a:lnTo>
                        <a:lnTo>
                          <a:pt x="176" y="198"/>
                        </a:lnTo>
                        <a:lnTo>
                          <a:pt x="176" y="200"/>
                        </a:lnTo>
                        <a:lnTo>
                          <a:pt x="179" y="200"/>
                        </a:lnTo>
                        <a:lnTo>
                          <a:pt x="183" y="200"/>
                        </a:lnTo>
                        <a:lnTo>
                          <a:pt x="186" y="200"/>
                        </a:lnTo>
                        <a:lnTo>
                          <a:pt x="186" y="203"/>
                        </a:lnTo>
                        <a:lnTo>
                          <a:pt x="188" y="203"/>
                        </a:lnTo>
                        <a:lnTo>
                          <a:pt x="188" y="205"/>
                        </a:lnTo>
                        <a:lnTo>
                          <a:pt x="188" y="208"/>
                        </a:lnTo>
                        <a:lnTo>
                          <a:pt x="186" y="208"/>
                        </a:lnTo>
                        <a:lnTo>
                          <a:pt x="186" y="210"/>
                        </a:lnTo>
                        <a:lnTo>
                          <a:pt x="183" y="210"/>
                        </a:lnTo>
                        <a:lnTo>
                          <a:pt x="181" y="208"/>
                        </a:lnTo>
                        <a:lnTo>
                          <a:pt x="179" y="205"/>
                        </a:lnTo>
                        <a:lnTo>
                          <a:pt x="176" y="205"/>
                        </a:lnTo>
                        <a:lnTo>
                          <a:pt x="174" y="205"/>
                        </a:lnTo>
                        <a:lnTo>
                          <a:pt x="171" y="205"/>
                        </a:lnTo>
                        <a:lnTo>
                          <a:pt x="171" y="208"/>
                        </a:lnTo>
                        <a:lnTo>
                          <a:pt x="174" y="210"/>
                        </a:lnTo>
                        <a:lnTo>
                          <a:pt x="171" y="213"/>
                        </a:lnTo>
                        <a:lnTo>
                          <a:pt x="171" y="215"/>
                        </a:lnTo>
                        <a:lnTo>
                          <a:pt x="174" y="215"/>
                        </a:lnTo>
                        <a:lnTo>
                          <a:pt x="176" y="215"/>
                        </a:lnTo>
                        <a:lnTo>
                          <a:pt x="179" y="217"/>
                        </a:lnTo>
                        <a:lnTo>
                          <a:pt x="181" y="217"/>
                        </a:lnTo>
                        <a:lnTo>
                          <a:pt x="181" y="220"/>
                        </a:lnTo>
                        <a:lnTo>
                          <a:pt x="179" y="220"/>
                        </a:lnTo>
                        <a:lnTo>
                          <a:pt x="179" y="222"/>
                        </a:lnTo>
                        <a:lnTo>
                          <a:pt x="179" y="225"/>
                        </a:lnTo>
                        <a:lnTo>
                          <a:pt x="179" y="227"/>
                        </a:lnTo>
                        <a:lnTo>
                          <a:pt x="179" y="230"/>
                        </a:lnTo>
                        <a:lnTo>
                          <a:pt x="181" y="230"/>
                        </a:lnTo>
                        <a:lnTo>
                          <a:pt x="181" y="232"/>
                        </a:lnTo>
                        <a:lnTo>
                          <a:pt x="181" y="235"/>
                        </a:lnTo>
                        <a:lnTo>
                          <a:pt x="181" y="237"/>
                        </a:lnTo>
                        <a:lnTo>
                          <a:pt x="179" y="237"/>
                        </a:lnTo>
                        <a:lnTo>
                          <a:pt x="179" y="239"/>
                        </a:lnTo>
                        <a:lnTo>
                          <a:pt x="176" y="239"/>
                        </a:lnTo>
                        <a:lnTo>
                          <a:pt x="174" y="239"/>
                        </a:lnTo>
                        <a:lnTo>
                          <a:pt x="171" y="237"/>
                        </a:lnTo>
                        <a:lnTo>
                          <a:pt x="169" y="237"/>
                        </a:lnTo>
                        <a:lnTo>
                          <a:pt x="169" y="239"/>
                        </a:lnTo>
                        <a:lnTo>
                          <a:pt x="166" y="239"/>
                        </a:lnTo>
                        <a:lnTo>
                          <a:pt x="164" y="239"/>
                        </a:lnTo>
                        <a:lnTo>
                          <a:pt x="161" y="242"/>
                        </a:lnTo>
                        <a:lnTo>
                          <a:pt x="159" y="242"/>
                        </a:lnTo>
                        <a:lnTo>
                          <a:pt x="157" y="242"/>
                        </a:lnTo>
                        <a:lnTo>
                          <a:pt x="152" y="244"/>
                        </a:lnTo>
                        <a:lnTo>
                          <a:pt x="147" y="244"/>
                        </a:lnTo>
                        <a:lnTo>
                          <a:pt x="144" y="244"/>
                        </a:lnTo>
                        <a:lnTo>
                          <a:pt x="142" y="244"/>
                        </a:lnTo>
                        <a:lnTo>
                          <a:pt x="137" y="247"/>
                        </a:lnTo>
                        <a:lnTo>
                          <a:pt x="135" y="247"/>
                        </a:lnTo>
                        <a:lnTo>
                          <a:pt x="135" y="244"/>
                        </a:lnTo>
                        <a:lnTo>
                          <a:pt x="132" y="244"/>
                        </a:lnTo>
                        <a:lnTo>
                          <a:pt x="130" y="244"/>
                        </a:lnTo>
                        <a:lnTo>
                          <a:pt x="127" y="244"/>
                        </a:lnTo>
                        <a:lnTo>
                          <a:pt x="125" y="244"/>
                        </a:lnTo>
                        <a:lnTo>
                          <a:pt x="122" y="244"/>
                        </a:lnTo>
                        <a:lnTo>
                          <a:pt x="122" y="247"/>
                        </a:lnTo>
                        <a:lnTo>
                          <a:pt x="120" y="247"/>
                        </a:lnTo>
                        <a:lnTo>
                          <a:pt x="120" y="249"/>
                        </a:lnTo>
                        <a:lnTo>
                          <a:pt x="122" y="252"/>
                        </a:lnTo>
                        <a:lnTo>
                          <a:pt x="122" y="254"/>
                        </a:lnTo>
                        <a:lnTo>
                          <a:pt x="120" y="254"/>
                        </a:lnTo>
                        <a:lnTo>
                          <a:pt x="117" y="254"/>
                        </a:lnTo>
                        <a:lnTo>
                          <a:pt x="115" y="254"/>
                        </a:lnTo>
                        <a:lnTo>
                          <a:pt x="115" y="252"/>
                        </a:lnTo>
                        <a:lnTo>
                          <a:pt x="115" y="249"/>
                        </a:lnTo>
                        <a:lnTo>
                          <a:pt x="112" y="244"/>
                        </a:lnTo>
                        <a:lnTo>
                          <a:pt x="112" y="242"/>
                        </a:lnTo>
                        <a:lnTo>
                          <a:pt x="112" y="237"/>
                        </a:lnTo>
                        <a:lnTo>
                          <a:pt x="112" y="232"/>
                        </a:lnTo>
                        <a:lnTo>
                          <a:pt x="112" y="230"/>
                        </a:lnTo>
                        <a:lnTo>
                          <a:pt x="115" y="230"/>
                        </a:lnTo>
                        <a:lnTo>
                          <a:pt x="115" y="227"/>
                        </a:lnTo>
                        <a:lnTo>
                          <a:pt x="115" y="225"/>
                        </a:lnTo>
                        <a:lnTo>
                          <a:pt x="117" y="227"/>
                        </a:lnTo>
                        <a:lnTo>
                          <a:pt x="120" y="227"/>
                        </a:lnTo>
                        <a:lnTo>
                          <a:pt x="122" y="227"/>
                        </a:lnTo>
                        <a:lnTo>
                          <a:pt x="117" y="225"/>
                        </a:lnTo>
                        <a:lnTo>
                          <a:pt x="115" y="222"/>
                        </a:lnTo>
                        <a:lnTo>
                          <a:pt x="115" y="220"/>
                        </a:lnTo>
                        <a:lnTo>
                          <a:pt x="117" y="217"/>
                        </a:lnTo>
                        <a:lnTo>
                          <a:pt x="117" y="215"/>
                        </a:lnTo>
                        <a:lnTo>
                          <a:pt x="120" y="213"/>
                        </a:lnTo>
                        <a:lnTo>
                          <a:pt x="122" y="213"/>
                        </a:lnTo>
                        <a:lnTo>
                          <a:pt x="125" y="213"/>
                        </a:lnTo>
                        <a:lnTo>
                          <a:pt x="127" y="213"/>
                        </a:lnTo>
                        <a:lnTo>
                          <a:pt x="130" y="210"/>
                        </a:lnTo>
                        <a:lnTo>
                          <a:pt x="132" y="210"/>
                        </a:lnTo>
                        <a:lnTo>
                          <a:pt x="135" y="210"/>
                        </a:lnTo>
                        <a:lnTo>
                          <a:pt x="137" y="210"/>
                        </a:lnTo>
                        <a:lnTo>
                          <a:pt x="137" y="208"/>
                        </a:lnTo>
                        <a:lnTo>
                          <a:pt x="139" y="205"/>
                        </a:lnTo>
                        <a:lnTo>
                          <a:pt x="139" y="203"/>
                        </a:lnTo>
                        <a:lnTo>
                          <a:pt x="137" y="203"/>
                        </a:lnTo>
                        <a:lnTo>
                          <a:pt x="135" y="203"/>
                        </a:lnTo>
                        <a:lnTo>
                          <a:pt x="132" y="203"/>
                        </a:lnTo>
                        <a:lnTo>
                          <a:pt x="130" y="200"/>
                        </a:lnTo>
                        <a:lnTo>
                          <a:pt x="130" y="198"/>
                        </a:lnTo>
                        <a:lnTo>
                          <a:pt x="132" y="198"/>
                        </a:lnTo>
                        <a:lnTo>
                          <a:pt x="135" y="195"/>
                        </a:lnTo>
                        <a:lnTo>
                          <a:pt x="137" y="193"/>
                        </a:lnTo>
                        <a:lnTo>
                          <a:pt x="139" y="191"/>
                        </a:lnTo>
                        <a:lnTo>
                          <a:pt x="139" y="188"/>
                        </a:lnTo>
                        <a:lnTo>
                          <a:pt x="142" y="188"/>
                        </a:lnTo>
                        <a:lnTo>
                          <a:pt x="142" y="186"/>
                        </a:lnTo>
                        <a:lnTo>
                          <a:pt x="142" y="183"/>
                        </a:lnTo>
                        <a:lnTo>
                          <a:pt x="142" y="181"/>
                        </a:lnTo>
                        <a:lnTo>
                          <a:pt x="139" y="181"/>
                        </a:lnTo>
                        <a:lnTo>
                          <a:pt x="137" y="181"/>
                        </a:lnTo>
                        <a:lnTo>
                          <a:pt x="137" y="178"/>
                        </a:lnTo>
                        <a:lnTo>
                          <a:pt x="139" y="178"/>
                        </a:lnTo>
                        <a:lnTo>
                          <a:pt x="142" y="178"/>
                        </a:lnTo>
                        <a:lnTo>
                          <a:pt x="142" y="176"/>
                        </a:lnTo>
                        <a:lnTo>
                          <a:pt x="142" y="173"/>
                        </a:lnTo>
                        <a:lnTo>
                          <a:pt x="139" y="173"/>
                        </a:lnTo>
                        <a:lnTo>
                          <a:pt x="139" y="176"/>
                        </a:lnTo>
                        <a:lnTo>
                          <a:pt x="137" y="176"/>
                        </a:lnTo>
                        <a:lnTo>
                          <a:pt x="135" y="176"/>
                        </a:lnTo>
                        <a:lnTo>
                          <a:pt x="135" y="173"/>
                        </a:lnTo>
                        <a:lnTo>
                          <a:pt x="132" y="176"/>
                        </a:lnTo>
                        <a:lnTo>
                          <a:pt x="130" y="176"/>
                        </a:lnTo>
                        <a:lnTo>
                          <a:pt x="130" y="178"/>
                        </a:lnTo>
                        <a:lnTo>
                          <a:pt x="130" y="181"/>
                        </a:lnTo>
                        <a:lnTo>
                          <a:pt x="130" y="183"/>
                        </a:lnTo>
                        <a:lnTo>
                          <a:pt x="132" y="183"/>
                        </a:lnTo>
                        <a:lnTo>
                          <a:pt x="135" y="183"/>
                        </a:lnTo>
                        <a:lnTo>
                          <a:pt x="139" y="183"/>
                        </a:lnTo>
                        <a:lnTo>
                          <a:pt x="139" y="186"/>
                        </a:lnTo>
                        <a:lnTo>
                          <a:pt x="137" y="188"/>
                        </a:lnTo>
                        <a:lnTo>
                          <a:pt x="135" y="191"/>
                        </a:lnTo>
                        <a:lnTo>
                          <a:pt x="135" y="193"/>
                        </a:lnTo>
                        <a:lnTo>
                          <a:pt x="132" y="193"/>
                        </a:lnTo>
                        <a:lnTo>
                          <a:pt x="130" y="195"/>
                        </a:lnTo>
                        <a:lnTo>
                          <a:pt x="127" y="195"/>
                        </a:lnTo>
                        <a:lnTo>
                          <a:pt x="125" y="193"/>
                        </a:lnTo>
                        <a:lnTo>
                          <a:pt x="125" y="195"/>
                        </a:lnTo>
                        <a:lnTo>
                          <a:pt x="125" y="198"/>
                        </a:lnTo>
                        <a:lnTo>
                          <a:pt x="127" y="200"/>
                        </a:lnTo>
                        <a:lnTo>
                          <a:pt x="127" y="203"/>
                        </a:lnTo>
                        <a:lnTo>
                          <a:pt x="130" y="205"/>
                        </a:lnTo>
                        <a:lnTo>
                          <a:pt x="135" y="203"/>
                        </a:lnTo>
                        <a:lnTo>
                          <a:pt x="135" y="205"/>
                        </a:lnTo>
                        <a:lnTo>
                          <a:pt x="135" y="208"/>
                        </a:lnTo>
                        <a:lnTo>
                          <a:pt x="132" y="208"/>
                        </a:lnTo>
                        <a:lnTo>
                          <a:pt x="130" y="208"/>
                        </a:lnTo>
                        <a:lnTo>
                          <a:pt x="127" y="208"/>
                        </a:lnTo>
                        <a:lnTo>
                          <a:pt x="125" y="208"/>
                        </a:lnTo>
                        <a:lnTo>
                          <a:pt x="125" y="205"/>
                        </a:lnTo>
                        <a:lnTo>
                          <a:pt x="122" y="203"/>
                        </a:lnTo>
                        <a:lnTo>
                          <a:pt x="122" y="200"/>
                        </a:lnTo>
                        <a:lnTo>
                          <a:pt x="120" y="200"/>
                        </a:lnTo>
                        <a:lnTo>
                          <a:pt x="117" y="200"/>
                        </a:lnTo>
                        <a:lnTo>
                          <a:pt x="115" y="200"/>
                        </a:lnTo>
                        <a:lnTo>
                          <a:pt x="112" y="200"/>
                        </a:lnTo>
                        <a:lnTo>
                          <a:pt x="112" y="198"/>
                        </a:lnTo>
                        <a:lnTo>
                          <a:pt x="110" y="198"/>
                        </a:lnTo>
                        <a:lnTo>
                          <a:pt x="110" y="195"/>
                        </a:lnTo>
                        <a:lnTo>
                          <a:pt x="112" y="193"/>
                        </a:lnTo>
                        <a:lnTo>
                          <a:pt x="112" y="191"/>
                        </a:lnTo>
                        <a:lnTo>
                          <a:pt x="112" y="188"/>
                        </a:lnTo>
                        <a:lnTo>
                          <a:pt x="110" y="186"/>
                        </a:lnTo>
                        <a:lnTo>
                          <a:pt x="108" y="186"/>
                        </a:lnTo>
                        <a:lnTo>
                          <a:pt x="108" y="183"/>
                        </a:lnTo>
                        <a:lnTo>
                          <a:pt x="108" y="181"/>
                        </a:lnTo>
                        <a:lnTo>
                          <a:pt x="110" y="181"/>
                        </a:lnTo>
                        <a:lnTo>
                          <a:pt x="112" y="183"/>
                        </a:lnTo>
                        <a:lnTo>
                          <a:pt x="115" y="186"/>
                        </a:lnTo>
                        <a:lnTo>
                          <a:pt x="117" y="186"/>
                        </a:lnTo>
                        <a:lnTo>
                          <a:pt x="117" y="183"/>
                        </a:lnTo>
                        <a:lnTo>
                          <a:pt x="115" y="183"/>
                        </a:lnTo>
                        <a:lnTo>
                          <a:pt x="115" y="181"/>
                        </a:lnTo>
                        <a:lnTo>
                          <a:pt x="112" y="181"/>
                        </a:lnTo>
                        <a:lnTo>
                          <a:pt x="110" y="181"/>
                        </a:lnTo>
                        <a:lnTo>
                          <a:pt x="108" y="178"/>
                        </a:lnTo>
                        <a:lnTo>
                          <a:pt x="108" y="176"/>
                        </a:lnTo>
                        <a:lnTo>
                          <a:pt x="105" y="173"/>
                        </a:lnTo>
                        <a:lnTo>
                          <a:pt x="105" y="171"/>
                        </a:lnTo>
                        <a:lnTo>
                          <a:pt x="103" y="169"/>
                        </a:lnTo>
                        <a:lnTo>
                          <a:pt x="100" y="169"/>
                        </a:lnTo>
                        <a:lnTo>
                          <a:pt x="103" y="171"/>
                        </a:lnTo>
                        <a:lnTo>
                          <a:pt x="103" y="173"/>
                        </a:lnTo>
                        <a:lnTo>
                          <a:pt x="105" y="173"/>
                        </a:lnTo>
                        <a:lnTo>
                          <a:pt x="105" y="176"/>
                        </a:lnTo>
                        <a:lnTo>
                          <a:pt x="105" y="178"/>
                        </a:lnTo>
                        <a:lnTo>
                          <a:pt x="105" y="181"/>
                        </a:lnTo>
                        <a:lnTo>
                          <a:pt x="103" y="181"/>
                        </a:lnTo>
                        <a:lnTo>
                          <a:pt x="103" y="183"/>
                        </a:lnTo>
                        <a:lnTo>
                          <a:pt x="105" y="186"/>
                        </a:lnTo>
                        <a:lnTo>
                          <a:pt x="108" y="188"/>
                        </a:lnTo>
                        <a:lnTo>
                          <a:pt x="110" y="188"/>
                        </a:lnTo>
                        <a:lnTo>
                          <a:pt x="110" y="191"/>
                        </a:lnTo>
                        <a:lnTo>
                          <a:pt x="108" y="193"/>
                        </a:lnTo>
                        <a:lnTo>
                          <a:pt x="108" y="195"/>
                        </a:lnTo>
                        <a:lnTo>
                          <a:pt x="108" y="198"/>
                        </a:lnTo>
                        <a:lnTo>
                          <a:pt x="108" y="200"/>
                        </a:lnTo>
                        <a:lnTo>
                          <a:pt x="110" y="203"/>
                        </a:lnTo>
                        <a:lnTo>
                          <a:pt x="112" y="203"/>
                        </a:lnTo>
                        <a:lnTo>
                          <a:pt x="115" y="203"/>
                        </a:lnTo>
                        <a:lnTo>
                          <a:pt x="117" y="203"/>
                        </a:lnTo>
                        <a:lnTo>
                          <a:pt x="120" y="203"/>
                        </a:lnTo>
                        <a:lnTo>
                          <a:pt x="122" y="205"/>
                        </a:lnTo>
                        <a:lnTo>
                          <a:pt x="120" y="208"/>
                        </a:lnTo>
                        <a:lnTo>
                          <a:pt x="117" y="208"/>
                        </a:lnTo>
                        <a:lnTo>
                          <a:pt x="115" y="208"/>
                        </a:lnTo>
                        <a:lnTo>
                          <a:pt x="112" y="208"/>
                        </a:lnTo>
                        <a:lnTo>
                          <a:pt x="112" y="205"/>
                        </a:lnTo>
                        <a:lnTo>
                          <a:pt x="110" y="205"/>
                        </a:lnTo>
                        <a:lnTo>
                          <a:pt x="108" y="205"/>
                        </a:lnTo>
                        <a:lnTo>
                          <a:pt x="108" y="208"/>
                        </a:lnTo>
                        <a:lnTo>
                          <a:pt x="110" y="210"/>
                        </a:lnTo>
                        <a:lnTo>
                          <a:pt x="110" y="213"/>
                        </a:lnTo>
                        <a:lnTo>
                          <a:pt x="112" y="213"/>
                        </a:lnTo>
                        <a:lnTo>
                          <a:pt x="112" y="215"/>
                        </a:lnTo>
                        <a:lnTo>
                          <a:pt x="112" y="217"/>
                        </a:lnTo>
                        <a:lnTo>
                          <a:pt x="112" y="220"/>
                        </a:lnTo>
                        <a:lnTo>
                          <a:pt x="110" y="220"/>
                        </a:lnTo>
                        <a:lnTo>
                          <a:pt x="110" y="222"/>
                        </a:lnTo>
                        <a:lnTo>
                          <a:pt x="110" y="225"/>
                        </a:lnTo>
                        <a:lnTo>
                          <a:pt x="110" y="227"/>
                        </a:lnTo>
                        <a:lnTo>
                          <a:pt x="108" y="227"/>
                        </a:lnTo>
                        <a:lnTo>
                          <a:pt x="108" y="230"/>
                        </a:lnTo>
                        <a:lnTo>
                          <a:pt x="103" y="232"/>
                        </a:lnTo>
                        <a:lnTo>
                          <a:pt x="100" y="230"/>
                        </a:lnTo>
                        <a:lnTo>
                          <a:pt x="100" y="225"/>
                        </a:lnTo>
                        <a:lnTo>
                          <a:pt x="98" y="220"/>
                        </a:lnTo>
                        <a:lnTo>
                          <a:pt x="98" y="215"/>
                        </a:lnTo>
                        <a:lnTo>
                          <a:pt x="93" y="210"/>
                        </a:lnTo>
                        <a:lnTo>
                          <a:pt x="90" y="210"/>
                        </a:lnTo>
                        <a:lnTo>
                          <a:pt x="88" y="208"/>
                        </a:lnTo>
                        <a:lnTo>
                          <a:pt x="86" y="205"/>
                        </a:lnTo>
                        <a:lnTo>
                          <a:pt x="83" y="205"/>
                        </a:lnTo>
                        <a:lnTo>
                          <a:pt x="86" y="203"/>
                        </a:lnTo>
                        <a:lnTo>
                          <a:pt x="83" y="203"/>
                        </a:lnTo>
                        <a:lnTo>
                          <a:pt x="81" y="203"/>
                        </a:lnTo>
                        <a:lnTo>
                          <a:pt x="78" y="200"/>
                        </a:lnTo>
                        <a:lnTo>
                          <a:pt x="76" y="200"/>
                        </a:lnTo>
                        <a:lnTo>
                          <a:pt x="73" y="198"/>
                        </a:lnTo>
                        <a:lnTo>
                          <a:pt x="73" y="195"/>
                        </a:lnTo>
                        <a:lnTo>
                          <a:pt x="71" y="195"/>
                        </a:lnTo>
                        <a:lnTo>
                          <a:pt x="68" y="193"/>
                        </a:lnTo>
                        <a:lnTo>
                          <a:pt x="68" y="191"/>
                        </a:lnTo>
                        <a:lnTo>
                          <a:pt x="68" y="188"/>
                        </a:lnTo>
                        <a:lnTo>
                          <a:pt x="68" y="186"/>
                        </a:lnTo>
                        <a:lnTo>
                          <a:pt x="66" y="188"/>
                        </a:lnTo>
                        <a:lnTo>
                          <a:pt x="64" y="188"/>
                        </a:lnTo>
                        <a:lnTo>
                          <a:pt x="61" y="188"/>
                        </a:lnTo>
                        <a:lnTo>
                          <a:pt x="61" y="186"/>
                        </a:lnTo>
                        <a:lnTo>
                          <a:pt x="59" y="186"/>
                        </a:lnTo>
                        <a:lnTo>
                          <a:pt x="56" y="186"/>
                        </a:lnTo>
                        <a:lnTo>
                          <a:pt x="54" y="183"/>
                        </a:lnTo>
                        <a:lnTo>
                          <a:pt x="51" y="183"/>
                        </a:lnTo>
                        <a:lnTo>
                          <a:pt x="49" y="183"/>
                        </a:lnTo>
                        <a:lnTo>
                          <a:pt x="46" y="183"/>
                        </a:lnTo>
                        <a:lnTo>
                          <a:pt x="44" y="183"/>
                        </a:lnTo>
                        <a:lnTo>
                          <a:pt x="39" y="183"/>
                        </a:lnTo>
                        <a:lnTo>
                          <a:pt x="37" y="183"/>
                        </a:lnTo>
                        <a:lnTo>
                          <a:pt x="34" y="183"/>
                        </a:lnTo>
                        <a:lnTo>
                          <a:pt x="32" y="186"/>
                        </a:lnTo>
                        <a:lnTo>
                          <a:pt x="29" y="186"/>
                        </a:lnTo>
                        <a:lnTo>
                          <a:pt x="27" y="186"/>
                        </a:lnTo>
                        <a:lnTo>
                          <a:pt x="24" y="186"/>
                        </a:lnTo>
                        <a:lnTo>
                          <a:pt x="24" y="183"/>
                        </a:lnTo>
                        <a:lnTo>
                          <a:pt x="24" y="181"/>
                        </a:lnTo>
                        <a:lnTo>
                          <a:pt x="24" y="178"/>
                        </a:lnTo>
                        <a:lnTo>
                          <a:pt x="27" y="178"/>
                        </a:lnTo>
                        <a:lnTo>
                          <a:pt x="29" y="176"/>
                        </a:lnTo>
                        <a:lnTo>
                          <a:pt x="32" y="176"/>
                        </a:lnTo>
                        <a:lnTo>
                          <a:pt x="37" y="173"/>
                        </a:lnTo>
                        <a:lnTo>
                          <a:pt x="39" y="173"/>
                        </a:lnTo>
                        <a:lnTo>
                          <a:pt x="42" y="173"/>
                        </a:lnTo>
                        <a:lnTo>
                          <a:pt x="44" y="173"/>
                        </a:lnTo>
                        <a:lnTo>
                          <a:pt x="46" y="173"/>
                        </a:lnTo>
                        <a:lnTo>
                          <a:pt x="49" y="173"/>
                        </a:lnTo>
                        <a:lnTo>
                          <a:pt x="51" y="171"/>
                        </a:lnTo>
                        <a:lnTo>
                          <a:pt x="54" y="171"/>
                        </a:lnTo>
                        <a:lnTo>
                          <a:pt x="56" y="169"/>
                        </a:lnTo>
                        <a:lnTo>
                          <a:pt x="56" y="164"/>
                        </a:lnTo>
                        <a:lnTo>
                          <a:pt x="56" y="161"/>
                        </a:lnTo>
                        <a:lnTo>
                          <a:pt x="56" y="159"/>
                        </a:lnTo>
                        <a:lnTo>
                          <a:pt x="56" y="156"/>
                        </a:lnTo>
                        <a:lnTo>
                          <a:pt x="56" y="154"/>
                        </a:lnTo>
                        <a:lnTo>
                          <a:pt x="59" y="154"/>
                        </a:lnTo>
                        <a:lnTo>
                          <a:pt x="59" y="151"/>
                        </a:lnTo>
                        <a:lnTo>
                          <a:pt x="61" y="154"/>
                        </a:lnTo>
                        <a:lnTo>
                          <a:pt x="61" y="156"/>
                        </a:lnTo>
                        <a:lnTo>
                          <a:pt x="64" y="156"/>
                        </a:lnTo>
                        <a:lnTo>
                          <a:pt x="64" y="159"/>
                        </a:lnTo>
                        <a:lnTo>
                          <a:pt x="66" y="161"/>
                        </a:lnTo>
                        <a:lnTo>
                          <a:pt x="68" y="164"/>
                        </a:lnTo>
                        <a:lnTo>
                          <a:pt x="71" y="164"/>
                        </a:lnTo>
                        <a:lnTo>
                          <a:pt x="73" y="164"/>
                        </a:lnTo>
                        <a:lnTo>
                          <a:pt x="76" y="161"/>
                        </a:lnTo>
                        <a:lnTo>
                          <a:pt x="76" y="159"/>
                        </a:lnTo>
                        <a:lnTo>
                          <a:pt x="76" y="156"/>
                        </a:lnTo>
                        <a:lnTo>
                          <a:pt x="73" y="156"/>
                        </a:lnTo>
                        <a:lnTo>
                          <a:pt x="73" y="154"/>
                        </a:lnTo>
                        <a:lnTo>
                          <a:pt x="73" y="151"/>
                        </a:lnTo>
                        <a:lnTo>
                          <a:pt x="73" y="146"/>
                        </a:lnTo>
                        <a:lnTo>
                          <a:pt x="73" y="144"/>
                        </a:lnTo>
                        <a:lnTo>
                          <a:pt x="76" y="144"/>
                        </a:lnTo>
                        <a:lnTo>
                          <a:pt x="78" y="144"/>
                        </a:lnTo>
                        <a:lnTo>
                          <a:pt x="78" y="142"/>
                        </a:lnTo>
                        <a:lnTo>
                          <a:pt x="83" y="139"/>
                        </a:lnTo>
                        <a:lnTo>
                          <a:pt x="83" y="137"/>
                        </a:lnTo>
                        <a:lnTo>
                          <a:pt x="86" y="134"/>
                        </a:lnTo>
                        <a:lnTo>
                          <a:pt x="88" y="134"/>
                        </a:lnTo>
                        <a:lnTo>
                          <a:pt x="90" y="134"/>
                        </a:lnTo>
                        <a:lnTo>
                          <a:pt x="95" y="137"/>
                        </a:lnTo>
                        <a:lnTo>
                          <a:pt x="98" y="139"/>
                        </a:lnTo>
                        <a:lnTo>
                          <a:pt x="100" y="142"/>
                        </a:lnTo>
                        <a:lnTo>
                          <a:pt x="103" y="142"/>
                        </a:lnTo>
                        <a:lnTo>
                          <a:pt x="105" y="142"/>
                        </a:lnTo>
                        <a:lnTo>
                          <a:pt x="108" y="139"/>
                        </a:lnTo>
                        <a:lnTo>
                          <a:pt x="108" y="134"/>
                        </a:lnTo>
                        <a:lnTo>
                          <a:pt x="108" y="132"/>
                        </a:lnTo>
                        <a:lnTo>
                          <a:pt x="105" y="129"/>
                        </a:lnTo>
                        <a:lnTo>
                          <a:pt x="103" y="124"/>
                        </a:lnTo>
                        <a:lnTo>
                          <a:pt x="100" y="122"/>
                        </a:lnTo>
                        <a:lnTo>
                          <a:pt x="98" y="120"/>
                        </a:lnTo>
                        <a:lnTo>
                          <a:pt x="98" y="117"/>
                        </a:lnTo>
                        <a:lnTo>
                          <a:pt x="100" y="115"/>
                        </a:lnTo>
                        <a:lnTo>
                          <a:pt x="100" y="112"/>
                        </a:lnTo>
                        <a:lnTo>
                          <a:pt x="98" y="110"/>
                        </a:lnTo>
                        <a:lnTo>
                          <a:pt x="95" y="110"/>
                        </a:lnTo>
                        <a:lnTo>
                          <a:pt x="93" y="110"/>
                        </a:lnTo>
                        <a:lnTo>
                          <a:pt x="90" y="112"/>
                        </a:lnTo>
                        <a:lnTo>
                          <a:pt x="88" y="112"/>
                        </a:lnTo>
                        <a:lnTo>
                          <a:pt x="88" y="115"/>
                        </a:lnTo>
                        <a:lnTo>
                          <a:pt x="90" y="115"/>
                        </a:lnTo>
                        <a:lnTo>
                          <a:pt x="93" y="112"/>
                        </a:lnTo>
                        <a:lnTo>
                          <a:pt x="95" y="112"/>
                        </a:lnTo>
                        <a:lnTo>
                          <a:pt x="98" y="112"/>
                        </a:lnTo>
                        <a:lnTo>
                          <a:pt x="98" y="115"/>
                        </a:lnTo>
                        <a:lnTo>
                          <a:pt x="98" y="117"/>
                        </a:lnTo>
                        <a:lnTo>
                          <a:pt x="95" y="117"/>
                        </a:lnTo>
                        <a:lnTo>
                          <a:pt x="95" y="120"/>
                        </a:lnTo>
                        <a:lnTo>
                          <a:pt x="93" y="124"/>
                        </a:lnTo>
                        <a:lnTo>
                          <a:pt x="93" y="127"/>
                        </a:lnTo>
                        <a:lnTo>
                          <a:pt x="95" y="127"/>
                        </a:lnTo>
                        <a:lnTo>
                          <a:pt x="98" y="127"/>
                        </a:lnTo>
                        <a:lnTo>
                          <a:pt x="100" y="127"/>
                        </a:lnTo>
                        <a:lnTo>
                          <a:pt x="103" y="129"/>
                        </a:lnTo>
                        <a:lnTo>
                          <a:pt x="105" y="132"/>
                        </a:lnTo>
                        <a:lnTo>
                          <a:pt x="105" y="134"/>
                        </a:lnTo>
                        <a:lnTo>
                          <a:pt x="103" y="137"/>
                        </a:lnTo>
                        <a:lnTo>
                          <a:pt x="100" y="137"/>
                        </a:lnTo>
                        <a:lnTo>
                          <a:pt x="98" y="134"/>
                        </a:lnTo>
                        <a:lnTo>
                          <a:pt x="95" y="134"/>
                        </a:lnTo>
                        <a:lnTo>
                          <a:pt x="95" y="132"/>
                        </a:lnTo>
                        <a:lnTo>
                          <a:pt x="93" y="132"/>
                        </a:lnTo>
                        <a:lnTo>
                          <a:pt x="90" y="132"/>
                        </a:lnTo>
                        <a:lnTo>
                          <a:pt x="88" y="132"/>
                        </a:lnTo>
                        <a:lnTo>
                          <a:pt x="86" y="132"/>
                        </a:lnTo>
                        <a:lnTo>
                          <a:pt x="83" y="134"/>
                        </a:lnTo>
                        <a:lnTo>
                          <a:pt x="81" y="137"/>
                        </a:lnTo>
                        <a:lnTo>
                          <a:pt x="81" y="139"/>
                        </a:lnTo>
                        <a:lnTo>
                          <a:pt x="78" y="139"/>
                        </a:lnTo>
                        <a:lnTo>
                          <a:pt x="76" y="139"/>
                        </a:lnTo>
                        <a:lnTo>
                          <a:pt x="73" y="142"/>
                        </a:lnTo>
                        <a:lnTo>
                          <a:pt x="71" y="144"/>
                        </a:lnTo>
                        <a:lnTo>
                          <a:pt x="71" y="146"/>
                        </a:lnTo>
                        <a:lnTo>
                          <a:pt x="71" y="149"/>
                        </a:lnTo>
                        <a:lnTo>
                          <a:pt x="68" y="151"/>
                        </a:lnTo>
                        <a:lnTo>
                          <a:pt x="68" y="154"/>
                        </a:lnTo>
                        <a:lnTo>
                          <a:pt x="68" y="156"/>
                        </a:lnTo>
                        <a:lnTo>
                          <a:pt x="71" y="156"/>
                        </a:lnTo>
                        <a:lnTo>
                          <a:pt x="71" y="159"/>
                        </a:lnTo>
                        <a:lnTo>
                          <a:pt x="73" y="159"/>
                        </a:lnTo>
                        <a:lnTo>
                          <a:pt x="73" y="161"/>
                        </a:lnTo>
                        <a:lnTo>
                          <a:pt x="71" y="161"/>
                        </a:lnTo>
                        <a:lnTo>
                          <a:pt x="68" y="159"/>
                        </a:lnTo>
                        <a:lnTo>
                          <a:pt x="66" y="159"/>
                        </a:lnTo>
                        <a:lnTo>
                          <a:pt x="66" y="154"/>
                        </a:lnTo>
                        <a:lnTo>
                          <a:pt x="64" y="154"/>
                        </a:lnTo>
                        <a:lnTo>
                          <a:pt x="64" y="151"/>
                        </a:lnTo>
                        <a:lnTo>
                          <a:pt x="64" y="149"/>
                        </a:lnTo>
                        <a:lnTo>
                          <a:pt x="61" y="149"/>
                        </a:lnTo>
                        <a:lnTo>
                          <a:pt x="59" y="149"/>
                        </a:lnTo>
                        <a:lnTo>
                          <a:pt x="56" y="149"/>
                        </a:lnTo>
                        <a:lnTo>
                          <a:pt x="54" y="151"/>
                        </a:lnTo>
                        <a:lnTo>
                          <a:pt x="54" y="154"/>
                        </a:lnTo>
                        <a:lnTo>
                          <a:pt x="54" y="156"/>
                        </a:lnTo>
                        <a:lnTo>
                          <a:pt x="54" y="159"/>
                        </a:lnTo>
                        <a:lnTo>
                          <a:pt x="54" y="161"/>
                        </a:lnTo>
                        <a:lnTo>
                          <a:pt x="54" y="164"/>
                        </a:lnTo>
                        <a:lnTo>
                          <a:pt x="54" y="166"/>
                        </a:lnTo>
                        <a:lnTo>
                          <a:pt x="51" y="166"/>
                        </a:lnTo>
                        <a:lnTo>
                          <a:pt x="49" y="169"/>
                        </a:lnTo>
                        <a:lnTo>
                          <a:pt x="44" y="166"/>
                        </a:lnTo>
                        <a:lnTo>
                          <a:pt x="42" y="169"/>
                        </a:lnTo>
                        <a:lnTo>
                          <a:pt x="39" y="169"/>
                        </a:lnTo>
                        <a:lnTo>
                          <a:pt x="37" y="169"/>
                        </a:lnTo>
                        <a:lnTo>
                          <a:pt x="37" y="171"/>
                        </a:lnTo>
                        <a:lnTo>
                          <a:pt x="34" y="171"/>
                        </a:lnTo>
                        <a:lnTo>
                          <a:pt x="32" y="171"/>
                        </a:lnTo>
                        <a:lnTo>
                          <a:pt x="32" y="173"/>
                        </a:lnTo>
                        <a:lnTo>
                          <a:pt x="29" y="173"/>
                        </a:lnTo>
                        <a:lnTo>
                          <a:pt x="27" y="173"/>
                        </a:lnTo>
                        <a:lnTo>
                          <a:pt x="27" y="171"/>
                        </a:lnTo>
                        <a:lnTo>
                          <a:pt x="27" y="169"/>
                        </a:lnTo>
                        <a:lnTo>
                          <a:pt x="27" y="166"/>
                        </a:lnTo>
                        <a:lnTo>
                          <a:pt x="24" y="169"/>
                        </a:lnTo>
                        <a:lnTo>
                          <a:pt x="24" y="171"/>
                        </a:lnTo>
                        <a:lnTo>
                          <a:pt x="22" y="173"/>
                        </a:lnTo>
                        <a:lnTo>
                          <a:pt x="19" y="173"/>
                        </a:lnTo>
                        <a:lnTo>
                          <a:pt x="17" y="173"/>
                        </a:lnTo>
                        <a:lnTo>
                          <a:pt x="15" y="173"/>
                        </a:lnTo>
                        <a:lnTo>
                          <a:pt x="12" y="173"/>
                        </a:lnTo>
                        <a:lnTo>
                          <a:pt x="10" y="173"/>
                        </a:lnTo>
                        <a:lnTo>
                          <a:pt x="7" y="173"/>
                        </a:lnTo>
                        <a:lnTo>
                          <a:pt x="5" y="173"/>
                        </a:lnTo>
                        <a:lnTo>
                          <a:pt x="5" y="171"/>
                        </a:lnTo>
                        <a:lnTo>
                          <a:pt x="2" y="171"/>
                        </a:lnTo>
                        <a:lnTo>
                          <a:pt x="2" y="169"/>
                        </a:lnTo>
                        <a:lnTo>
                          <a:pt x="0" y="169"/>
                        </a:lnTo>
                        <a:lnTo>
                          <a:pt x="0" y="166"/>
                        </a:lnTo>
                        <a:lnTo>
                          <a:pt x="0" y="164"/>
                        </a:lnTo>
                        <a:lnTo>
                          <a:pt x="0" y="161"/>
                        </a:lnTo>
                        <a:lnTo>
                          <a:pt x="2" y="161"/>
                        </a:lnTo>
                        <a:lnTo>
                          <a:pt x="5" y="161"/>
                        </a:lnTo>
                        <a:lnTo>
                          <a:pt x="10" y="161"/>
                        </a:lnTo>
                        <a:lnTo>
                          <a:pt x="12" y="161"/>
                        </a:lnTo>
                        <a:lnTo>
                          <a:pt x="15" y="161"/>
                        </a:lnTo>
                        <a:lnTo>
                          <a:pt x="17" y="159"/>
                        </a:lnTo>
                        <a:lnTo>
                          <a:pt x="19" y="159"/>
                        </a:lnTo>
                        <a:lnTo>
                          <a:pt x="22" y="156"/>
                        </a:lnTo>
                        <a:lnTo>
                          <a:pt x="24" y="154"/>
                        </a:lnTo>
                        <a:lnTo>
                          <a:pt x="27" y="151"/>
                        </a:lnTo>
                        <a:lnTo>
                          <a:pt x="29" y="149"/>
                        </a:lnTo>
                        <a:lnTo>
                          <a:pt x="32" y="149"/>
                        </a:lnTo>
                        <a:lnTo>
                          <a:pt x="34" y="146"/>
                        </a:lnTo>
                        <a:lnTo>
                          <a:pt x="37" y="144"/>
                        </a:lnTo>
                        <a:lnTo>
                          <a:pt x="39" y="144"/>
                        </a:lnTo>
                        <a:lnTo>
                          <a:pt x="42" y="144"/>
                        </a:lnTo>
                      </a:path>
                    </a:pathLst>
                  </a:custGeom>
                  <a:solidFill>
                    <a:srgbClr val="669900">
                      <a:alpha val="25000"/>
                    </a:srgbClr>
                  </a:solidFill>
                  <a:ln w="3175">
                    <a:noFill/>
                    <a:prstDash val="solid"/>
                    <a:round/>
                    <a:headEnd/>
                    <a:tailEnd/>
                  </a:ln>
                </p:spPr>
                <p:txBody>
                  <a:bodyPr/>
                  <a:lstStyle/>
                  <a:p>
                    <a:endParaRPr lang="es-SV"/>
                  </a:p>
                </p:txBody>
              </p:sp>
              <p:sp>
                <p:nvSpPr>
                  <p:cNvPr id="150545" name="Freeform 3089"/>
                  <p:cNvSpPr>
                    <a:spLocks/>
                  </p:cNvSpPr>
                  <p:nvPr/>
                </p:nvSpPr>
                <p:spPr bwMode="auto">
                  <a:xfrm>
                    <a:off x="5168" y="3161"/>
                    <a:ext cx="348" cy="345"/>
                  </a:xfrm>
                  <a:custGeom>
                    <a:avLst/>
                    <a:gdLst/>
                    <a:ahLst/>
                    <a:cxnLst>
                      <a:cxn ang="0">
                        <a:pos x="40" y="325"/>
                      </a:cxn>
                      <a:cxn ang="0">
                        <a:pos x="52" y="313"/>
                      </a:cxn>
                      <a:cxn ang="0">
                        <a:pos x="35" y="328"/>
                      </a:cxn>
                      <a:cxn ang="0">
                        <a:pos x="15" y="340"/>
                      </a:cxn>
                      <a:cxn ang="0">
                        <a:pos x="5" y="340"/>
                      </a:cxn>
                      <a:cxn ang="0">
                        <a:pos x="3" y="337"/>
                      </a:cxn>
                      <a:cxn ang="0">
                        <a:pos x="3" y="325"/>
                      </a:cxn>
                      <a:cxn ang="0">
                        <a:pos x="25" y="293"/>
                      </a:cxn>
                      <a:cxn ang="0">
                        <a:pos x="125" y="239"/>
                      </a:cxn>
                      <a:cxn ang="0">
                        <a:pos x="172" y="112"/>
                      </a:cxn>
                      <a:cxn ang="0">
                        <a:pos x="76" y="98"/>
                      </a:cxn>
                      <a:cxn ang="0">
                        <a:pos x="54" y="80"/>
                      </a:cxn>
                      <a:cxn ang="0">
                        <a:pos x="74" y="63"/>
                      </a:cxn>
                      <a:cxn ang="0">
                        <a:pos x="93" y="49"/>
                      </a:cxn>
                      <a:cxn ang="0">
                        <a:pos x="113" y="31"/>
                      </a:cxn>
                      <a:cxn ang="0">
                        <a:pos x="140" y="24"/>
                      </a:cxn>
                      <a:cxn ang="0">
                        <a:pos x="162" y="17"/>
                      </a:cxn>
                      <a:cxn ang="0">
                        <a:pos x="184" y="19"/>
                      </a:cxn>
                      <a:cxn ang="0">
                        <a:pos x="230" y="7"/>
                      </a:cxn>
                      <a:cxn ang="0">
                        <a:pos x="262" y="2"/>
                      </a:cxn>
                      <a:cxn ang="0">
                        <a:pos x="267" y="22"/>
                      </a:cxn>
                      <a:cxn ang="0">
                        <a:pos x="274" y="41"/>
                      </a:cxn>
                      <a:cxn ang="0">
                        <a:pos x="279" y="61"/>
                      </a:cxn>
                      <a:cxn ang="0">
                        <a:pos x="294" y="71"/>
                      </a:cxn>
                      <a:cxn ang="0">
                        <a:pos x="306" y="80"/>
                      </a:cxn>
                      <a:cxn ang="0">
                        <a:pos x="316" y="98"/>
                      </a:cxn>
                      <a:cxn ang="0">
                        <a:pos x="319" y="120"/>
                      </a:cxn>
                      <a:cxn ang="0">
                        <a:pos x="328" y="122"/>
                      </a:cxn>
                      <a:cxn ang="0">
                        <a:pos x="336" y="142"/>
                      </a:cxn>
                      <a:cxn ang="0">
                        <a:pos x="348" y="164"/>
                      </a:cxn>
                      <a:cxn ang="0">
                        <a:pos x="336" y="178"/>
                      </a:cxn>
                      <a:cxn ang="0">
                        <a:pos x="326" y="166"/>
                      </a:cxn>
                      <a:cxn ang="0">
                        <a:pos x="333" y="146"/>
                      </a:cxn>
                      <a:cxn ang="0">
                        <a:pos x="321" y="134"/>
                      </a:cxn>
                      <a:cxn ang="0">
                        <a:pos x="309" y="139"/>
                      </a:cxn>
                      <a:cxn ang="0">
                        <a:pos x="299" y="142"/>
                      </a:cxn>
                      <a:cxn ang="0">
                        <a:pos x="304" y="124"/>
                      </a:cxn>
                      <a:cxn ang="0">
                        <a:pos x="294" y="124"/>
                      </a:cxn>
                      <a:cxn ang="0">
                        <a:pos x="287" y="127"/>
                      </a:cxn>
                      <a:cxn ang="0">
                        <a:pos x="294" y="137"/>
                      </a:cxn>
                      <a:cxn ang="0">
                        <a:pos x="301" y="149"/>
                      </a:cxn>
                      <a:cxn ang="0">
                        <a:pos x="314" y="139"/>
                      </a:cxn>
                      <a:cxn ang="0">
                        <a:pos x="331" y="151"/>
                      </a:cxn>
                      <a:cxn ang="0">
                        <a:pos x="323" y="166"/>
                      </a:cxn>
                      <a:cxn ang="0">
                        <a:pos x="323" y="173"/>
                      </a:cxn>
                      <a:cxn ang="0">
                        <a:pos x="321" y="193"/>
                      </a:cxn>
                      <a:cxn ang="0">
                        <a:pos x="306" y="191"/>
                      </a:cxn>
                      <a:cxn ang="0">
                        <a:pos x="292" y="178"/>
                      </a:cxn>
                      <a:cxn ang="0">
                        <a:pos x="294" y="166"/>
                      </a:cxn>
                      <a:cxn ang="0">
                        <a:pos x="289" y="173"/>
                      </a:cxn>
                      <a:cxn ang="0">
                        <a:pos x="299" y="186"/>
                      </a:cxn>
                      <a:cxn ang="0">
                        <a:pos x="306" y="198"/>
                      </a:cxn>
                      <a:cxn ang="0">
                        <a:pos x="301" y="215"/>
                      </a:cxn>
                      <a:cxn ang="0">
                        <a:pos x="294" y="200"/>
                      </a:cxn>
                      <a:cxn ang="0">
                        <a:pos x="279" y="210"/>
                      </a:cxn>
                      <a:cxn ang="0">
                        <a:pos x="274" y="200"/>
                      </a:cxn>
                      <a:cxn ang="0">
                        <a:pos x="270" y="183"/>
                      </a:cxn>
                      <a:cxn ang="0">
                        <a:pos x="255" y="178"/>
                      </a:cxn>
                      <a:cxn ang="0">
                        <a:pos x="248" y="173"/>
                      </a:cxn>
                      <a:cxn ang="0">
                        <a:pos x="240" y="171"/>
                      </a:cxn>
                      <a:cxn ang="0">
                        <a:pos x="260" y="178"/>
                      </a:cxn>
                    </a:cxnLst>
                    <a:rect l="0" t="0" r="r" b="b"/>
                    <a:pathLst>
                      <a:path w="348" h="345">
                        <a:moveTo>
                          <a:pt x="40" y="330"/>
                        </a:moveTo>
                        <a:lnTo>
                          <a:pt x="40" y="328"/>
                        </a:lnTo>
                        <a:lnTo>
                          <a:pt x="42" y="328"/>
                        </a:lnTo>
                        <a:lnTo>
                          <a:pt x="44" y="328"/>
                        </a:lnTo>
                        <a:lnTo>
                          <a:pt x="47" y="328"/>
                        </a:lnTo>
                        <a:lnTo>
                          <a:pt x="47" y="325"/>
                        </a:lnTo>
                        <a:lnTo>
                          <a:pt x="44" y="325"/>
                        </a:lnTo>
                        <a:lnTo>
                          <a:pt x="42" y="325"/>
                        </a:lnTo>
                        <a:lnTo>
                          <a:pt x="40" y="325"/>
                        </a:lnTo>
                        <a:lnTo>
                          <a:pt x="42" y="325"/>
                        </a:lnTo>
                        <a:lnTo>
                          <a:pt x="42" y="323"/>
                        </a:lnTo>
                        <a:lnTo>
                          <a:pt x="44" y="323"/>
                        </a:lnTo>
                        <a:lnTo>
                          <a:pt x="44" y="320"/>
                        </a:lnTo>
                        <a:lnTo>
                          <a:pt x="47" y="318"/>
                        </a:lnTo>
                        <a:lnTo>
                          <a:pt x="49" y="318"/>
                        </a:lnTo>
                        <a:lnTo>
                          <a:pt x="49" y="315"/>
                        </a:lnTo>
                        <a:lnTo>
                          <a:pt x="49" y="313"/>
                        </a:lnTo>
                        <a:lnTo>
                          <a:pt x="52" y="313"/>
                        </a:lnTo>
                        <a:lnTo>
                          <a:pt x="52" y="310"/>
                        </a:lnTo>
                        <a:lnTo>
                          <a:pt x="49" y="313"/>
                        </a:lnTo>
                        <a:lnTo>
                          <a:pt x="47" y="315"/>
                        </a:lnTo>
                        <a:lnTo>
                          <a:pt x="44" y="318"/>
                        </a:lnTo>
                        <a:lnTo>
                          <a:pt x="42" y="320"/>
                        </a:lnTo>
                        <a:lnTo>
                          <a:pt x="40" y="323"/>
                        </a:lnTo>
                        <a:lnTo>
                          <a:pt x="37" y="325"/>
                        </a:lnTo>
                        <a:lnTo>
                          <a:pt x="37" y="328"/>
                        </a:lnTo>
                        <a:lnTo>
                          <a:pt x="35" y="328"/>
                        </a:lnTo>
                        <a:lnTo>
                          <a:pt x="32" y="328"/>
                        </a:lnTo>
                        <a:lnTo>
                          <a:pt x="30" y="330"/>
                        </a:lnTo>
                        <a:lnTo>
                          <a:pt x="27" y="330"/>
                        </a:lnTo>
                        <a:lnTo>
                          <a:pt x="27" y="332"/>
                        </a:lnTo>
                        <a:lnTo>
                          <a:pt x="25" y="332"/>
                        </a:lnTo>
                        <a:lnTo>
                          <a:pt x="22" y="335"/>
                        </a:lnTo>
                        <a:lnTo>
                          <a:pt x="20" y="337"/>
                        </a:lnTo>
                        <a:lnTo>
                          <a:pt x="17" y="337"/>
                        </a:lnTo>
                        <a:lnTo>
                          <a:pt x="15" y="340"/>
                        </a:lnTo>
                        <a:lnTo>
                          <a:pt x="13" y="340"/>
                        </a:lnTo>
                        <a:lnTo>
                          <a:pt x="10" y="340"/>
                        </a:lnTo>
                        <a:lnTo>
                          <a:pt x="10" y="342"/>
                        </a:lnTo>
                        <a:lnTo>
                          <a:pt x="8" y="342"/>
                        </a:lnTo>
                        <a:lnTo>
                          <a:pt x="5" y="345"/>
                        </a:lnTo>
                        <a:lnTo>
                          <a:pt x="3" y="345"/>
                        </a:lnTo>
                        <a:lnTo>
                          <a:pt x="3" y="342"/>
                        </a:lnTo>
                        <a:lnTo>
                          <a:pt x="3" y="340"/>
                        </a:lnTo>
                        <a:lnTo>
                          <a:pt x="5" y="340"/>
                        </a:lnTo>
                        <a:lnTo>
                          <a:pt x="5" y="337"/>
                        </a:lnTo>
                        <a:lnTo>
                          <a:pt x="8" y="337"/>
                        </a:lnTo>
                        <a:lnTo>
                          <a:pt x="8" y="335"/>
                        </a:lnTo>
                        <a:lnTo>
                          <a:pt x="10" y="335"/>
                        </a:lnTo>
                        <a:lnTo>
                          <a:pt x="10" y="332"/>
                        </a:lnTo>
                        <a:lnTo>
                          <a:pt x="8" y="332"/>
                        </a:lnTo>
                        <a:lnTo>
                          <a:pt x="5" y="335"/>
                        </a:lnTo>
                        <a:lnTo>
                          <a:pt x="5" y="337"/>
                        </a:lnTo>
                        <a:lnTo>
                          <a:pt x="3" y="337"/>
                        </a:lnTo>
                        <a:lnTo>
                          <a:pt x="3" y="340"/>
                        </a:lnTo>
                        <a:lnTo>
                          <a:pt x="0" y="340"/>
                        </a:lnTo>
                        <a:lnTo>
                          <a:pt x="3" y="337"/>
                        </a:lnTo>
                        <a:lnTo>
                          <a:pt x="3" y="335"/>
                        </a:lnTo>
                        <a:lnTo>
                          <a:pt x="3" y="332"/>
                        </a:lnTo>
                        <a:lnTo>
                          <a:pt x="5" y="332"/>
                        </a:lnTo>
                        <a:lnTo>
                          <a:pt x="5" y="330"/>
                        </a:lnTo>
                        <a:lnTo>
                          <a:pt x="5" y="328"/>
                        </a:lnTo>
                        <a:lnTo>
                          <a:pt x="3" y="325"/>
                        </a:lnTo>
                        <a:lnTo>
                          <a:pt x="3" y="323"/>
                        </a:lnTo>
                        <a:lnTo>
                          <a:pt x="0" y="320"/>
                        </a:lnTo>
                        <a:lnTo>
                          <a:pt x="0" y="318"/>
                        </a:lnTo>
                        <a:lnTo>
                          <a:pt x="3" y="315"/>
                        </a:lnTo>
                        <a:lnTo>
                          <a:pt x="3" y="313"/>
                        </a:lnTo>
                        <a:lnTo>
                          <a:pt x="5" y="313"/>
                        </a:lnTo>
                        <a:lnTo>
                          <a:pt x="13" y="310"/>
                        </a:lnTo>
                        <a:lnTo>
                          <a:pt x="20" y="303"/>
                        </a:lnTo>
                        <a:lnTo>
                          <a:pt x="25" y="293"/>
                        </a:lnTo>
                        <a:lnTo>
                          <a:pt x="32" y="284"/>
                        </a:lnTo>
                        <a:lnTo>
                          <a:pt x="59" y="281"/>
                        </a:lnTo>
                        <a:lnTo>
                          <a:pt x="64" y="269"/>
                        </a:lnTo>
                        <a:lnTo>
                          <a:pt x="74" y="264"/>
                        </a:lnTo>
                        <a:lnTo>
                          <a:pt x="84" y="254"/>
                        </a:lnTo>
                        <a:lnTo>
                          <a:pt x="96" y="247"/>
                        </a:lnTo>
                        <a:lnTo>
                          <a:pt x="101" y="252"/>
                        </a:lnTo>
                        <a:lnTo>
                          <a:pt x="110" y="252"/>
                        </a:lnTo>
                        <a:lnTo>
                          <a:pt x="125" y="239"/>
                        </a:lnTo>
                        <a:lnTo>
                          <a:pt x="130" y="235"/>
                        </a:lnTo>
                        <a:lnTo>
                          <a:pt x="162" y="235"/>
                        </a:lnTo>
                        <a:lnTo>
                          <a:pt x="167" y="230"/>
                        </a:lnTo>
                        <a:lnTo>
                          <a:pt x="169" y="213"/>
                        </a:lnTo>
                        <a:lnTo>
                          <a:pt x="179" y="186"/>
                        </a:lnTo>
                        <a:lnTo>
                          <a:pt x="169" y="161"/>
                        </a:lnTo>
                        <a:lnTo>
                          <a:pt x="164" y="137"/>
                        </a:lnTo>
                        <a:lnTo>
                          <a:pt x="164" y="132"/>
                        </a:lnTo>
                        <a:lnTo>
                          <a:pt x="172" y="112"/>
                        </a:lnTo>
                        <a:lnTo>
                          <a:pt x="169" y="102"/>
                        </a:lnTo>
                        <a:lnTo>
                          <a:pt x="140" y="88"/>
                        </a:lnTo>
                        <a:lnTo>
                          <a:pt x="130" y="88"/>
                        </a:lnTo>
                        <a:lnTo>
                          <a:pt x="118" y="95"/>
                        </a:lnTo>
                        <a:lnTo>
                          <a:pt x="113" y="95"/>
                        </a:lnTo>
                        <a:lnTo>
                          <a:pt x="108" y="80"/>
                        </a:lnTo>
                        <a:lnTo>
                          <a:pt x="103" y="78"/>
                        </a:lnTo>
                        <a:lnTo>
                          <a:pt x="84" y="95"/>
                        </a:lnTo>
                        <a:lnTo>
                          <a:pt x="76" y="98"/>
                        </a:lnTo>
                        <a:lnTo>
                          <a:pt x="52" y="90"/>
                        </a:lnTo>
                        <a:lnTo>
                          <a:pt x="42" y="93"/>
                        </a:lnTo>
                        <a:lnTo>
                          <a:pt x="42" y="90"/>
                        </a:lnTo>
                        <a:lnTo>
                          <a:pt x="44" y="88"/>
                        </a:lnTo>
                        <a:lnTo>
                          <a:pt x="47" y="85"/>
                        </a:lnTo>
                        <a:lnTo>
                          <a:pt x="49" y="85"/>
                        </a:lnTo>
                        <a:lnTo>
                          <a:pt x="49" y="83"/>
                        </a:lnTo>
                        <a:lnTo>
                          <a:pt x="52" y="83"/>
                        </a:lnTo>
                        <a:lnTo>
                          <a:pt x="54" y="80"/>
                        </a:lnTo>
                        <a:lnTo>
                          <a:pt x="57" y="78"/>
                        </a:lnTo>
                        <a:lnTo>
                          <a:pt x="59" y="76"/>
                        </a:lnTo>
                        <a:lnTo>
                          <a:pt x="62" y="73"/>
                        </a:lnTo>
                        <a:lnTo>
                          <a:pt x="64" y="71"/>
                        </a:lnTo>
                        <a:lnTo>
                          <a:pt x="66" y="71"/>
                        </a:lnTo>
                        <a:lnTo>
                          <a:pt x="66" y="68"/>
                        </a:lnTo>
                        <a:lnTo>
                          <a:pt x="69" y="68"/>
                        </a:lnTo>
                        <a:lnTo>
                          <a:pt x="71" y="66"/>
                        </a:lnTo>
                        <a:lnTo>
                          <a:pt x="74" y="63"/>
                        </a:lnTo>
                        <a:lnTo>
                          <a:pt x="76" y="63"/>
                        </a:lnTo>
                        <a:lnTo>
                          <a:pt x="76" y="61"/>
                        </a:lnTo>
                        <a:lnTo>
                          <a:pt x="79" y="61"/>
                        </a:lnTo>
                        <a:lnTo>
                          <a:pt x="81" y="58"/>
                        </a:lnTo>
                        <a:lnTo>
                          <a:pt x="84" y="56"/>
                        </a:lnTo>
                        <a:lnTo>
                          <a:pt x="86" y="56"/>
                        </a:lnTo>
                        <a:lnTo>
                          <a:pt x="88" y="53"/>
                        </a:lnTo>
                        <a:lnTo>
                          <a:pt x="91" y="51"/>
                        </a:lnTo>
                        <a:lnTo>
                          <a:pt x="93" y="49"/>
                        </a:lnTo>
                        <a:lnTo>
                          <a:pt x="96" y="49"/>
                        </a:lnTo>
                        <a:lnTo>
                          <a:pt x="98" y="46"/>
                        </a:lnTo>
                        <a:lnTo>
                          <a:pt x="98" y="44"/>
                        </a:lnTo>
                        <a:lnTo>
                          <a:pt x="101" y="44"/>
                        </a:lnTo>
                        <a:lnTo>
                          <a:pt x="103" y="41"/>
                        </a:lnTo>
                        <a:lnTo>
                          <a:pt x="108" y="39"/>
                        </a:lnTo>
                        <a:lnTo>
                          <a:pt x="110" y="36"/>
                        </a:lnTo>
                        <a:lnTo>
                          <a:pt x="110" y="34"/>
                        </a:lnTo>
                        <a:lnTo>
                          <a:pt x="113" y="31"/>
                        </a:lnTo>
                        <a:lnTo>
                          <a:pt x="115" y="29"/>
                        </a:lnTo>
                        <a:lnTo>
                          <a:pt x="120" y="27"/>
                        </a:lnTo>
                        <a:lnTo>
                          <a:pt x="123" y="27"/>
                        </a:lnTo>
                        <a:lnTo>
                          <a:pt x="125" y="27"/>
                        </a:lnTo>
                        <a:lnTo>
                          <a:pt x="128" y="27"/>
                        </a:lnTo>
                        <a:lnTo>
                          <a:pt x="133" y="24"/>
                        </a:lnTo>
                        <a:lnTo>
                          <a:pt x="135" y="24"/>
                        </a:lnTo>
                        <a:lnTo>
                          <a:pt x="137" y="24"/>
                        </a:lnTo>
                        <a:lnTo>
                          <a:pt x="140" y="24"/>
                        </a:lnTo>
                        <a:lnTo>
                          <a:pt x="142" y="22"/>
                        </a:lnTo>
                        <a:lnTo>
                          <a:pt x="145" y="22"/>
                        </a:lnTo>
                        <a:lnTo>
                          <a:pt x="147" y="19"/>
                        </a:lnTo>
                        <a:lnTo>
                          <a:pt x="152" y="17"/>
                        </a:lnTo>
                        <a:lnTo>
                          <a:pt x="155" y="17"/>
                        </a:lnTo>
                        <a:lnTo>
                          <a:pt x="155" y="14"/>
                        </a:lnTo>
                        <a:lnTo>
                          <a:pt x="157" y="14"/>
                        </a:lnTo>
                        <a:lnTo>
                          <a:pt x="159" y="17"/>
                        </a:lnTo>
                        <a:lnTo>
                          <a:pt x="162" y="17"/>
                        </a:lnTo>
                        <a:lnTo>
                          <a:pt x="164" y="17"/>
                        </a:lnTo>
                        <a:lnTo>
                          <a:pt x="167" y="17"/>
                        </a:lnTo>
                        <a:lnTo>
                          <a:pt x="169" y="17"/>
                        </a:lnTo>
                        <a:lnTo>
                          <a:pt x="172" y="17"/>
                        </a:lnTo>
                        <a:lnTo>
                          <a:pt x="174" y="17"/>
                        </a:lnTo>
                        <a:lnTo>
                          <a:pt x="177" y="19"/>
                        </a:lnTo>
                        <a:lnTo>
                          <a:pt x="179" y="19"/>
                        </a:lnTo>
                        <a:lnTo>
                          <a:pt x="181" y="19"/>
                        </a:lnTo>
                        <a:lnTo>
                          <a:pt x="184" y="19"/>
                        </a:lnTo>
                        <a:lnTo>
                          <a:pt x="186" y="19"/>
                        </a:lnTo>
                        <a:lnTo>
                          <a:pt x="189" y="17"/>
                        </a:lnTo>
                        <a:lnTo>
                          <a:pt x="191" y="17"/>
                        </a:lnTo>
                        <a:lnTo>
                          <a:pt x="196" y="17"/>
                        </a:lnTo>
                        <a:lnTo>
                          <a:pt x="201" y="14"/>
                        </a:lnTo>
                        <a:lnTo>
                          <a:pt x="206" y="14"/>
                        </a:lnTo>
                        <a:lnTo>
                          <a:pt x="211" y="12"/>
                        </a:lnTo>
                        <a:lnTo>
                          <a:pt x="223" y="9"/>
                        </a:lnTo>
                        <a:lnTo>
                          <a:pt x="230" y="7"/>
                        </a:lnTo>
                        <a:lnTo>
                          <a:pt x="238" y="5"/>
                        </a:lnTo>
                        <a:lnTo>
                          <a:pt x="243" y="5"/>
                        </a:lnTo>
                        <a:lnTo>
                          <a:pt x="248" y="5"/>
                        </a:lnTo>
                        <a:lnTo>
                          <a:pt x="250" y="2"/>
                        </a:lnTo>
                        <a:lnTo>
                          <a:pt x="252" y="2"/>
                        </a:lnTo>
                        <a:lnTo>
                          <a:pt x="255" y="2"/>
                        </a:lnTo>
                        <a:lnTo>
                          <a:pt x="257" y="0"/>
                        </a:lnTo>
                        <a:lnTo>
                          <a:pt x="260" y="0"/>
                        </a:lnTo>
                        <a:lnTo>
                          <a:pt x="262" y="2"/>
                        </a:lnTo>
                        <a:lnTo>
                          <a:pt x="262" y="5"/>
                        </a:lnTo>
                        <a:lnTo>
                          <a:pt x="262" y="7"/>
                        </a:lnTo>
                        <a:lnTo>
                          <a:pt x="262" y="9"/>
                        </a:lnTo>
                        <a:lnTo>
                          <a:pt x="265" y="9"/>
                        </a:lnTo>
                        <a:lnTo>
                          <a:pt x="265" y="12"/>
                        </a:lnTo>
                        <a:lnTo>
                          <a:pt x="267" y="14"/>
                        </a:lnTo>
                        <a:lnTo>
                          <a:pt x="267" y="17"/>
                        </a:lnTo>
                        <a:lnTo>
                          <a:pt x="267" y="19"/>
                        </a:lnTo>
                        <a:lnTo>
                          <a:pt x="267" y="22"/>
                        </a:lnTo>
                        <a:lnTo>
                          <a:pt x="267" y="24"/>
                        </a:lnTo>
                        <a:lnTo>
                          <a:pt x="270" y="27"/>
                        </a:lnTo>
                        <a:lnTo>
                          <a:pt x="272" y="29"/>
                        </a:lnTo>
                        <a:lnTo>
                          <a:pt x="272" y="31"/>
                        </a:lnTo>
                        <a:lnTo>
                          <a:pt x="270" y="34"/>
                        </a:lnTo>
                        <a:lnTo>
                          <a:pt x="270" y="36"/>
                        </a:lnTo>
                        <a:lnTo>
                          <a:pt x="272" y="36"/>
                        </a:lnTo>
                        <a:lnTo>
                          <a:pt x="272" y="41"/>
                        </a:lnTo>
                        <a:lnTo>
                          <a:pt x="274" y="41"/>
                        </a:lnTo>
                        <a:lnTo>
                          <a:pt x="274" y="44"/>
                        </a:lnTo>
                        <a:lnTo>
                          <a:pt x="274" y="46"/>
                        </a:lnTo>
                        <a:lnTo>
                          <a:pt x="277" y="46"/>
                        </a:lnTo>
                        <a:lnTo>
                          <a:pt x="277" y="49"/>
                        </a:lnTo>
                        <a:lnTo>
                          <a:pt x="277" y="51"/>
                        </a:lnTo>
                        <a:lnTo>
                          <a:pt x="279" y="51"/>
                        </a:lnTo>
                        <a:lnTo>
                          <a:pt x="279" y="56"/>
                        </a:lnTo>
                        <a:lnTo>
                          <a:pt x="279" y="58"/>
                        </a:lnTo>
                        <a:lnTo>
                          <a:pt x="279" y="61"/>
                        </a:lnTo>
                        <a:lnTo>
                          <a:pt x="279" y="63"/>
                        </a:lnTo>
                        <a:lnTo>
                          <a:pt x="282" y="63"/>
                        </a:lnTo>
                        <a:lnTo>
                          <a:pt x="282" y="66"/>
                        </a:lnTo>
                        <a:lnTo>
                          <a:pt x="284" y="66"/>
                        </a:lnTo>
                        <a:lnTo>
                          <a:pt x="287" y="68"/>
                        </a:lnTo>
                        <a:lnTo>
                          <a:pt x="289" y="68"/>
                        </a:lnTo>
                        <a:lnTo>
                          <a:pt x="289" y="71"/>
                        </a:lnTo>
                        <a:lnTo>
                          <a:pt x="292" y="71"/>
                        </a:lnTo>
                        <a:lnTo>
                          <a:pt x="294" y="71"/>
                        </a:lnTo>
                        <a:lnTo>
                          <a:pt x="296" y="71"/>
                        </a:lnTo>
                        <a:lnTo>
                          <a:pt x="296" y="73"/>
                        </a:lnTo>
                        <a:lnTo>
                          <a:pt x="299" y="73"/>
                        </a:lnTo>
                        <a:lnTo>
                          <a:pt x="299" y="76"/>
                        </a:lnTo>
                        <a:lnTo>
                          <a:pt x="301" y="76"/>
                        </a:lnTo>
                        <a:lnTo>
                          <a:pt x="301" y="78"/>
                        </a:lnTo>
                        <a:lnTo>
                          <a:pt x="304" y="78"/>
                        </a:lnTo>
                        <a:lnTo>
                          <a:pt x="304" y="80"/>
                        </a:lnTo>
                        <a:lnTo>
                          <a:pt x="306" y="80"/>
                        </a:lnTo>
                        <a:lnTo>
                          <a:pt x="306" y="83"/>
                        </a:lnTo>
                        <a:lnTo>
                          <a:pt x="309" y="83"/>
                        </a:lnTo>
                        <a:lnTo>
                          <a:pt x="309" y="85"/>
                        </a:lnTo>
                        <a:lnTo>
                          <a:pt x="311" y="88"/>
                        </a:lnTo>
                        <a:lnTo>
                          <a:pt x="311" y="90"/>
                        </a:lnTo>
                        <a:lnTo>
                          <a:pt x="314" y="93"/>
                        </a:lnTo>
                        <a:lnTo>
                          <a:pt x="314" y="95"/>
                        </a:lnTo>
                        <a:lnTo>
                          <a:pt x="316" y="95"/>
                        </a:lnTo>
                        <a:lnTo>
                          <a:pt x="316" y="98"/>
                        </a:lnTo>
                        <a:lnTo>
                          <a:pt x="316" y="100"/>
                        </a:lnTo>
                        <a:lnTo>
                          <a:pt x="316" y="102"/>
                        </a:lnTo>
                        <a:lnTo>
                          <a:pt x="316" y="105"/>
                        </a:lnTo>
                        <a:lnTo>
                          <a:pt x="316" y="107"/>
                        </a:lnTo>
                        <a:lnTo>
                          <a:pt x="316" y="110"/>
                        </a:lnTo>
                        <a:lnTo>
                          <a:pt x="316" y="112"/>
                        </a:lnTo>
                        <a:lnTo>
                          <a:pt x="316" y="115"/>
                        </a:lnTo>
                        <a:lnTo>
                          <a:pt x="316" y="117"/>
                        </a:lnTo>
                        <a:lnTo>
                          <a:pt x="319" y="120"/>
                        </a:lnTo>
                        <a:lnTo>
                          <a:pt x="319" y="117"/>
                        </a:lnTo>
                        <a:lnTo>
                          <a:pt x="321" y="117"/>
                        </a:lnTo>
                        <a:lnTo>
                          <a:pt x="321" y="115"/>
                        </a:lnTo>
                        <a:lnTo>
                          <a:pt x="323" y="115"/>
                        </a:lnTo>
                        <a:lnTo>
                          <a:pt x="323" y="117"/>
                        </a:lnTo>
                        <a:lnTo>
                          <a:pt x="323" y="120"/>
                        </a:lnTo>
                        <a:lnTo>
                          <a:pt x="323" y="122"/>
                        </a:lnTo>
                        <a:lnTo>
                          <a:pt x="326" y="122"/>
                        </a:lnTo>
                        <a:lnTo>
                          <a:pt x="328" y="122"/>
                        </a:lnTo>
                        <a:lnTo>
                          <a:pt x="331" y="122"/>
                        </a:lnTo>
                        <a:lnTo>
                          <a:pt x="331" y="120"/>
                        </a:lnTo>
                        <a:lnTo>
                          <a:pt x="331" y="122"/>
                        </a:lnTo>
                        <a:lnTo>
                          <a:pt x="333" y="124"/>
                        </a:lnTo>
                        <a:lnTo>
                          <a:pt x="333" y="129"/>
                        </a:lnTo>
                        <a:lnTo>
                          <a:pt x="336" y="132"/>
                        </a:lnTo>
                        <a:lnTo>
                          <a:pt x="336" y="134"/>
                        </a:lnTo>
                        <a:lnTo>
                          <a:pt x="336" y="139"/>
                        </a:lnTo>
                        <a:lnTo>
                          <a:pt x="336" y="142"/>
                        </a:lnTo>
                        <a:lnTo>
                          <a:pt x="338" y="144"/>
                        </a:lnTo>
                        <a:lnTo>
                          <a:pt x="341" y="146"/>
                        </a:lnTo>
                        <a:lnTo>
                          <a:pt x="343" y="149"/>
                        </a:lnTo>
                        <a:lnTo>
                          <a:pt x="343" y="151"/>
                        </a:lnTo>
                        <a:lnTo>
                          <a:pt x="343" y="154"/>
                        </a:lnTo>
                        <a:lnTo>
                          <a:pt x="343" y="156"/>
                        </a:lnTo>
                        <a:lnTo>
                          <a:pt x="345" y="159"/>
                        </a:lnTo>
                        <a:lnTo>
                          <a:pt x="345" y="161"/>
                        </a:lnTo>
                        <a:lnTo>
                          <a:pt x="348" y="164"/>
                        </a:lnTo>
                        <a:lnTo>
                          <a:pt x="348" y="166"/>
                        </a:lnTo>
                        <a:lnTo>
                          <a:pt x="348" y="169"/>
                        </a:lnTo>
                        <a:lnTo>
                          <a:pt x="345" y="171"/>
                        </a:lnTo>
                        <a:lnTo>
                          <a:pt x="345" y="173"/>
                        </a:lnTo>
                        <a:lnTo>
                          <a:pt x="343" y="176"/>
                        </a:lnTo>
                        <a:lnTo>
                          <a:pt x="341" y="176"/>
                        </a:lnTo>
                        <a:lnTo>
                          <a:pt x="341" y="178"/>
                        </a:lnTo>
                        <a:lnTo>
                          <a:pt x="338" y="178"/>
                        </a:lnTo>
                        <a:lnTo>
                          <a:pt x="336" y="178"/>
                        </a:lnTo>
                        <a:lnTo>
                          <a:pt x="336" y="176"/>
                        </a:lnTo>
                        <a:lnTo>
                          <a:pt x="333" y="176"/>
                        </a:lnTo>
                        <a:lnTo>
                          <a:pt x="331" y="173"/>
                        </a:lnTo>
                        <a:lnTo>
                          <a:pt x="328" y="173"/>
                        </a:lnTo>
                        <a:lnTo>
                          <a:pt x="326" y="173"/>
                        </a:lnTo>
                        <a:lnTo>
                          <a:pt x="326" y="171"/>
                        </a:lnTo>
                        <a:lnTo>
                          <a:pt x="328" y="171"/>
                        </a:lnTo>
                        <a:lnTo>
                          <a:pt x="328" y="169"/>
                        </a:lnTo>
                        <a:lnTo>
                          <a:pt x="326" y="166"/>
                        </a:lnTo>
                        <a:lnTo>
                          <a:pt x="326" y="164"/>
                        </a:lnTo>
                        <a:lnTo>
                          <a:pt x="326" y="161"/>
                        </a:lnTo>
                        <a:lnTo>
                          <a:pt x="328" y="161"/>
                        </a:lnTo>
                        <a:lnTo>
                          <a:pt x="328" y="159"/>
                        </a:lnTo>
                        <a:lnTo>
                          <a:pt x="331" y="156"/>
                        </a:lnTo>
                        <a:lnTo>
                          <a:pt x="331" y="154"/>
                        </a:lnTo>
                        <a:lnTo>
                          <a:pt x="333" y="151"/>
                        </a:lnTo>
                        <a:lnTo>
                          <a:pt x="333" y="149"/>
                        </a:lnTo>
                        <a:lnTo>
                          <a:pt x="333" y="146"/>
                        </a:lnTo>
                        <a:lnTo>
                          <a:pt x="331" y="144"/>
                        </a:lnTo>
                        <a:lnTo>
                          <a:pt x="328" y="142"/>
                        </a:lnTo>
                        <a:lnTo>
                          <a:pt x="326" y="139"/>
                        </a:lnTo>
                        <a:lnTo>
                          <a:pt x="323" y="139"/>
                        </a:lnTo>
                        <a:lnTo>
                          <a:pt x="323" y="137"/>
                        </a:lnTo>
                        <a:lnTo>
                          <a:pt x="321" y="137"/>
                        </a:lnTo>
                        <a:lnTo>
                          <a:pt x="319" y="137"/>
                        </a:lnTo>
                        <a:lnTo>
                          <a:pt x="319" y="134"/>
                        </a:lnTo>
                        <a:lnTo>
                          <a:pt x="321" y="134"/>
                        </a:lnTo>
                        <a:lnTo>
                          <a:pt x="323" y="134"/>
                        </a:lnTo>
                        <a:lnTo>
                          <a:pt x="323" y="132"/>
                        </a:lnTo>
                        <a:lnTo>
                          <a:pt x="321" y="132"/>
                        </a:lnTo>
                        <a:lnTo>
                          <a:pt x="319" y="132"/>
                        </a:lnTo>
                        <a:lnTo>
                          <a:pt x="319" y="134"/>
                        </a:lnTo>
                        <a:lnTo>
                          <a:pt x="314" y="137"/>
                        </a:lnTo>
                        <a:lnTo>
                          <a:pt x="311" y="137"/>
                        </a:lnTo>
                        <a:lnTo>
                          <a:pt x="311" y="139"/>
                        </a:lnTo>
                        <a:lnTo>
                          <a:pt x="309" y="139"/>
                        </a:lnTo>
                        <a:lnTo>
                          <a:pt x="309" y="142"/>
                        </a:lnTo>
                        <a:lnTo>
                          <a:pt x="306" y="142"/>
                        </a:lnTo>
                        <a:lnTo>
                          <a:pt x="306" y="144"/>
                        </a:lnTo>
                        <a:lnTo>
                          <a:pt x="304" y="144"/>
                        </a:lnTo>
                        <a:lnTo>
                          <a:pt x="304" y="146"/>
                        </a:lnTo>
                        <a:lnTo>
                          <a:pt x="301" y="146"/>
                        </a:lnTo>
                        <a:lnTo>
                          <a:pt x="299" y="146"/>
                        </a:lnTo>
                        <a:lnTo>
                          <a:pt x="299" y="144"/>
                        </a:lnTo>
                        <a:lnTo>
                          <a:pt x="299" y="142"/>
                        </a:lnTo>
                        <a:lnTo>
                          <a:pt x="299" y="139"/>
                        </a:lnTo>
                        <a:lnTo>
                          <a:pt x="299" y="137"/>
                        </a:lnTo>
                        <a:lnTo>
                          <a:pt x="299" y="134"/>
                        </a:lnTo>
                        <a:lnTo>
                          <a:pt x="299" y="132"/>
                        </a:lnTo>
                        <a:lnTo>
                          <a:pt x="299" y="129"/>
                        </a:lnTo>
                        <a:lnTo>
                          <a:pt x="301" y="129"/>
                        </a:lnTo>
                        <a:lnTo>
                          <a:pt x="301" y="127"/>
                        </a:lnTo>
                        <a:lnTo>
                          <a:pt x="304" y="127"/>
                        </a:lnTo>
                        <a:lnTo>
                          <a:pt x="304" y="124"/>
                        </a:lnTo>
                        <a:lnTo>
                          <a:pt x="301" y="124"/>
                        </a:lnTo>
                        <a:lnTo>
                          <a:pt x="301" y="127"/>
                        </a:lnTo>
                        <a:lnTo>
                          <a:pt x="299" y="127"/>
                        </a:lnTo>
                        <a:lnTo>
                          <a:pt x="296" y="127"/>
                        </a:lnTo>
                        <a:lnTo>
                          <a:pt x="296" y="124"/>
                        </a:lnTo>
                        <a:lnTo>
                          <a:pt x="296" y="122"/>
                        </a:lnTo>
                        <a:lnTo>
                          <a:pt x="296" y="120"/>
                        </a:lnTo>
                        <a:lnTo>
                          <a:pt x="294" y="122"/>
                        </a:lnTo>
                        <a:lnTo>
                          <a:pt x="294" y="124"/>
                        </a:lnTo>
                        <a:lnTo>
                          <a:pt x="292" y="124"/>
                        </a:lnTo>
                        <a:lnTo>
                          <a:pt x="292" y="122"/>
                        </a:lnTo>
                        <a:lnTo>
                          <a:pt x="292" y="124"/>
                        </a:lnTo>
                        <a:lnTo>
                          <a:pt x="292" y="127"/>
                        </a:lnTo>
                        <a:lnTo>
                          <a:pt x="289" y="124"/>
                        </a:lnTo>
                        <a:lnTo>
                          <a:pt x="287" y="124"/>
                        </a:lnTo>
                        <a:lnTo>
                          <a:pt x="284" y="124"/>
                        </a:lnTo>
                        <a:lnTo>
                          <a:pt x="284" y="127"/>
                        </a:lnTo>
                        <a:lnTo>
                          <a:pt x="287" y="127"/>
                        </a:lnTo>
                        <a:lnTo>
                          <a:pt x="289" y="127"/>
                        </a:lnTo>
                        <a:lnTo>
                          <a:pt x="292" y="127"/>
                        </a:lnTo>
                        <a:lnTo>
                          <a:pt x="294" y="127"/>
                        </a:lnTo>
                        <a:lnTo>
                          <a:pt x="296" y="127"/>
                        </a:lnTo>
                        <a:lnTo>
                          <a:pt x="296" y="129"/>
                        </a:lnTo>
                        <a:lnTo>
                          <a:pt x="296" y="132"/>
                        </a:lnTo>
                        <a:lnTo>
                          <a:pt x="296" y="134"/>
                        </a:lnTo>
                        <a:lnTo>
                          <a:pt x="296" y="137"/>
                        </a:lnTo>
                        <a:lnTo>
                          <a:pt x="294" y="137"/>
                        </a:lnTo>
                        <a:lnTo>
                          <a:pt x="292" y="137"/>
                        </a:lnTo>
                        <a:lnTo>
                          <a:pt x="292" y="139"/>
                        </a:lnTo>
                        <a:lnTo>
                          <a:pt x="294" y="139"/>
                        </a:lnTo>
                        <a:lnTo>
                          <a:pt x="296" y="139"/>
                        </a:lnTo>
                        <a:lnTo>
                          <a:pt x="296" y="142"/>
                        </a:lnTo>
                        <a:lnTo>
                          <a:pt x="296" y="144"/>
                        </a:lnTo>
                        <a:lnTo>
                          <a:pt x="296" y="146"/>
                        </a:lnTo>
                        <a:lnTo>
                          <a:pt x="299" y="146"/>
                        </a:lnTo>
                        <a:lnTo>
                          <a:pt x="301" y="149"/>
                        </a:lnTo>
                        <a:lnTo>
                          <a:pt x="304" y="149"/>
                        </a:lnTo>
                        <a:lnTo>
                          <a:pt x="306" y="151"/>
                        </a:lnTo>
                        <a:lnTo>
                          <a:pt x="306" y="149"/>
                        </a:lnTo>
                        <a:lnTo>
                          <a:pt x="306" y="146"/>
                        </a:lnTo>
                        <a:lnTo>
                          <a:pt x="306" y="144"/>
                        </a:lnTo>
                        <a:lnTo>
                          <a:pt x="309" y="144"/>
                        </a:lnTo>
                        <a:lnTo>
                          <a:pt x="309" y="142"/>
                        </a:lnTo>
                        <a:lnTo>
                          <a:pt x="311" y="139"/>
                        </a:lnTo>
                        <a:lnTo>
                          <a:pt x="314" y="139"/>
                        </a:lnTo>
                        <a:lnTo>
                          <a:pt x="316" y="139"/>
                        </a:lnTo>
                        <a:lnTo>
                          <a:pt x="319" y="139"/>
                        </a:lnTo>
                        <a:lnTo>
                          <a:pt x="321" y="139"/>
                        </a:lnTo>
                        <a:lnTo>
                          <a:pt x="323" y="142"/>
                        </a:lnTo>
                        <a:lnTo>
                          <a:pt x="326" y="144"/>
                        </a:lnTo>
                        <a:lnTo>
                          <a:pt x="328" y="146"/>
                        </a:lnTo>
                        <a:lnTo>
                          <a:pt x="331" y="146"/>
                        </a:lnTo>
                        <a:lnTo>
                          <a:pt x="331" y="149"/>
                        </a:lnTo>
                        <a:lnTo>
                          <a:pt x="331" y="151"/>
                        </a:lnTo>
                        <a:lnTo>
                          <a:pt x="328" y="151"/>
                        </a:lnTo>
                        <a:lnTo>
                          <a:pt x="328" y="154"/>
                        </a:lnTo>
                        <a:lnTo>
                          <a:pt x="326" y="154"/>
                        </a:lnTo>
                        <a:lnTo>
                          <a:pt x="326" y="156"/>
                        </a:lnTo>
                        <a:lnTo>
                          <a:pt x="323" y="156"/>
                        </a:lnTo>
                        <a:lnTo>
                          <a:pt x="323" y="159"/>
                        </a:lnTo>
                        <a:lnTo>
                          <a:pt x="323" y="161"/>
                        </a:lnTo>
                        <a:lnTo>
                          <a:pt x="323" y="164"/>
                        </a:lnTo>
                        <a:lnTo>
                          <a:pt x="323" y="166"/>
                        </a:lnTo>
                        <a:lnTo>
                          <a:pt x="323" y="169"/>
                        </a:lnTo>
                        <a:lnTo>
                          <a:pt x="323" y="171"/>
                        </a:lnTo>
                        <a:lnTo>
                          <a:pt x="321" y="171"/>
                        </a:lnTo>
                        <a:lnTo>
                          <a:pt x="319" y="173"/>
                        </a:lnTo>
                        <a:lnTo>
                          <a:pt x="316" y="173"/>
                        </a:lnTo>
                        <a:lnTo>
                          <a:pt x="316" y="176"/>
                        </a:lnTo>
                        <a:lnTo>
                          <a:pt x="319" y="176"/>
                        </a:lnTo>
                        <a:lnTo>
                          <a:pt x="321" y="173"/>
                        </a:lnTo>
                        <a:lnTo>
                          <a:pt x="323" y="173"/>
                        </a:lnTo>
                        <a:lnTo>
                          <a:pt x="323" y="176"/>
                        </a:lnTo>
                        <a:lnTo>
                          <a:pt x="326" y="178"/>
                        </a:lnTo>
                        <a:lnTo>
                          <a:pt x="326" y="181"/>
                        </a:lnTo>
                        <a:lnTo>
                          <a:pt x="326" y="183"/>
                        </a:lnTo>
                        <a:lnTo>
                          <a:pt x="326" y="186"/>
                        </a:lnTo>
                        <a:lnTo>
                          <a:pt x="326" y="188"/>
                        </a:lnTo>
                        <a:lnTo>
                          <a:pt x="326" y="191"/>
                        </a:lnTo>
                        <a:lnTo>
                          <a:pt x="323" y="191"/>
                        </a:lnTo>
                        <a:lnTo>
                          <a:pt x="321" y="193"/>
                        </a:lnTo>
                        <a:lnTo>
                          <a:pt x="319" y="191"/>
                        </a:lnTo>
                        <a:lnTo>
                          <a:pt x="316" y="191"/>
                        </a:lnTo>
                        <a:lnTo>
                          <a:pt x="316" y="193"/>
                        </a:lnTo>
                        <a:lnTo>
                          <a:pt x="316" y="195"/>
                        </a:lnTo>
                        <a:lnTo>
                          <a:pt x="314" y="195"/>
                        </a:lnTo>
                        <a:lnTo>
                          <a:pt x="311" y="195"/>
                        </a:lnTo>
                        <a:lnTo>
                          <a:pt x="309" y="195"/>
                        </a:lnTo>
                        <a:lnTo>
                          <a:pt x="309" y="193"/>
                        </a:lnTo>
                        <a:lnTo>
                          <a:pt x="306" y="191"/>
                        </a:lnTo>
                        <a:lnTo>
                          <a:pt x="306" y="188"/>
                        </a:lnTo>
                        <a:lnTo>
                          <a:pt x="304" y="186"/>
                        </a:lnTo>
                        <a:lnTo>
                          <a:pt x="304" y="183"/>
                        </a:lnTo>
                        <a:lnTo>
                          <a:pt x="301" y="183"/>
                        </a:lnTo>
                        <a:lnTo>
                          <a:pt x="299" y="181"/>
                        </a:lnTo>
                        <a:lnTo>
                          <a:pt x="296" y="181"/>
                        </a:lnTo>
                        <a:lnTo>
                          <a:pt x="294" y="181"/>
                        </a:lnTo>
                        <a:lnTo>
                          <a:pt x="292" y="181"/>
                        </a:lnTo>
                        <a:lnTo>
                          <a:pt x="292" y="178"/>
                        </a:lnTo>
                        <a:lnTo>
                          <a:pt x="289" y="178"/>
                        </a:lnTo>
                        <a:lnTo>
                          <a:pt x="289" y="176"/>
                        </a:lnTo>
                        <a:lnTo>
                          <a:pt x="292" y="176"/>
                        </a:lnTo>
                        <a:lnTo>
                          <a:pt x="294" y="176"/>
                        </a:lnTo>
                        <a:lnTo>
                          <a:pt x="296" y="173"/>
                        </a:lnTo>
                        <a:lnTo>
                          <a:pt x="296" y="171"/>
                        </a:lnTo>
                        <a:lnTo>
                          <a:pt x="296" y="169"/>
                        </a:lnTo>
                        <a:lnTo>
                          <a:pt x="296" y="166"/>
                        </a:lnTo>
                        <a:lnTo>
                          <a:pt x="294" y="166"/>
                        </a:lnTo>
                        <a:lnTo>
                          <a:pt x="292" y="166"/>
                        </a:lnTo>
                        <a:lnTo>
                          <a:pt x="292" y="169"/>
                        </a:lnTo>
                        <a:lnTo>
                          <a:pt x="289" y="169"/>
                        </a:lnTo>
                        <a:lnTo>
                          <a:pt x="292" y="169"/>
                        </a:lnTo>
                        <a:lnTo>
                          <a:pt x="294" y="169"/>
                        </a:lnTo>
                        <a:lnTo>
                          <a:pt x="294" y="171"/>
                        </a:lnTo>
                        <a:lnTo>
                          <a:pt x="294" y="173"/>
                        </a:lnTo>
                        <a:lnTo>
                          <a:pt x="292" y="173"/>
                        </a:lnTo>
                        <a:lnTo>
                          <a:pt x="289" y="173"/>
                        </a:lnTo>
                        <a:lnTo>
                          <a:pt x="289" y="176"/>
                        </a:lnTo>
                        <a:lnTo>
                          <a:pt x="287" y="176"/>
                        </a:lnTo>
                        <a:lnTo>
                          <a:pt x="287" y="178"/>
                        </a:lnTo>
                        <a:lnTo>
                          <a:pt x="287" y="181"/>
                        </a:lnTo>
                        <a:lnTo>
                          <a:pt x="289" y="181"/>
                        </a:lnTo>
                        <a:lnTo>
                          <a:pt x="292" y="183"/>
                        </a:lnTo>
                        <a:lnTo>
                          <a:pt x="294" y="183"/>
                        </a:lnTo>
                        <a:lnTo>
                          <a:pt x="296" y="183"/>
                        </a:lnTo>
                        <a:lnTo>
                          <a:pt x="299" y="186"/>
                        </a:lnTo>
                        <a:lnTo>
                          <a:pt x="296" y="186"/>
                        </a:lnTo>
                        <a:lnTo>
                          <a:pt x="296" y="188"/>
                        </a:lnTo>
                        <a:lnTo>
                          <a:pt x="299" y="188"/>
                        </a:lnTo>
                        <a:lnTo>
                          <a:pt x="301" y="188"/>
                        </a:lnTo>
                        <a:lnTo>
                          <a:pt x="304" y="191"/>
                        </a:lnTo>
                        <a:lnTo>
                          <a:pt x="304" y="193"/>
                        </a:lnTo>
                        <a:lnTo>
                          <a:pt x="304" y="195"/>
                        </a:lnTo>
                        <a:lnTo>
                          <a:pt x="304" y="198"/>
                        </a:lnTo>
                        <a:lnTo>
                          <a:pt x="306" y="198"/>
                        </a:lnTo>
                        <a:lnTo>
                          <a:pt x="306" y="200"/>
                        </a:lnTo>
                        <a:lnTo>
                          <a:pt x="306" y="203"/>
                        </a:lnTo>
                        <a:lnTo>
                          <a:pt x="306" y="205"/>
                        </a:lnTo>
                        <a:lnTo>
                          <a:pt x="306" y="208"/>
                        </a:lnTo>
                        <a:lnTo>
                          <a:pt x="306" y="210"/>
                        </a:lnTo>
                        <a:lnTo>
                          <a:pt x="306" y="213"/>
                        </a:lnTo>
                        <a:lnTo>
                          <a:pt x="304" y="213"/>
                        </a:lnTo>
                        <a:lnTo>
                          <a:pt x="304" y="215"/>
                        </a:lnTo>
                        <a:lnTo>
                          <a:pt x="301" y="215"/>
                        </a:lnTo>
                        <a:lnTo>
                          <a:pt x="301" y="217"/>
                        </a:lnTo>
                        <a:lnTo>
                          <a:pt x="299" y="217"/>
                        </a:lnTo>
                        <a:lnTo>
                          <a:pt x="299" y="215"/>
                        </a:lnTo>
                        <a:lnTo>
                          <a:pt x="299" y="213"/>
                        </a:lnTo>
                        <a:lnTo>
                          <a:pt x="296" y="210"/>
                        </a:lnTo>
                        <a:lnTo>
                          <a:pt x="296" y="208"/>
                        </a:lnTo>
                        <a:lnTo>
                          <a:pt x="296" y="205"/>
                        </a:lnTo>
                        <a:lnTo>
                          <a:pt x="296" y="203"/>
                        </a:lnTo>
                        <a:lnTo>
                          <a:pt x="294" y="200"/>
                        </a:lnTo>
                        <a:lnTo>
                          <a:pt x="292" y="198"/>
                        </a:lnTo>
                        <a:lnTo>
                          <a:pt x="289" y="198"/>
                        </a:lnTo>
                        <a:lnTo>
                          <a:pt x="287" y="198"/>
                        </a:lnTo>
                        <a:lnTo>
                          <a:pt x="284" y="198"/>
                        </a:lnTo>
                        <a:lnTo>
                          <a:pt x="282" y="198"/>
                        </a:lnTo>
                        <a:lnTo>
                          <a:pt x="282" y="200"/>
                        </a:lnTo>
                        <a:lnTo>
                          <a:pt x="282" y="203"/>
                        </a:lnTo>
                        <a:lnTo>
                          <a:pt x="279" y="205"/>
                        </a:lnTo>
                        <a:lnTo>
                          <a:pt x="279" y="210"/>
                        </a:lnTo>
                        <a:lnTo>
                          <a:pt x="277" y="213"/>
                        </a:lnTo>
                        <a:lnTo>
                          <a:pt x="277" y="210"/>
                        </a:lnTo>
                        <a:lnTo>
                          <a:pt x="274" y="210"/>
                        </a:lnTo>
                        <a:lnTo>
                          <a:pt x="274" y="208"/>
                        </a:lnTo>
                        <a:lnTo>
                          <a:pt x="272" y="208"/>
                        </a:lnTo>
                        <a:lnTo>
                          <a:pt x="270" y="208"/>
                        </a:lnTo>
                        <a:lnTo>
                          <a:pt x="270" y="205"/>
                        </a:lnTo>
                        <a:lnTo>
                          <a:pt x="270" y="203"/>
                        </a:lnTo>
                        <a:lnTo>
                          <a:pt x="274" y="200"/>
                        </a:lnTo>
                        <a:lnTo>
                          <a:pt x="277" y="198"/>
                        </a:lnTo>
                        <a:lnTo>
                          <a:pt x="277" y="195"/>
                        </a:lnTo>
                        <a:lnTo>
                          <a:pt x="277" y="193"/>
                        </a:lnTo>
                        <a:lnTo>
                          <a:pt x="277" y="191"/>
                        </a:lnTo>
                        <a:lnTo>
                          <a:pt x="277" y="188"/>
                        </a:lnTo>
                        <a:lnTo>
                          <a:pt x="274" y="186"/>
                        </a:lnTo>
                        <a:lnTo>
                          <a:pt x="274" y="183"/>
                        </a:lnTo>
                        <a:lnTo>
                          <a:pt x="272" y="183"/>
                        </a:lnTo>
                        <a:lnTo>
                          <a:pt x="270" y="183"/>
                        </a:lnTo>
                        <a:lnTo>
                          <a:pt x="267" y="183"/>
                        </a:lnTo>
                        <a:lnTo>
                          <a:pt x="267" y="186"/>
                        </a:lnTo>
                        <a:lnTo>
                          <a:pt x="265" y="186"/>
                        </a:lnTo>
                        <a:lnTo>
                          <a:pt x="265" y="183"/>
                        </a:lnTo>
                        <a:lnTo>
                          <a:pt x="265" y="181"/>
                        </a:lnTo>
                        <a:lnTo>
                          <a:pt x="265" y="178"/>
                        </a:lnTo>
                        <a:lnTo>
                          <a:pt x="262" y="178"/>
                        </a:lnTo>
                        <a:lnTo>
                          <a:pt x="260" y="178"/>
                        </a:lnTo>
                        <a:lnTo>
                          <a:pt x="255" y="178"/>
                        </a:lnTo>
                        <a:lnTo>
                          <a:pt x="252" y="178"/>
                        </a:lnTo>
                        <a:lnTo>
                          <a:pt x="250" y="178"/>
                        </a:lnTo>
                        <a:lnTo>
                          <a:pt x="248" y="178"/>
                        </a:lnTo>
                        <a:lnTo>
                          <a:pt x="245" y="178"/>
                        </a:lnTo>
                        <a:lnTo>
                          <a:pt x="243" y="178"/>
                        </a:lnTo>
                        <a:lnTo>
                          <a:pt x="243" y="176"/>
                        </a:lnTo>
                        <a:lnTo>
                          <a:pt x="243" y="173"/>
                        </a:lnTo>
                        <a:lnTo>
                          <a:pt x="245" y="173"/>
                        </a:lnTo>
                        <a:lnTo>
                          <a:pt x="248" y="173"/>
                        </a:lnTo>
                        <a:lnTo>
                          <a:pt x="250" y="171"/>
                        </a:lnTo>
                        <a:lnTo>
                          <a:pt x="252" y="171"/>
                        </a:lnTo>
                        <a:lnTo>
                          <a:pt x="252" y="169"/>
                        </a:lnTo>
                        <a:lnTo>
                          <a:pt x="250" y="169"/>
                        </a:lnTo>
                        <a:lnTo>
                          <a:pt x="248" y="169"/>
                        </a:lnTo>
                        <a:lnTo>
                          <a:pt x="245" y="169"/>
                        </a:lnTo>
                        <a:lnTo>
                          <a:pt x="243" y="169"/>
                        </a:lnTo>
                        <a:lnTo>
                          <a:pt x="243" y="171"/>
                        </a:lnTo>
                        <a:lnTo>
                          <a:pt x="240" y="171"/>
                        </a:lnTo>
                        <a:lnTo>
                          <a:pt x="240" y="173"/>
                        </a:lnTo>
                        <a:lnTo>
                          <a:pt x="238" y="173"/>
                        </a:lnTo>
                        <a:lnTo>
                          <a:pt x="240" y="176"/>
                        </a:lnTo>
                        <a:lnTo>
                          <a:pt x="243" y="178"/>
                        </a:lnTo>
                        <a:lnTo>
                          <a:pt x="243" y="181"/>
                        </a:lnTo>
                        <a:lnTo>
                          <a:pt x="245" y="181"/>
                        </a:lnTo>
                        <a:lnTo>
                          <a:pt x="248" y="181"/>
                        </a:lnTo>
                        <a:lnTo>
                          <a:pt x="255" y="178"/>
                        </a:lnTo>
                        <a:lnTo>
                          <a:pt x="260" y="178"/>
                        </a:lnTo>
                        <a:lnTo>
                          <a:pt x="262" y="181"/>
                        </a:lnTo>
                        <a:lnTo>
                          <a:pt x="262" y="183"/>
                        </a:lnTo>
                        <a:lnTo>
                          <a:pt x="262" y="186"/>
                        </a:lnTo>
                        <a:lnTo>
                          <a:pt x="260" y="186"/>
                        </a:lnTo>
                        <a:lnTo>
                          <a:pt x="257" y="188"/>
                        </a:lnTo>
                      </a:path>
                    </a:pathLst>
                  </a:custGeom>
                  <a:solidFill>
                    <a:srgbClr val="669900">
                      <a:alpha val="25000"/>
                    </a:srgbClr>
                  </a:solidFill>
                  <a:ln w="3175">
                    <a:noFill/>
                    <a:prstDash val="solid"/>
                    <a:round/>
                    <a:headEnd/>
                    <a:tailEnd/>
                  </a:ln>
                </p:spPr>
                <p:txBody>
                  <a:bodyPr/>
                  <a:lstStyle/>
                  <a:p>
                    <a:endParaRPr lang="es-SV"/>
                  </a:p>
                </p:txBody>
              </p:sp>
              <p:sp>
                <p:nvSpPr>
                  <p:cNvPr id="150546" name="Freeform 3090"/>
                  <p:cNvSpPr>
                    <a:spLocks/>
                  </p:cNvSpPr>
                  <p:nvPr/>
                </p:nvSpPr>
                <p:spPr bwMode="auto">
                  <a:xfrm>
                    <a:off x="5472" y="3378"/>
                    <a:ext cx="10" cy="8"/>
                  </a:xfrm>
                  <a:custGeom>
                    <a:avLst/>
                    <a:gdLst/>
                    <a:ahLst/>
                    <a:cxnLst>
                      <a:cxn ang="0">
                        <a:pos x="5" y="5"/>
                      </a:cxn>
                      <a:cxn ang="0">
                        <a:pos x="2" y="5"/>
                      </a:cxn>
                      <a:cxn ang="0">
                        <a:pos x="0" y="3"/>
                      </a:cxn>
                      <a:cxn ang="0">
                        <a:pos x="0" y="0"/>
                      </a:cxn>
                      <a:cxn ang="0">
                        <a:pos x="2" y="0"/>
                      </a:cxn>
                      <a:cxn ang="0">
                        <a:pos x="5" y="0"/>
                      </a:cxn>
                      <a:cxn ang="0">
                        <a:pos x="7" y="0"/>
                      </a:cxn>
                      <a:cxn ang="0">
                        <a:pos x="10" y="0"/>
                      </a:cxn>
                      <a:cxn ang="0">
                        <a:pos x="10" y="3"/>
                      </a:cxn>
                      <a:cxn ang="0">
                        <a:pos x="10" y="5"/>
                      </a:cxn>
                      <a:cxn ang="0">
                        <a:pos x="10" y="8"/>
                      </a:cxn>
                      <a:cxn ang="0">
                        <a:pos x="7" y="8"/>
                      </a:cxn>
                      <a:cxn ang="0">
                        <a:pos x="5" y="5"/>
                      </a:cxn>
                    </a:cxnLst>
                    <a:rect l="0" t="0" r="r" b="b"/>
                    <a:pathLst>
                      <a:path w="10" h="8">
                        <a:moveTo>
                          <a:pt x="5" y="5"/>
                        </a:moveTo>
                        <a:lnTo>
                          <a:pt x="2" y="5"/>
                        </a:lnTo>
                        <a:lnTo>
                          <a:pt x="0" y="3"/>
                        </a:lnTo>
                        <a:lnTo>
                          <a:pt x="0" y="0"/>
                        </a:lnTo>
                        <a:lnTo>
                          <a:pt x="2" y="0"/>
                        </a:lnTo>
                        <a:lnTo>
                          <a:pt x="5" y="0"/>
                        </a:lnTo>
                        <a:lnTo>
                          <a:pt x="7" y="0"/>
                        </a:lnTo>
                        <a:lnTo>
                          <a:pt x="10" y="0"/>
                        </a:lnTo>
                        <a:lnTo>
                          <a:pt x="10" y="3"/>
                        </a:lnTo>
                        <a:lnTo>
                          <a:pt x="10" y="5"/>
                        </a:lnTo>
                        <a:lnTo>
                          <a:pt x="10" y="8"/>
                        </a:lnTo>
                        <a:lnTo>
                          <a:pt x="7" y="8"/>
                        </a:lnTo>
                        <a:lnTo>
                          <a:pt x="5" y="5"/>
                        </a:lnTo>
                      </a:path>
                    </a:pathLst>
                  </a:custGeom>
                  <a:solidFill>
                    <a:srgbClr val="669900">
                      <a:alpha val="25000"/>
                    </a:srgbClr>
                  </a:solidFill>
                  <a:ln w="3175">
                    <a:noFill/>
                    <a:prstDash val="solid"/>
                    <a:round/>
                    <a:headEnd/>
                    <a:tailEnd/>
                  </a:ln>
                </p:spPr>
                <p:txBody>
                  <a:bodyPr/>
                  <a:lstStyle/>
                  <a:p>
                    <a:endParaRPr lang="es-SV"/>
                  </a:p>
                </p:txBody>
              </p:sp>
              <p:sp>
                <p:nvSpPr>
                  <p:cNvPr id="150547" name="Freeform 3091"/>
                  <p:cNvSpPr>
                    <a:spLocks/>
                  </p:cNvSpPr>
                  <p:nvPr/>
                </p:nvSpPr>
                <p:spPr bwMode="auto">
                  <a:xfrm>
                    <a:off x="5467" y="3398"/>
                    <a:ext cx="5" cy="2"/>
                  </a:xfrm>
                  <a:custGeom>
                    <a:avLst/>
                    <a:gdLst/>
                    <a:ahLst/>
                    <a:cxnLst>
                      <a:cxn ang="0">
                        <a:pos x="2" y="2"/>
                      </a:cxn>
                      <a:cxn ang="0">
                        <a:pos x="0" y="2"/>
                      </a:cxn>
                      <a:cxn ang="0">
                        <a:pos x="0" y="0"/>
                      </a:cxn>
                      <a:cxn ang="0">
                        <a:pos x="2" y="0"/>
                      </a:cxn>
                      <a:cxn ang="0">
                        <a:pos x="5" y="0"/>
                      </a:cxn>
                      <a:cxn ang="0">
                        <a:pos x="5" y="2"/>
                      </a:cxn>
                      <a:cxn ang="0">
                        <a:pos x="2" y="2"/>
                      </a:cxn>
                    </a:cxnLst>
                    <a:rect l="0" t="0" r="r" b="b"/>
                    <a:pathLst>
                      <a:path w="5" h="2">
                        <a:moveTo>
                          <a:pt x="2" y="2"/>
                        </a:moveTo>
                        <a:lnTo>
                          <a:pt x="0" y="2"/>
                        </a:lnTo>
                        <a:lnTo>
                          <a:pt x="0" y="0"/>
                        </a:lnTo>
                        <a:lnTo>
                          <a:pt x="2" y="0"/>
                        </a:lnTo>
                        <a:lnTo>
                          <a:pt x="5" y="0"/>
                        </a:lnTo>
                        <a:lnTo>
                          <a:pt x="5" y="2"/>
                        </a:lnTo>
                        <a:lnTo>
                          <a:pt x="2" y="2"/>
                        </a:lnTo>
                      </a:path>
                    </a:pathLst>
                  </a:custGeom>
                  <a:solidFill>
                    <a:srgbClr val="669900">
                      <a:alpha val="25000"/>
                    </a:srgbClr>
                  </a:solidFill>
                  <a:ln w="3175">
                    <a:noFill/>
                    <a:prstDash val="solid"/>
                    <a:round/>
                    <a:headEnd/>
                    <a:tailEnd/>
                  </a:ln>
                </p:spPr>
                <p:txBody>
                  <a:bodyPr/>
                  <a:lstStyle/>
                  <a:p>
                    <a:endParaRPr lang="es-SV"/>
                  </a:p>
                </p:txBody>
              </p:sp>
              <p:sp>
                <p:nvSpPr>
                  <p:cNvPr id="150548" name="Freeform 3092"/>
                  <p:cNvSpPr>
                    <a:spLocks/>
                  </p:cNvSpPr>
                  <p:nvPr/>
                </p:nvSpPr>
                <p:spPr bwMode="auto">
                  <a:xfrm>
                    <a:off x="5479" y="3398"/>
                    <a:ext cx="8" cy="7"/>
                  </a:xfrm>
                  <a:custGeom>
                    <a:avLst/>
                    <a:gdLst/>
                    <a:ahLst/>
                    <a:cxnLst>
                      <a:cxn ang="0">
                        <a:pos x="3" y="5"/>
                      </a:cxn>
                      <a:cxn ang="0">
                        <a:pos x="0" y="5"/>
                      </a:cxn>
                      <a:cxn ang="0">
                        <a:pos x="0" y="2"/>
                      </a:cxn>
                      <a:cxn ang="0">
                        <a:pos x="0" y="0"/>
                      </a:cxn>
                      <a:cxn ang="0">
                        <a:pos x="3" y="0"/>
                      </a:cxn>
                      <a:cxn ang="0">
                        <a:pos x="3" y="2"/>
                      </a:cxn>
                      <a:cxn ang="0">
                        <a:pos x="5" y="2"/>
                      </a:cxn>
                      <a:cxn ang="0">
                        <a:pos x="8" y="5"/>
                      </a:cxn>
                      <a:cxn ang="0">
                        <a:pos x="5" y="5"/>
                      </a:cxn>
                      <a:cxn ang="0">
                        <a:pos x="5" y="7"/>
                      </a:cxn>
                      <a:cxn ang="0">
                        <a:pos x="3" y="7"/>
                      </a:cxn>
                      <a:cxn ang="0">
                        <a:pos x="3" y="5"/>
                      </a:cxn>
                    </a:cxnLst>
                    <a:rect l="0" t="0" r="r" b="b"/>
                    <a:pathLst>
                      <a:path w="8" h="7">
                        <a:moveTo>
                          <a:pt x="3" y="5"/>
                        </a:moveTo>
                        <a:lnTo>
                          <a:pt x="0" y="5"/>
                        </a:lnTo>
                        <a:lnTo>
                          <a:pt x="0" y="2"/>
                        </a:lnTo>
                        <a:lnTo>
                          <a:pt x="0" y="0"/>
                        </a:lnTo>
                        <a:lnTo>
                          <a:pt x="3" y="0"/>
                        </a:lnTo>
                        <a:lnTo>
                          <a:pt x="3" y="2"/>
                        </a:lnTo>
                        <a:lnTo>
                          <a:pt x="5" y="2"/>
                        </a:lnTo>
                        <a:lnTo>
                          <a:pt x="8" y="5"/>
                        </a:lnTo>
                        <a:lnTo>
                          <a:pt x="5" y="5"/>
                        </a:lnTo>
                        <a:lnTo>
                          <a:pt x="5" y="7"/>
                        </a:lnTo>
                        <a:lnTo>
                          <a:pt x="3" y="7"/>
                        </a:lnTo>
                        <a:lnTo>
                          <a:pt x="3" y="5"/>
                        </a:lnTo>
                      </a:path>
                    </a:pathLst>
                  </a:custGeom>
                  <a:solidFill>
                    <a:srgbClr val="669900">
                      <a:alpha val="25000"/>
                    </a:srgbClr>
                  </a:solidFill>
                  <a:ln w="3175">
                    <a:noFill/>
                    <a:prstDash val="solid"/>
                    <a:round/>
                    <a:headEnd/>
                    <a:tailEnd/>
                  </a:ln>
                </p:spPr>
                <p:txBody>
                  <a:bodyPr/>
                  <a:lstStyle/>
                  <a:p>
                    <a:endParaRPr lang="es-SV"/>
                  </a:p>
                </p:txBody>
              </p:sp>
              <p:sp>
                <p:nvSpPr>
                  <p:cNvPr id="150549" name="Freeform 3093"/>
                  <p:cNvSpPr>
                    <a:spLocks/>
                  </p:cNvSpPr>
                  <p:nvPr/>
                </p:nvSpPr>
                <p:spPr bwMode="auto">
                  <a:xfrm>
                    <a:off x="5450" y="3454"/>
                    <a:ext cx="19" cy="22"/>
                  </a:xfrm>
                  <a:custGeom>
                    <a:avLst/>
                    <a:gdLst/>
                    <a:ahLst/>
                    <a:cxnLst>
                      <a:cxn ang="0">
                        <a:pos x="14" y="13"/>
                      </a:cxn>
                      <a:cxn ang="0">
                        <a:pos x="17" y="13"/>
                      </a:cxn>
                      <a:cxn ang="0">
                        <a:pos x="19" y="13"/>
                      </a:cxn>
                      <a:cxn ang="0">
                        <a:pos x="19" y="15"/>
                      </a:cxn>
                      <a:cxn ang="0">
                        <a:pos x="17" y="15"/>
                      </a:cxn>
                      <a:cxn ang="0">
                        <a:pos x="17" y="17"/>
                      </a:cxn>
                      <a:cxn ang="0">
                        <a:pos x="14" y="17"/>
                      </a:cxn>
                      <a:cxn ang="0">
                        <a:pos x="14" y="20"/>
                      </a:cxn>
                      <a:cxn ang="0">
                        <a:pos x="12" y="22"/>
                      </a:cxn>
                      <a:cxn ang="0">
                        <a:pos x="12" y="20"/>
                      </a:cxn>
                      <a:cxn ang="0">
                        <a:pos x="10" y="20"/>
                      </a:cxn>
                      <a:cxn ang="0">
                        <a:pos x="7" y="20"/>
                      </a:cxn>
                      <a:cxn ang="0">
                        <a:pos x="5" y="17"/>
                      </a:cxn>
                      <a:cxn ang="0">
                        <a:pos x="2" y="17"/>
                      </a:cxn>
                      <a:cxn ang="0">
                        <a:pos x="0" y="17"/>
                      </a:cxn>
                      <a:cxn ang="0">
                        <a:pos x="0" y="15"/>
                      </a:cxn>
                      <a:cxn ang="0">
                        <a:pos x="0" y="13"/>
                      </a:cxn>
                      <a:cxn ang="0">
                        <a:pos x="0" y="10"/>
                      </a:cxn>
                      <a:cxn ang="0">
                        <a:pos x="0" y="8"/>
                      </a:cxn>
                      <a:cxn ang="0">
                        <a:pos x="0" y="5"/>
                      </a:cxn>
                      <a:cxn ang="0">
                        <a:pos x="0" y="3"/>
                      </a:cxn>
                      <a:cxn ang="0">
                        <a:pos x="2" y="3"/>
                      </a:cxn>
                      <a:cxn ang="0">
                        <a:pos x="2" y="0"/>
                      </a:cxn>
                      <a:cxn ang="0">
                        <a:pos x="5" y="0"/>
                      </a:cxn>
                      <a:cxn ang="0">
                        <a:pos x="5" y="3"/>
                      </a:cxn>
                      <a:cxn ang="0">
                        <a:pos x="5" y="5"/>
                      </a:cxn>
                      <a:cxn ang="0">
                        <a:pos x="7" y="8"/>
                      </a:cxn>
                      <a:cxn ang="0">
                        <a:pos x="7" y="10"/>
                      </a:cxn>
                      <a:cxn ang="0">
                        <a:pos x="7" y="13"/>
                      </a:cxn>
                      <a:cxn ang="0">
                        <a:pos x="10" y="13"/>
                      </a:cxn>
                      <a:cxn ang="0">
                        <a:pos x="12" y="13"/>
                      </a:cxn>
                      <a:cxn ang="0">
                        <a:pos x="14" y="13"/>
                      </a:cxn>
                    </a:cxnLst>
                    <a:rect l="0" t="0" r="r" b="b"/>
                    <a:pathLst>
                      <a:path w="19" h="22">
                        <a:moveTo>
                          <a:pt x="14" y="13"/>
                        </a:moveTo>
                        <a:lnTo>
                          <a:pt x="17" y="13"/>
                        </a:lnTo>
                        <a:lnTo>
                          <a:pt x="19" y="13"/>
                        </a:lnTo>
                        <a:lnTo>
                          <a:pt x="19" y="15"/>
                        </a:lnTo>
                        <a:lnTo>
                          <a:pt x="17" y="15"/>
                        </a:lnTo>
                        <a:lnTo>
                          <a:pt x="17" y="17"/>
                        </a:lnTo>
                        <a:lnTo>
                          <a:pt x="14" y="17"/>
                        </a:lnTo>
                        <a:lnTo>
                          <a:pt x="14" y="20"/>
                        </a:lnTo>
                        <a:lnTo>
                          <a:pt x="12" y="22"/>
                        </a:lnTo>
                        <a:lnTo>
                          <a:pt x="12" y="20"/>
                        </a:lnTo>
                        <a:lnTo>
                          <a:pt x="10" y="20"/>
                        </a:lnTo>
                        <a:lnTo>
                          <a:pt x="7" y="20"/>
                        </a:lnTo>
                        <a:lnTo>
                          <a:pt x="5" y="17"/>
                        </a:lnTo>
                        <a:lnTo>
                          <a:pt x="2" y="17"/>
                        </a:lnTo>
                        <a:lnTo>
                          <a:pt x="0" y="17"/>
                        </a:lnTo>
                        <a:lnTo>
                          <a:pt x="0" y="15"/>
                        </a:lnTo>
                        <a:lnTo>
                          <a:pt x="0" y="13"/>
                        </a:lnTo>
                        <a:lnTo>
                          <a:pt x="0" y="10"/>
                        </a:lnTo>
                        <a:lnTo>
                          <a:pt x="0" y="8"/>
                        </a:lnTo>
                        <a:lnTo>
                          <a:pt x="0" y="5"/>
                        </a:lnTo>
                        <a:lnTo>
                          <a:pt x="0" y="3"/>
                        </a:lnTo>
                        <a:lnTo>
                          <a:pt x="2" y="3"/>
                        </a:lnTo>
                        <a:lnTo>
                          <a:pt x="2" y="0"/>
                        </a:lnTo>
                        <a:lnTo>
                          <a:pt x="5" y="0"/>
                        </a:lnTo>
                        <a:lnTo>
                          <a:pt x="5" y="3"/>
                        </a:lnTo>
                        <a:lnTo>
                          <a:pt x="5" y="5"/>
                        </a:lnTo>
                        <a:lnTo>
                          <a:pt x="7" y="8"/>
                        </a:lnTo>
                        <a:lnTo>
                          <a:pt x="7" y="10"/>
                        </a:lnTo>
                        <a:lnTo>
                          <a:pt x="7" y="13"/>
                        </a:lnTo>
                        <a:lnTo>
                          <a:pt x="10" y="13"/>
                        </a:lnTo>
                        <a:lnTo>
                          <a:pt x="12" y="13"/>
                        </a:lnTo>
                        <a:lnTo>
                          <a:pt x="14" y="13"/>
                        </a:lnTo>
                      </a:path>
                    </a:pathLst>
                  </a:custGeom>
                  <a:solidFill>
                    <a:srgbClr val="669900">
                      <a:alpha val="25000"/>
                    </a:srgbClr>
                  </a:solidFill>
                  <a:ln w="3175">
                    <a:noFill/>
                    <a:prstDash val="solid"/>
                    <a:round/>
                    <a:headEnd/>
                    <a:tailEnd/>
                  </a:ln>
                </p:spPr>
                <p:txBody>
                  <a:bodyPr/>
                  <a:lstStyle/>
                  <a:p>
                    <a:endParaRPr lang="es-SV"/>
                  </a:p>
                </p:txBody>
              </p:sp>
              <p:sp>
                <p:nvSpPr>
                  <p:cNvPr id="150550" name="Freeform 3094"/>
                  <p:cNvSpPr>
                    <a:spLocks/>
                  </p:cNvSpPr>
                  <p:nvPr/>
                </p:nvSpPr>
                <p:spPr bwMode="auto">
                  <a:xfrm>
                    <a:off x="5139" y="3474"/>
                    <a:ext cx="12" cy="2"/>
                  </a:xfrm>
                  <a:custGeom>
                    <a:avLst/>
                    <a:gdLst/>
                    <a:ahLst/>
                    <a:cxnLst>
                      <a:cxn ang="0">
                        <a:pos x="7" y="0"/>
                      </a:cxn>
                      <a:cxn ang="0">
                        <a:pos x="10" y="0"/>
                      </a:cxn>
                      <a:cxn ang="0">
                        <a:pos x="12" y="0"/>
                      </a:cxn>
                      <a:cxn ang="0">
                        <a:pos x="12" y="2"/>
                      </a:cxn>
                      <a:cxn ang="0">
                        <a:pos x="7" y="2"/>
                      </a:cxn>
                      <a:cxn ang="0">
                        <a:pos x="5" y="2"/>
                      </a:cxn>
                      <a:cxn ang="0">
                        <a:pos x="2" y="2"/>
                      </a:cxn>
                      <a:cxn ang="0">
                        <a:pos x="0" y="2"/>
                      </a:cxn>
                      <a:cxn ang="0">
                        <a:pos x="2" y="0"/>
                      </a:cxn>
                      <a:cxn ang="0">
                        <a:pos x="5" y="0"/>
                      </a:cxn>
                      <a:cxn ang="0">
                        <a:pos x="7" y="0"/>
                      </a:cxn>
                    </a:cxnLst>
                    <a:rect l="0" t="0" r="r" b="b"/>
                    <a:pathLst>
                      <a:path w="12" h="2">
                        <a:moveTo>
                          <a:pt x="7" y="0"/>
                        </a:moveTo>
                        <a:lnTo>
                          <a:pt x="10" y="0"/>
                        </a:lnTo>
                        <a:lnTo>
                          <a:pt x="12" y="0"/>
                        </a:lnTo>
                        <a:lnTo>
                          <a:pt x="12" y="2"/>
                        </a:lnTo>
                        <a:lnTo>
                          <a:pt x="7" y="2"/>
                        </a:lnTo>
                        <a:lnTo>
                          <a:pt x="5" y="2"/>
                        </a:lnTo>
                        <a:lnTo>
                          <a:pt x="2" y="2"/>
                        </a:lnTo>
                        <a:lnTo>
                          <a:pt x="0" y="2"/>
                        </a:lnTo>
                        <a:lnTo>
                          <a:pt x="2" y="0"/>
                        </a:lnTo>
                        <a:lnTo>
                          <a:pt x="5" y="0"/>
                        </a:lnTo>
                        <a:lnTo>
                          <a:pt x="7" y="0"/>
                        </a:lnTo>
                      </a:path>
                    </a:pathLst>
                  </a:custGeom>
                  <a:solidFill>
                    <a:srgbClr val="669900">
                      <a:alpha val="25000"/>
                    </a:srgbClr>
                  </a:solidFill>
                  <a:ln w="3175">
                    <a:noFill/>
                    <a:prstDash val="solid"/>
                    <a:round/>
                    <a:headEnd/>
                    <a:tailEnd/>
                  </a:ln>
                </p:spPr>
                <p:txBody>
                  <a:bodyPr/>
                  <a:lstStyle/>
                  <a:p>
                    <a:endParaRPr lang="es-SV"/>
                  </a:p>
                </p:txBody>
              </p:sp>
              <p:sp>
                <p:nvSpPr>
                  <p:cNvPr id="150551" name="Freeform 3095"/>
                  <p:cNvSpPr>
                    <a:spLocks/>
                  </p:cNvSpPr>
                  <p:nvPr/>
                </p:nvSpPr>
                <p:spPr bwMode="auto">
                  <a:xfrm>
                    <a:off x="5141" y="3474"/>
                    <a:ext cx="25" cy="17"/>
                  </a:xfrm>
                  <a:custGeom>
                    <a:avLst/>
                    <a:gdLst/>
                    <a:ahLst/>
                    <a:cxnLst>
                      <a:cxn ang="0">
                        <a:pos x="25" y="0"/>
                      </a:cxn>
                      <a:cxn ang="0">
                        <a:pos x="25" y="2"/>
                      </a:cxn>
                      <a:cxn ang="0">
                        <a:pos x="25" y="5"/>
                      </a:cxn>
                      <a:cxn ang="0">
                        <a:pos x="22" y="7"/>
                      </a:cxn>
                      <a:cxn ang="0">
                        <a:pos x="22" y="10"/>
                      </a:cxn>
                      <a:cxn ang="0">
                        <a:pos x="20" y="10"/>
                      </a:cxn>
                      <a:cxn ang="0">
                        <a:pos x="20" y="12"/>
                      </a:cxn>
                      <a:cxn ang="0">
                        <a:pos x="22" y="15"/>
                      </a:cxn>
                      <a:cxn ang="0">
                        <a:pos x="20" y="15"/>
                      </a:cxn>
                      <a:cxn ang="0">
                        <a:pos x="20" y="17"/>
                      </a:cxn>
                      <a:cxn ang="0">
                        <a:pos x="18" y="17"/>
                      </a:cxn>
                      <a:cxn ang="0">
                        <a:pos x="15" y="17"/>
                      </a:cxn>
                      <a:cxn ang="0">
                        <a:pos x="13" y="17"/>
                      </a:cxn>
                      <a:cxn ang="0">
                        <a:pos x="10" y="17"/>
                      </a:cxn>
                      <a:cxn ang="0">
                        <a:pos x="13" y="17"/>
                      </a:cxn>
                      <a:cxn ang="0">
                        <a:pos x="13" y="15"/>
                      </a:cxn>
                      <a:cxn ang="0">
                        <a:pos x="15" y="15"/>
                      </a:cxn>
                      <a:cxn ang="0">
                        <a:pos x="13" y="15"/>
                      </a:cxn>
                      <a:cxn ang="0">
                        <a:pos x="10" y="15"/>
                      </a:cxn>
                      <a:cxn ang="0">
                        <a:pos x="10" y="12"/>
                      </a:cxn>
                      <a:cxn ang="0">
                        <a:pos x="8" y="12"/>
                      </a:cxn>
                      <a:cxn ang="0">
                        <a:pos x="5" y="12"/>
                      </a:cxn>
                      <a:cxn ang="0">
                        <a:pos x="3" y="12"/>
                      </a:cxn>
                      <a:cxn ang="0">
                        <a:pos x="0" y="12"/>
                      </a:cxn>
                      <a:cxn ang="0">
                        <a:pos x="0" y="10"/>
                      </a:cxn>
                      <a:cxn ang="0">
                        <a:pos x="3" y="10"/>
                      </a:cxn>
                      <a:cxn ang="0">
                        <a:pos x="3" y="7"/>
                      </a:cxn>
                      <a:cxn ang="0">
                        <a:pos x="3" y="5"/>
                      </a:cxn>
                      <a:cxn ang="0">
                        <a:pos x="5" y="5"/>
                      </a:cxn>
                      <a:cxn ang="0">
                        <a:pos x="8" y="5"/>
                      </a:cxn>
                      <a:cxn ang="0">
                        <a:pos x="10" y="5"/>
                      </a:cxn>
                      <a:cxn ang="0">
                        <a:pos x="15" y="2"/>
                      </a:cxn>
                      <a:cxn ang="0">
                        <a:pos x="18" y="2"/>
                      </a:cxn>
                      <a:cxn ang="0">
                        <a:pos x="20" y="0"/>
                      </a:cxn>
                      <a:cxn ang="0">
                        <a:pos x="22" y="0"/>
                      </a:cxn>
                      <a:cxn ang="0">
                        <a:pos x="25" y="0"/>
                      </a:cxn>
                    </a:cxnLst>
                    <a:rect l="0" t="0" r="r" b="b"/>
                    <a:pathLst>
                      <a:path w="25" h="17">
                        <a:moveTo>
                          <a:pt x="25" y="0"/>
                        </a:moveTo>
                        <a:lnTo>
                          <a:pt x="25" y="2"/>
                        </a:lnTo>
                        <a:lnTo>
                          <a:pt x="25" y="5"/>
                        </a:lnTo>
                        <a:lnTo>
                          <a:pt x="22" y="7"/>
                        </a:lnTo>
                        <a:lnTo>
                          <a:pt x="22" y="10"/>
                        </a:lnTo>
                        <a:lnTo>
                          <a:pt x="20" y="10"/>
                        </a:lnTo>
                        <a:lnTo>
                          <a:pt x="20" y="12"/>
                        </a:lnTo>
                        <a:lnTo>
                          <a:pt x="22" y="15"/>
                        </a:lnTo>
                        <a:lnTo>
                          <a:pt x="20" y="15"/>
                        </a:lnTo>
                        <a:lnTo>
                          <a:pt x="20" y="17"/>
                        </a:lnTo>
                        <a:lnTo>
                          <a:pt x="18" y="17"/>
                        </a:lnTo>
                        <a:lnTo>
                          <a:pt x="15" y="17"/>
                        </a:lnTo>
                        <a:lnTo>
                          <a:pt x="13" y="17"/>
                        </a:lnTo>
                        <a:lnTo>
                          <a:pt x="10" y="17"/>
                        </a:lnTo>
                        <a:lnTo>
                          <a:pt x="13" y="17"/>
                        </a:lnTo>
                        <a:lnTo>
                          <a:pt x="13" y="15"/>
                        </a:lnTo>
                        <a:lnTo>
                          <a:pt x="15" y="15"/>
                        </a:lnTo>
                        <a:lnTo>
                          <a:pt x="13" y="15"/>
                        </a:lnTo>
                        <a:lnTo>
                          <a:pt x="10" y="15"/>
                        </a:lnTo>
                        <a:lnTo>
                          <a:pt x="10" y="12"/>
                        </a:lnTo>
                        <a:lnTo>
                          <a:pt x="8" y="12"/>
                        </a:lnTo>
                        <a:lnTo>
                          <a:pt x="5" y="12"/>
                        </a:lnTo>
                        <a:lnTo>
                          <a:pt x="3" y="12"/>
                        </a:lnTo>
                        <a:lnTo>
                          <a:pt x="0" y="12"/>
                        </a:lnTo>
                        <a:lnTo>
                          <a:pt x="0" y="10"/>
                        </a:lnTo>
                        <a:lnTo>
                          <a:pt x="3" y="10"/>
                        </a:lnTo>
                        <a:lnTo>
                          <a:pt x="3" y="7"/>
                        </a:lnTo>
                        <a:lnTo>
                          <a:pt x="3" y="5"/>
                        </a:lnTo>
                        <a:lnTo>
                          <a:pt x="5" y="5"/>
                        </a:lnTo>
                        <a:lnTo>
                          <a:pt x="8" y="5"/>
                        </a:lnTo>
                        <a:lnTo>
                          <a:pt x="10" y="5"/>
                        </a:lnTo>
                        <a:lnTo>
                          <a:pt x="15" y="2"/>
                        </a:lnTo>
                        <a:lnTo>
                          <a:pt x="18" y="2"/>
                        </a:lnTo>
                        <a:lnTo>
                          <a:pt x="20" y="0"/>
                        </a:lnTo>
                        <a:lnTo>
                          <a:pt x="22" y="0"/>
                        </a:lnTo>
                        <a:lnTo>
                          <a:pt x="25" y="0"/>
                        </a:lnTo>
                      </a:path>
                    </a:pathLst>
                  </a:custGeom>
                  <a:solidFill>
                    <a:srgbClr val="669900">
                      <a:alpha val="25000"/>
                    </a:srgbClr>
                  </a:solidFill>
                  <a:ln w="3175">
                    <a:noFill/>
                    <a:prstDash val="solid"/>
                    <a:round/>
                    <a:headEnd/>
                    <a:tailEnd/>
                  </a:ln>
                </p:spPr>
                <p:txBody>
                  <a:bodyPr/>
                  <a:lstStyle/>
                  <a:p>
                    <a:endParaRPr lang="es-SV"/>
                  </a:p>
                </p:txBody>
              </p:sp>
              <p:sp>
                <p:nvSpPr>
                  <p:cNvPr id="150552" name="Rectangle 3096"/>
                  <p:cNvSpPr>
                    <a:spLocks noChangeArrowheads="1"/>
                  </p:cNvSpPr>
                  <p:nvPr/>
                </p:nvSpPr>
                <p:spPr bwMode="auto">
                  <a:xfrm>
                    <a:off x="5166" y="3481"/>
                    <a:ext cx="2" cy="3"/>
                  </a:xfrm>
                  <a:prstGeom prst="rect">
                    <a:avLst/>
                  </a:prstGeom>
                  <a:solidFill>
                    <a:srgbClr val="669900">
                      <a:alpha val="25000"/>
                    </a:srgbClr>
                  </a:solidFill>
                  <a:ln w="3175">
                    <a:noFill/>
                    <a:miter lim="800000"/>
                    <a:headEnd/>
                    <a:tailEnd/>
                  </a:ln>
                </p:spPr>
                <p:txBody>
                  <a:bodyPr/>
                  <a:lstStyle/>
                  <a:p>
                    <a:endParaRPr lang="es-SV"/>
                  </a:p>
                </p:txBody>
              </p:sp>
              <p:sp>
                <p:nvSpPr>
                  <p:cNvPr id="150553" name="Freeform 3097"/>
                  <p:cNvSpPr>
                    <a:spLocks/>
                  </p:cNvSpPr>
                  <p:nvPr/>
                </p:nvSpPr>
                <p:spPr bwMode="auto">
                  <a:xfrm>
                    <a:off x="5161" y="3486"/>
                    <a:ext cx="7" cy="15"/>
                  </a:xfrm>
                  <a:custGeom>
                    <a:avLst/>
                    <a:gdLst/>
                    <a:ahLst/>
                    <a:cxnLst>
                      <a:cxn ang="0">
                        <a:pos x="7" y="10"/>
                      </a:cxn>
                      <a:cxn ang="0">
                        <a:pos x="7" y="12"/>
                      </a:cxn>
                      <a:cxn ang="0">
                        <a:pos x="5" y="12"/>
                      </a:cxn>
                      <a:cxn ang="0">
                        <a:pos x="2" y="15"/>
                      </a:cxn>
                      <a:cxn ang="0">
                        <a:pos x="2" y="12"/>
                      </a:cxn>
                      <a:cxn ang="0">
                        <a:pos x="5" y="12"/>
                      </a:cxn>
                      <a:cxn ang="0">
                        <a:pos x="5" y="10"/>
                      </a:cxn>
                      <a:cxn ang="0">
                        <a:pos x="2" y="10"/>
                      </a:cxn>
                      <a:cxn ang="0">
                        <a:pos x="0" y="12"/>
                      </a:cxn>
                      <a:cxn ang="0">
                        <a:pos x="0" y="10"/>
                      </a:cxn>
                      <a:cxn ang="0">
                        <a:pos x="0" y="7"/>
                      </a:cxn>
                      <a:cxn ang="0">
                        <a:pos x="2" y="5"/>
                      </a:cxn>
                      <a:cxn ang="0">
                        <a:pos x="5" y="3"/>
                      </a:cxn>
                      <a:cxn ang="0">
                        <a:pos x="5" y="0"/>
                      </a:cxn>
                      <a:cxn ang="0">
                        <a:pos x="7" y="0"/>
                      </a:cxn>
                      <a:cxn ang="0">
                        <a:pos x="7" y="3"/>
                      </a:cxn>
                      <a:cxn ang="0">
                        <a:pos x="7" y="5"/>
                      </a:cxn>
                      <a:cxn ang="0">
                        <a:pos x="7" y="7"/>
                      </a:cxn>
                      <a:cxn ang="0">
                        <a:pos x="7" y="10"/>
                      </a:cxn>
                    </a:cxnLst>
                    <a:rect l="0" t="0" r="r" b="b"/>
                    <a:pathLst>
                      <a:path w="7" h="15">
                        <a:moveTo>
                          <a:pt x="7" y="10"/>
                        </a:moveTo>
                        <a:lnTo>
                          <a:pt x="7" y="12"/>
                        </a:lnTo>
                        <a:lnTo>
                          <a:pt x="5" y="12"/>
                        </a:lnTo>
                        <a:lnTo>
                          <a:pt x="2" y="15"/>
                        </a:lnTo>
                        <a:lnTo>
                          <a:pt x="2" y="12"/>
                        </a:lnTo>
                        <a:lnTo>
                          <a:pt x="5" y="12"/>
                        </a:lnTo>
                        <a:lnTo>
                          <a:pt x="5" y="10"/>
                        </a:lnTo>
                        <a:lnTo>
                          <a:pt x="2" y="10"/>
                        </a:lnTo>
                        <a:lnTo>
                          <a:pt x="0" y="12"/>
                        </a:lnTo>
                        <a:lnTo>
                          <a:pt x="0" y="10"/>
                        </a:lnTo>
                        <a:lnTo>
                          <a:pt x="0" y="7"/>
                        </a:lnTo>
                        <a:lnTo>
                          <a:pt x="2" y="5"/>
                        </a:lnTo>
                        <a:lnTo>
                          <a:pt x="5" y="3"/>
                        </a:lnTo>
                        <a:lnTo>
                          <a:pt x="5" y="0"/>
                        </a:lnTo>
                        <a:lnTo>
                          <a:pt x="7" y="0"/>
                        </a:lnTo>
                        <a:lnTo>
                          <a:pt x="7" y="3"/>
                        </a:lnTo>
                        <a:lnTo>
                          <a:pt x="7" y="5"/>
                        </a:lnTo>
                        <a:lnTo>
                          <a:pt x="7" y="7"/>
                        </a:lnTo>
                        <a:lnTo>
                          <a:pt x="7" y="10"/>
                        </a:lnTo>
                      </a:path>
                    </a:pathLst>
                  </a:custGeom>
                  <a:solidFill>
                    <a:srgbClr val="669900">
                      <a:alpha val="25000"/>
                    </a:srgbClr>
                  </a:solidFill>
                  <a:ln w="3175">
                    <a:noFill/>
                    <a:prstDash val="solid"/>
                    <a:round/>
                    <a:headEnd/>
                    <a:tailEnd/>
                  </a:ln>
                </p:spPr>
                <p:txBody>
                  <a:bodyPr/>
                  <a:lstStyle/>
                  <a:p>
                    <a:endParaRPr lang="es-SV"/>
                  </a:p>
                </p:txBody>
              </p:sp>
              <p:sp>
                <p:nvSpPr>
                  <p:cNvPr id="150554" name="Rectangle 3098"/>
                  <p:cNvSpPr>
                    <a:spLocks noChangeArrowheads="1"/>
                  </p:cNvSpPr>
                  <p:nvPr/>
                </p:nvSpPr>
                <p:spPr bwMode="auto">
                  <a:xfrm>
                    <a:off x="5168" y="3489"/>
                    <a:ext cx="3" cy="2"/>
                  </a:xfrm>
                  <a:prstGeom prst="rect">
                    <a:avLst/>
                  </a:prstGeom>
                  <a:solidFill>
                    <a:srgbClr val="669900">
                      <a:alpha val="25000"/>
                    </a:srgbClr>
                  </a:solidFill>
                  <a:ln w="3175">
                    <a:noFill/>
                    <a:miter lim="800000"/>
                    <a:headEnd/>
                    <a:tailEnd/>
                  </a:ln>
                </p:spPr>
                <p:txBody>
                  <a:bodyPr/>
                  <a:lstStyle/>
                  <a:p>
                    <a:endParaRPr lang="es-SV"/>
                  </a:p>
                </p:txBody>
              </p:sp>
              <p:sp>
                <p:nvSpPr>
                  <p:cNvPr id="150555" name="Freeform 3099"/>
                  <p:cNvSpPr>
                    <a:spLocks/>
                  </p:cNvSpPr>
                  <p:nvPr/>
                </p:nvSpPr>
                <p:spPr bwMode="auto">
                  <a:xfrm>
                    <a:off x="5151" y="3491"/>
                    <a:ext cx="10" cy="5"/>
                  </a:xfrm>
                  <a:custGeom>
                    <a:avLst/>
                    <a:gdLst/>
                    <a:ahLst/>
                    <a:cxnLst>
                      <a:cxn ang="0">
                        <a:pos x="5" y="5"/>
                      </a:cxn>
                      <a:cxn ang="0">
                        <a:pos x="3" y="5"/>
                      </a:cxn>
                      <a:cxn ang="0">
                        <a:pos x="3" y="2"/>
                      </a:cxn>
                      <a:cxn ang="0">
                        <a:pos x="0" y="2"/>
                      </a:cxn>
                      <a:cxn ang="0">
                        <a:pos x="3" y="2"/>
                      </a:cxn>
                      <a:cxn ang="0">
                        <a:pos x="3" y="0"/>
                      </a:cxn>
                      <a:cxn ang="0">
                        <a:pos x="5" y="0"/>
                      </a:cxn>
                      <a:cxn ang="0">
                        <a:pos x="8" y="0"/>
                      </a:cxn>
                      <a:cxn ang="0">
                        <a:pos x="10" y="0"/>
                      </a:cxn>
                      <a:cxn ang="0">
                        <a:pos x="10" y="2"/>
                      </a:cxn>
                      <a:cxn ang="0">
                        <a:pos x="8" y="2"/>
                      </a:cxn>
                      <a:cxn ang="0">
                        <a:pos x="5" y="5"/>
                      </a:cxn>
                    </a:cxnLst>
                    <a:rect l="0" t="0" r="r" b="b"/>
                    <a:pathLst>
                      <a:path w="10" h="5">
                        <a:moveTo>
                          <a:pt x="5" y="5"/>
                        </a:moveTo>
                        <a:lnTo>
                          <a:pt x="3" y="5"/>
                        </a:lnTo>
                        <a:lnTo>
                          <a:pt x="3" y="2"/>
                        </a:lnTo>
                        <a:lnTo>
                          <a:pt x="0" y="2"/>
                        </a:lnTo>
                        <a:lnTo>
                          <a:pt x="3" y="2"/>
                        </a:lnTo>
                        <a:lnTo>
                          <a:pt x="3" y="0"/>
                        </a:lnTo>
                        <a:lnTo>
                          <a:pt x="5" y="0"/>
                        </a:lnTo>
                        <a:lnTo>
                          <a:pt x="8" y="0"/>
                        </a:lnTo>
                        <a:lnTo>
                          <a:pt x="10" y="0"/>
                        </a:lnTo>
                        <a:lnTo>
                          <a:pt x="10" y="2"/>
                        </a:lnTo>
                        <a:lnTo>
                          <a:pt x="8" y="2"/>
                        </a:lnTo>
                        <a:lnTo>
                          <a:pt x="5" y="5"/>
                        </a:lnTo>
                      </a:path>
                    </a:pathLst>
                  </a:custGeom>
                  <a:solidFill>
                    <a:srgbClr val="669900">
                      <a:alpha val="25000"/>
                    </a:srgbClr>
                  </a:solidFill>
                  <a:ln w="3175">
                    <a:noFill/>
                    <a:prstDash val="solid"/>
                    <a:round/>
                    <a:headEnd/>
                    <a:tailEnd/>
                  </a:ln>
                </p:spPr>
                <p:txBody>
                  <a:bodyPr/>
                  <a:lstStyle/>
                  <a:p>
                    <a:endParaRPr lang="es-SV"/>
                  </a:p>
                </p:txBody>
              </p:sp>
              <p:sp>
                <p:nvSpPr>
                  <p:cNvPr id="150556" name="Freeform 3100"/>
                  <p:cNvSpPr>
                    <a:spLocks/>
                  </p:cNvSpPr>
                  <p:nvPr/>
                </p:nvSpPr>
                <p:spPr bwMode="auto">
                  <a:xfrm>
                    <a:off x="5156" y="3496"/>
                    <a:ext cx="3" cy="2"/>
                  </a:xfrm>
                  <a:custGeom>
                    <a:avLst/>
                    <a:gdLst/>
                    <a:ahLst/>
                    <a:cxnLst>
                      <a:cxn ang="0">
                        <a:pos x="0" y="0"/>
                      </a:cxn>
                      <a:cxn ang="0">
                        <a:pos x="3" y="0"/>
                      </a:cxn>
                      <a:cxn ang="0">
                        <a:pos x="3" y="2"/>
                      </a:cxn>
                      <a:cxn ang="0">
                        <a:pos x="0" y="0"/>
                      </a:cxn>
                    </a:cxnLst>
                    <a:rect l="0" t="0" r="r" b="b"/>
                    <a:pathLst>
                      <a:path w="3" h="2">
                        <a:moveTo>
                          <a:pt x="0" y="0"/>
                        </a:moveTo>
                        <a:lnTo>
                          <a:pt x="3" y="0"/>
                        </a:lnTo>
                        <a:lnTo>
                          <a:pt x="3" y="2"/>
                        </a:lnTo>
                        <a:lnTo>
                          <a:pt x="0" y="0"/>
                        </a:lnTo>
                      </a:path>
                    </a:pathLst>
                  </a:custGeom>
                  <a:solidFill>
                    <a:srgbClr val="669900">
                      <a:alpha val="25000"/>
                    </a:srgbClr>
                  </a:solidFill>
                  <a:ln w="3175">
                    <a:noFill/>
                    <a:prstDash val="solid"/>
                    <a:round/>
                    <a:headEnd/>
                    <a:tailEnd/>
                  </a:ln>
                </p:spPr>
                <p:txBody>
                  <a:bodyPr/>
                  <a:lstStyle/>
                  <a:p>
                    <a:endParaRPr lang="es-SV"/>
                  </a:p>
                </p:txBody>
              </p:sp>
              <p:sp>
                <p:nvSpPr>
                  <p:cNvPr id="150557" name="Freeform 3101"/>
                  <p:cNvSpPr>
                    <a:spLocks/>
                  </p:cNvSpPr>
                  <p:nvPr/>
                </p:nvSpPr>
                <p:spPr bwMode="auto">
                  <a:xfrm>
                    <a:off x="5472" y="3496"/>
                    <a:ext cx="5" cy="12"/>
                  </a:xfrm>
                  <a:custGeom>
                    <a:avLst/>
                    <a:gdLst/>
                    <a:ahLst/>
                    <a:cxnLst>
                      <a:cxn ang="0">
                        <a:pos x="0" y="5"/>
                      </a:cxn>
                      <a:cxn ang="0">
                        <a:pos x="0" y="2"/>
                      </a:cxn>
                      <a:cxn ang="0">
                        <a:pos x="0" y="0"/>
                      </a:cxn>
                      <a:cxn ang="0">
                        <a:pos x="2" y="0"/>
                      </a:cxn>
                      <a:cxn ang="0">
                        <a:pos x="5" y="0"/>
                      </a:cxn>
                      <a:cxn ang="0">
                        <a:pos x="5" y="2"/>
                      </a:cxn>
                      <a:cxn ang="0">
                        <a:pos x="5" y="5"/>
                      </a:cxn>
                      <a:cxn ang="0">
                        <a:pos x="5" y="7"/>
                      </a:cxn>
                      <a:cxn ang="0">
                        <a:pos x="5" y="10"/>
                      </a:cxn>
                      <a:cxn ang="0">
                        <a:pos x="5" y="12"/>
                      </a:cxn>
                      <a:cxn ang="0">
                        <a:pos x="5" y="10"/>
                      </a:cxn>
                      <a:cxn ang="0">
                        <a:pos x="2" y="10"/>
                      </a:cxn>
                      <a:cxn ang="0">
                        <a:pos x="2" y="7"/>
                      </a:cxn>
                      <a:cxn ang="0">
                        <a:pos x="2" y="5"/>
                      </a:cxn>
                      <a:cxn ang="0">
                        <a:pos x="0" y="5"/>
                      </a:cxn>
                    </a:cxnLst>
                    <a:rect l="0" t="0" r="r" b="b"/>
                    <a:pathLst>
                      <a:path w="5" h="12">
                        <a:moveTo>
                          <a:pt x="0" y="5"/>
                        </a:moveTo>
                        <a:lnTo>
                          <a:pt x="0" y="2"/>
                        </a:lnTo>
                        <a:lnTo>
                          <a:pt x="0" y="0"/>
                        </a:lnTo>
                        <a:lnTo>
                          <a:pt x="2" y="0"/>
                        </a:lnTo>
                        <a:lnTo>
                          <a:pt x="5" y="0"/>
                        </a:lnTo>
                        <a:lnTo>
                          <a:pt x="5" y="2"/>
                        </a:lnTo>
                        <a:lnTo>
                          <a:pt x="5" y="5"/>
                        </a:lnTo>
                        <a:lnTo>
                          <a:pt x="5" y="7"/>
                        </a:lnTo>
                        <a:lnTo>
                          <a:pt x="5" y="10"/>
                        </a:lnTo>
                        <a:lnTo>
                          <a:pt x="5" y="12"/>
                        </a:lnTo>
                        <a:lnTo>
                          <a:pt x="5" y="10"/>
                        </a:lnTo>
                        <a:lnTo>
                          <a:pt x="2" y="10"/>
                        </a:lnTo>
                        <a:lnTo>
                          <a:pt x="2" y="7"/>
                        </a:lnTo>
                        <a:lnTo>
                          <a:pt x="2" y="5"/>
                        </a:lnTo>
                        <a:lnTo>
                          <a:pt x="0" y="5"/>
                        </a:lnTo>
                      </a:path>
                    </a:pathLst>
                  </a:custGeom>
                  <a:solidFill>
                    <a:srgbClr val="669900">
                      <a:alpha val="25000"/>
                    </a:srgbClr>
                  </a:solidFill>
                  <a:ln w="3175">
                    <a:noFill/>
                    <a:prstDash val="solid"/>
                    <a:round/>
                    <a:headEnd/>
                    <a:tailEnd/>
                  </a:ln>
                </p:spPr>
                <p:txBody>
                  <a:bodyPr/>
                  <a:lstStyle/>
                  <a:p>
                    <a:endParaRPr lang="es-SV"/>
                  </a:p>
                </p:txBody>
              </p:sp>
              <p:sp>
                <p:nvSpPr>
                  <p:cNvPr id="150558" name="Freeform 3102"/>
                  <p:cNvSpPr>
                    <a:spLocks/>
                  </p:cNvSpPr>
                  <p:nvPr/>
                </p:nvSpPr>
                <p:spPr bwMode="auto">
                  <a:xfrm>
                    <a:off x="5381" y="3496"/>
                    <a:ext cx="59" cy="64"/>
                  </a:xfrm>
                  <a:custGeom>
                    <a:avLst/>
                    <a:gdLst/>
                    <a:ahLst/>
                    <a:cxnLst>
                      <a:cxn ang="0">
                        <a:pos x="54" y="39"/>
                      </a:cxn>
                      <a:cxn ang="0">
                        <a:pos x="57" y="42"/>
                      </a:cxn>
                      <a:cxn ang="0">
                        <a:pos x="59" y="46"/>
                      </a:cxn>
                      <a:cxn ang="0">
                        <a:pos x="59" y="51"/>
                      </a:cxn>
                      <a:cxn ang="0">
                        <a:pos x="57" y="54"/>
                      </a:cxn>
                      <a:cxn ang="0">
                        <a:pos x="54" y="59"/>
                      </a:cxn>
                      <a:cxn ang="0">
                        <a:pos x="52" y="61"/>
                      </a:cxn>
                      <a:cxn ang="0">
                        <a:pos x="47" y="61"/>
                      </a:cxn>
                      <a:cxn ang="0">
                        <a:pos x="42" y="64"/>
                      </a:cxn>
                      <a:cxn ang="0">
                        <a:pos x="37" y="64"/>
                      </a:cxn>
                      <a:cxn ang="0">
                        <a:pos x="35" y="61"/>
                      </a:cxn>
                      <a:cxn ang="0">
                        <a:pos x="32" y="59"/>
                      </a:cxn>
                      <a:cxn ang="0">
                        <a:pos x="30" y="56"/>
                      </a:cxn>
                      <a:cxn ang="0">
                        <a:pos x="25" y="54"/>
                      </a:cxn>
                      <a:cxn ang="0">
                        <a:pos x="20" y="54"/>
                      </a:cxn>
                      <a:cxn ang="0">
                        <a:pos x="13" y="51"/>
                      </a:cxn>
                      <a:cxn ang="0">
                        <a:pos x="8" y="51"/>
                      </a:cxn>
                      <a:cxn ang="0">
                        <a:pos x="5" y="46"/>
                      </a:cxn>
                      <a:cxn ang="0">
                        <a:pos x="8" y="44"/>
                      </a:cxn>
                      <a:cxn ang="0">
                        <a:pos x="10" y="39"/>
                      </a:cxn>
                      <a:cxn ang="0">
                        <a:pos x="8" y="37"/>
                      </a:cxn>
                      <a:cxn ang="0">
                        <a:pos x="3" y="37"/>
                      </a:cxn>
                      <a:cxn ang="0">
                        <a:pos x="0" y="32"/>
                      </a:cxn>
                      <a:cxn ang="0">
                        <a:pos x="5" y="32"/>
                      </a:cxn>
                      <a:cxn ang="0">
                        <a:pos x="10" y="32"/>
                      </a:cxn>
                      <a:cxn ang="0">
                        <a:pos x="10" y="27"/>
                      </a:cxn>
                      <a:cxn ang="0">
                        <a:pos x="5" y="24"/>
                      </a:cxn>
                      <a:cxn ang="0">
                        <a:pos x="3" y="22"/>
                      </a:cxn>
                      <a:cxn ang="0">
                        <a:pos x="0" y="20"/>
                      </a:cxn>
                      <a:cxn ang="0">
                        <a:pos x="3" y="15"/>
                      </a:cxn>
                      <a:cxn ang="0">
                        <a:pos x="3" y="10"/>
                      </a:cxn>
                      <a:cxn ang="0">
                        <a:pos x="3" y="7"/>
                      </a:cxn>
                      <a:cxn ang="0">
                        <a:pos x="8" y="2"/>
                      </a:cxn>
                      <a:cxn ang="0">
                        <a:pos x="10" y="0"/>
                      </a:cxn>
                      <a:cxn ang="0">
                        <a:pos x="15" y="2"/>
                      </a:cxn>
                      <a:cxn ang="0">
                        <a:pos x="20" y="2"/>
                      </a:cxn>
                      <a:cxn ang="0">
                        <a:pos x="25" y="2"/>
                      </a:cxn>
                      <a:cxn ang="0">
                        <a:pos x="25" y="7"/>
                      </a:cxn>
                      <a:cxn ang="0">
                        <a:pos x="25" y="12"/>
                      </a:cxn>
                      <a:cxn ang="0">
                        <a:pos x="32" y="15"/>
                      </a:cxn>
                      <a:cxn ang="0">
                        <a:pos x="35" y="12"/>
                      </a:cxn>
                      <a:cxn ang="0">
                        <a:pos x="37" y="15"/>
                      </a:cxn>
                      <a:cxn ang="0">
                        <a:pos x="37" y="20"/>
                      </a:cxn>
                      <a:cxn ang="0">
                        <a:pos x="35" y="24"/>
                      </a:cxn>
                      <a:cxn ang="0">
                        <a:pos x="32" y="29"/>
                      </a:cxn>
                      <a:cxn ang="0">
                        <a:pos x="35" y="32"/>
                      </a:cxn>
                      <a:cxn ang="0">
                        <a:pos x="35" y="32"/>
                      </a:cxn>
                      <a:cxn ang="0">
                        <a:pos x="37" y="37"/>
                      </a:cxn>
                      <a:cxn ang="0">
                        <a:pos x="39" y="39"/>
                      </a:cxn>
                      <a:cxn ang="0">
                        <a:pos x="42" y="42"/>
                      </a:cxn>
                      <a:cxn ang="0">
                        <a:pos x="47" y="42"/>
                      </a:cxn>
                      <a:cxn ang="0">
                        <a:pos x="49" y="39"/>
                      </a:cxn>
                    </a:cxnLst>
                    <a:rect l="0" t="0" r="r" b="b"/>
                    <a:pathLst>
                      <a:path w="59" h="64">
                        <a:moveTo>
                          <a:pt x="52" y="39"/>
                        </a:moveTo>
                        <a:lnTo>
                          <a:pt x="54" y="39"/>
                        </a:lnTo>
                        <a:lnTo>
                          <a:pt x="54" y="42"/>
                        </a:lnTo>
                        <a:lnTo>
                          <a:pt x="57" y="42"/>
                        </a:lnTo>
                        <a:lnTo>
                          <a:pt x="59" y="44"/>
                        </a:lnTo>
                        <a:lnTo>
                          <a:pt x="59" y="46"/>
                        </a:lnTo>
                        <a:lnTo>
                          <a:pt x="59" y="49"/>
                        </a:lnTo>
                        <a:lnTo>
                          <a:pt x="59" y="51"/>
                        </a:lnTo>
                        <a:lnTo>
                          <a:pt x="59" y="54"/>
                        </a:lnTo>
                        <a:lnTo>
                          <a:pt x="57" y="54"/>
                        </a:lnTo>
                        <a:lnTo>
                          <a:pt x="54" y="56"/>
                        </a:lnTo>
                        <a:lnTo>
                          <a:pt x="54" y="59"/>
                        </a:lnTo>
                        <a:lnTo>
                          <a:pt x="52" y="59"/>
                        </a:lnTo>
                        <a:lnTo>
                          <a:pt x="52" y="61"/>
                        </a:lnTo>
                        <a:lnTo>
                          <a:pt x="49" y="61"/>
                        </a:lnTo>
                        <a:lnTo>
                          <a:pt x="47" y="61"/>
                        </a:lnTo>
                        <a:lnTo>
                          <a:pt x="44" y="64"/>
                        </a:lnTo>
                        <a:lnTo>
                          <a:pt x="42" y="64"/>
                        </a:lnTo>
                        <a:lnTo>
                          <a:pt x="39" y="64"/>
                        </a:lnTo>
                        <a:lnTo>
                          <a:pt x="37" y="64"/>
                        </a:lnTo>
                        <a:lnTo>
                          <a:pt x="37" y="61"/>
                        </a:lnTo>
                        <a:lnTo>
                          <a:pt x="35" y="61"/>
                        </a:lnTo>
                        <a:lnTo>
                          <a:pt x="35" y="59"/>
                        </a:lnTo>
                        <a:lnTo>
                          <a:pt x="32" y="59"/>
                        </a:lnTo>
                        <a:lnTo>
                          <a:pt x="30" y="59"/>
                        </a:lnTo>
                        <a:lnTo>
                          <a:pt x="30" y="56"/>
                        </a:lnTo>
                        <a:lnTo>
                          <a:pt x="27" y="56"/>
                        </a:lnTo>
                        <a:lnTo>
                          <a:pt x="25" y="54"/>
                        </a:lnTo>
                        <a:lnTo>
                          <a:pt x="22" y="54"/>
                        </a:lnTo>
                        <a:lnTo>
                          <a:pt x="20" y="54"/>
                        </a:lnTo>
                        <a:lnTo>
                          <a:pt x="15" y="51"/>
                        </a:lnTo>
                        <a:lnTo>
                          <a:pt x="13" y="51"/>
                        </a:lnTo>
                        <a:lnTo>
                          <a:pt x="10" y="51"/>
                        </a:lnTo>
                        <a:lnTo>
                          <a:pt x="8" y="51"/>
                        </a:lnTo>
                        <a:lnTo>
                          <a:pt x="5" y="49"/>
                        </a:lnTo>
                        <a:lnTo>
                          <a:pt x="5" y="46"/>
                        </a:lnTo>
                        <a:lnTo>
                          <a:pt x="8" y="46"/>
                        </a:lnTo>
                        <a:lnTo>
                          <a:pt x="8" y="44"/>
                        </a:lnTo>
                        <a:lnTo>
                          <a:pt x="10" y="42"/>
                        </a:lnTo>
                        <a:lnTo>
                          <a:pt x="10" y="39"/>
                        </a:lnTo>
                        <a:lnTo>
                          <a:pt x="8" y="39"/>
                        </a:lnTo>
                        <a:lnTo>
                          <a:pt x="8" y="37"/>
                        </a:lnTo>
                        <a:lnTo>
                          <a:pt x="5" y="37"/>
                        </a:lnTo>
                        <a:lnTo>
                          <a:pt x="3" y="37"/>
                        </a:lnTo>
                        <a:lnTo>
                          <a:pt x="0" y="34"/>
                        </a:lnTo>
                        <a:lnTo>
                          <a:pt x="0" y="32"/>
                        </a:lnTo>
                        <a:lnTo>
                          <a:pt x="3" y="32"/>
                        </a:lnTo>
                        <a:lnTo>
                          <a:pt x="5" y="32"/>
                        </a:lnTo>
                        <a:lnTo>
                          <a:pt x="8" y="32"/>
                        </a:lnTo>
                        <a:lnTo>
                          <a:pt x="10" y="32"/>
                        </a:lnTo>
                        <a:lnTo>
                          <a:pt x="10" y="29"/>
                        </a:lnTo>
                        <a:lnTo>
                          <a:pt x="10" y="27"/>
                        </a:lnTo>
                        <a:lnTo>
                          <a:pt x="8" y="24"/>
                        </a:lnTo>
                        <a:lnTo>
                          <a:pt x="5" y="24"/>
                        </a:lnTo>
                        <a:lnTo>
                          <a:pt x="3" y="24"/>
                        </a:lnTo>
                        <a:lnTo>
                          <a:pt x="3" y="22"/>
                        </a:lnTo>
                        <a:lnTo>
                          <a:pt x="0" y="22"/>
                        </a:lnTo>
                        <a:lnTo>
                          <a:pt x="0" y="20"/>
                        </a:lnTo>
                        <a:lnTo>
                          <a:pt x="0" y="17"/>
                        </a:lnTo>
                        <a:lnTo>
                          <a:pt x="3" y="15"/>
                        </a:lnTo>
                        <a:lnTo>
                          <a:pt x="3" y="12"/>
                        </a:lnTo>
                        <a:lnTo>
                          <a:pt x="3" y="10"/>
                        </a:lnTo>
                        <a:lnTo>
                          <a:pt x="0" y="7"/>
                        </a:lnTo>
                        <a:lnTo>
                          <a:pt x="3" y="7"/>
                        </a:lnTo>
                        <a:lnTo>
                          <a:pt x="5" y="5"/>
                        </a:lnTo>
                        <a:lnTo>
                          <a:pt x="8" y="2"/>
                        </a:lnTo>
                        <a:lnTo>
                          <a:pt x="8" y="0"/>
                        </a:lnTo>
                        <a:lnTo>
                          <a:pt x="10" y="0"/>
                        </a:lnTo>
                        <a:lnTo>
                          <a:pt x="13" y="2"/>
                        </a:lnTo>
                        <a:lnTo>
                          <a:pt x="15" y="2"/>
                        </a:lnTo>
                        <a:lnTo>
                          <a:pt x="17" y="2"/>
                        </a:lnTo>
                        <a:lnTo>
                          <a:pt x="20" y="2"/>
                        </a:lnTo>
                        <a:lnTo>
                          <a:pt x="22" y="2"/>
                        </a:lnTo>
                        <a:lnTo>
                          <a:pt x="25" y="2"/>
                        </a:lnTo>
                        <a:lnTo>
                          <a:pt x="25" y="5"/>
                        </a:lnTo>
                        <a:lnTo>
                          <a:pt x="25" y="7"/>
                        </a:lnTo>
                        <a:lnTo>
                          <a:pt x="25" y="10"/>
                        </a:lnTo>
                        <a:lnTo>
                          <a:pt x="25" y="12"/>
                        </a:lnTo>
                        <a:lnTo>
                          <a:pt x="27" y="15"/>
                        </a:lnTo>
                        <a:lnTo>
                          <a:pt x="32" y="15"/>
                        </a:lnTo>
                        <a:lnTo>
                          <a:pt x="35" y="15"/>
                        </a:lnTo>
                        <a:lnTo>
                          <a:pt x="35" y="12"/>
                        </a:lnTo>
                        <a:lnTo>
                          <a:pt x="37" y="12"/>
                        </a:lnTo>
                        <a:lnTo>
                          <a:pt x="37" y="15"/>
                        </a:lnTo>
                        <a:lnTo>
                          <a:pt x="37" y="17"/>
                        </a:lnTo>
                        <a:lnTo>
                          <a:pt x="37" y="20"/>
                        </a:lnTo>
                        <a:lnTo>
                          <a:pt x="35" y="22"/>
                        </a:lnTo>
                        <a:lnTo>
                          <a:pt x="35" y="24"/>
                        </a:lnTo>
                        <a:lnTo>
                          <a:pt x="35" y="27"/>
                        </a:lnTo>
                        <a:lnTo>
                          <a:pt x="32" y="29"/>
                        </a:lnTo>
                        <a:lnTo>
                          <a:pt x="32" y="32"/>
                        </a:lnTo>
                        <a:lnTo>
                          <a:pt x="35" y="32"/>
                        </a:lnTo>
                        <a:lnTo>
                          <a:pt x="35" y="29"/>
                        </a:lnTo>
                        <a:lnTo>
                          <a:pt x="35" y="32"/>
                        </a:lnTo>
                        <a:lnTo>
                          <a:pt x="37" y="34"/>
                        </a:lnTo>
                        <a:lnTo>
                          <a:pt x="37" y="37"/>
                        </a:lnTo>
                        <a:lnTo>
                          <a:pt x="37" y="39"/>
                        </a:lnTo>
                        <a:lnTo>
                          <a:pt x="39" y="39"/>
                        </a:lnTo>
                        <a:lnTo>
                          <a:pt x="39" y="42"/>
                        </a:lnTo>
                        <a:lnTo>
                          <a:pt x="42" y="42"/>
                        </a:lnTo>
                        <a:lnTo>
                          <a:pt x="44" y="42"/>
                        </a:lnTo>
                        <a:lnTo>
                          <a:pt x="47" y="42"/>
                        </a:lnTo>
                        <a:lnTo>
                          <a:pt x="47" y="39"/>
                        </a:lnTo>
                        <a:lnTo>
                          <a:pt x="49" y="39"/>
                        </a:lnTo>
                        <a:lnTo>
                          <a:pt x="52" y="39"/>
                        </a:lnTo>
                      </a:path>
                    </a:pathLst>
                  </a:custGeom>
                  <a:solidFill>
                    <a:srgbClr val="669900">
                      <a:alpha val="25000"/>
                    </a:srgbClr>
                  </a:solidFill>
                  <a:ln w="3175">
                    <a:noFill/>
                    <a:prstDash val="solid"/>
                    <a:round/>
                    <a:headEnd/>
                    <a:tailEnd/>
                  </a:ln>
                </p:spPr>
                <p:txBody>
                  <a:bodyPr/>
                  <a:lstStyle/>
                  <a:p>
                    <a:endParaRPr lang="es-SV"/>
                  </a:p>
                </p:txBody>
              </p:sp>
              <p:sp>
                <p:nvSpPr>
                  <p:cNvPr id="150559" name="Freeform 3103"/>
                  <p:cNvSpPr>
                    <a:spLocks/>
                  </p:cNvSpPr>
                  <p:nvPr/>
                </p:nvSpPr>
                <p:spPr bwMode="auto">
                  <a:xfrm>
                    <a:off x="5163" y="3501"/>
                    <a:ext cx="3" cy="2"/>
                  </a:xfrm>
                  <a:custGeom>
                    <a:avLst/>
                    <a:gdLst/>
                    <a:ahLst/>
                    <a:cxnLst>
                      <a:cxn ang="0">
                        <a:pos x="0" y="0"/>
                      </a:cxn>
                      <a:cxn ang="0">
                        <a:pos x="3" y="0"/>
                      </a:cxn>
                      <a:cxn ang="0">
                        <a:pos x="0" y="0"/>
                      </a:cxn>
                      <a:cxn ang="0">
                        <a:pos x="0" y="2"/>
                      </a:cxn>
                      <a:cxn ang="0">
                        <a:pos x="0" y="0"/>
                      </a:cxn>
                    </a:cxnLst>
                    <a:rect l="0" t="0" r="r" b="b"/>
                    <a:pathLst>
                      <a:path w="3" h="2">
                        <a:moveTo>
                          <a:pt x="0" y="0"/>
                        </a:moveTo>
                        <a:lnTo>
                          <a:pt x="3" y="0"/>
                        </a:lnTo>
                        <a:lnTo>
                          <a:pt x="0" y="0"/>
                        </a:lnTo>
                        <a:lnTo>
                          <a:pt x="0" y="2"/>
                        </a:lnTo>
                        <a:lnTo>
                          <a:pt x="0" y="0"/>
                        </a:lnTo>
                      </a:path>
                    </a:pathLst>
                  </a:custGeom>
                  <a:solidFill>
                    <a:srgbClr val="669900">
                      <a:alpha val="25000"/>
                    </a:srgbClr>
                  </a:solidFill>
                  <a:ln w="3175">
                    <a:noFill/>
                    <a:prstDash val="solid"/>
                    <a:round/>
                    <a:headEnd/>
                    <a:tailEnd/>
                  </a:ln>
                </p:spPr>
                <p:txBody>
                  <a:bodyPr/>
                  <a:lstStyle/>
                  <a:p>
                    <a:endParaRPr lang="es-SV"/>
                  </a:p>
                </p:txBody>
              </p:sp>
              <p:sp>
                <p:nvSpPr>
                  <p:cNvPr id="150560" name="Freeform 3104"/>
                  <p:cNvSpPr>
                    <a:spLocks/>
                  </p:cNvSpPr>
                  <p:nvPr/>
                </p:nvSpPr>
                <p:spPr bwMode="auto">
                  <a:xfrm>
                    <a:off x="5176" y="3501"/>
                    <a:ext cx="7" cy="5"/>
                  </a:xfrm>
                  <a:custGeom>
                    <a:avLst/>
                    <a:gdLst/>
                    <a:ahLst/>
                    <a:cxnLst>
                      <a:cxn ang="0">
                        <a:pos x="5" y="2"/>
                      </a:cxn>
                      <a:cxn ang="0">
                        <a:pos x="5" y="5"/>
                      </a:cxn>
                      <a:cxn ang="0">
                        <a:pos x="2" y="5"/>
                      </a:cxn>
                      <a:cxn ang="0">
                        <a:pos x="0" y="5"/>
                      </a:cxn>
                      <a:cxn ang="0">
                        <a:pos x="0" y="2"/>
                      </a:cxn>
                      <a:cxn ang="0">
                        <a:pos x="2" y="2"/>
                      </a:cxn>
                      <a:cxn ang="0">
                        <a:pos x="5" y="2"/>
                      </a:cxn>
                      <a:cxn ang="0">
                        <a:pos x="5" y="0"/>
                      </a:cxn>
                      <a:cxn ang="0">
                        <a:pos x="7" y="0"/>
                      </a:cxn>
                      <a:cxn ang="0">
                        <a:pos x="7" y="2"/>
                      </a:cxn>
                      <a:cxn ang="0">
                        <a:pos x="5" y="2"/>
                      </a:cxn>
                    </a:cxnLst>
                    <a:rect l="0" t="0" r="r" b="b"/>
                    <a:pathLst>
                      <a:path w="7" h="5">
                        <a:moveTo>
                          <a:pt x="5" y="2"/>
                        </a:moveTo>
                        <a:lnTo>
                          <a:pt x="5" y="5"/>
                        </a:lnTo>
                        <a:lnTo>
                          <a:pt x="2" y="5"/>
                        </a:lnTo>
                        <a:lnTo>
                          <a:pt x="0" y="5"/>
                        </a:lnTo>
                        <a:lnTo>
                          <a:pt x="0" y="2"/>
                        </a:lnTo>
                        <a:lnTo>
                          <a:pt x="2" y="2"/>
                        </a:lnTo>
                        <a:lnTo>
                          <a:pt x="5" y="2"/>
                        </a:lnTo>
                        <a:lnTo>
                          <a:pt x="5" y="0"/>
                        </a:lnTo>
                        <a:lnTo>
                          <a:pt x="7" y="0"/>
                        </a:lnTo>
                        <a:lnTo>
                          <a:pt x="7" y="2"/>
                        </a:lnTo>
                        <a:lnTo>
                          <a:pt x="5" y="2"/>
                        </a:lnTo>
                      </a:path>
                    </a:pathLst>
                  </a:custGeom>
                  <a:solidFill>
                    <a:srgbClr val="669900">
                      <a:alpha val="25000"/>
                    </a:srgbClr>
                  </a:solidFill>
                  <a:ln w="3175">
                    <a:noFill/>
                    <a:prstDash val="solid"/>
                    <a:round/>
                    <a:headEnd/>
                    <a:tailEnd/>
                  </a:ln>
                </p:spPr>
                <p:txBody>
                  <a:bodyPr/>
                  <a:lstStyle/>
                  <a:p>
                    <a:endParaRPr lang="es-SV"/>
                  </a:p>
                </p:txBody>
              </p:sp>
              <p:sp>
                <p:nvSpPr>
                  <p:cNvPr id="150561" name="Freeform 3105"/>
                  <p:cNvSpPr>
                    <a:spLocks/>
                  </p:cNvSpPr>
                  <p:nvPr/>
                </p:nvSpPr>
                <p:spPr bwMode="auto">
                  <a:xfrm>
                    <a:off x="5433" y="3533"/>
                    <a:ext cx="7" cy="2"/>
                  </a:xfrm>
                  <a:custGeom>
                    <a:avLst/>
                    <a:gdLst/>
                    <a:ahLst/>
                    <a:cxnLst>
                      <a:cxn ang="0">
                        <a:pos x="5" y="2"/>
                      </a:cxn>
                      <a:cxn ang="0">
                        <a:pos x="2" y="2"/>
                      </a:cxn>
                      <a:cxn ang="0">
                        <a:pos x="0" y="2"/>
                      </a:cxn>
                      <a:cxn ang="0">
                        <a:pos x="0" y="0"/>
                      </a:cxn>
                      <a:cxn ang="0">
                        <a:pos x="2" y="0"/>
                      </a:cxn>
                      <a:cxn ang="0">
                        <a:pos x="5" y="0"/>
                      </a:cxn>
                      <a:cxn ang="0">
                        <a:pos x="7" y="0"/>
                      </a:cxn>
                      <a:cxn ang="0">
                        <a:pos x="7" y="2"/>
                      </a:cxn>
                      <a:cxn ang="0">
                        <a:pos x="5" y="2"/>
                      </a:cxn>
                    </a:cxnLst>
                    <a:rect l="0" t="0" r="r" b="b"/>
                    <a:pathLst>
                      <a:path w="7" h="2">
                        <a:moveTo>
                          <a:pt x="5" y="2"/>
                        </a:moveTo>
                        <a:lnTo>
                          <a:pt x="2" y="2"/>
                        </a:lnTo>
                        <a:lnTo>
                          <a:pt x="0" y="2"/>
                        </a:lnTo>
                        <a:lnTo>
                          <a:pt x="0" y="0"/>
                        </a:lnTo>
                        <a:lnTo>
                          <a:pt x="2" y="0"/>
                        </a:lnTo>
                        <a:lnTo>
                          <a:pt x="5" y="0"/>
                        </a:lnTo>
                        <a:lnTo>
                          <a:pt x="7" y="0"/>
                        </a:lnTo>
                        <a:lnTo>
                          <a:pt x="7" y="2"/>
                        </a:lnTo>
                        <a:lnTo>
                          <a:pt x="5" y="2"/>
                        </a:lnTo>
                      </a:path>
                    </a:pathLst>
                  </a:custGeom>
                  <a:solidFill>
                    <a:srgbClr val="669900">
                      <a:alpha val="25000"/>
                    </a:srgbClr>
                  </a:solidFill>
                  <a:ln w="3175">
                    <a:noFill/>
                    <a:prstDash val="solid"/>
                    <a:round/>
                    <a:headEnd/>
                    <a:tailEnd/>
                  </a:ln>
                </p:spPr>
                <p:txBody>
                  <a:bodyPr/>
                  <a:lstStyle/>
                  <a:p>
                    <a:endParaRPr lang="es-SV"/>
                  </a:p>
                </p:txBody>
              </p:sp>
              <p:sp>
                <p:nvSpPr>
                  <p:cNvPr id="150562" name="Freeform 3106"/>
                  <p:cNvSpPr>
                    <a:spLocks/>
                  </p:cNvSpPr>
                  <p:nvPr/>
                </p:nvSpPr>
                <p:spPr bwMode="auto">
                  <a:xfrm>
                    <a:off x="5340" y="3591"/>
                    <a:ext cx="7" cy="5"/>
                  </a:xfrm>
                  <a:custGeom>
                    <a:avLst/>
                    <a:gdLst/>
                    <a:ahLst/>
                    <a:cxnLst>
                      <a:cxn ang="0">
                        <a:pos x="5" y="3"/>
                      </a:cxn>
                      <a:cxn ang="0">
                        <a:pos x="2" y="3"/>
                      </a:cxn>
                      <a:cxn ang="0">
                        <a:pos x="0" y="3"/>
                      </a:cxn>
                      <a:cxn ang="0">
                        <a:pos x="0" y="0"/>
                      </a:cxn>
                      <a:cxn ang="0">
                        <a:pos x="2" y="0"/>
                      </a:cxn>
                      <a:cxn ang="0">
                        <a:pos x="5" y="0"/>
                      </a:cxn>
                      <a:cxn ang="0">
                        <a:pos x="7" y="0"/>
                      </a:cxn>
                      <a:cxn ang="0">
                        <a:pos x="7" y="3"/>
                      </a:cxn>
                      <a:cxn ang="0">
                        <a:pos x="7" y="5"/>
                      </a:cxn>
                      <a:cxn ang="0">
                        <a:pos x="5" y="5"/>
                      </a:cxn>
                      <a:cxn ang="0">
                        <a:pos x="5" y="3"/>
                      </a:cxn>
                    </a:cxnLst>
                    <a:rect l="0" t="0" r="r" b="b"/>
                    <a:pathLst>
                      <a:path w="7" h="5">
                        <a:moveTo>
                          <a:pt x="5" y="3"/>
                        </a:moveTo>
                        <a:lnTo>
                          <a:pt x="2" y="3"/>
                        </a:lnTo>
                        <a:lnTo>
                          <a:pt x="0" y="3"/>
                        </a:lnTo>
                        <a:lnTo>
                          <a:pt x="0" y="0"/>
                        </a:lnTo>
                        <a:lnTo>
                          <a:pt x="2" y="0"/>
                        </a:lnTo>
                        <a:lnTo>
                          <a:pt x="5" y="0"/>
                        </a:lnTo>
                        <a:lnTo>
                          <a:pt x="7" y="0"/>
                        </a:lnTo>
                        <a:lnTo>
                          <a:pt x="7" y="3"/>
                        </a:lnTo>
                        <a:lnTo>
                          <a:pt x="7" y="5"/>
                        </a:lnTo>
                        <a:lnTo>
                          <a:pt x="5" y="5"/>
                        </a:lnTo>
                        <a:lnTo>
                          <a:pt x="5" y="3"/>
                        </a:lnTo>
                      </a:path>
                    </a:pathLst>
                  </a:custGeom>
                  <a:solidFill>
                    <a:srgbClr val="669900">
                      <a:alpha val="25000"/>
                    </a:srgbClr>
                  </a:solidFill>
                  <a:ln w="3175">
                    <a:noFill/>
                    <a:prstDash val="solid"/>
                    <a:round/>
                    <a:headEnd/>
                    <a:tailEnd/>
                  </a:ln>
                </p:spPr>
                <p:txBody>
                  <a:bodyPr/>
                  <a:lstStyle/>
                  <a:p>
                    <a:endParaRPr lang="es-SV"/>
                  </a:p>
                </p:txBody>
              </p:sp>
              <p:sp>
                <p:nvSpPr>
                  <p:cNvPr id="150563" name="Freeform 3107"/>
                  <p:cNvSpPr>
                    <a:spLocks/>
                  </p:cNvSpPr>
                  <p:nvPr/>
                </p:nvSpPr>
                <p:spPr bwMode="auto">
                  <a:xfrm>
                    <a:off x="5293" y="3591"/>
                    <a:ext cx="5" cy="5"/>
                  </a:xfrm>
                  <a:custGeom>
                    <a:avLst/>
                    <a:gdLst/>
                    <a:ahLst/>
                    <a:cxnLst>
                      <a:cxn ang="0">
                        <a:pos x="5" y="3"/>
                      </a:cxn>
                      <a:cxn ang="0">
                        <a:pos x="5" y="5"/>
                      </a:cxn>
                      <a:cxn ang="0">
                        <a:pos x="3" y="5"/>
                      </a:cxn>
                      <a:cxn ang="0">
                        <a:pos x="3" y="3"/>
                      </a:cxn>
                      <a:cxn ang="0">
                        <a:pos x="0" y="3"/>
                      </a:cxn>
                      <a:cxn ang="0">
                        <a:pos x="3" y="0"/>
                      </a:cxn>
                      <a:cxn ang="0">
                        <a:pos x="3" y="3"/>
                      </a:cxn>
                      <a:cxn ang="0">
                        <a:pos x="5" y="3"/>
                      </a:cxn>
                    </a:cxnLst>
                    <a:rect l="0" t="0" r="r" b="b"/>
                    <a:pathLst>
                      <a:path w="5" h="5">
                        <a:moveTo>
                          <a:pt x="5" y="3"/>
                        </a:moveTo>
                        <a:lnTo>
                          <a:pt x="5" y="5"/>
                        </a:lnTo>
                        <a:lnTo>
                          <a:pt x="3" y="5"/>
                        </a:lnTo>
                        <a:lnTo>
                          <a:pt x="3" y="3"/>
                        </a:lnTo>
                        <a:lnTo>
                          <a:pt x="0" y="3"/>
                        </a:lnTo>
                        <a:lnTo>
                          <a:pt x="3" y="0"/>
                        </a:lnTo>
                        <a:lnTo>
                          <a:pt x="3" y="3"/>
                        </a:lnTo>
                        <a:lnTo>
                          <a:pt x="5" y="3"/>
                        </a:lnTo>
                      </a:path>
                    </a:pathLst>
                  </a:custGeom>
                  <a:solidFill>
                    <a:srgbClr val="669900">
                      <a:alpha val="25000"/>
                    </a:srgbClr>
                  </a:solidFill>
                  <a:ln w="3175">
                    <a:noFill/>
                    <a:prstDash val="solid"/>
                    <a:round/>
                    <a:headEnd/>
                    <a:tailEnd/>
                  </a:ln>
                </p:spPr>
                <p:txBody>
                  <a:bodyPr/>
                  <a:lstStyle/>
                  <a:p>
                    <a:endParaRPr lang="es-SV"/>
                  </a:p>
                </p:txBody>
              </p:sp>
              <p:sp>
                <p:nvSpPr>
                  <p:cNvPr id="150564" name="Freeform 3108"/>
                  <p:cNvSpPr>
                    <a:spLocks/>
                  </p:cNvSpPr>
                  <p:nvPr/>
                </p:nvSpPr>
                <p:spPr bwMode="auto">
                  <a:xfrm>
                    <a:off x="2655" y="1707"/>
                    <a:ext cx="186" cy="250"/>
                  </a:xfrm>
                  <a:custGeom>
                    <a:avLst/>
                    <a:gdLst/>
                    <a:ahLst/>
                    <a:cxnLst>
                      <a:cxn ang="0">
                        <a:pos x="144" y="93"/>
                      </a:cxn>
                      <a:cxn ang="0">
                        <a:pos x="144" y="103"/>
                      </a:cxn>
                      <a:cxn ang="0">
                        <a:pos x="152" y="115"/>
                      </a:cxn>
                      <a:cxn ang="0">
                        <a:pos x="147" y="132"/>
                      </a:cxn>
                      <a:cxn ang="0">
                        <a:pos x="149" y="154"/>
                      </a:cxn>
                      <a:cxn ang="0">
                        <a:pos x="169" y="169"/>
                      </a:cxn>
                      <a:cxn ang="0">
                        <a:pos x="179" y="191"/>
                      </a:cxn>
                      <a:cxn ang="0">
                        <a:pos x="186" y="215"/>
                      </a:cxn>
                      <a:cxn ang="0">
                        <a:pos x="176" y="230"/>
                      </a:cxn>
                      <a:cxn ang="0">
                        <a:pos x="166" y="242"/>
                      </a:cxn>
                      <a:cxn ang="0">
                        <a:pos x="159" y="250"/>
                      </a:cxn>
                      <a:cxn ang="0">
                        <a:pos x="144" y="245"/>
                      </a:cxn>
                      <a:cxn ang="0">
                        <a:pos x="130" y="247"/>
                      </a:cxn>
                      <a:cxn ang="0">
                        <a:pos x="113" y="208"/>
                      </a:cxn>
                      <a:cxn ang="0">
                        <a:pos x="105" y="198"/>
                      </a:cxn>
                      <a:cxn ang="0">
                        <a:pos x="93" y="183"/>
                      </a:cxn>
                      <a:cxn ang="0">
                        <a:pos x="88" y="159"/>
                      </a:cxn>
                      <a:cxn ang="0">
                        <a:pos x="83" y="142"/>
                      </a:cxn>
                      <a:cxn ang="0">
                        <a:pos x="56" y="149"/>
                      </a:cxn>
                      <a:cxn ang="0">
                        <a:pos x="54" y="134"/>
                      </a:cxn>
                      <a:cxn ang="0">
                        <a:pos x="46" y="125"/>
                      </a:cxn>
                      <a:cxn ang="0">
                        <a:pos x="39" y="112"/>
                      </a:cxn>
                      <a:cxn ang="0">
                        <a:pos x="29" y="103"/>
                      </a:cxn>
                      <a:cxn ang="0">
                        <a:pos x="34" y="90"/>
                      </a:cxn>
                      <a:cxn ang="0">
                        <a:pos x="39" y="78"/>
                      </a:cxn>
                      <a:cxn ang="0">
                        <a:pos x="22" y="76"/>
                      </a:cxn>
                      <a:cxn ang="0">
                        <a:pos x="20" y="61"/>
                      </a:cxn>
                      <a:cxn ang="0">
                        <a:pos x="22" y="44"/>
                      </a:cxn>
                      <a:cxn ang="0">
                        <a:pos x="7" y="32"/>
                      </a:cxn>
                      <a:cxn ang="0">
                        <a:pos x="5" y="7"/>
                      </a:cxn>
                      <a:cxn ang="0">
                        <a:pos x="12" y="0"/>
                      </a:cxn>
                      <a:cxn ang="0">
                        <a:pos x="17" y="2"/>
                      </a:cxn>
                      <a:cxn ang="0">
                        <a:pos x="22" y="5"/>
                      </a:cxn>
                      <a:cxn ang="0">
                        <a:pos x="29" y="7"/>
                      </a:cxn>
                      <a:cxn ang="0">
                        <a:pos x="37" y="7"/>
                      </a:cxn>
                      <a:cxn ang="0">
                        <a:pos x="42" y="10"/>
                      </a:cxn>
                      <a:cxn ang="0">
                        <a:pos x="46" y="10"/>
                      </a:cxn>
                      <a:cxn ang="0">
                        <a:pos x="51" y="12"/>
                      </a:cxn>
                      <a:cxn ang="0">
                        <a:pos x="59" y="15"/>
                      </a:cxn>
                      <a:cxn ang="0">
                        <a:pos x="61" y="15"/>
                      </a:cxn>
                      <a:cxn ang="0">
                        <a:pos x="59" y="27"/>
                      </a:cxn>
                      <a:cxn ang="0">
                        <a:pos x="56" y="39"/>
                      </a:cxn>
                      <a:cxn ang="0">
                        <a:pos x="61" y="59"/>
                      </a:cxn>
                      <a:cxn ang="0">
                        <a:pos x="66" y="78"/>
                      </a:cxn>
                      <a:cxn ang="0">
                        <a:pos x="88" y="93"/>
                      </a:cxn>
                      <a:cxn ang="0">
                        <a:pos x="100" y="100"/>
                      </a:cxn>
                      <a:cxn ang="0">
                        <a:pos x="115" y="90"/>
                      </a:cxn>
                      <a:cxn ang="0">
                        <a:pos x="149" y="86"/>
                      </a:cxn>
                    </a:cxnLst>
                    <a:rect l="0" t="0" r="r" b="b"/>
                    <a:pathLst>
                      <a:path w="186" h="250">
                        <a:moveTo>
                          <a:pt x="149" y="86"/>
                        </a:moveTo>
                        <a:lnTo>
                          <a:pt x="147" y="88"/>
                        </a:lnTo>
                        <a:lnTo>
                          <a:pt x="144" y="93"/>
                        </a:lnTo>
                        <a:lnTo>
                          <a:pt x="139" y="95"/>
                        </a:lnTo>
                        <a:lnTo>
                          <a:pt x="139" y="98"/>
                        </a:lnTo>
                        <a:lnTo>
                          <a:pt x="144" y="103"/>
                        </a:lnTo>
                        <a:lnTo>
                          <a:pt x="147" y="105"/>
                        </a:lnTo>
                        <a:lnTo>
                          <a:pt x="152" y="110"/>
                        </a:lnTo>
                        <a:lnTo>
                          <a:pt x="152" y="115"/>
                        </a:lnTo>
                        <a:lnTo>
                          <a:pt x="149" y="120"/>
                        </a:lnTo>
                        <a:lnTo>
                          <a:pt x="149" y="125"/>
                        </a:lnTo>
                        <a:lnTo>
                          <a:pt x="147" y="132"/>
                        </a:lnTo>
                        <a:lnTo>
                          <a:pt x="147" y="139"/>
                        </a:lnTo>
                        <a:lnTo>
                          <a:pt x="149" y="147"/>
                        </a:lnTo>
                        <a:lnTo>
                          <a:pt x="149" y="154"/>
                        </a:lnTo>
                        <a:lnTo>
                          <a:pt x="152" y="161"/>
                        </a:lnTo>
                        <a:lnTo>
                          <a:pt x="164" y="164"/>
                        </a:lnTo>
                        <a:lnTo>
                          <a:pt x="169" y="169"/>
                        </a:lnTo>
                        <a:lnTo>
                          <a:pt x="176" y="176"/>
                        </a:lnTo>
                        <a:lnTo>
                          <a:pt x="179" y="183"/>
                        </a:lnTo>
                        <a:lnTo>
                          <a:pt x="179" y="191"/>
                        </a:lnTo>
                        <a:lnTo>
                          <a:pt x="181" y="201"/>
                        </a:lnTo>
                        <a:lnTo>
                          <a:pt x="184" y="213"/>
                        </a:lnTo>
                        <a:lnTo>
                          <a:pt x="186" y="215"/>
                        </a:lnTo>
                        <a:lnTo>
                          <a:pt x="184" y="225"/>
                        </a:lnTo>
                        <a:lnTo>
                          <a:pt x="181" y="227"/>
                        </a:lnTo>
                        <a:lnTo>
                          <a:pt x="176" y="230"/>
                        </a:lnTo>
                        <a:lnTo>
                          <a:pt x="171" y="235"/>
                        </a:lnTo>
                        <a:lnTo>
                          <a:pt x="169" y="240"/>
                        </a:lnTo>
                        <a:lnTo>
                          <a:pt x="166" y="242"/>
                        </a:lnTo>
                        <a:lnTo>
                          <a:pt x="162" y="242"/>
                        </a:lnTo>
                        <a:lnTo>
                          <a:pt x="164" y="245"/>
                        </a:lnTo>
                        <a:lnTo>
                          <a:pt x="159" y="250"/>
                        </a:lnTo>
                        <a:lnTo>
                          <a:pt x="154" y="247"/>
                        </a:lnTo>
                        <a:lnTo>
                          <a:pt x="149" y="242"/>
                        </a:lnTo>
                        <a:lnTo>
                          <a:pt x="144" y="245"/>
                        </a:lnTo>
                        <a:lnTo>
                          <a:pt x="142" y="247"/>
                        </a:lnTo>
                        <a:lnTo>
                          <a:pt x="137" y="247"/>
                        </a:lnTo>
                        <a:lnTo>
                          <a:pt x="130" y="247"/>
                        </a:lnTo>
                        <a:lnTo>
                          <a:pt x="127" y="242"/>
                        </a:lnTo>
                        <a:lnTo>
                          <a:pt x="132" y="237"/>
                        </a:lnTo>
                        <a:lnTo>
                          <a:pt x="113" y="208"/>
                        </a:lnTo>
                        <a:lnTo>
                          <a:pt x="105" y="205"/>
                        </a:lnTo>
                        <a:lnTo>
                          <a:pt x="105" y="203"/>
                        </a:lnTo>
                        <a:lnTo>
                          <a:pt x="105" y="198"/>
                        </a:lnTo>
                        <a:lnTo>
                          <a:pt x="103" y="193"/>
                        </a:lnTo>
                        <a:lnTo>
                          <a:pt x="95" y="188"/>
                        </a:lnTo>
                        <a:lnTo>
                          <a:pt x="93" y="183"/>
                        </a:lnTo>
                        <a:lnTo>
                          <a:pt x="88" y="179"/>
                        </a:lnTo>
                        <a:lnTo>
                          <a:pt x="88" y="169"/>
                        </a:lnTo>
                        <a:lnTo>
                          <a:pt x="88" y="159"/>
                        </a:lnTo>
                        <a:lnTo>
                          <a:pt x="93" y="142"/>
                        </a:lnTo>
                        <a:lnTo>
                          <a:pt x="88" y="139"/>
                        </a:lnTo>
                        <a:lnTo>
                          <a:pt x="83" y="142"/>
                        </a:lnTo>
                        <a:lnTo>
                          <a:pt x="76" y="142"/>
                        </a:lnTo>
                        <a:lnTo>
                          <a:pt x="69" y="144"/>
                        </a:lnTo>
                        <a:lnTo>
                          <a:pt x="56" y="149"/>
                        </a:lnTo>
                        <a:lnTo>
                          <a:pt x="56" y="144"/>
                        </a:lnTo>
                        <a:lnTo>
                          <a:pt x="56" y="139"/>
                        </a:lnTo>
                        <a:lnTo>
                          <a:pt x="54" y="134"/>
                        </a:lnTo>
                        <a:lnTo>
                          <a:pt x="46" y="132"/>
                        </a:lnTo>
                        <a:lnTo>
                          <a:pt x="44" y="127"/>
                        </a:lnTo>
                        <a:lnTo>
                          <a:pt x="46" y="125"/>
                        </a:lnTo>
                        <a:lnTo>
                          <a:pt x="46" y="120"/>
                        </a:lnTo>
                        <a:lnTo>
                          <a:pt x="44" y="112"/>
                        </a:lnTo>
                        <a:lnTo>
                          <a:pt x="39" y="112"/>
                        </a:lnTo>
                        <a:lnTo>
                          <a:pt x="37" y="110"/>
                        </a:lnTo>
                        <a:lnTo>
                          <a:pt x="34" y="108"/>
                        </a:lnTo>
                        <a:lnTo>
                          <a:pt x="29" y="103"/>
                        </a:lnTo>
                        <a:lnTo>
                          <a:pt x="29" y="98"/>
                        </a:lnTo>
                        <a:lnTo>
                          <a:pt x="32" y="95"/>
                        </a:lnTo>
                        <a:lnTo>
                          <a:pt x="34" y="90"/>
                        </a:lnTo>
                        <a:lnTo>
                          <a:pt x="39" y="88"/>
                        </a:lnTo>
                        <a:lnTo>
                          <a:pt x="42" y="83"/>
                        </a:lnTo>
                        <a:lnTo>
                          <a:pt x="39" y="78"/>
                        </a:lnTo>
                        <a:lnTo>
                          <a:pt x="34" y="73"/>
                        </a:lnTo>
                        <a:lnTo>
                          <a:pt x="27" y="73"/>
                        </a:lnTo>
                        <a:lnTo>
                          <a:pt x="22" y="76"/>
                        </a:lnTo>
                        <a:lnTo>
                          <a:pt x="17" y="76"/>
                        </a:lnTo>
                        <a:lnTo>
                          <a:pt x="17" y="66"/>
                        </a:lnTo>
                        <a:lnTo>
                          <a:pt x="20" y="61"/>
                        </a:lnTo>
                        <a:lnTo>
                          <a:pt x="22" y="56"/>
                        </a:lnTo>
                        <a:lnTo>
                          <a:pt x="24" y="46"/>
                        </a:lnTo>
                        <a:lnTo>
                          <a:pt x="22" y="44"/>
                        </a:lnTo>
                        <a:lnTo>
                          <a:pt x="15" y="39"/>
                        </a:lnTo>
                        <a:lnTo>
                          <a:pt x="10" y="34"/>
                        </a:lnTo>
                        <a:lnTo>
                          <a:pt x="7" y="32"/>
                        </a:lnTo>
                        <a:lnTo>
                          <a:pt x="5" y="22"/>
                        </a:lnTo>
                        <a:lnTo>
                          <a:pt x="0" y="15"/>
                        </a:lnTo>
                        <a:lnTo>
                          <a:pt x="5" y="7"/>
                        </a:lnTo>
                        <a:lnTo>
                          <a:pt x="7" y="5"/>
                        </a:lnTo>
                        <a:lnTo>
                          <a:pt x="10" y="2"/>
                        </a:lnTo>
                        <a:lnTo>
                          <a:pt x="12" y="0"/>
                        </a:lnTo>
                        <a:lnTo>
                          <a:pt x="12" y="2"/>
                        </a:lnTo>
                        <a:lnTo>
                          <a:pt x="15" y="2"/>
                        </a:lnTo>
                        <a:lnTo>
                          <a:pt x="17" y="2"/>
                        </a:lnTo>
                        <a:lnTo>
                          <a:pt x="20" y="2"/>
                        </a:lnTo>
                        <a:lnTo>
                          <a:pt x="22" y="2"/>
                        </a:lnTo>
                        <a:lnTo>
                          <a:pt x="22" y="5"/>
                        </a:lnTo>
                        <a:lnTo>
                          <a:pt x="24" y="7"/>
                        </a:lnTo>
                        <a:lnTo>
                          <a:pt x="27" y="7"/>
                        </a:lnTo>
                        <a:lnTo>
                          <a:pt x="29" y="7"/>
                        </a:lnTo>
                        <a:lnTo>
                          <a:pt x="32" y="7"/>
                        </a:lnTo>
                        <a:lnTo>
                          <a:pt x="34" y="7"/>
                        </a:lnTo>
                        <a:lnTo>
                          <a:pt x="37" y="7"/>
                        </a:lnTo>
                        <a:lnTo>
                          <a:pt x="39" y="7"/>
                        </a:lnTo>
                        <a:lnTo>
                          <a:pt x="42" y="7"/>
                        </a:lnTo>
                        <a:lnTo>
                          <a:pt x="42" y="10"/>
                        </a:lnTo>
                        <a:lnTo>
                          <a:pt x="42" y="12"/>
                        </a:lnTo>
                        <a:lnTo>
                          <a:pt x="44" y="12"/>
                        </a:lnTo>
                        <a:lnTo>
                          <a:pt x="46" y="10"/>
                        </a:lnTo>
                        <a:lnTo>
                          <a:pt x="49" y="10"/>
                        </a:lnTo>
                        <a:lnTo>
                          <a:pt x="49" y="12"/>
                        </a:lnTo>
                        <a:lnTo>
                          <a:pt x="51" y="12"/>
                        </a:lnTo>
                        <a:lnTo>
                          <a:pt x="54" y="15"/>
                        </a:lnTo>
                        <a:lnTo>
                          <a:pt x="56" y="15"/>
                        </a:lnTo>
                        <a:lnTo>
                          <a:pt x="59" y="15"/>
                        </a:lnTo>
                        <a:lnTo>
                          <a:pt x="61" y="15"/>
                        </a:lnTo>
                        <a:lnTo>
                          <a:pt x="64" y="12"/>
                        </a:lnTo>
                        <a:lnTo>
                          <a:pt x="61" y="15"/>
                        </a:lnTo>
                        <a:lnTo>
                          <a:pt x="61" y="19"/>
                        </a:lnTo>
                        <a:lnTo>
                          <a:pt x="61" y="22"/>
                        </a:lnTo>
                        <a:lnTo>
                          <a:pt x="59" y="27"/>
                        </a:lnTo>
                        <a:lnTo>
                          <a:pt x="56" y="32"/>
                        </a:lnTo>
                        <a:lnTo>
                          <a:pt x="56" y="37"/>
                        </a:lnTo>
                        <a:lnTo>
                          <a:pt x="56" y="39"/>
                        </a:lnTo>
                        <a:lnTo>
                          <a:pt x="59" y="46"/>
                        </a:lnTo>
                        <a:lnTo>
                          <a:pt x="61" y="54"/>
                        </a:lnTo>
                        <a:lnTo>
                          <a:pt x="61" y="59"/>
                        </a:lnTo>
                        <a:lnTo>
                          <a:pt x="61" y="66"/>
                        </a:lnTo>
                        <a:lnTo>
                          <a:pt x="66" y="73"/>
                        </a:lnTo>
                        <a:lnTo>
                          <a:pt x="66" y="78"/>
                        </a:lnTo>
                        <a:lnTo>
                          <a:pt x="73" y="83"/>
                        </a:lnTo>
                        <a:lnTo>
                          <a:pt x="83" y="86"/>
                        </a:lnTo>
                        <a:lnTo>
                          <a:pt x="88" y="93"/>
                        </a:lnTo>
                        <a:lnTo>
                          <a:pt x="91" y="95"/>
                        </a:lnTo>
                        <a:lnTo>
                          <a:pt x="98" y="98"/>
                        </a:lnTo>
                        <a:lnTo>
                          <a:pt x="100" y="100"/>
                        </a:lnTo>
                        <a:lnTo>
                          <a:pt x="108" y="98"/>
                        </a:lnTo>
                        <a:lnTo>
                          <a:pt x="113" y="95"/>
                        </a:lnTo>
                        <a:lnTo>
                          <a:pt x="115" y="90"/>
                        </a:lnTo>
                        <a:lnTo>
                          <a:pt x="127" y="83"/>
                        </a:lnTo>
                        <a:lnTo>
                          <a:pt x="139" y="83"/>
                        </a:lnTo>
                        <a:lnTo>
                          <a:pt x="149" y="86"/>
                        </a:lnTo>
                        <a:close/>
                      </a:path>
                    </a:pathLst>
                  </a:custGeom>
                  <a:solidFill>
                    <a:srgbClr val="669900">
                      <a:alpha val="25000"/>
                    </a:srgbClr>
                  </a:solidFill>
                  <a:ln w="3175">
                    <a:noFill/>
                    <a:prstDash val="solid"/>
                    <a:round/>
                    <a:headEnd/>
                    <a:tailEnd/>
                  </a:ln>
                </p:spPr>
                <p:txBody>
                  <a:bodyPr/>
                  <a:lstStyle/>
                  <a:p>
                    <a:endParaRPr lang="es-SV"/>
                  </a:p>
                </p:txBody>
              </p:sp>
              <p:sp>
                <p:nvSpPr>
                  <p:cNvPr id="150565" name="Freeform 3109"/>
                  <p:cNvSpPr>
                    <a:spLocks/>
                  </p:cNvSpPr>
                  <p:nvPr/>
                </p:nvSpPr>
                <p:spPr bwMode="auto">
                  <a:xfrm>
                    <a:off x="2711" y="1709"/>
                    <a:ext cx="130" cy="98"/>
                  </a:xfrm>
                  <a:custGeom>
                    <a:avLst/>
                    <a:gdLst/>
                    <a:ahLst/>
                    <a:cxnLst>
                      <a:cxn ang="0">
                        <a:pos x="123" y="54"/>
                      </a:cxn>
                      <a:cxn ang="0">
                        <a:pos x="108" y="64"/>
                      </a:cxn>
                      <a:cxn ang="0">
                        <a:pos x="98" y="76"/>
                      </a:cxn>
                      <a:cxn ang="0">
                        <a:pos x="83" y="81"/>
                      </a:cxn>
                      <a:cxn ang="0">
                        <a:pos x="59" y="88"/>
                      </a:cxn>
                      <a:cxn ang="0">
                        <a:pos x="52" y="96"/>
                      </a:cxn>
                      <a:cxn ang="0">
                        <a:pos x="42" y="96"/>
                      </a:cxn>
                      <a:cxn ang="0">
                        <a:pos x="32" y="91"/>
                      </a:cxn>
                      <a:cxn ang="0">
                        <a:pos x="17" y="81"/>
                      </a:cxn>
                      <a:cxn ang="0">
                        <a:pos x="10" y="71"/>
                      </a:cxn>
                      <a:cxn ang="0">
                        <a:pos x="5" y="57"/>
                      </a:cxn>
                      <a:cxn ang="0">
                        <a:pos x="3" y="44"/>
                      </a:cxn>
                      <a:cxn ang="0">
                        <a:pos x="0" y="35"/>
                      </a:cxn>
                      <a:cxn ang="0">
                        <a:pos x="3" y="25"/>
                      </a:cxn>
                      <a:cxn ang="0">
                        <a:pos x="5" y="17"/>
                      </a:cxn>
                      <a:cxn ang="0">
                        <a:pos x="8" y="10"/>
                      </a:cxn>
                      <a:cxn ang="0">
                        <a:pos x="10" y="13"/>
                      </a:cxn>
                      <a:cxn ang="0">
                        <a:pos x="15" y="13"/>
                      </a:cxn>
                      <a:cxn ang="0">
                        <a:pos x="20" y="13"/>
                      </a:cxn>
                      <a:cxn ang="0">
                        <a:pos x="25" y="13"/>
                      </a:cxn>
                      <a:cxn ang="0">
                        <a:pos x="25" y="8"/>
                      </a:cxn>
                      <a:cxn ang="0">
                        <a:pos x="30" y="8"/>
                      </a:cxn>
                      <a:cxn ang="0">
                        <a:pos x="35" y="5"/>
                      </a:cxn>
                      <a:cxn ang="0">
                        <a:pos x="37" y="3"/>
                      </a:cxn>
                      <a:cxn ang="0">
                        <a:pos x="39" y="3"/>
                      </a:cxn>
                      <a:cxn ang="0">
                        <a:pos x="44" y="3"/>
                      </a:cxn>
                      <a:cxn ang="0">
                        <a:pos x="49" y="3"/>
                      </a:cxn>
                      <a:cxn ang="0">
                        <a:pos x="54" y="5"/>
                      </a:cxn>
                      <a:cxn ang="0">
                        <a:pos x="59" y="5"/>
                      </a:cxn>
                      <a:cxn ang="0">
                        <a:pos x="64" y="5"/>
                      </a:cxn>
                      <a:cxn ang="0">
                        <a:pos x="69" y="5"/>
                      </a:cxn>
                      <a:cxn ang="0">
                        <a:pos x="74" y="8"/>
                      </a:cxn>
                      <a:cxn ang="0">
                        <a:pos x="79" y="8"/>
                      </a:cxn>
                      <a:cxn ang="0">
                        <a:pos x="81" y="10"/>
                      </a:cxn>
                      <a:cxn ang="0">
                        <a:pos x="83" y="13"/>
                      </a:cxn>
                      <a:cxn ang="0">
                        <a:pos x="81" y="17"/>
                      </a:cxn>
                      <a:cxn ang="0">
                        <a:pos x="81" y="22"/>
                      </a:cxn>
                      <a:cxn ang="0">
                        <a:pos x="81" y="27"/>
                      </a:cxn>
                      <a:cxn ang="0">
                        <a:pos x="83" y="30"/>
                      </a:cxn>
                      <a:cxn ang="0">
                        <a:pos x="86" y="32"/>
                      </a:cxn>
                      <a:cxn ang="0">
                        <a:pos x="86" y="37"/>
                      </a:cxn>
                      <a:cxn ang="0">
                        <a:pos x="88" y="39"/>
                      </a:cxn>
                      <a:cxn ang="0">
                        <a:pos x="91" y="42"/>
                      </a:cxn>
                      <a:cxn ang="0">
                        <a:pos x="96" y="42"/>
                      </a:cxn>
                      <a:cxn ang="0">
                        <a:pos x="101" y="42"/>
                      </a:cxn>
                      <a:cxn ang="0">
                        <a:pos x="103" y="39"/>
                      </a:cxn>
                      <a:cxn ang="0">
                        <a:pos x="108" y="39"/>
                      </a:cxn>
                      <a:cxn ang="0">
                        <a:pos x="113" y="42"/>
                      </a:cxn>
                      <a:cxn ang="0">
                        <a:pos x="115" y="44"/>
                      </a:cxn>
                      <a:cxn ang="0">
                        <a:pos x="120" y="44"/>
                      </a:cxn>
                      <a:cxn ang="0">
                        <a:pos x="120" y="44"/>
                      </a:cxn>
                      <a:cxn ang="0">
                        <a:pos x="123" y="42"/>
                      </a:cxn>
                      <a:cxn ang="0">
                        <a:pos x="125" y="44"/>
                      </a:cxn>
                      <a:cxn ang="0">
                        <a:pos x="130" y="47"/>
                      </a:cxn>
                      <a:cxn ang="0">
                        <a:pos x="130" y="52"/>
                      </a:cxn>
                    </a:cxnLst>
                    <a:rect l="0" t="0" r="r" b="b"/>
                    <a:pathLst>
                      <a:path w="130" h="98">
                        <a:moveTo>
                          <a:pt x="130" y="52"/>
                        </a:moveTo>
                        <a:lnTo>
                          <a:pt x="123" y="54"/>
                        </a:lnTo>
                        <a:lnTo>
                          <a:pt x="115" y="59"/>
                        </a:lnTo>
                        <a:lnTo>
                          <a:pt x="108" y="64"/>
                        </a:lnTo>
                        <a:lnTo>
                          <a:pt x="103" y="69"/>
                        </a:lnTo>
                        <a:lnTo>
                          <a:pt x="98" y="76"/>
                        </a:lnTo>
                        <a:lnTo>
                          <a:pt x="93" y="84"/>
                        </a:lnTo>
                        <a:lnTo>
                          <a:pt x="83" y="81"/>
                        </a:lnTo>
                        <a:lnTo>
                          <a:pt x="71" y="81"/>
                        </a:lnTo>
                        <a:lnTo>
                          <a:pt x="59" y="88"/>
                        </a:lnTo>
                        <a:lnTo>
                          <a:pt x="57" y="93"/>
                        </a:lnTo>
                        <a:lnTo>
                          <a:pt x="52" y="96"/>
                        </a:lnTo>
                        <a:lnTo>
                          <a:pt x="44" y="98"/>
                        </a:lnTo>
                        <a:lnTo>
                          <a:pt x="42" y="96"/>
                        </a:lnTo>
                        <a:lnTo>
                          <a:pt x="35" y="93"/>
                        </a:lnTo>
                        <a:lnTo>
                          <a:pt x="32" y="91"/>
                        </a:lnTo>
                        <a:lnTo>
                          <a:pt x="27" y="84"/>
                        </a:lnTo>
                        <a:lnTo>
                          <a:pt x="17" y="81"/>
                        </a:lnTo>
                        <a:lnTo>
                          <a:pt x="10" y="76"/>
                        </a:lnTo>
                        <a:lnTo>
                          <a:pt x="10" y="71"/>
                        </a:lnTo>
                        <a:lnTo>
                          <a:pt x="5" y="64"/>
                        </a:lnTo>
                        <a:lnTo>
                          <a:pt x="5" y="57"/>
                        </a:lnTo>
                        <a:lnTo>
                          <a:pt x="5" y="52"/>
                        </a:lnTo>
                        <a:lnTo>
                          <a:pt x="3" y="44"/>
                        </a:lnTo>
                        <a:lnTo>
                          <a:pt x="0" y="37"/>
                        </a:lnTo>
                        <a:lnTo>
                          <a:pt x="0" y="35"/>
                        </a:lnTo>
                        <a:lnTo>
                          <a:pt x="0" y="30"/>
                        </a:lnTo>
                        <a:lnTo>
                          <a:pt x="3" y="25"/>
                        </a:lnTo>
                        <a:lnTo>
                          <a:pt x="5" y="20"/>
                        </a:lnTo>
                        <a:lnTo>
                          <a:pt x="5" y="17"/>
                        </a:lnTo>
                        <a:lnTo>
                          <a:pt x="5" y="13"/>
                        </a:lnTo>
                        <a:lnTo>
                          <a:pt x="8" y="10"/>
                        </a:lnTo>
                        <a:lnTo>
                          <a:pt x="8" y="13"/>
                        </a:lnTo>
                        <a:lnTo>
                          <a:pt x="10" y="13"/>
                        </a:lnTo>
                        <a:lnTo>
                          <a:pt x="13" y="13"/>
                        </a:lnTo>
                        <a:lnTo>
                          <a:pt x="15" y="13"/>
                        </a:lnTo>
                        <a:lnTo>
                          <a:pt x="17" y="13"/>
                        </a:lnTo>
                        <a:lnTo>
                          <a:pt x="20" y="13"/>
                        </a:lnTo>
                        <a:lnTo>
                          <a:pt x="22" y="13"/>
                        </a:lnTo>
                        <a:lnTo>
                          <a:pt x="25" y="13"/>
                        </a:lnTo>
                        <a:lnTo>
                          <a:pt x="25" y="10"/>
                        </a:lnTo>
                        <a:lnTo>
                          <a:pt x="25" y="8"/>
                        </a:lnTo>
                        <a:lnTo>
                          <a:pt x="27" y="8"/>
                        </a:lnTo>
                        <a:lnTo>
                          <a:pt x="30" y="8"/>
                        </a:lnTo>
                        <a:lnTo>
                          <a:pt x="32" y="5"/>
                        </a:lnTo>
                        <a:lnTo>
                          <a:pt x="35" y="5"/>
                        </a:lnTo>
                        <a:lnTo>
                          <a:pt x="35" y="3"/>
                        </a:lnTo>
                        <a:lnTo>
                          <a:pt x="37" y="3"/>
                        </a:lnTo>
                        <a:lnTo>
                          <a:pt x="37" y="0"/>
                        </a:lnTo>
                        <a:lnTo>
                          <a:pt x="39" y="3"/>
                        </a:lnTo>
                        <a:lnTo>
                          <a:pt x="42" y="3"/>
                        </a:lnTo>
                        <a:lnTo>
                          <a:pt x="44" y="3"/>
                        </a:lnTo>
                        <a:lnTo>
                          <a:pt x="47" y="3"/>
                        </a:lnTo>
                        <a:lnTo>
                          <a:pt x="49" y="3"/>
                        </a:lnTo>
                        <a:lnTo>
                          <a:pt x="52" y="3"/>
                        </a:lnTo>
                        <a:lnTo>
                          <a:pt x="54" y="5"/>
                        </a:lnTo>
                        <a:lnTo>
                          <a:pt x="57" y="5"/>
                        </a:lnTo>
                        <a:lnTo>
                          <a:pt x="59" y="5"/>
                        </a:lnTo>
                        <a:lnTo>
                          <a:pt x="61" y="5"/>
                        </a:lnTo>
                        <a:lnTo>
                          <a:pt x="64" y="5"/>
                        </a:lnTo>
                        <a:lnTo>
                          <a:pt x="66" y="5"/>
                        </a:lnTo>
                        <a:lnTo>
                          <a:pt x="69" y="5"/>
                        </a:lnTo>
                        <a:lnTo>
                          <a:pt x="71" y="5"/>
                        </a:lnTo>
                        <a:lnTo>
                          <a:pt x="74" y="8"/>
                        </a:lnTo>
                        <a:lnTo>
                          <a:pt x="76" y="8"/>
                        </a:lnTo>
                        <a:lnTo>
                          <a:pt x="79" y="8"/>
                        </a:lnTo>
                        <a:lnTo>
                          <a:pt x="81" y="8"/>
                        </a:lnTo>
                        <a:lnTo>
                          <a:pt x="81" y="10"/>
                        </a:lnTo>
                        <a:lnTo>
                          <a:pt x="83" y="10"/>
                        </a:lnTo>
                        <a:lnTo>
                          <a:pt x="83" y="13"/>
                        </a:lnTo>
                        <a:lnTo>
                          <a:pt x="83" y="15"/>
                        </a:lnTo>
                        <a:lnTo>
                          <a:pt x="81" y="17"/>
                        </a:lnTo>
                        <a:lnTo>
                          <a:pt x="81" y="20"/>
                        </a:lnTo>
                        <a:lnTo>
                          <a:pt x="81" y="22"/>
                        </a:lnTo>
                        <a:lnTo>
                          <a:pt x="81" y="25"/>
                        </a:lnTo>
                        <a:lnTo>
                          <a:pt x="81" y="27"/>
                        </a:lnTo>
                        <a:lnTo>
                          <a:pt x="83" y="27"/>
                        </a:lnTo>
                        <a:lnTo>
                          <a:pt x="83" y="30"/>
                        </a:lnTo>
                        <a:lnTo>
                          <a:pt x="86" y="30"/>
                        </a:lnTo>
                        <a:lnTo>
                          <a:pt x="86" y="32"/>
                        </a:lnTo>
                        <a:lnTo>
                          <a:pt x="86" y="35"/>
                        </a:lnTo>
                        <a:lnTo>
                          <a:pt x="86" y="37"/>
                        </a:lnTo>
                        <a:lnTo>
                          <a:pt x="86" y="39"/>
                        </a:lnTo>
                        <a:lnTo>
                          <a:pt x="88" y="39"/>
                        </a:lnTo>
                        <a:lnTo>
                          <a:pt x="91" y="39"/>
                        </a:lnTo>
                        <a:lnTo>
                          <a:pt x="91" y="42"/>
                        </a:lnTo>
                        <a:lnTo>
                          <a:pt x="93" y="42"/>
                        </a:lnTo>
                        <a:lnTo>
                          <a:pt x="96" y="42"/>
                        </a:lnTo>
                        <a:lnTo>
                          <a:pt x="98" y="42"/>
                        </a:lnTo>
                        <a:lnTo>
                          <a:pt x="101" y="42"/>
                        </a:lnTo>
                        <a:lnTo>
                          <a:pt x="101" y="39"/>
                        </a:lnTo>
                        <a:lnTo>
                          <a:pt x="103" y="39"/>
                        </a:lnTo>
                        <a:lnTo>
                          <a:pt x="106" y="37"/>
                        </a:lnTo>
                        <a:lnTo>
                          <a:pt x="108" y="39"/>
                        </a:lnTo>
                        <a:lnTo>
                          <a:pt x="110" y="42"/>
                        </a:lnTo>
                        <a:lnTo>
                          <a:pt x="113" y="42"/>
                        </a:lnTo>
                        <a:lnTo>
                          <a:pt x="113" y="44"/>
                        </a:lnTo>
                        <a:lnTo>
                          <a:pt x="115" y="44"/>
                        </a:lnTo>
                        <a:lnTo>
                          <a:pt x="118" y="44"/>
                        </a:lnTo>
                        <a:lnTo>
                          <a:pt x="120" y="44"/>
                        </a:lnTo>
                        <a:lnTo>
                          <a:pt x="120" y="47"/>
                        </a:lnTo>
                        <a:lnTo>
                          <a:pt x="120" y="44"/>
                        </a:lnTo>
                        <a:lnTo>
                          <a:pt x="123" y="44"/>
                        </a:lnTo>
                        <a:lnTo>
                          <a:pt x="123" y="42"/>
                        </a:lnTo>
                        <a:lnTo>
                          <a:pt x="125" y="42"/>
                        </a:lnTo>
                        <a:lnTo>
                          <a:pt x="125" y="44"/>
                        </a:lnTo>
                        <a:lnTo>
                          <a:pt x="128" y="44"/>
                        </a:lnTo>
                        <a:lnTo>
                          <a:pt x="130" y="47"/>
                        </a:lnTo>
                        <a:lnTo>
                          <a:pt x="130" y="49"/>
                        </a:lnTo>
                        <a:lnTo>
                          <a:pt x="130" y="52"/>
                        </a:lnTo>
                        <a:close/>
                      </a:path>
                    </a:pathLst>
                  </a:custGeom>
                  <a:solidFill>
                    <a:srgbClr val="669900">
                      <a:alpha val="25000"/>
                    </a:srgbClr>
                  </a:solidFill>
                  <a:ln w="3175">
                    <a:noFill/>
                    <a:prstDash val="solid"/>
                    <a:round/>
                    <a:headEnd/>
                    <a:tailEnd/>
                  </a:ln>
                </p:spPr>
                <p:txBody>
                  <a:bodyPr/>
                  <a:lstStyle/>
                  <a:p>
                    <a:endParaRPr lang="es-SV"/>
                  </a:p>
                </p:txBody>
              </p:sp>
              <p:sp>
                <p:nvSpPr>
                  <p:cNvPr id="150566" name="Freeform 3110"/>
                  <p:cNvSpPr>
                    <a:spLocks/>
                  </p:cNvSpPr>
                  <p:nvPr/>
                </p:nvSpPr>
                <p:spPr bwMode="auto">
                  <a:xfrm>
                    <a:off x="2621" y="1722"/>
                    <a:ext cx="90" cy="151"/>
                  </a:xfrm>
                  <a:custGeom>
                    <a:avLst/>
                    <a:gdLst/>
                    <a:ahLst/>
                    <a:cxnLst>
                      <a:cxn ang="0">
                        <a:pos x="39" y="7"/>
                      </a:cxn>
                      <a:cxn ang="0">
                        <a:pos x="44" y="19"/>
                      </a:cxn>
                      <a:cxn ang="0">
                        <a:pos x="56" y="29"/>
                      </a:cxn>
                      <a:cxn ang="0">
                        <a:pos x="56" y="41"/>
                      </a:cxn>
                      <a:cxn ang="0">
                        <a:pos x="51" y="51"/>
                      </a:cxn>
                      <a:cxn ang="0">
                        <a:pos x="56" y="61"/>
                      </a:cxn>
                      <a:cxn ang="0">
                        <a:pos x="68" y="58"/>
                      </a:cxn>
                      <a:cxn ang="0">
                        <a:pos x="76" y="68"/>
                      </a:cxn>
                      <a:cxn ang="0">
                        <a:pos x="68" y="75"/>
                      </a:cxn>
                      <a:cxn ang="0">
                        <a:pos x="63" y="83"/>
                      </a:cxn>
                      <a:cxn ang="0">
                        <a:pos x="68" y="93"/>
                      </a:cxn>
                      <a:cxn ang="0">
                        <a:pos x="73" y="97"/>
                      </a:cxn>
                      <a:cxn ang="0">
                        <a:pos x="80" y="105"/>
                      </a:cxn>
                      <a:cxn ang="0">
                        <a:pos x="78" y="112"/>
                      </a:cxn>
                      <a:cxn ang="0">
                        <a:pos x="88" y="119"/>
                      </a:cxn>
                      <a:cxn ang="0">
                        <a:pos x="90" y="129"/>
                      </a:cxn>
                      <a:cxn ang="0">
                        <a:pos x="83" y="137"/>
                      </a:cxn>
                      <a:cxn ang="0">
                        <a:pos x="68" y="146"/>
                      </a:cxn>
                      <a:cxn ang="0">
                        <a:pos x="24" y="151"/>
                      </a:cxn>
                      <a:cxn ang="0">
                        <a:pos x="27" y="144"/>
                      </a:cxn>
                      <a:cxn ang="0">
                        <a:pos x="27" y="132"/>
                      </a:cxn>
                      <a:cxn ang="0">
                        <a:pos x="29" y="117"/>
                      </a:cxn>
                      <a:cxn ang="0">
                        <a:pos x="29" y="95"/>
                      </a:cxn>
                      <a:cxn ang="0">
                        <a:pos x="24" y="75"/>
                      </a:cxn>
                      <a:cxn ang="0">
                        <a:pos x="19" y="63"/>
                      </a:cxn>
                      <a:cxn ang="0">
                        <a:pos x="12" y="61"/>
                      </a:cxn>
                      <a:cxn ang="0">
                        <a:pos x="7" y="61"/>
                      </a:cxn>
                      <a:cxn ang="0">
                        <a:pos x="5" y="41"/>
                      </a:cxn>
                      <a:cxn ang="0">
                        <a:pos x="7" y="22"/>
                      </a:cxn>
                      <a:cxn ang="0">
                        <a:pos x="0" y="12"/>
                      </a:cxn>
                      <a:cxn ang="0">
                        <a:pos x="10" y="7"/>
                      </a:cxn>
                      <a:cxn ang="0">
                        <a:pos x="19" y="2"/>
                      </a:cxn>
                      <a:cxn ang="0">
                        <a:pos x="34" y="0"/>
                      </a:cxn>
                    </a:cxnLst>
                    <a:rect l="0" t="0" r="r" b="b"/>
                    <a:pathLst>
                      <a:path w="90" h="151">
                        <a:moveTo>
                          <a:pt x="34" y="0"/>
                        </a:moveTo>
                        <a:lnTo>
                          <a:pt x="39" y="7"/>
                        </a:lnTo>
                        <a:lnTo>
                          <a:pt x="41" y="17"/>
                        </a:lnTo>
                        <a:lnTo>
                          <a:pt x="44" y="19"/>
                        </a:lnTo>
                        <a:lnTo>
                          <a:pt x="49" y="24"/>
                        </a:lnTo>
                        <a:lnTo>
                          <a:pt x="56" y="29"/>
                        </a:lnTo>
                        <a:lnTo>
                          <a:pt x="58" y="31"/>
                        </a:lnTo>
                        <a:lnTo>
                          <a:pt x="56" y="41"/>
                        </a:lnTo>
                        <a:lnTo>
                          <a:pt x="54" y="46"/>
                        </a:lnTo>
                        <a:lnTo>
                          <a:pt x="51" y="51"/>
                        </a:lnTo>
                        <a:lnTo>
                          <a:pt x="51" y="61"/>
                        </a:lnTo>
                        <a:lnTo>
                          <a:pt x="56" y="61"/>
                        </a:lnTo>
                        <a:lnTo>
                          <a:pt x="61" y="58"/>
                        </a:lnTo>
                        <a:lnTo>
                          <a:pt x="68" y="58"/>
                        </a:lnTo>
                        <a:lnTo>
                          <a:pt x="73" y="63"/>
                        </a:lnTo>
                        <a:lnTo>
                          <a:pt x="76" y="68"/>
                        </a:lnTo>
                        <a:lnTo>
                          <a:pt x="73" y="73"/>
                        </a:lnTo>
                        <a:lnTo>
                          <a:pt x="68" y="75"/>
                        </a:lnTo>
                        <a:lnTo>
                          <a:pt x="66" y="80"/>
                        </a:lnTo>
                        <a:lnTo>
                          <a:pt x="63" y="83"/>
                        </a:lnTo>
                        <a:lnTo>
                          <a:pt x="63" y="88"/>
                        </a:lnTo>
                        <a:lnTo>
                          <a:pt x="68" y="93"/>
                        </a:lnTo>
                        <a:lnTo>
                          <a:pt x="71" y="95"/>
                        </a:lnTo>
                        <a:lnTo>
                          <a:pt x="73" y="97"/>
                        </a:lnTo>
                        <a:lnTo>
                          <a:pt x="78" y="97"/>
                        </a:lnTo>
                        <a:lnTo>
                          <a:pt x="80" y="105"/>
                        </a:lnTo>
                        <a:lnTo>
                          <a:pt x="80" y="110"/>
                        </a:lnTo>
                        <a:lnTo>
                          <a:pt x="78" y="112"/>
                        </a:lnTo>
                        <a:lnTo>
                          <a:pt x="80" y="117"/>
                        </a:lnTo>
                        <a:lnTo>
                          <a:pt x="88" y="119"/>
                        </a:lnTo>
                        <a:lnTo>
                          <a:pt x="90" y="124"/>
                        </a:lnTo>
                        <a:lnTo>
                          <a:pt x="90" y="129"/>
                        </a:lnTo>
                        <a:lnTo>
                          <a:pt x="90" y="134"/>
                        </a:lnTo>
                        <a:lnTo>
                          <a:pt x="83" y="137"/>
                        </a:lnTo>
                        <a:lnTo>
                          <a:pt x="76" y="142"/>
                        </a:lnTo>
                        <a:lnTo>
                          <a:pt x="68" y="146"/>
                        </a:lnTo>
                        <a:lnTo>
                          <a:pt x="56" y="149"/>
                        </a:lnTo>
                        <a:lnTo>
                          <a:pt x="24" y="151"/>
                        </a:lnTo>
                        <a:lnTo>
                          <a:pt x="27" y="149"/>
                        </a:lnTo>
                        <a:lnTo>
                          <a:pt x="27" y="144"/>
                        </a:lnTo>
                        <a:lnTo>
                          <a:pt x="27" y="139"/>
                        </a:lnTo>
                        <a:lnTo>
                          <a:pt x="27" y="132"/>
                        </a:lnTo>
                        <a:lnTo>
                          <a:pt x="27" y="122"/>
                        </a:lnTo>
                        <a:lnTo>
                          <a:pt x="29" y="117"/>
                        </a:lnTo>
                        <a:lnTo>
                          <a:pt x="29" y="107"/>
                        </a:lnTo>
                        <a:lnTo>
                          <a:pt x="29" y="95"/>
                        </a:lnTo>
                        <a:lnTo>
                          <a:pt x="27" y="88"/>
                        </a:lnTo>
                        <a:lnTo>
                          <a:pt x="24" y="75"/>
                        </a:lnTo>
                        <a:lnTo>
                          <a:pt x="22" y="68"/>
                        </a:lnTo>
                        <a:lnTo>
                          <a:pt x="19" y="63"/>
                        </a:lnTo>
                        <a:lnTo>
                          <a:pt x="17" y="61"/>
                        </a:lnTo>
                        <a:lnTo>
                          <a:pt x="12" y="61"/>
                        </a:lnTo>
                        <a:lnTo>
                          <a:pt x="10" y="58"/>
                        </a:lnTo>
                        <a:lnTo>
                          <a:pt x="7" y="61"/>
                        </a:lnTo>
                        <a:lnTo>
                          <a:pt x="7" y="51"/>
                        </a:lnTo>
                        <a:lnTo>
                          <a:pt x="5" y="41"/>
                        </a:lnTo>
                        <a:lnTo>
                          <a:pt x="5" y="34"/>
                        </a:lnTo>
                        <a:lnTo>
                          <a:pt x="7" y="22"/>
                        </a:lnTo>
                        <a:lnTo>
                          <a:pt x="5" y="14"/>
                        </a:lnTo>
                        <a:lnTo>
                          <a:pt x="0" y="12"/>
                        </a:lnTo>
                        <a:lnTo>
                          <a:pt x="2" y="12"/>
                        </a:lnTo>
                        <a:lnTo>
                          <a:pt x="10" y="7"/>
                        </a:lnTo>
                        <a:lnTo>
                          <a:pt x="14" y="4"/>
                        </a:lnTo>
                        <a:lnTo>
                          <a:pt x="19" y="2"/>
                        </a:lnTo>
                        <a:lnTo>
                          <a:pt x="27" y="0"/>
                        </a:lnTo>
                        <a:lnTo>
                          <a:pt x="34" y="0"/>
                        </a:lnTo>
                        <a:close/>
                      </a:path>
                    </a:pathLst>
                  </a:custGeom>
                  <a:solidFill>
                    <a:srgbClr val="669900">
                      <a:alpha val="25000"/>
                    </a:srgbClr>
                  </a:solidFill>
                  <a:ln w="3175">
                    <a:noFill/>
                    <a:prstDash val="solid"/>
                    <a:round/>
                    <a:headEnd/>
                    <a:tailEnd/>
                  </a:ln>
                </p:spPr>
                <p:txBody>
                  <a:bodyPr/>
                  <a:lstStyle/>
                  <a:p>
                    <a:endParaRPr lang="es-SV"/>
                  </a:p>
                </p:txBody>
              </p:sp>
              <p:sp>
                <p:nvSpPr>
                  <p:cNvPr id="150567" name="Freeform 3111"/>
                  <p:cNvSpPr>
                    <a:spLocks/>
                  </p:cNvSpPr>
                  <p:nvPr/>
                </p:nvSpPr>
                <p:spPr bwMode="auto">
                  <a:xfrm>
                    <a:off x="2794" y="1761"/>
                    <a:ext cx="152" cy="213"/>
                  </a:xfrm>
                  <a:custGeom>
                    <a:avLst/>
                    <a:gdLst/>
                    <a:ahLst/>
                    <a:cxnLst>
                      <a:cxn ang="0">
                        <a:pos x="49" y="2"/>
                      </a:cxn>
                      <a:cxn ang="0">
                        <a:pos x="54" y="0"/>
                      </a:cxn>
                      <a:cxn ang="0">
                        <a:pos x="62" y="5"/>
                      </a:cxn>
                      <a:cxn ang="0">
                        <a:pos x="67" y="10"/>
                      </a:cxn>
                      <a:cxn ang="0">
                        <a:pos x="71" y="12"/>
                      </a:cxn>
                      <a:cxn ang="0">
                        <a:pos x="76" y="17"/>
                      </a:cxn>
                      <a:cxn ang="0">
                        <a:pos x="81" y="19"/>
                      </a:cxn>
                      <a:cxn ang="0">
                        <a:pos x="81" y="27"/>
                      </a:cxn>
                      <a:cxn ang="0">
                        <a:pos x="86" y="29"/>
                      </a:cxn>
                      <a:cxn ang="0">
                        <a:pos x="89" y="34"/>
                      </a:cxn>
                      <a:cxn ang="0">
                        <a:pos x="86" y="39"/>
                      </a:cxn>
                      <a:cxn ang="0">
                        <a:pos x="89" y="46"/>
                      </a:cxn>
                      <a:cxn ang="0">
                        <a:pos x="91" y="51"/>
                      </a:cxn>
                      <a:cxn ang="0">
                        <a:pos x="91" y="58"/>
                      </a:cxn>
                      <a:cxn ang="0">
                        <a:pos x="91" y="63"/>
                      </a:cxn>
                      <a:cxn ang="0">
                        <a:pos x="93" y="68"/>
                      </a:cxn>
                      <a:cxn ang="0">
                        <a:pos x="96" y="73"/>
                      </a:cxn>
                      <a:cxn ang="0">
                        <a:pos x="103" y="76"/>
                      </a:cxn>
                      <a:cxn ang="0">
                        <a:pos x="111" y="78"/>
                      </a:cxn>
                      <a:cxn ang="0">
                        <a:pos x="113" y="83"/>
                      </a:cxn>
                      <a:cxn ang="0">
                        <a:pos x="111" y="88"/>
                      </a:cxn>
                      <a:cxn ang="0">
                        <a:pos x="113" y="93"/>
                      </a:cxn>
                      <a:cxn ang="0">
                        <a:pos x="118" y="95"/>
                      </a:cxn>
                      <a:cxn ang="0">
                        <a:pos x="118" y="100"/>
                      </a:cxn>
                      <a:cxn ang="0">
                        <a:pos x="116" y="105"/>
                      </a:cxn>
                      <a:cxn ang="0">
                        <a:pos x="118" y="110"/>
                      </a:cxn>
                      <a:cxn ang="0">
                        <a:pos x="118" y="117"/>
                      </a:cxn>
                      <a:cxn ang="0">
                        <a:pos x="123" y="120"/>
                      </a:cxn>
                      <a:cxn ang="0">
                        <a:pos x="130" y="120"/>
                      </a:cxn>
                      <a:cxn ang="0">
                        <a:pos x="135" y="122"/>
                      </a:cxn>
                      <a:cxn ang="0">
                        <a:pos x="133" y="127"/>
                      </a:cxn>
                      <a:cxn ang="0">
                        <a:pos x="138" y="129"/>
                      </a:cxn>
                      <a:cxn ang="0">
                        <a:pos x="140" y="134"/>
                      </a:cxn>
                      <a:cxn ang="0">
                        <a:pos x="140" y="142"/>
                      </a:cxn>
                      <a:cxn ang="0">
                        <a:pos x="142" y="147"/>
                      </a:cxn>
                      <a:cxn ang="0">
                        <a:pos x="145" y="151"/>
                      </a:cxn>
                      <a:cxn ang="0">
                        <a:pos x="147" y="156"/>
                      </a:cxn>
                      <a:cxn ang="0">
                        <a:pos x="152" y="159"/>
                      </a:cxn>
                      <a:cxn ang="0">
                        <a:pos x="142" y="173"/>
                      </a:cxn>
                      <a:cxn ang="0">
                        <a:pos x="133" y="188"/>
                      </a:cxn>
                      <a:cxn ang="0">
                        <a:pos x="125" y="193"/>
                      </a:cxn>
                      <a:cxn ang="0">
                        <a:pos x="111" y="196"/>
                      </a:cxn>
                      <a:cxn ang="0">
                        <a:pos x="98" y="208"/>
                      </a:cxn>
                      <a:cxn ang="0">
                        <a:pos x="93" y="191"/>
                      </a:cxn>
                      <a:cxn ang="0">
                        <a:pos x="89" y="176"/>
                      </a:cxn>
                      <a:cxn ang="0">
                        <a:pos x="67" y="173"/>
                      </a:cxn>
                      <a:cxn ang="0">
                        <a:pos x="45" y="159"/>
                      </a:cxn>
                      <a:cxn ang="0">
                        <a:pos x="40" y="129"/>
                      </a:cxn>
                      <a:cxn ang="0">
                        <a:pos x="25" y="110"/>
                      </a:cxn>
                      <a:cxn ang="0">
                        <a:pos x="10" y="93"/>
                      </a:cxn>
                      <a:cxn ang="0">
                        <a:pos x="10" y="71"/>
                      </a:cxn>
                      <a:cxn ang="0">
                        <a:pos x="13" y="56"/>
                      </a:cxn>
                      <a:cxn ang="0">
                        <a:pos x="0" y="44"/>
                      </a:cxn>
                      <a:cxn ang="0">
                        <a:pos x="8" y="34"/>
                      </a:cxn>
                      <a:cxn ang="0">
                        <a:pos x="20" y="17"/>
                      </a:cxn>
                      <a:cxn ang="0">
                        <a:pos x="40" y="2"/>
                      </a:cxn>
                    </a:cxnLst>
                    <a:rect l="0" t="0" r="r" b="b"/>
                    <a:pathLst>
                      <a:path w="152" h="213">
                        <a:moveTo>
                          <a:pt x="47" y="0"/>
                        </a:moveTo>
                        <a:lnTo>
                          <a:pt x="49" y="0"/>
                        </a:lnTo>
                        <a:lnTo>
                          <a:pt x="49" y="2"/>
                        </a:lnTo>
                        <a:lnTo>
                          <a:pt x="52" y="2"/>
                        </a:lnTo>
                        <a:lnTo>
                          <a:pt x="52" y="0"/>
                        </a:lnTo>
                        <a:lnTo>
                          <a:pt x="54" y="0"/>
                        </a:lnTo>
                        <a:lnTo>
                          <a:pt x="57" y="0"/>
                        </a:lnTo>
                        <a:lnTo>
                          <a:pt x="59" y="2"/>
                        </a:lnTo>
                        <a:lnTo>
                          <a:pt x="62" y="5"/>
                        </a:lnTo>
                        <a:lnTo>
                          <a:pt x="64" y="5"/>
                        </a:lnTo>
                        <a:lnTo>
                          <a:pt x="64" y="7"/>
                        </a:lnTo>
                        <a:lnTo>
                          <a:pt x="67" y="10"/>
                        </a:lnTo>
                        <a:lnTo>
                          <a:pt x="67" y="12"/>
                        </a:lnTo>
                        <a:lnTo>
                          <a:pt x="69" y="12"/>
                        </a:lnTo>
                        <a:lnTo>
                          <a:pt x="71" y="12"/>
                        </a:lnTo>
                        <a:lnTo>
                          <a:pt x="74" y="14"/>
                        </a:lnTo>
                        <a:lnTo>
                          <a:pt x="76" y="14"/>
                        </a:lnTo>
                        <a:lnTo>
                          <a:pt x="76" y="17"/>
                        </a:lnTo>
                        <a:lnTo>
                          <a:pt x="79" y="17"/>
                        </a:lnTo>
                        <a:lnTo>
                          <a:pt x="79" y="19"/>
                        </a:lnTo>
                        <a:lnTo>
                          <a:pt x="81" y="19"/>
                        </a:lnTo>
                        <a:lnTo>
                          <a:pt x="81" y="22"/>
                        </a:lnTo>
                        <a:lnTo>
                          <a:pt x="81" y="24"/>
                        </a:lnTo>
                        <a:lnTo>
                          <a:pt x="81" y="27"/>
                        </a:lnTo>
                        <a:lnTo>
                          <a:pt x="84" y="27"/>
                        </a:lnTo>
                        <a:lnTo>
                          <a:pt x="86" y="27"/>
                        </a:lnTo>
                        <a:lnTo>
                          <a:pt x="86" y="29"/>
                        </a:lnTo>
                        <a:lnTo>
                          <a:pt x="89" y="29"/>
                        </a:lnTo>
                        <a:lnTo>
                          <a:pt x="89" y="32"/>
                        </a:lnTo>
                        <a:lnTo>
                          <a:pt x="89" y="34"/>
                        </a:lnTo>
                        <a:lnTo>
                          <a:pt x="86" y="34"/>
                        </a:lnTo>
                        <a:lnTo>
                          <a:pt x="86" y="36"/>
                        </a:lnTo>
                        <a:lnTo>
                          <a:pt x="86" y="39"/>
                        </a:lnTo>
                        <a:lnTo>
                          <a:pt x="86" y="41"/>
                        </a:lnTo>
                        <a:lnTo>
                          <a:pt x="86" y="44"/>
                        </a:lnTo>
                        <a:lnTo>
                          <a:pt x="89" y="46"/>
                        </a:lnTo>
                        <a:lnTo>
                          <a:pt x="89" y="49"/>
                        </a:lnTo>
                        <a:lnTo>
                          <a:pt x="91" y="49"/>
                        </a:lnTo>
                        <a:lnTo>
                          <a:pt x="91" y="51"/>
                        </a:lnTo>
                        <a:lnTo>
                          <a:pt x="91" y="54"/>
                        </a:lnTo>
                        <a:lnTo>
                          <a:pt x="91" y="56"/>
                        </a:lnTo>
                        <a:lnTo>
                          <a:pt x="91" y="58"/>
                        </a:lnTo>
                        <a:lnTo>
                          <a:pt x="93" y="61"/>
                        </a:lnTo>
                        <a:lnTo>
                          <a:pt x="93" y="63"/>
                        </a:lnTo>
                        <a:lnTo>
                          <a:pt x="91" y="63"/>
                        </a:lnTo>
                        <a:lnTo>
                          <a:pt x="91" y="66"/>
                        </a:lnTo>
                        <a:lnTo>
                          <a:pt x="93" y="66"/>
                        </a:lnTo>
                        <a:lnTo>
                          <a:pt x="93" y="68"/>
                        </a:lnTo>
                        <a:lnTo>
                          <a:pt x="93" y="71"/>
                        </a:lnTo>
                        <a:lnTo>
                          <a:pt x="93" y="73"/>
                        </a:lnTo>
                        <a:lnTo>
                          <a:pt x="96" y="73"/>
                        </a:lnTo>
                        <a:lnTo>
                          <a:pt x="98" y="73"/>
                        </a:lnTo>
                        <a:lnTo>
                          <a:pt x="101" y="73"/>
                        </a:lnTo>
                        <a:lnTo>
                          <a:pt x="103" y="76"/>
                        </a:lnTo>
                        <a:lnTo>
                          <a:pt x="106" y="76"/>
                        </a:lnTo>
                        <a:lnTo>
                          <a:pt x="108" y="78"/>
                        </a:lnTo>
                        <a:lnTo>
                          <a:pt x="111" y="78"/>
                        </a:lnTo>
                        <a:lnTo>
                          <a:pt x="113" y="78"/>
                        </a:lnTo>
                        <a:lnTo>
                          <a:pt x="113" y="80"/>
                        </a:lnTo>
                        <a:lnTo>
                          <a:pt x="113" y="83"/>
                        </a:lnTo>
                        <a:lnTo>
                          <a:pt x="113" y="85"/>
                        </a:lnTo>
                        <a:lnTo>
                          <a:pt x="111" y="85"/>
                        </a:lnTo>
                        <a:lnTo>
                          <a:pt x="111" y="88"/>
                        </a:lnTo>
                        <a:lnTo>
                          <a:pt x="111" y="90"/>
                        </a:lnTo>
                        <a:lnTo>
                          <a:pt x="113" y="90"/>
                        </a:lnTo>
                        <a:lnTo>
                          <a:pt x="113" y="93"/>
                        </a:lnTo>
                        <a:lnTo>
                          <a:pt x="116" y="93"/>
                        </a:lnTo>
                        <a:lnTo>
                          <a:pt x="116" y="95"/>
                        </a:lnTo>
                        <a:lnTo>
                          <a:pt x="118" y="95"/>
                        </a:lnTo>
                        <a:lnTo>
                          <a:pt x="118" y="98"/>
                        </a:lnTo>
                        <a:lnTo>
                          <a:pt x="120" y="100"/>
                        </a:lnTo>
                        <a:lnTo>
                          <a:pt x="118" y="100"/>
                        </a:lnTo>
                        <a:lnTo>
                          <a:pt x="118" y="103"/>
                        </a:lnTo>
                        <a:lnTo>
                          <a:pt x="116" y="103"/>
                        </a:lnTo>
                        <a:lnTo>
                          <a:pt x="116" y="105"/>
                        </a:lnTo>
                        <a:lnTo>
                          <a:pt x="116" y="107"/>
                        </a:lnTo>
                        <a:lnTo>
                          <a:pt x="116" y="110"/>
                        </a:lnTo>
                        <a:lnTo>
                          <a:pt x="118" y="110"/>
                        </a:lnTo>
                        <a:lnTo>
                          <a:pt x="118" y="112"/>
                        </a:lnTo>
                        <a:lnTo>
                          <a:pt x="118" y="115"/>
                        </a:lnTo>
                        <a:lnTo>
                          <a:pt x="118" y="117"/>
                        </a:lnTo>
                        <a:lnTo>
                          <a:pt x="118" y="120"/>
                        </a:lnTo>
                        <a:lnTo>
                          <a:pt x="120" y="120"/>
                        </a:lnTo>
                        <a:lnTo>
                          <a:pt x="123" y="120"/>
                        </a:lnTo>
                        <a:lnTo>
                          <a:pt x="125" y="120"/>
                        </a:lnTo>
                        <a:lnTo>
                          <a:pt x="128" y="120"/>
                        </a:lnTo>
                        <a:lnTo>
                          <a:pt x="130" y="120"/>
                        </a:lnTo>
                        <a:lnTo>
                          <a:pt x="133" y="120"/>
                        </a:lnTo>
                        <a:lnTo>
                          <a:pt x="133" y="122"/>
                        </a:lnTo>
                        <a:lnTo>
                          <a:pt x="135" y="122"/>
                        </a:lnTo>
                        <a:lnTo>
                          <a:pt x="133" y="122"/>
                        </a:lnTo>
                        <a:lnTo>
                          <a:pt x="133" y="125"/>
                        </a:lnTo>
                        <a:lnTo>
                          <a:pt x="133" y="127"/>
                        </a:lnTo>
                        <a:lnTo>
                          <a:pt x="133" y="129"/>
                        </a:lnTo>
                        <a:lnTo>
                          <a:pt x="135" y="129"/>
                        </a:lnTo>
                        <a:lnTo>
                          <a:pt x="138" y="129"/>
                        </a:lnTo>
                        <a:lnTo>
                          <a:pt x="138" y="132"/>
                        </a:lnTo>
                        <a:lnTo>
                          <a:pt x="140" y="132"/>
                        </a:lnTo>
                        <a:lnTo>
                          <a:pt x="140" y="134"/>
                        </a:lnTo>
                        <a:lnTo>
                          <a:pt x="140" y="137"/>
                        </a:lnTo>
                        <a:lnTo>
                          <a:pt x="140" y="139"/>
                        </a:lnTo>
                        <a:lnTo>
                          <a:pt x="140" y="142"/>
                        </a:lnTo>
                        <a:lnTo>
                          <a:pt x="142" y="142"/>
                        </a:lnTo>
                        <a:lnTo>
                          <a:pt x="142" y="144"/>
                        </a:lnTo>
                        <a:lnTo>
                          <a:pt x="142" y="147"/>
                        </a:lnTo>
                        <a:lnTo>
                          <a:pt x="142" y="149"/>
                        </a:lnTo>
                        <a:lnTo>
                          <a:pt x="142" y="151"/>
                        </a:lnTo>
                        <a:lnTo>
                          <a:pt x="145" y="151"/>
                        </a:lnTo>
                        <a:lnTo>
                          <a:pt x="145" y="154"/>
                        </a:lnTo>
                        <a:lnTo>
                          <a:pt x="145" y="156"/>
                        </a:lnTo>
                        <a:lnTo>
                          <a:pt x="147" y="156"/>
                        </a:lnTo>
                        <a:lnTo>
                          <a:pt x="147" y="159"/>
                        </a:lnTo>
                        <a:lnTo>
                          <a:pt x="150" y="159"/>
                        </a:lnTo>
                        <a:lnTo>
                          <a:pt x="152" y="159"/>
                        </a:lnTo>
                        <a:lnTo>
                          <a:pt x="152" y="161"/>
                        </a:lnTo>
                        <a:lnTo>
                          <a:pt x="150" y="166"/>
                        </a:lnTo>
                        <a:lnTo>
                          <a:pt x="142" y="173"/>
                        </a:lnTo>
                        <a:lnTo>
                          <a:pt x="140" y="178"/>
                        </a:lnTo>
                        <a:lnTo>
                          <a:pt x="135" y="181"/>
                        </a:lnTo>
                        <a:lnTo>
                          <a:pt x="133" y="188"/>
                        </a:lnTo>
                        <a:lnTo>
                          <a:pt x="133" y="193"/>
                        </a:lnTo>
                        <a:lnTo>
                          <a:pt x="128" y="193"/>
                        </a:lnTo>
                        <a:lnTo>
                          <a:pt x="125" y="193"/>
                        </a:lnTo>
                        <a:lnTo>
                          <a:pt x="120" y="193"/>
                        </a:lnTo>
                        <a:lnTo>
                          <a:pt x="118" y="193"/>
                        </a:lnTo>
                        <a:lnTo>
                          <a:pt x="111" y="196"/>
                        </a:lnTo>
                        <a:lnTo>
                          <a:pt x="106" y="200"/>
                        </a:lnTo>
                        <a:lnTo>
                          <a:pt x="101" y="213"/>
                        </a:lnTo>
                        <a:lnTo>
                          <a:pt x="98" y="208"/>
                        </a:lnTo>
                        <a:lnTo>
                          <a:pt x="96" y="203"/>
                        </a:lnTo>
                        <a:lnTo>
                          <a:pt x="93" y="193"/>
                        </a:lnTo>
                        <a:lnTo>
                          <a:pt x="93" y="191"/>
                        </a:lnTo>
                        <a:lnTo>
                          <a:pt x="93" y="186"/>
                        </a:lnTo>
                        <a:lnTo>
                          <a:pt x="91" y="181"/>
                        </a:lnTo>
                        <a:lnTo>
                          <a:pt x="89" y="176"/>
                        </a:lnTo>
                        <a:lnTo>
                          <a:pt x="79" y="173"/>
                        </a:lnTo>
                        <a:lnTo>
                          <a:pt x="74" y="173"/>
                        </a:lnTo>
                        <a:lnTo>
                          <a:pt x="67" y="173"/>
                        </a:lnTo>
                        <a:lnTo>
                          <a:pt x="59" y="171"/>
                        </a:lnTo>
                        <a:lnTo>
                          <a:pt x="47" y="161"/>
                        </a:lnTo>
                        <a:lnTo>
                          <a:pt x="45" y="159"/>
                        </a:lnTo>
                        <a:lnTo>
                          <a:pt x="42" y="147"/>
                        </a:lnTo>
                        <a:lnTo>
                          <a:pt x="40" y="137"/>
                        </a:lnTo>
                        <a:lnTo>
                          <a:pt x="40" y="129"/>
                        </a:lnTo>
                        <a:lnTo>
                          <a:pt x="37" y="122"/>
                        </a:lnTo>
                        <a:lnTo>
                          <a:pt x="30" y="115"/>
                        </a:lnTo>
                        <a:lnTo>
                          <a:pt x="25" y="110"/>
                        </a:lnTo>
                        <a:lnTo>
                          <a:pt x="13" y="107"/>
                        </a:lnTo>
                        <a:lnTo>
                          <a:pt x="10" y="100"/>
                        </a:lnTo>
                        <a:lnTo>
                          <a:pt x="10" y="93"/>
                        </a:lnTo>
                        <a:lnTo>
                          <a:pt x="8" y="85"/>
                        </a:lnTo>
                        <a:lnTo>
                          <a:pt x="8" y="78"/>
                        </a:lnTo>
                        <a:lnTo>
                          <a:pt x="10" y="71"/>
                        </a:lnTo>
                        <a:lnTo>
                          <a:pt x="10" y="66"/>
                        </a:lnTo>
                        <a:lnTo>
                          <a:pt x="13" y="61"/>
                        </a:lnTo>
                        <a:lnTo>
                          <a:pt x="13" y="56"/>
                        </a:lnTo>
                        <a:lnTo>
                          <a:pt x="8" y="51"/>
                        </a:lnTo>
                        <a:lnTo>
                          <a:pt x="5" y="49"/>
                        </a:lnTo>
                        <a:lnTo>
                          <a:pt x="0" y="44"/>
                        </a:lnTo>
                        <a:lnTo>
                          <a:pt x="0" y="41"/>
                        </a:lnTo>
                        <a:lnTo>
                          <a:pt x="5" y="39"/>
                        </a:lnTo>
                        <a:lnTo>
                          <a:pt x="8" y="34"/>
                        </a:lnTo>
                        <a:lnTo>
                          <a:pt x="10" y="32"/>
                        </a:lnTo>
                        <a:lnTo>
                          <a:pt x="15" y="24"/>
                        </a:lnTo>
                        <a:lnTo>
                          <a:pt x="20" y="17"/>
                        </a:lnTo>
                        <a:lnTo>
                          <a:pt x="25" y="12"/>
                        </a:lnTo>
                        <a:lnTo>
                          <a:pt x="32" y="7"/>
                        </a:lnTo>
                        <a:lnTo>
                          <a:pt x="40" y="2"/>
                        </a:lnTo>
                        <a:lnTo>
                          <a:pt x="47" y="0"/>
                        </a:lnTo>
                        <a:close/>
                      </a:path>
                    </a:pathLst>
                  </a:custGeom>
                  <a:solidFill>
                    <a:srgbClr val="669900">
                      <a:alpha val="25000"/>
                    </a:srgbClr>
                  </a:solidFill>
                  <a:ln w="3175">
                    <a:noFill/>
                    <a:prstDash val="solid"/>
                    <a:round/>
                    <a:headEnd/>
                    <a:tailEnd/>
                  </a:ln>
                </p:spPr>
                <p:txBody>
                  <a:bodyPr/>
                  <a:lstStyle/>
                  <a:p>
                    <a:endParaRPr lang="es-SV"/>
                  </a:p>
                </p:txBody>
              </p:sp>
              <p:sp>
                <p:nvSpPr>
                  <p:cNvPr id="150568" name="Freeform 3112"/>
                  <p:cNvSpPr>
                    <a:spLocks/>
                  </p:cNvSpPr>
                  <p:nvPr/>
                </p:nvSpPr>
                <p:spPr bwMode="auto">
                  <a:xfrm>
                    <a:off x="2596" y="1846"/>
                    <a:ext cx="164" cy="150"/>
                  </a:xfrm>
                  <a:custGeom>
                    <a:avLst/>
                    <a:gdLst/>
                    <a:ahLst/>
                    <a:cxnLst>
                      <a:cxn ang="0">
                        <a:pos x="128" y="5"/>
                      </a:cxn>
                      <a:cxn ang="0">
                        <a:pos x="142" y="3"/>
                      </a:cxn>
                      <a:cxn ang="0">
                        <a:pos x="152" y="3"/>
                      </a:cxn>
                      <a:cxn ang="0">
                        <a:pos x="147" y="30"/>
                      </a:cxn>
                      <a:cxn ang="0">
                        <a:pos x="152" y="44"/>
                      </a:cxn>
                      <a:cxn ang="0">
                        <a:pos x="162" y="54"/>
                      </a:cxn>
                      <a:cxn ang="0">
                        <a:pos x="164" y="64"/>
                      </a:cxn>
                      <a:cxn ang="0">
                        <a:pos x="159" y="74"/>
                      </a:cxn>
                      <a:cxn ang="0">
                        <a:pos x="162" y="86"/>
                      </a:cxn>
                      <a:cxn ang="0">
                        <a:pos x="157" y="111"/>
                      </a:cxn>
                      <a:cxn ang="0">
                        <a:pos x="159" y="125"/>
                      </a:cxn>
                      <a:cxn ang="0">
                        <a:pos x="157" y="135"/>
                      </a:cxn>
                      <a:cxn ang="0">
                        <a:pos x="142" y="142"/>
                      </a:cxn>
                      <a:cxn ang="0">
                        <a:pos x="108" y="125"/>
                      </a:cxn>
                      <a:cxn ang="0">
                        <a:pos x="98" y="135"/>
                      </a:cxn>
                      <a:cxn ang="0">
                        <a:pos x="79" y="137"/>
                      </a:cxn>
                      <a:cxn ang="0">
                        <a:pos x="71" y="142"/>
                      </a:cxn>
                      <a:cxn ang="0">
                        <a:pos x="61" y="150"/>
                      </a:cxn>
                      <a:cxn ang="0">
                        <a:pos x="57" y="145"/>
                      </a:cxn>
                      <a:cxn ang="0">
                        <a:pos x="52" y="140"/>
                      </a:cxn>
                      <a:cxn ang="0">
                        <a:pos x="44" y="140"/>
                      </a:cxn>
                      <a:cxn ang="0">
                        <a:pos x="37" y="137"/>
                      </a:cxn>
                      <a:cxn ang="0">
                        <a:pos x="42" y="130"/>
                      </a:cxn>
                      <a:cxn ang="0">
                        <a:pos x="42" y="125"/>
                      </a:cxn>
                      <a:cxn ang="0">
                        <a:pos x="32" y="120"/>
                      </a:cxn>
                      <a:cxn ang="0">
                        <a:pos x="27" y="113"/>
                      </a:cxn>
                      <a:cxn ang="0">
                        <a:pos x="20" y="108"/>
                      </a:cxn>
                      <a:cxn ang="0">
                        <a:pos x="12" y="108"/>
                      </a:cxn>
                      <a:cxn ang="0">
                        <a:pos x="3" y="106"/>
                      </a:cxn>
                      <a:cxn ang="0">
                        <a:pos x="0" y="98"/>
                      </a:cxn>
                      <a:cxn ang="0">
                        <a:pos x="3" y="84"/>
                      </a:cxn>
                      <a:cxn ang="0">
                        <a:pos x="8" y="79"/>
                      </a:cxn>
                      <a:cxn ang="0">
                        <a:pos x="12" y="74"/>
                      </a:cxn>
                      <a:cxn ang="0">
                        <a:pos x="22" y="64"/>
                      </a:cxn>
                      <a:cxn ang="0">
                        <a:pos x="37" y="49"/>
                      </a:cxn>
                      <a:cxn ang="0">
                        <a:pos x="42" y="47"/>
                      </a:cxn>
                      <a:cxn ang="0">
                        <a:pos x="49" y="40"/>
                      </a:cxn>
                      <a:cxn ang="0">
                        <a:pos x="49" y="27"/>
                      </a:cxn>
                      <a:cxn ang="0">
                        <a:pos x="93" y="22"/>
                      </a:cxn>
                      <a:cxn ang="0">
                        <a:pos x="108" y="13"/>
                      </a:cxn>
                    </a:cxnLst>
                    <a:rect l="0" t="0" r="r" b="b"/>
                    <a:pathLst>
                      <a:path w="164" h="150">
                        <a:moveTo>
                          <a:pt x="115" y="10"/>
                        </a:moveTo>
                        <a:lnTo>
                          <a:pt x="128" y="5"/>
                        </a:lnTo>
                        <a:lnTo>
                          <a:pt x="135" y="3"/>
                        </a:lnTo>
                        <a:lnTo>
                          <a:pt x="142" y="3"/>
                        </a:lnTo>
                        <a:lnTo>
                          <a:pt x="147" y="0"/>
                        </a:lnTo>
                        <a:lnTo>
                          <a:pt x="152" y="3"/>
                        </a:lnTo>
                        <a:lnTo>
                          <a:pt x="147" y="20"/>
                        </a:lnTo>
                        <a:lnTo>
                          <a:pt x="147" y="30"/>
                        </a:lnTo>
                        <a:lnTo>
                          <a:pt x="147" y="40"/>
                        </a:lnTo>
                        <a:lnTo>
                          <a:pt x="152" y="44"/>
                        </a:lnTo>
                        <a:lnTo>
                          <a:pt x="154" y="49"/>
                        </a:lnTo>
                        <a:lnTo>
                          <a:pt x="162" y="54"/>
                        </a:lnTo>
                        <a:lnTo>
                          <a:pt x="164" y="59"/>
                        </a:lnTo>
                        <a:lnTo>
                          <a:pt x="164" y="64"/>
                        </a:lnTo>
                        <a:lnTo>
                          <a:pt x="164" y="66"/>
                        </a:lnTo>
                        <a:lnTo>
                          <a:pt x="159" y="74"/>
                        </a:lnTo>
                        <a:lnTo>
                          <a:pt x="159" y="79"/>
                        </a:lnTo>
                        <a:lnTo>
                          <a:pt x="162" y="86"/>
                        </a:lnTo>
                        <a:lnTo>
                          <a:pt x="159" y="98"/>
                        </a:lnTo>
                        <a:lnTo>
                          <a:pt x="157" y="111"/>
                        </a:lnTo>
                        <a:lnTo>
                          <a:pt x="159" y="118"/>
                        </a:lnTo>
                        <a:lnTo>
                          <a:pt x="159" y="125"/>
                        </a:lnTo>
                        <a:lnTo>
                          <a:pt x="159" y="130"/>
                        </a:lnTo>
                        <a:lnTo>
                          <a:pt x="157" y="135"/>
                        </a:lnTo>
                        <a:lnTo>
                          <a:pt x="152" y="140"/>
                        </a:lnTo>
                        <a:lnTo>
                          <a:pt x="142" y="142"/>
                        </a:lnTo>
                        <a:lnTo>
                          <a:pt x="123" y="135"/>
                        </a:lnTo>
                        <a:lnTo>
                          <a:pt x="108" y="125"/>
                        </a:lnTo>
                        <a:lnTo>
                          <a:pt x="101" y="130"/>
                        </a:lnTo>
                        <a:lnTo>
                          <a:pt x="98" y="135"/>
                        </a:lnTo>
                        <a:lnTo>
                          <a:pt x="91" y="137"/>
                        </a:lnTo>
                        <a:lnTo>
                          <a:pt x="79" y="137"/>
                        </a:lnTo>
                        <a:lnTo>
                          <a:pt x="71" y="137"/>
                        </a:lnTo>
                        <a:lnTo>
                          <a:pt x="71" y="142"/>
                        </a:lnTo>
                        <a:lnTo>
                          <a:pt x="69" y="147"/>
                        </a:lnTo>
                        <a:lnTo>
                          <a:pt x="61" y="150"/>
                        </a:lnTo>
                        <a:lnTo>
                          <a:pt x="59" y="147"/>
                        </a:lnTo>
                        <a:lnTo>
                          <a:pt x="57" y="145"/>
                        </a:lnTo>
                        <a:lnTo>
                          <a:pt x="54" y="145"/>
                        </a:lnTo>
                        <a:lnTo>
                          <a:pt x="52" y="140"/>
                        </a:lnTo>
                        <a:lnTo>
                          <a:pt x="47" y="140"/>
                        </a:lnTo>
                        <a:lnTo>
                          <a:pt x="44" y="140"/>
                        </a:lnTo>
                        <a:lnTo>
                          <a:pt x="42" y="140"/>
                        </a:lnTo>
                        <a:lnTo>
                          <a:pt x="37" y="137"/>
                        </a:lnTo>
                        <a:lnTo>
                          <a:pt x="35" y="133"/>
                        </a:lnTo>
                        <a:lnTo>
                          <a:pt x="42" y="130"/>
                        </a:lnTo>
                        <a:lnTo>
                          <a:pt x="42" y="128"/>
                        </a:lnTo>
                        <a:lnTo>
                          <a:pt x="42" y="125"/>
                        </a:lnTo>
                        <a:lnTo>
                          <a:pt x="37" y="125"/>
                        </a:lnTo>
                        <a:lnTo>
                          <a:pt x="32" y="120"/>
                        </a:lnTo>
                        <a:lnTo>
                          <a:pt x="30" y="115"/>
                        </a:lnTo>
                        <a:lnTo>
                          <a:pt x="27" y="113"/>
                        </a:lnTo>
                        <a:lnTo>
                          <a:pt x="25" y="108"/>
                        </a:lnTo>
                        <a:lnTo>
                          <a:pt x="20" y="108"/>
                        </a:lnTo>
                        <a:lnTo>
                          <a:pt x="17" y="106"/>
                        </a:lnTo>
                        <a:lnTo>
                          <a:pt x="12" y="108"/>
                        </a:lnTo>
                        <a:lnTo>
                          <a:pt x="10" y="106"/>
                        </a:lnTo>
                        <a:lnTo>
                          <a:pt x="3" y="106"/>
                        </a:lnTo>
                        <a:lnTo>
                          <a:pt x="0" y="103"/>
                        </a:lnTo>
                        <a:lnTo>
                          <a:pt x="0" y="98"/>
                        </a:lnTo>
                        <a:lnTo>
                          <a:pt x="0" y="93"/>
                        </a:lnTo>
                        <a:lnTo>
                          <a:pt x="3" y="84"/>
                        </a:lnTo>
                        <a:lnTo>
                          <a:pt x="5" y="84"/>
                        </a:lnTo>
                        <a:lnTo>
                          <a:pt x="8" y="79"/>
                        </a:lnTo>
                        <a:lnTo>
                          <a:pt x="10" y="76"/>
                        </a:lnTo>
                        <a:lnTo>
                          <a:pt x="12" y="74"/>
                        </a:lnTo>
                        <a:lnTo>
                          <a:pt x="17" y="69"/>
                        </a:lnTo>
                        <a:lnTo>
                          <a:pt x="22" y="64"/>
                        </a:lnTo>
                        <a:lnTo>
                          <a:pt x="27" y="57"/>
                        </a:lnTo>
                        <a:lnTo>
                          <a:pt x="37" y="49"/>
                        </a:lnTo>
                        <a:lnTo>
                          <a:pt x="39" y="49"/>
                        </a:lnTo>
                        <a:lnTo>
                          <a:pt x="42" y="47"/>
                        </a:lnTo>
                        <a:lnTo>
                          <a:pt x="47" y="44"/>
                        </a:lnTo>
                        <a:lnTo>
                          <a:pt x="49" y="40"/>
                        </a:lnTo>
                        <a:lnTo>
                          <a:pt x="49" y="32"/>
                        </a:lnTo>
                        <a:lnTo>
                          <a:pt x="49" y="27"/>
                        </a:lnTo>
                        <a:lnTo>
                          <a:pt x="81" y="25"/>
                        </a:lnTo>
                        <a:lnTo>
                          <a:pt x="93" y="22"/>
                        </a:lnTo>
                        <a:lnTo>
                          <a:pt x="101" y="18"/>
                        </a:lnTo>
                        <a:lnTo>
                          <a:pt x="108" y="13"/>
                        </a:lnTo>
                        <a:lnTo>
                          <a:pt x="115" y="10"/>
                        </a:lnTo>
                        <a:close/>
                      </a:path>
                    </a:pathLst>
                  </a:custGeom>
                  <a:solidFill>
                    <a:srgbClr val="669900">
                      <a:alpha val="25000"/>
                    </a:srgbClr>
                  </a:solidFill>
                  <a:ln w="3175">
                    <a:noFill/>
                    <a:prstDash val="solid"/>
                    <a:round/>
                    <a:headEnd/>
                    <a:tailEnd/>
                  </a:ln>
                </p:spPr>
                <p:txBody>
                  <a:bodyPr/>
                  <a:lstStyle/>
                  <a:p>
                    <a:endParaRPr lang="es-SV"/>
                  </a:p>
                </p:txBody>
              </p:sp>
              <p:sp>
                <p:nvSpPr>
                  <p:cNvPr id="150569" name="Freeform 3113"/>
                  <p:cNvSpPr>
                    <a:spLocks/>
                  </p:cNvSpPr>
                  <p:nvPr/>
                </p:nvSpPr>
                <p:spPr bwMode="auto">
                  <a:xfrm>
                    <a:off x="2797" y="1922"/>
                    <a:ext cx="98" cy="142"/>
                  </a:xfrm>
                  <a:custGeom>
                    <a:avLst/>
                    <a:gdLst/>
                    <a:ahLst/>
                    <a:cxnLst>
                      <a:cxn ang="0">
                        <a:pos x="44" y="0"/>
                      </a:cxn>
                      <a:cxn ang="0">
                        <a:pos x="56" y="10"/>
                      </a:cxn>
                      <a:cxn ang="0">
                        <a:pos x="64" y="12"/>
                      </a:cxn>
                      <a:cxn ang="0">
                        <a:pos x="71" y="12"/>
                      </a:cxn>
                      <a:cxn ang="0">
                        <a:pos x="76" y="12"/>
                      </a:cxn>
                      <a:cxn ang="0">
                        <a:pos x="86" y="15"/>
                      </a:cxn>
                      <a:cxn ang="0">
                        <a:pos x="88" y="20"/>
                      </a:cxn>
                      <a:cxn ang="0">
                        <a:pos x="90" y="25"/>
                      </a:cxn>
                      <a:cxn ang="0">
                        <a:pos x="90" y="30"/>
                      </a:cxn>
                      <a:cxn ang="0">
                        <a:pos x="90" y="32"/>
                      </a:cxn>
                      <a:cxn ang="0">
                        <a:pos x="93" y="42"/>
                      </a:cxn>
                      <a:cxn ang="0">
                        <a:pos x="95" y="47"/>
                      </a:cxn>
                      <a:cxn ang="0">
                        <a:pos x="98" y="52"/>
                      </a:cxn>
                      <a:cxn ang="0">
                        <a:pos x="98" y="57"/>
                      </a:cxn>
                      <a:cxn ang="0">
                        <a:pos x="93" y="59"/>
                      </a:cxn>
                      <a:cxn ang="0">
                        <a:pos x="93" y="64"/>
                      </a:cxn>
                      <a:cxn ang="0">
                        <a:pos x="93" y="66"/>
                      </a:cxn>
                      <a:cxn ang="0">
                        <a:pos x="93" y="74"/>
                      </a:cxn>
                      <a:cxn ang="0">
                        <a:pos x="95" y="81"/>
                      </a:cxn>
                      <a:cxn ang="0">
                        <a:pos x="95" y="88"/>
                      </a:cxn>
                      <a:cxn ang="0">
                        <a:pos x="93" y="93"/>
                      </a:cxn>
                      <a:cxn ang="0">
                        <a:pos x="93" y="98"/>
                      </a:cxn>
                      <a:cxn ang="0">
                        <a:pos x="93" y="105"/>
                      </a:cxn>
                      <a:cxn ang="0">
                        <a:pos x="93" y="110"/>
                      </a:cxn>
                      <a:cxn ang="0">
                        <a:pos x="93" y="115"/>
                      </a:cxn>
                      <a:cxn ang="0">
                        <a:pos x="93" y="120"/>
                      </a:cxn>
                      <a:cxn ang="0">
                        <a:pos x="93" y="125"/>
                      </a:cxn>
                      <a:cxn ang="0">
                        <a:pos x="93" y="132"/>
                      </a:cxn>
                      <a:cxn ang="0">
                        <a:pos x="90" y="142"/>
                      </a:cxn>
                      <a:cxn ang="0">
                        <a:pos x="88" y="140"/>
                      </a:cxn>
                      <a:cxn ang="0">
                        <a:pos x="86" y="135"/>
                      </a:cxn>
                      <a:cxn ang="0">
                        <a:pos x="81" y="125"/>
                      </a:cxn>
                      <a:cxn ang="0">
                        <a:pos x="78" y="115"/>
                      </a:cxn>
                      <a:cxn ang="0">
                        <a:pos x="76" y="108"/>
                      </a:cxn>
                      <a:cxn ang="0">
                        <a:pos x="76" y="101"/>
                      </a:cxn>
                      <a:cxn ang="0">
                        <a:pos x="71" y="96"/>
                      </a:cxn>
                      <a:cxn ang="0">
                        <a:pos x="68" y="93"/>
                      </a:cxn>
                      <a:cxn ang="0">
                        <a:pos x="66" y="83"/>
                      </a:cxn>
                      <a:cxn ang="0">
                        <a:pos x="61" y="81"/>
                      </a:cxn>
                      <a:cxn ang="0">
                        <a:pos x="56" y="86"/>
                      </a:cxn>
                      <a:cxn ang="0">
                        <a:pos x="51" y="83"/>
                      </a:cxn>
                      <a:cxn ang="0">
                        <a:pos x="34" y="64"/>
                      </a:cxn>
                      <a:cxn ang="0">
                        <a:pos x="29" y="64"/>
                      </a:cxn>
                      <a:cxn ang="0">
                        <a:pos x="20" y="61"/>
                      </a:cxn>
                      <a:cxn ang="0">
                        <a:pos x="17" y="54"/>
                      </a:cxn>
                      <a:cxn ang="0">
                        <a:pos x="12" y="52"/>
                      </a:cxn>
                      <a:cxn ang="0">
                        <a:pos x="5" y="42"/>
                      </a:cxn>
                      <a:cxn ang="0">
                        <a:pos x="0" y="32"/>
                      </a:cxn>
                      <a:cxn ang="0">
                        <a:pos x="2" y="30"/>
                      </a:cxn>
                      <a:cxn ang="0">
                        <a:pos x="7" y="27"/>
                      </a:cxn>
                      <a:cxn ang="0">
                        <a:pos x="12" y="32"/>
                      </a:cxn>
                      <a:cxn ang="0">
                        <a:pos x="17" y="35"/>
                      </a:cxn>
                      <a:cxn ang="0">
                        <a:pos x="22" y="30"/>
                      </a:cxn>
                      <a:cxn ang="0">
                        <a:pos x="20" y="27"/>
                      </a:cxn>
                      <a:cxn ang="0">
                        <a:pos x="24" y="27"/>
                      </a:cxn>
                      <a:cxn ang="0">
                        <a:pos x="27" y="25"/>
                      </a:cxn>
                      <a:cxn ang="0">
                        <a:pos x="29" y="20"/>
                      </a:cxn>
                      <a:cxn ang="0">
                        <a:pos x="34" y="15"/>
                      </a:cxn>
                      <a:cxn ang="0">
                        <a:pos x="39" y="12"/>
                      </a:cxn>
                      <a:cxn ang="0">
                        <a:pos x="42" y="10"/>
                      </a:cxn>
                      <a:cxn ang="0">
                        <a:pos x="44" y="0"/>
                      </a:cxn>
                    </a:cxnLst>
                    <a:rect l="0" t="0" r="r" b="b"/>
                    <a:pathLst>
                      <a:path w="98" h="142">
                        <a:moveTo>
                          <a:pt x="44" y="0"/>
                        </a:moveTo>
                        <a:lnTo>
                          <a:pt x="56" y="10"/>
                        </a:lnTo>
                        <a:lnTo>
                          <a:pt x="64" y="12"/>
                        </a:lnTo>
                        <a:lnTo>
                          <a:pt x="71" y="12"/>
                        </a:lnTo>
                        <a:lnTo>
                          <a:pt x="76" y="12"/>
                        </a:lnTo>
                        <a:lnTo>
                          <a:pt x="86" y="15"/>
                        </a:lnTo>
                        <a:lnTo>
                          <a:pt x="88" y="20"/>
                        </a:lnTo>
                        <a:lnTo>
                          <a:pt x="90" y="25"/>
                        </a:lnTo>
                        <a:lnTo>
                          <a:pt x="90" y="30"/>
                        </a:lnTo>
                        <a:lnTo>
                          <a:pt x="90" y="32"/>
                        </a:lnTo>
                        <a:lnTo>
                          <a:pt x="93" y="42"/>
                        </a:lnTo>
                        <a:lnTo>
                          <a:pt x="95" y="47"/>
                        </a:lnTo>
                        <a:lnTo>
                          <a:pt x="98" y="52"/>
                        </a:lnTo>
                        <a:lnTo>
                          <a:pt x="98" y="57"/>
                        </a:lnTo>
                        <a:lnTo>
                          <a:pt x="93" y="59"/>
                        </a:lnTo>
                        <a:lnTo>
                          <a:pt x="93" y="64"/>
                        </a:lnTo>
                        <a:lnTo>
                          <a:pt x="93" y="66"/>
                        </a:lnTo>
                        <a:lnTo>
                          <a:pt x="93" y="74"/>
                        </a:lnTo>
                        <a:lnTo>
                          <a:pt x="95" y="81"/>
                        </a:lnTo>
                        <a:lnTo>
                          <a:pt x="95" y="88"/>
                        </a:lnTo>
                        <a:lnTo>
                          <a:pt x="93" y="93"/>
                        </a:lnTo>
                        <a:lnTo>
                          <a:pt x="93" y="98"/>
                        </a:lnTo>
                        <a:lnTo>
                          <a:pt x="93" y="105"/>
                        </a:lnTo>
                        <a:lnTo>
                          <a:pt x="93" y="110"/>
                        </a:lnTo>
                        <a:lnTo>
                          <a:pt x="93" y="115"/>
                        </a:lnTo>
                        <a:lnTo>
                          <a:pt x="93" y="120"/>
                        </a:lnTo>
                        <a:lnTo>
                          <a:pt x="93" y="125"/>
                        </a:lnTo>
                        <a:lnTo>
                          <a:pt x="93" y="132"/>
                        </a:lnTo>
                        <a:lnTo>
                          <a:pt x="90" y="142"/>
                        </a:lnTo>
                        <a:lnTo>
                          <a:pt x="88" y="140"/>
                        </a:lnTo>
                        <a:lnTo>
                          <a:pt x="86" y="135"/>
                        </a:lnTo>
                        <a:lnTo>
                          <a:pt x="81" y="125"/>
                        </a:lnTo>
                        <a:lnTo>
                          <a:pt x="78" y="115"/>
                        </a:lnTo>
                        <a:lnTo>
                          <a:pt x="76" y="108"/>
                        </a:lnTo>
                        <a:lnTo>
                          <a:pt x="76" y="101"/>
                        </a:lnTo>
                        <a:lnTo>
                          <a:pt x="71" y="96"/>
                        </a:lnTo>
                        <a:lnTo>
                          <a:pt x="68" y="93"/>
                        </a:lnTo>
                        <a:lnTo>
                          <a:pt x="66" y="83"/>
                        </a:lnTo>
                        <a:lnTo>
                          <a:pt x="61" y="81"/>
                        </a:lnTo>
                        <a:lnTo>
                          <a:pt x="56" y="86"/>
                        </a:lnTo>
                        <a:lnTo>
                          <a:pt x="51" y="83"/>
                        </a:lnTo>
                        <a:lnTo>
                          <a:pt x="34" y="64"/>
                        </a:lnTo>
                        <a:lnTo>
                          <a:pt x="29" y="64"/>
                        </a:lnTo>
                        <a:lnTo>
                          <a:pt x="20" y="61"/>
                        </a:lnTo>
                        <a:lnTo>
                          <a:pt x="17" y="54"/>
                        </a:lnTo>
                        <a:lnTo>
                          <a:pt x="12" y="52"/>
                        </a:lnTo>
                        <a:lnTo>
                          <a:pt x="5" y="42"/>
                        </a:lnTo>
                        <a:lnTo>
                          <a:pt x="0" y="32"/>
                        </a:lnTo>
                        <a:lnTo>
                          <a:pt x="2" y="30"/>
                        </a:lnTo>
                        <a:lnTo>
                          <a:pt x="7" y="27"/>
                        </a:lnTo>
                        <a:lnTo>
                          <a:pt x="12" y="32"/>
                        </a:lnTo>
                        <a:lnTo>
                          <a:pt x="17" y="35"/>
                        </a:lnTo>
                        <a:lnTo>
                          <a:pt x="22" y="30"/>
                        </a:lnTo>
                        <a:lnTo>
                          <a:pt x="20" y="27"/>
                        </a:lnTo>
                        <a:lnTo>
                          <a:pt x="24" y="27"/>
                        </a:lnTo>
                        <a:lnTo>
                          <a:pt x="27" y="25"/>
                        </a:lnTo>
                        <a:lnTo>
                          <a:pt x="29" y="20"/>
                        </a:lnTo>
                        <a:lnTo>
                          <a:pt x="34" y="15"/>
                        </a:lnTo>
                        <a:lnTo>
                          <a:pt x="39" y="12"/>
                        </a:lnTo>
                        <a:lnTo>
                          <a:pt x="42" y="10"/>
                        </a:lnTo>
                        <a:lnTo>
                          <a:pt x="44" y="0"/>
                        </a:lnTo>
                        <a:close/>
                      </a:path>
                    </a:pathLst>
                  </a:custGeom>
                  <a:solidFill>
                    <a:srgbClr val="669900">
                      <a:alpha val="25000"/>
                    </a:srgbClr>
                  </a:solidFill>
                  <a:ln w="3175">
                    <a:noFill/>
                    <a:prstDash val="solid"/>
                    <a:round/>
                    <a:headEnd/>
                    <a:tailEnd/>
                  </a:ln>
                </p:spPr>
                <p:txBody>
                  <a:bodyPr/>
                  <a:lstStyle/>
                  <a:p>
                    <a:endParaRPr lang="es-SV"/>
                  </a:p>
                </p:txBody>
              </p:sp>
              <p:sp>
                <p:nvSpPr>
                  <p:cNvPr id="150570" name="Freeform 3114"/>
                  <p:cNvSpPr>
                    <a:spLocks/>
                  </p:cNvSpPr>
                  <p:nvPr/>
                </p:nvSpPr>
                <p:spPr bwMode="auto">
                  <a:xfrm>
                    <a:off x="4160" y="2265"/>
                    <a:ext cx="184" cy="181"/>
                  </a:xfrm>
                  <a:custGeom>
                    <a:avLst/>
                    <a:gdLst/>
                    <a:ahLst/>
                    <a:cxnLst>
                      <a:cxn ang="0">
                        <a:pos x="154" y="137"/>
                      </a:cxn>
                      <a:cxn ang="0">
                        <a:pos x="144" y="134"/>
                      </a:cxn>
                      <a:cxn ang="0">
                        <a:pos x="135" y="134"/>
                      </a:cxn>
                      <a:cxn ang="0">
                        <a:pos x="125" y="134"/>
                      </a:cxn>
                      <a:cxn ang="0">
                        <a:pos x="115" y="134"/>
                      </a:cxn>
                      <a:cxn ang="0">
                        <a:pos x="115" y="142"/>
                      </a:cxn>
                      <a:cxn ang="0">
                        <a:pos x="118" y="154"/>
                      </a:cxn>
                      <a:cxn ang="0">
                        <a:pos x="118" y="164"/>
                      </a:cxn>
                      <a:cxn ang="0">
                        <a:pos x="113" y="174"/>
                      </a:cxn>
                      <a:cxn ang="0">
                        <a:pos x="91" y="179"/>
                      </a:cxn>
                      <a:cxn ang="0">
                        <a:pos x="83" y="181"/>
                      </a:cxn>
                      <a:cxn ang="0">
                        <a:pos x="76" y="181"/>
                      </a:cxn>
                      <a:cxn ang="0">
                        <a:pos x="69" y="174"/>
                      </a:cxn>
                      <a:cxn ang="0">
                        <a:pos x="59" y="169"/>
                      </a:cxn>
                      <a:cxn ang="0">
                        <a:pos x="49" y="171"/>
                      </a:cxn>
                      <a:cxn ang="0">
                        <a:pos x="42" y="171"/>
                      </a:cxn>
                      <a:cxn ang="0">
                        <a:pos x="32" y="161"/>
                      </a:cxn>
                      <a:cxn ang="0">
                        <a:pos x="25" y="132"/>
                      </a:cxn>
                      <a:cxn ang="0">
                        <a:pos x="5" y="103"/>
                      </a:cxn>
                      <a:cxn ang="0">
                        <a:pos x="5" y="83"/>
                      </a:cxn>
                      <a:cxn ang="0">
                        <a:pos x="10" y="76"/>
                      </a:cxn>
                      <a:cxn ang="0">
                        <a:pos x="3" y="66"/>
                      </a:cxn>
                      <a:cxn ang="0">
                        <a:pos x="10" y="61"/>
                      </a:cxn>
                      <a:cxn ang="0">
                        <a:pos x="5" y="51"/>
                      </a:cxn>
                      <a:cxn ang="0">
                        <a:pos x="3" y="44"/>
                      </a:cxn>
                      <a:cxn ang="0">
                        <a:pos x="10" y="37"/>
                      </a:cxn>
                      <a:cxn ang="0">
                        <a:pos x="20" y="37"/>
                      </a:cxn>
                      <a:cxn ang="0">
                        <a:pos x="25" y="32"/>
                      </a:cxn>
                      <a:cxn ang="0">
                        <a:pos x="81" y="12"/>
                      </a:cxn>
                      <a:cxn ang="0">
                        <a:pos x="115" y="19"/>
                      </a:cxn>
                      <a:cxn ang="0">
                        <a:pos x="120" y="27"/>
                      </a:cxn>
                      <a:cxn ang="0">
                        <a:pos x="127" y="32"/>
                      </a:cxn>
                      <a:cxn ang="0">
                        <a:pos x="140" y="37"/>
                      </a:cxn>
                      <a:cxn ang="0">
                        <a:pos x="147" y="51"/>
                      </a:cxn>
                      <a:cxn ang="0">
                        <a:pos x="154" y="64"/>
                      </a:cxn>
                      <a:cxn ang="0">
                        <a:pos x="157" y="71"/>
                      </a:cxn>
                      <a:cxn ang="0">
                        <a:pos x="164" y="71"/>
                      </a:cxn>
                      <a:cxn ang="0">
                        <a:pos x="169" y="66"/>
                      </a:cxn>
                      <a:cxn ang="0">
                        <a:pos x="176" y="56"/>
                      </a:cxn>
                      <a:cxn ang="0">
                        <a:pos x="176" y="61"/>
                      </a:cxn>
                      <a:cxn ang="0">
                        <a:pos x="174" y="68"/>
                      </a:cxn>
                      <a:cxn ang="0">
                        <a:pos x="171" y="76"/>
                      </a:cxn>
                      <a:cxn ang="0">
                        <a:pos x="166" y="83"/>
                      </a:cxn>
                      <a:cxn ang="0">
                        <a:pos x="164" y="90"/>
                      </a:cxn>
                      <a:cxn ang="0">
                        <a:pos x="169" y="95"/>
                      </a:cxn>
                      <a:cxn ang="0">
                        <a:pos x="166" y="103"/>
                      </a:cxn>
                      <a:cxn ang="0">
                        <a:pos x="174" y="110"/>
                      </a:cxn>
                      <a:cxn ang="0">
                        <a:pos x="184" y="112"/>
                      </a:cxn>
                      <a:cxn ang="0">
                        <a:pos x="184" y="120"/>
                      </a:cxn>
                      <a:cxn ang="0">
                        <a:pos x="176" y="125"/>
                      </a:cxn>
                      <a:cxn ang="0">
                        <a:pos x="176" y="134"/>
                      </a:cxn>
                      <a:cxn ang="0">
                        <a:pos x="169" y="139"/>
                      </a:cxn>
                    </a:cxnLst>
                    <a:rect l="0" t="0" r="r" b="b"/>
                    <a:pathLst>
                      <a:path w="184" h="181">
                        <a:moveTo>
                          <a:pt x="162" y="139"/>
                        </a:moveTo>
                        <a:lnTo>
                          <a:pt x="159" y="139"/>
                        </a:lnTo>
                        <a:lnTo>
                          <a:pt x="157" y="137"/>
                        </a:lnTo>
                        <a:lnTo>
                          <a:pt x="154" y="137"/>
                        </a:lnTo>
                        <a:lnTo>
                          <a:pt x="152" y="137"/>
                        </a:lnTo>
                        <a:lnTo>
                          <a:pt x="149" y="137"/>
                        </a:lnTo>
                        <a:lnTo>
                          <a:pt x="147" y="134"/>
                        </a:lnTo>
                        <a:lnTo>
                          <a:pt x="144" y="134"/>
                        </a:lnTo>
                        <a:lnTo>
                          <a:pt x="142" y="134"/>
                        </a:lnTo>
                        <a:lnTo>
                          <a:pt x="140" y="134"/>
                        </a:lnTo>
                        <a:lnTo>
                          <a:pt x="137" y="134"/>
                        </a:lnTo>
                        <a:lnTo>
                          <a:pt x="135" y="134"/>
                        </a:lnTo>
                        <a:lnTo>
                          <a:pt x="132" y="134"/>
                        </a:lnTo>
                        <a:lnTo>
                          <a:pt x="130" y="134"/>
                        </a:lnTo>
                        <a:lnTo>
                          <a:pt x="127" y="134"/>
                        </a:lnTo>
                        <a:lnTo>
                          <a:pt x="125" y="134"/>
                        </a:lnTo>
                        <a:lnTo>
                          <a:pt x="122" y="134"/>
                        </a:lnTo>
                        <a:lnTo>
                          <a:pt x="120" y="134"/>
                        </a:lnTo>
                        <a:lnTo>
                          <a:pt x="118" y="134"/>
                        </a:lnTo>
                        <a:lnTo>
                          <a:pt x="115" y="134"/>
                        </a:lnTo>
                        <a:lnTo>
                          <a:pt x="113" y="134"/>
                        </a:lnTo>
                        <a:lnTo>
                          <a:pt x="113" y="137"/>
                        </a:lnTo>
                        <a:lnTo>
                          <a:pt x="113" y="139"/>
                        </a:lnTo>
                        <a:lnTo>
                          <a:pt x="115" y="142"/>
                        </a:lnTo>
                        <a:lnTo>
                          <a:pt x="118" y="144"/>
                        </a:lnTo>
                        <a:lnTo>
                          <a:pt x="118" y="149"/>
                        </a:lnTo>
                        <a:lnTo>
                          <a:pt x="118" y="152"/>
                        </a:lnTo>
                        <a:lnTo>
                          <a:pt x="118" y="154"/>
                        </a:lnTo>
                        <a:lnTo>
                          <a:pt x="118" y="157"/>
                        </a:lnTo>
                        <a:lnTo>
                          <a:pt x="118" y="159"/>
                        </a:lnTo>
                        <a:lnTo>
                          <a:pt x="118" y="161"/>
                        </a:lnTo>
                        <a:lnTo>
                          <a:pt x="118" y="164"/>
                        </a:lnTo>
                        <a:lnTo>
                          <a:pt x="118" y="169"/>
                        </a:lnTo>
                        <a:lnTo>
                          <a:pt x="118" y="171"/>
                        </a:lnTo>
                        <a:lnTo>
                          <a:pt x="115" y="174"/>
                        </a:lnTo>
                        <a:lnTo>
                          <a:pt x="113" y="174"/>
                        </a:lnTo>
                        <a:lnTo>
                          <a:pt x="110" y="176"/>
                        </a:lnTo>
                        <a:lnTo>
                          <a:pt x="105" y="176"/>
                        </a:lnTo>
                        <a:lnTo>
                          <a:pt x="98" y="179"/>
                        </a:lnTo>
                        <a:lnTo>
                          <a:pt x="91" y="179"/>
                        </a:lnTo>
                        <a:lnTo>
                          <a:pt x="88" y="179"/>
                        </a:lnTo>
                        <a:lnTo>
                          <a:pt x="88" y="181"/>
                        </a:lnTo>
                        <a:lnTo>
                          <a:pt x="86" y="181"/>
                        </a:lnTo>
                        <a:lnTo>
                          <a:pt x="83" y="181"/>
                        </a:lnTo>
                        <a:lnTo>
                          <a:pt x="81" y="181"/>
                        </a:lnTo>
                        <a:lnTo>
                          <a:pt x="81" y="179"/>
                        </a:lnTo>
                        <a:lnTo>
                          <a:pt x="78" y="181"/>
                        </a:lnTo>
                        <a:lnTo>
                          <a:pt x="76" y="181"/>
                        </a:lnTo>
                        <a:lnTo>
                          <a:pt x="73" y="181"/>
                        </a:lnTo>
                        <a:lnTo>
                          <a:pt x="71" y="179"/>
                        </a:lnTo>
                        <a:lnTo>
                          <a:pt x="69" y="176"/>
                        </a:lnTo>
                        <a:lnTo>
                          <a:pt x="69" y="174"/>
                        </a:lnTo>
                        <a:lnTo>
                          <a:pt x="66" y="174"/>
                        </a:lnTo>
                        <a:lnTo>
                          <a:pt x="64" y="171"/>
                        </a:lnTo>
                        <a:lnTo>
                          <a:pt x="61" y="169"/>
                        </a:lnTo>
                        <a:lnTo>
                          <a:pt x="59" y="169"/>
                        </a:lnTo>
                        <a:lnTo>
                          <a:pt x="56" y="169"/>
                        </a:lnTo>
                        <a:lnTo>
                          <a:pt x="54" y="169"/>
                        </a:lnTo>
                        <a:lnTo>
                          <a:pt x="51" y="171"/>
                        </a:lnTo>
                        <a:lnTo>
                          <a:pt x="49" y="171"/>
                        </a:lnTo>
                        <a:lnTo>
                          <a:pt x="47" y="174"/>
                        </a:lnTo>
                        <a:lnTo>
                          <a:pt x="44" y="174"/>
                        </a:lnTo>
                        <a:lnTo>
                          <a:pt x="42" y="174"/>
                        </a:lnTo>
                        <a:lnTo>
                          <a:pt x="42" y="171"/>
                        </a:lnTo>
                        <a:lnTo>
                          <a:pt x="39" y="171"/>
                        </a:lnTo>
                        <a:lnTo>
                          <a:pt x="37" y="171"/>
                        </a:lnTo>
                        <a:lnTo>
                          <a:pt x="37" y="169"/>
                        </a:lnTo>
                        <a:lnTo>
                          <a:pt x="32" y="161"/>
                        </a:lnTo>
                        <a:lnTo>
                          <a:pt x="27" y="152"/>
                        </a:lnTo>
                        <a:lnTo>
                          <a:pt x="25" y="152"/>
                        </a:lnTo>
                        <a:lnTo>
                          <a:pt x="22" y="147"/>
                        </a:lnTo>
                        <a:lnTo>
                          <a:pt x="25" y="132"/>
                        </a:lnTo>
                        <a:lnTo>
                          <a:pt x="22" y="122"/>
                        </a:lnTo>
                        <a:lnTo>
                          <a:pt x="12" y="115"/>
                        </a:lnTo>
                        <a:lnTo>
                          <a:pt x="5" y="105"/>
                        </a:lnTo>
                        <a:lnTo>
                          <a:pt x="5" y="103"/>
                        </a:lnTo>
                        <a:lnTo>
                          <a:pt x="0" y="88"/>
                        </a:lnTo>
                        <a:lnTo>
                          <a:pt x="3" y="88"/>
                        </a:lnTo>
                        <a:lnTo>
                          <a:pt x="3" y="86"/>
                        </a:lnTo>
                        <a:lnTo>
                          <a:pt x="5" y="83"/>
                        </a:lnTo>
                        <a:lnTo>
                          <a:pt x="7" y="81"/>
                        </a:lnTo>
                        <a:lnTo>
                          <a:pt x="7" y="78"/>
                        </a:lnTo>
                        <a:lnTo>
                          <a:pt x="10" y="78"/>
                        </a:lnTo>
                        <a:lnTo>
                          <a:pt x="10" y="76"/>
                        </a:lnTo>
                        <a:lnTo>
                          <a:pt x="10" y="73"/>
                        </a:lnTo>
                        <a:lnTo>
                          <a:pt x="7" y="71"/>
                        </a:lnTo>
                        <a:lnTo>
                          <a:pt x="5" y="68"/>
                        </a:lnTo>
                        <a:lnTo>
                          <a:pt x="3" y="66"/>
                        </a:lnTo>
                        <a:lnTo>
                          <a:pt x="5" y="64"/>
                        </a:lnTo>
                        <a:lnTo>
                          <a:pt x="7" y="64"/>
                        </a:lnTo>
                        <a:lnTo>
                          <a:pt x="7" y="61"/>
                        </a:lnTo>
                        <a:lnTo>
                          <a:pt x="10" y="61"/>
                        </a:lnTo>
                        <a:lnTo>
                          <a:pt x="7" y="59"/>
                        </a:lnTo>
                        <a:lnTo>
                          <a:pt x="5" y="56"/>
                        </a:lnTo>
                        <a:lnTo>
                          <a:pt x="5" y="54"/>
                        </a:lnTo>
                        <a:lnTo>
                          <a:pt x="5" y="51"/>
                        </a:lnTo>
                        <a:lnTo>
                          <a:pt x="5" y="49"/>
                        </a:lnTo>
                        <a:lnTo>
                          <a:pt x="5" y="46"/>
                        </a:lnTo>
                        <a:lnTo>
                          <a:pt x="3" y="46"/>
                        </a:lnTo>
                        <a:lnTo>
                          <a:pt x="3" y="44"/>
                        </a:lnTo>
                        <a:lnTo>
                          <a:pt x="5" y="41"/>
                        </a:lnTo>
                        <a:lnTo>
                          <a:pt x="5" y="39"/>
                        </a:lnTo>
                        <a:lnTo>
                          <a:pt x="7" y="37"/>
                        </a:lnTo>
                        <a:lnTo>
                          <a:pt x="10" y="37"/>
                        </a:lnTo>
                        <a:lnTo>
                          <a:pt x="12" y="37"/>
                        </a:lnTo>
                        <a:lnTo>
                          <a:pt x="15" y="37"/>
                        </a:lnTo>
                        <a:lnTo>
                          <a:pt x="17" y="37"/>
                        </a:lnTo>
                        <a:lnTo>
                          <a:pt x="20" y="37"/>
                        </a:lnTo>
                        <a:lnTo>
                          <a:pt x="20" y="34"/>
                        </a:lnTo>
                        <a:lnTo>
                          <a:pt x="22" y="34"/>
                        </a:lnTo>
                        <a:lnTo>
                          <a:pt x="25" y="34"/>
                        </a:lnTo>
                        <a:lnTo>
                          <a:pt x="25" y="32"/>
                        </a:lnTo>
                        <a:lnTo>
                          <a:pt x="64" y="24"/>
                        </a:lnTo>
                        <a:lnTo>
                          <a:pt x="66" y="22"/>
                        </a:lnTo>
                        <a:lnTo>
                          <a:pt x="71" y="19"/>
                        </a:lnTo>
                        <a:lnTo>
                          <a:pt x="81" y="12"/>
                        </a:lnTo>
                        <a:lnTo>
                          <a:pt x="86" y="10"/>
                        </a:lnTo>
                        <a:lnTo>
                          <a:pt x="100" y="0"/>
                        </a:lnTo>
                        <a:lnTo>
                          <a:pt x="110" y="12"/>
                        </a:lnTo>
                        <a:lnTo>
                          <a:pt x="115" y="19"/>
                        </a:lnTo>
                        <a:lnTo>
                          <a:pt x="118" y="22"/>
                        </a:lnTo>
                        <a:lnTo>
                          <a:pt x="118" y="24"/>
                        </a:lnTo>
                        <a:lnTo>
                          <a:pt x="120" y="24"/>
                        </a:lnTo>
                        <a:lnTo>
                          <a:pt x="120" y="27"/>
                        </a:lnTo>
                        <a:lnTo>
                          <a:pt x="120" y="29"/>
                        </a:lnTo>
                        <a:lnTo>
                          <a:pt x="122" y="29"/>
                        </a:lnTo>
                        <a:lnTo>
                          <a:pt x="122" y="32"/>
                        </a:lnTo>
                        <a:lnTo>
                          <a:pt x="127" y="32"/>
                        </a:lnTo>
                        <a:lnTo>
                          <a:pt x="132" y="34"/>
                        </a:lnTo>
                        <a:lnTo>
                          <a:pt x="135" y="34"/>
                        </a:lnTo>
                        <a:lnTo>
                          <a:pt x="137" y="37"/>
                        </a:lnTo>
                        <a:lnTo>
                          <a:pt x="140" y="37"/>
                        </a:lnTo>
                        <a:lnTo>
                          <a:pt x="142" y="37"/>
                        </a:lnTo>
                        <a:lnTo>
                          <a:pt x="144" y="39"/>
                        </a:lnTo>
                        <a:lnTo>
                          <a:pt x="144" y="44"/>
                        </a:lnTo>
                        <a:lnTo>
                          <a:pt x="147" y="51"/>
                        </a:lnTo>
                        <a:lnTo>
                          <a:pt x="149" y="54"/>
                        </a:lnTo>
                        <a:lnTo>
                          <a:pt x="152" y="56"/>
                        </a:lnTo>
                        <a:lnTo>
                          <a:pt x="152" y="61"/>
                        </a:lnTo>
                        <a:lnTo>
                          <a:pt x="154" y="64"/>
                        </a:lnTo>
                        <a:lnTo>
                          <a:pt x="154" y="66"/>
                        </a:lnTo>
                        <a:lnTo>
                          <a:pt x="157" y="66"/>
                        </a:lnTo>
                        <a:lnTo>
                          <a:pt x="157" y="68"/>
                        </a:lnTo>
                        <a:lnTo>
                          <a:pt x="157" y="71"/>
                        </a:lnTo>
                        <a:lnTo>
                          <a:pt x="157" y="73"/>
                        </a:lnTo>
                        <a:lnTo>
                          <a:pt x="159" y="76"/>
                        </a:lnTo>
                        <a:lnTo>
                          <a:pt x="162" y="76"/>
                        </a:lnTo>
                        <a:lnTo>
                          <a:pt x="164" y="71"/>
                        </a:lnTo>
                        <a:lnTo>
                          <a:pt x="166" y="71"/>
                        </a:lnTo>
                        <a:lnTo>
                          <a:pt x="166" y="68"/>
                        </a:lnTo>
                        <a:lnTo>
                          <a:pt x="166" y="66"/>
                        </a:lnTo>
                        <a:lnTo>
                          <a:pt x="169" y="66"/>
                        </a:lnTo>
                        <a:lnTo>
                          <a:pt x="169" y="64"/>
                        </a:lnTo>
                        <a:lnTo>
                          <a:pt x="171" y="61"/>
                        </a:lnTo>
                        <a:lnTo>
                          <a:pt x="174" y="59"/>
                        </a:lnTo>
                        <a:lnTo>
                          <a:pt x="176" y="56"/>
                        </a:lnTo>
                        <a:lnTo>
                          <a:pt x="181" y="56"/>
                        </a:lnTo>
                        <a:lnTo>
                          <a:pt x="179" y="59"/>
                        </a:lnTo>
                        <a:lnTo>
                          <a:pt x="176" y="59"/>
                        </a:lnTo>
                        <a:lnTo>
                          <a:pt x="176" y="61"/>
                        </a:lnTo>
                        <a:lnTo>
                          <a:pt x="174" y="61"/>
                        </a:lnTo>
                        <a:lnTo>
                          <a:pt x="174" y="64"/>
                        </a:lnTo>
                        <a:lnTo>
                          <a:pt x="174" y="66"/>
                        </a:lnTo>
                        <a:lnTo>
                          <a:pt x="174" y="68"/>
                        </a:lnTo>
                        <a:lnTo>
                          <a:pt x="171" y="68"/>
                        </a:lnTo>
                        <a:lnTo>
                          <a:pt x="171" y="71"/>
                        </a:lnTo>
                        <a:lnTo>
                          <a:pt x="171" y="73"/>
                        </a:lnTo>
                        <a:lnTo>
                          <a:pt x="171" y="76"/>
                        </a:lnTo>
                        <a:lnTo>
                          <a:pt x="171" y="78"/>
                        </a:lnTo>
                        <a:lnTo>
                          <a:pt x="169" y="81"/>
                        </a:lnTo>
                        <a:lnTo>
                          <a:pt x="166" y="81"/>
                        </a:lnTo>
                        <a:lnTo>
                          <a:pt x="166" y="83"/>
                        </a:lnTo>
                        <a:lnTo>
                          <a:pt x="164" y="83"/>
                        </a:lnTo>
                        <a:lnTo>
                          <a:pt x="164" y="86"/>
                        </a:lnTo>
                        <a:lnTo>
                          <a:pt x="164" y="88"/>
                        </a:lnTo>
                        <a:lnTo>
                          <a:pt x="164" y="90"/>
                        </a:lnTo>
                        <a:lnTo>
                          <a:pt x="166" y="90"/>
                        </a:lnTo>
                        <a:lnTo>
                          <a:pt x="166" y="93"/>
                        </a:lnTo>
                        <a:lnTo>
                          <a:pt x="169" y="93"/>
                        </a:lnTo>
                        <a:lnTo>
                          <a:pt x="169" y="95"/>
                        </a:lnTo>
                        <a:lnTo>
                          <a:pt x="166" y="95"/>
                        </a:lnTo>
                        <a:lnTo>
                          <a:pt x="166" y="98"/>
                        </a:lnTo>
                        <a:lnTo>
                          <a:pt x="166" y="100"/>
                        </a:lnTo>
                        <a:lnTo>
                          <a:pt x="166" y="103"/>
                        </a:lnTo>
                        <a:lnTo>
                          <a:pt x="169" y="105"/>
                        </a:lnTo>
                        <a:lnTo>
                          <a:pt x="171" y="105"/>
                        </a:lnTo>
                        <a:lnTo>
                          <a:pt x="174" y="108"/>
                        </a:lnTo>
                        <a:lnTo>
                          <a:pt x="174" y="110"/>
                        </a:lnTo>
                        <a:lnTo>
                          <a:pt x="176" y="112"/>
                        </a:lnTo>
                        <a:lnTo>
                          <a:pt x="179" y="112"/>
                        </a:lnTo>
                        <a:lnTo>
                          <a:pt x="181" y="112"/>
                        </a:lnTo>
                        <a:lnTo>
                          <a:pt x="184" y="112"/>
                        </a:lnTo>
                        <a:lnTo>
                          <a:pt x="184" y="115"/>
                        </a:lnTo>
                        <a:lnTo>
                          <a:pt x="181" y="115"/>
                        </a:lnTo>
                        <a:lnTo>
                          <a:pt x="181" y="117"/>
                        </a:lnTo>
                        <a:lnTo>
                          <a:pt x="184" y="120"/>
                        </a:lnTo>
                        <a:lnTo>
                          <a:pt x="184" y="122"/>
                        </a:lnTo>
                        <a:lnTo>
                          <a:pt x="181" y="125"/>
                        </a:lnTo>
                        <a:lnTo>
                          <a:pt x="179" y="125"/>
                        </a:lnTo>
                        <a:lnTo>
                          <a:pt x="176" y="125"/>
                        </a:lnTo>
                        <a:lnTo>
                          <a:pt x="176" y="127"/>
                        </a:lnTo>
                        <a:lnTo>
                          <a:pt x="176" y="130"/>
                        </a:lnTo>
                        <a:lnTo>
                          <a:pt x="176" y="132"/>
                        </a:lnTo>
                        <a:lnTo>
                          <a:pt x="176" y="134"/>
                        </a:lnTo>
                        <a:lnTo>
                          <a:pt x="176" y="137"/>
                        </a:lnTo>
                        <a:lnTo>
                          <a:pt x="176" y="139"/>
                        </a:lnTo>
                        <a:lnTo>
                          <a:pt x="174" y="139"/>
                        </a:lnTo>
                        <a:lnTo>
                          <a:pt x="169" y="139"/>
                        </a:lnTo>
                        <a:lnTo>
                          <a:pt x="166" y="139"/>
                        </a:lnTo>
                        <a:lnTo>
                          <a:pt x="164" y="139"/>
                        </a:lnTo>
                        <a:lnTo>
                          <a:pt x="162" y="139"/>
                        </a:lnTo>
                        <a:close/>
                      </a:path>
                    </a:pathLst>
                  </a:custGeom>
                  <a:solidFill>
                    <a:srgbClr val="669900">
                      <a:alpha val="25000"/>
                    </a:srgbClr>
                  </a:solidFill>
                  <a:ln w="3175">
                    <a:noFill/>
                    <a:prstDash val="solid"/>
                    <a:round/>
                    <a:headEnd/>
                    <a:tailEnd/>
                  </a:ln>
                </p:spPr>
                <p:txBody>
                  <a:bodyPr/>
                  <a:lstStyle/>
                  <a:p>
                    <a:endParaRPr lang="es-SV"/>
                  </a:p>
                </p:txBody>
              </p:sp>
              <p:sp>
                <p:nvSpPr>
                  <p:cNvPr id="150571" name="Freeform 3115"/>
                  <p:cNvSpPr>
                    <a:spLocks/>
                  </p:cNvSpPr>
                  <p:nvPr/>
                </p:nvSpPr>
                <p:spPr bwMode="auto">
                  <a:xfrm>
                    <a:off x="3972" y="2353"/>
                    <a:ext cx="200" cy="252"/>
                  </a:xfrm>
                  <a:custGeom>
                    <a:avLst/>
                    <a:gdLst/>
                    <a:ahLst/>
                    <a:cxnLst>
                      <a:cxn ang="0">
                        <a:pos x="166" y="29"/>
                      </a:cxn>
                      <a:cxn ang="0">
                        <a:pos x="159" y="56"/>
                      </a:cxn>
                      <a:cxn ang="0">
                        <a:pos x="154" y="93"/>
                      </a:cxn>
                      <a:cxn ang="0">
                        <a:pos x="132" y="98"/>
                      </a:cxn>
                      <a:cxn ang="0">
                        <a:pos x="142" y="132"/>
                      </a:cxn>
                      <a:cxn ang="0">
                        <a:pos x="146" y="157"/>
                      </a:cxn>
                      <a:cxn ang="0">
                        <a:pos x="164" y="179"/>
                      </a:cxn>
                      <a:cxn ang="0">
                        <a:pos x="166" y="186"/>
                      </a:cxn>
                      <a:cxn ang="0">
                        <a:pos x="166" y="191"/>
                      </a:cxn>
                      <a:cxn ang="0">
                        <a:pos x="169" y="198"/>
                      </a:cxn>
                      <a:cxn ang="0">
                        <a:pos x="176" y="206"/>
                      </a:cxn>
                      <a:cxn ang="0">
                        <a:pos x="181" y="213"/>
                      </a:cxn>
                      <a:cxn ang="0">
                        <a:pos x="183" y="220"/>
                      </a:cxn>
                      <a:cxn ang="0">
                        <a:pos x="191" y="223"/>
                      </a:cxn>
                      <a:cxn ang="0">
                        <a:pos x="193" y="230"/>
                      </a:cxn>
                      <a:cxn ang="0">
                        <a:pos x="198" y="235"/>
                      </a:cxn>
                      <a:cxn ang="0">
                        <a:pos x="200" y="242"/>
                      </a:cxn>
                      <a:cxn ang="0">
                        <a:pos x="195" y="247"/>
                      </a:cxn>
                      <a:cxn ang="0">
                        <a:pos x="191" y="245"/>
                      </a:cxn>
                      <a:cxn ang="0">
                        <a:pos x="161" y="220"/>
                      </a:cxn>
                      <a:cxn ang="0">
                        <a:pos x="137" y="225"/>
                      </a:cxn>
                      <a:cxn ang="0">
                        <a:pos x="122" y="228"/>
                      </a:cxn>
                      <a:cxn ang="0">
                        <a:pos x="115" y="228"/>
                      </a:cxn>
                      <a:cxn ang="0">
                        <a:pos x="107" y="230"/>
                      </a:cxn>
                      <a:cxn ang="0">
                        <a:pos x="98" y="230"/>
                      </a:cxn>
                      <a:cxn ang="0">
                        <a:pos x="93" y="232"/>
                      </a:cxn>
                      <a:cxn ang="0">
                        <a:pos x="90" y="235"/>
                      </a:cxn>
                      <a:cxn ang="0">
                        <a:pos x="85" y="230"/>
                      </a:cxn>
                      <a:cxn ang="0">
                        <a:pos x="78" y="220"/>
                      </a:cxn>
                      <a:cxn ang="0">
                        <a:pos x="63" y="176"/>
                      </a:cxn>
                      <a:cxn ang="0">
                        <a:pos x="49" y="157"/>
                      </a:cxn>
                      <a:cxn ang="0">
                        <a:pos x="31" y="127"/>
                      </a:cxn>
                      <a:cxn ang="0">
                        <a:pos x="14" y="125"/>
                      </a:cxn>
                      <a:cxn ang="0">
                        <a:pos x="2" y="100"/>
                      </a:cxn>
                      <a:cxn ang="0">
                        <a:pos x="2" y="91"/>
                      </a:cxn>
                      <a:cxn ang="0">
                        <a:pos x="7" y="81"/>
                      </a:cxn>
                      <a:cxn ang="0">
                        <a:pos x="9" y="71"/>
                      </a:cxn>
                      <a:cxn ang="0">
                        <a:pos x="9" y="61"/>
                      </a:cxn>
                      <a:cxn ang="0">
                        <a:pos x="12" y="51"/>
                      </a:cxn>
                      <a:cxn ang="0">
                        <a:pos x="22" y="42"/>
                      </a:cxn>
                      <a:cxn ang="0">
                        <a:pos x="34" y="34"/>
                      </a:cxn>
                      <a:cxn ang="0">
                        <a:pos x="68" y="44"/>
                      </a:cxn>
                      <a:cxn ang="0">
                        <a:pos x="83" y="42"/>
                      </a:cxn>
                      <a:cxn ang="0">
                        <a:pos x="85" y="32"/>
                      </a:cxn>
                      <a:cxn ang="0">
                        <a:pos x="93" y="24"/>
                      </a:cxn>
                      <a:cxn ang="0">
                        <a:pos x="107" y="24"/>
                      </a:cxn>
                      <a:cxn ang="0">
                        <a:pos x="115" y="20"/>
                      </a:cxn>
                      <a:cxn ang="0">
                        <a:pos x="122" y="12"/>
                      </a:cxn>
                      <a:cxn ang="0">
                        <a:pos x="132" y="5"/>
                      </a:cxn>
                      <a:cxn ang="0">
                        <a:pos x="139" y="2"/>
                      </a:cxn>
                      <a:cxn ang="0">
                        <a:pos x="146" y="2"/>
                      </a:cxn>
                      <a:cxn ang="0">
                        <a:pos x="154" y="7"/>
                      </a:cxn>
                    </a:cxnLst>
                    <a:rect l="0" t="0" r="r" b="b"/>
                    <a:pathLst>
                      <a:path w="200" h="252">
                        <a:moveTo>
                          <a:pt x="161" y="10"/>
                        </a:moveTo>
                        <a:lnTo>
                          <a:pt x="161" y="17"/>
                        </a:lnTo>
                        <a:lnTo>
                          <a:pt x="159" y="24"/>
                        </a:lnTo>
                        <a:lnTo>
                          <a:pt x="166" y="29"/>
                        </a:lnTo>
                        <a:lnTo>
                          <a:pt x="164" y="39"/>
                        </a:lnTo>
                        <a:lnTo>
                          <a:pt x="159" y="42"/>
                        </a:lnTo>
                        <a:lnTo>
                          <a:pt x="159" y="49"/>
                        </a:lnTo>
                        <a:lnTo>
                          <a:pt x="159" y="56"/>
                        </a:lnTo>
                        <a:lnTo>
                          <a:pt x="159" y="64"/>
                        </a:lnTo>
                        <a:lnTo>
                          <a:pt x="159" y="78"/>
                        </a:lnTo>
                        <a:lnTo>
                          <a:pt x="156" y="88"/>
                        </a:lnTo>
                        <a:lnTo>
                          <a:pt x="154" y="93"/>
                        </a:lnTo>
                        <a:lnTo>
                          <a:pt x="149" y="95"/>
                        </a:lnTo>
                        <a:lnTo>
                          <a:pt x="142" y="93"/>
                        </a:lnTo>
                        <a:lnTo>
                          <a:pt x="132" y="93"/>
                        </a:lnTo>
                        <a:lnTo>
                          <a:pt x="132" y="98"/>
                        </a:lnTo>
                        <a:lnTo>
                          <a:pt x="134" y="110"/>
                        </a:lnTo>
                        <a:lnTo>
                          <a:pt x="137" y="115"/>
                        </a:lnTo>
                        <a:lnTo>
                          <a:pt x="137" y="130"/>
                        </a:lnTo>
                        <a:lnTo>
                          <a:pt x="142" y="132"/>
                        </a:lnTo>
                        <a:lnTo>
                          <a:pt x="146" y="132"/>
                        </a:lnTo>
                        <a:lnTo>
                          <a:pt x="149" y="142"/>
                        </a:lnTo>
                        <a:lnTo>
                          <a:pt x="151" y="154"/>
                        </a:lnTo>
                        <a:lnTo>
                          <a:pt x="146" y="157"/>
                        </a:lnTo>
                        <a:lnTo>
                          <a:pt x="149" y="162"/>
                        </a:lnTo>
                        <a:lnTo>
                          <a:pt x="151" y="169"/>
                        </a:lnTo>
                        <a:lnTo>
                          <a:pt x="151" y="171"/>
                        </a:lnTo>
                        <a:lnTo>
                          <a:pt x="164" y="179"/>
                        </a:lnTo>
                        <a:lnTo>
                          <a:pt x="164" y="181"/>
                        </a:lnTo>
                        <a:lnTo>
                          <a:pt x="166" y="181"/>
                        </a:lnTo>
                        <a:lnTo>
                          <a:pt x="166" y="184"/>
                        </a:lnTo>
                        <a:lnTo>
                          <a:pt x="166" y="186"/>
                        </a:lnTo>
                        <a:lnTo>
                          <a:pt x="169" y="186"/>
                        </a:lnTo>
                        <a:lnTo>
                          <a:pt x="169" y="188"/>
                        </a:lnTo>
                        <a:lnTo>
                          <a:pt x="169" y="191"/>
                        </a:lnTo>
                        <a:lnTo>
                          <a:pt x="166" y="191"/>
                        </a:lnTo>
                        <a:lnTo>
                          <a:pt x="166" y="193"/>
                        </a:lnTo>
                        <a:lnTo>
                          <a:pt x="166" y="196"/>
                        </a:lnTo>
                        <a:lnTo>
                          <a:pt x="169" y="196"/>
                        </a:lnTo>
                        <a:lnTo>
                          <a:pt x="169" y="198"/>
                        </a:lnTo>
                        <a:lnTo>
                          <a:pt x="171" y="198"/>
                        </a:lnTo>
                        <a:lnTo>
                          <a:pt x="171" y="201"/>
                        </a:lnTo>
                        <a:lnTo>
                          <a:pt x="173" y="203"/>
                        </a:lnTo>
                        <a:lnTo>
                          <a:pt x="176" y="206"/>
                        </a:lnTo>
                        <a:lnTo>
                          <a:pt x="176" y="208"/>
                        </a:lnTo>
                        <a:lnTo>
                          <a:pt x="178" y="208"/>
                        </a:lnTo>
                        <a:lnTo>
                          <a:pt x="178" y="210"/>
                        </a:lnTo>
                        <a:lnTo>
                          <a:pt x="181" y="213"/>
                        </a:lnTo>
                        <a:lnTo>
                          <a:pt x="181" y="215"/>
                        </a:lnTo>
                        <a:lnTo>
                          <a:pt x="183" y="215"/>
                        </a:lnTo>
                        <a:lnTo>
                          <a:pt x="183" y="218"/>
                        </a:lnTo>
                        <a:lnTo>
                          <a:pt x="183" y="220"/>
                        </a:lnTo>
                        <a:lnTo>
                          <a:pt x="186" y="220"/>
                        </a:lnTo>
                        <a:lnTo>
                          <a:pt x="186" y="223"/>
                        </a:lnTo>
                        <a:lnTo>
                          <a:pt x="188" y="223"/>
                        </a:lnTo>
                        <a:lnTo>
                          <a:pt x="191" y="223"/>
                        </a:lnTo>
                        <a:lnTo>
                          <a:pt x="191" y="225"/>
                        </a:lnTo>
                        <a:lnTo>
                          <a:pt x="193" y="225"/>
                        </a:lnTo>
                        <a:lnTo>
                          <a:pt x="193" y="228"/>
                        </a:lnTo>
                        <a:lnTo>
                          <a:pt x="193" y="230"/>
                        </a:lnTo>
                        <a:lnTo>
                          <a:pt x="193" y="232"/>
                        </a:lnTo>
                        <a:lnTo>
                          <a:pt x="193" y="235"/>
                        </a:lnTo>
                        <a:lnTo>
                          <a:pt x="195" y="235"/>
                        </a:lnTo>
                        <a:lnTo>
                          <a:pt x="198" y="235"/>
                        </a:lnTo>
                        <a:lnTo>
                          <a:pt x="198" y="237"/>
                        </a:lnTo>
                        <a:lnTo>
                          <a:pt x="198" y="240"/>
                        </a:lnTo>
                        <a:lnTo>
                          <a:pt x="198" y="242"/>
                        </a:lnTo>
                        <a:lnTo>
                          <a:pt x="200" y="242"/>
                        </a:lnTo>
                        <a:lnTo>
                          <a:pt x="200" y="245"/>
                        </a:lnTo>
                        <a:lnTo>
                          <a:pt x="198" y="245"/>
                        </a:lnTo>
                        <a:lnTo>
                          <a:pt x="198" y="247"/>
                        </a:lnTo>
                        <a:lnTo>
                          <a:pt x="195" y="247"/>
                        </a:lnTo>
                        <a:lnTo>
                          <a:pt x="198" y="247"/>
                        </a:lnTo>
                        <a:lnTo>
                          <a:pt x="198" y="250"/>
                        </a:lnTo>
                        <a:lnTo>
                          <a:pt x="198" y="252"/>
                        </a:lnTo>
                        <a:lnTo>
                          <a:pt x="191" y="245"/>
                        </a:lnTo>
                        <a:lnTo>
                          <a:pt x="188" y="242"/>
                        </a:lnTo>
                        <a:lnTo>
                          <a:pt x="169" y="225"/>
                        </a:lnTo>
                        <a:lnTo>
                          <a:pt x="164" y="220"/>
                        </a:lnTo>
                        <a:lnTo>
                          <a:pt x="161" y="220"/>
                        </a:lnTo>
                        <a:lnTo>
                          <a:pt x="159" y="220"/>
                        </a:lnTo>
                        <a:lnTo>
                          <a:pt x="151" y="223"/>
                        </a:lnTo>
                        <a:lnTo>
                          <a:pt x="149" y="223"/>
                        </a:lnTo>
                        <a:lnTo>
                          <a:pt x="137" y="225"/>
                        </a:lnTo>
                        <a:lnTo>
                          <a:pt x="129" y="228"/>
                        </a:lnTo>
                        <a:lnTo>
                          <a:pt x="127" y="228"/>
                        </a:lnTo>
                        <a:lnTo>
                          <a:pt x="124" y="228"/>
                        </a:lnTo>
                        <a:lnTo>
                          <a:pt x="122" y="228"/>
                        </a:lnTo>
                        <a:lnTo>
                          <a:pt x="120" y="228"/>
                        </a:lnTo>
                        <a:lnTo>
                          <a:pt x="117" y="230"/>
                        </a:lnTo>
                        <a:lnTo>
                          <a:pt x="117" y="228"/>
                        </a:lnTo>
                        <a:lnTo>
                          <a:pt x="115" y="228"/>
                        </a:lnTo>
                        <a:lnTo>
                          <a:pt x="112" y="228"/>
                        </a:lnTo>
                        <a:lnTo>
                          <a:pt x="112" y="230"/>
                        </a:lnTo>
                        <a:lnTo>
                          <a:pt x="110" y="230"/>
                        </a:lnTo>
                        <a:lnTo>
                          <a:pt x="107" y="230"/>
                        </a:lnTo>
                        <a:lnTo>
                          <a:pt x="105" y="230"/>
                        </a:lnTo>
                        <a:lnTo>
                          <a:pt x="102" y="230"/>
                        </a:lnTo>
                        <a:lnTo>
                          <a:pt x="100" y="230"/>
                        </a:lnTo>
                        <a:lnTo>
                          <a:pt x="98" y="230"/>
                        </a:lnTo>
                        <a:lnTo>
                          <a:pt x="95" y="230"/>
                        </a:lnTo>
                        <a:lnTo>
                          <a:pt x="93" y="230"/>
                        </a:lnTo>
                        <a:lnTo>
                          <a:pt x="90" y="232"/>
                        </a:lnTo>
                        <a:lnTo>
                          <a:pt x="93" y="232"/>
                        </a:lnTo>
                        <a:lnTo>
                          <a:pt x="93" y="235"/>
                        </a:lnTo>
                        <a:lnTo>
                          <a:pt x="93" y="237"/>
                        </a:lnTo>
                        <a:lnTo>
                          <a:pt x="90" y="237"/>
                        </a:lnTo>
                        <a:lnTo>
                          <a:pt x="90" y="235"/>
                        </a:lnTo>
                        <a:lnTo>
                          <a:pt x="88" y="235"/>
                        </a:lnTo>
                        <a:lnTo>
                          <a:pt x="88" y="232"/>
                        </a:lnTo>
                        <a:lnTo>
                          <a:pt x="85" y="232"/>
                        </a:lnTo>
                        <a:lnTo>
                          <a:pt x="85" y="230"/>
                        </a:lnTo>
                        <a:lnTo>
                          <a:pt x="83" y="230"/>
                        </a:lnTo>
                        <a:lnTo>
                          <a:pt x="80" y="230"/>
                        </a:lnTo>
                        <a:lnTo>
                          <a:pt x="78" y="223"/>
                        </a:lnTo>
                        <a:lnTo>
                          <a:pt x="78" y="220"/>
                        </a:lnTo>
                        <a:lnTo>
                          <a:pt x="76" y="206"/>
                        </a:lnTo>
                        <a:lnTo>
                          <a:pt x="73" y="191"/>
                        </a:lnTo>
                        <a:lnTo>
                          <a:pt x="71" y="179"/>
                        </a:lnTo>
                        <a:lnTo>
                          <a:pt x="63" y="176"/>
                        </a:lnTo>
                        <a:lnTo>
                          <a:pt x="56" y="174"/>
                        </a:lnTo>
                        <a:lnTo>
                          <a:pt x="51" y="169"/>
                        </a:lnTo>
                        <a:lnTo>
                          <a:pt x="49" y="162"/>
                        </a:lnTo>
                        <a:lnTo>
                          <a:pt x="49" y="157"/>
                        </a:lnTo>
                        <a:lnTo>
                          <a:pt x="44" y="149"/>
                        </a:lnTo>
                        <a:lnTo>
                          <a:pt x="44" y="147"/>
                        </a:lnTo>
                        <a:lnTo>
                          <a:pt x="39" y="132"/>
                        </a:lnTo>
                        <a:lnTo>
                          <a:pt x="31" y="127"/>
                        </a:lnTo>
                        <a:lnTo>
                          <a:pt x="24" y="127"/>
                        </a:lnTo>
                        <a:lnTo>
                          <a:pt x="19" y="127"/>
                        </a:lnTo>
                        <a:lnTo>
                          <a:pt x="17" y="127"/>
                        </a:lnTo>
                        <a:lnTo>
                          <a:pt x="14" y="125"/>
                        </a:lnTo>
                        <a:lnTo>
                          <a:pt x="9" y="120"/>
                        </a:lnTo>
                        <a:lnTo>
                          <a:pt x="7" y="113"/>
                        </a:lnTo>
                        <a:lnTo>
                          <a:pt x="5" y="108"/>
                        </a:lnTo>
                        <a:lnTo>
                          <a:pt x="2" y="100"/>
                        </a:lnTo>
                        <a:lnTo>
                          <a:pt x="0" y="98"/>
                        </a:lnTo>
                        <a:lnTo>
                          <a:pt x="0" y="93"/>
                        </a:lnTo>
                        <a:lnTo>
                          <a:pt x="2" y="93"/>
                        </a:lnTo>
                        <a:lnTo>
                          <a:pt x="2" y="91"/>
                        </a:lnTo>
                        <a:lnTo>
                          <a:pt x="5" y="91"/>
                        </a:lnTo>
                        <a:lnTo>
                          <a:pt x="5" y="88"/>
                        </a:lnTo>
                        <a:lnTo>
                          <a:pt x="7" y="86"/>
                        </a:lnTo>
                        <a:lnTo>
                          <a:pt x="7" y="81"/>
                        </a:lnTo>
                        <a:lnTo>
                          <a:pt x="9" y="78"/>
                        </a:lnTo>
                        <a:lnTo>
                          <a:pt x="9" y="76"/>
                        </a:lnTo>
                        <a:lnTo>
                          <a:pt x="9" y="73"/>
                        </a:lnTo>
                        <a:lnTo>
                          <a:pt x="9" y="71"/>
                        </a:lnTo>
                        <a:lnTo>
                          <a:pt x="9" y="69"/>
                        </a:lnTo>
                        <a:lnTo>
                          <a:pt x="12" y="66"/>
                        </a:lnTo>
                        <a:lnTo>
                          <a:pt x="9" y="64"/>
                        </a:lnTo>
                        <a:lnTo>
                          <a:pt x="9" y="61"/>
                        </a:lnTo>
                        <a:lnTo>
                          <a:pt x="9" y="59"/>
                        </a:lnTo>
                        <a:lnTo>
                          <a:pt x="9" y="54"/>
                        </a:lnTo>
                        <a:lnTo>
                          <a:pt x="12" y="54"/>
                        </a:lnTo>
                        <a:lnTo>
                          <a:pt x="12" y="51"/>
                        </a:lnTo>
                        <a:lnTo>
                          <a:pt x="17" y="46"/>
                        </a:lnTo>
                        <a:lnTo>
                          <a:pt x="17" y="44"/>
                        </a:lnTo>
                        <a:lnTo>
                          <a:pt x="19" y="42"/>
                        </a:lnTo>
                        <a:lnTo>
                          <a:pt x="22" y="42"/>
                        </a:lnTo>
                        <a:lnTo>
                          <a:pt x="24" y="39"/>
                        </a:lnTo>
                        <a:lnTo>
                          <a:pt x="27" y="39"/>
                        </a:lnTo>
                        <a:lnTo>
                          <a:pt x="31" y="37"/>
                        </a:lnTo>
                        <a:lnTo>
                          <a:pt x="34" y="34"/>
                        </a:lnTo>
                        <a:lnTo>
                          <a:pt x="36" y="34"/>
                        </a:lnTo>
                        <a:lnTo>
                          <a:pt x="39" y="34"/>
                        </a:lnTo>
                        <a:lnTo>
                          <a:pt x="41" y="34"/>
                        </a:lnTo>
                        <a:lnTo>
                          <a:pt x="68" y="44"/>
                        </a:lnTo>
                        <a:lnTo>
                          <a:pt x="80" y="49"/>
                        </a:lnTo>
                        <a:lnTo>
                          <a:pt x="83" y="46"/>
                        </a:lnTo>
                        <a:lnTo>
                          <a:pt x="83" y="44"/>
                        </a:lnTo>
                        <a:lnTo>
                          <a:pt x="83" y="42"/>
                        </a:lnTo>
                        <a:lnTo>
                          <a:pt x="83" y="39"/>
                        </a:lnTo>
                        <a:lnTo>
                          <a:pt x="83" y="37"/>
                        </a:lnTo>
                        <a:lnTo>
                          <a:pt x="85" y="34"/>
                        </a:lnTo>
                        <a:lnTo>
                          <a:pt x="85" y="32"/>
                        </a:lnTo>
                        <a:lnTo>
                          <a:pt x="88" y="32"/>
                        </a:lnTo>
                        <a:lnTo>
                          <a:pt x="88" y="29"/>
                        </a:lnTo>
                        <a:lnTo>
                          <a:pt x="90" y="27"/>
                        </a:lnTo>
                        <a:lnTo>
                          <a:pt x="93" y="24"/>
                        </a:lnTo>
                        <a:lnTo>
                          <a:pt x="98" y="24"/>
                        </a:lnTo>
                        <a:lnTo>
                          <a:pt x="100" y="24"/>
                        </a:lnTo>
                        <a:lnTo>
                          <a:pt x="105" y="24"/>
                        </a:lnTo>
                        <a:lnTo>
                          <a:pt x="107" y="24"/>
                        </a:lnTo>
                        <a:lnTo>
                          <a:pt x="107" y="22"/>
                        </a:lnTo>
                        <a:lnTo>
                          <a:pt x="110" y="22"/>
                        </a:lnTo>
                        <a:lnTo>
                          <a:pt x="112" y="20"/>
                        </a:lnTo>
                        <a:lnTo>
                          <a:pt x="115" y="20"/>
                        </a:lnTo>
                        <a:lnTo>
                          <a:pt x="117" y="17"/>
                        </a:lnTo>
                        <a:lnTo>
                          <a:pt x="120" y="15"/>
                        </a:lnTo>
                        <a:lnTo>
                          <a:pt x="120" y="12"/>
                        </a:lnTo>
                        <a:lnTo>
                          <a:pt x="122" y="12"/>
                        </a:lnTo>
                        <a:lnTo>
                          <a:pt x="124" y="10"/>
                        </a:lnTo>
                        <a:lnTo>
                          <a:pt x="127" y="10"/>
                        </a:lnTo>
                        <a:lnTo>
                          <a:pt x="129" y="7"/>
                        </a:lnTo>
                        <a:lnTo>
                          <a:pt x="132" y="5"/>
                        </a:lnTo>
                        <a:lnTo>
                          <a:pt x="134" y="5"/>
                        </a:lnTo>
                        <a:lnTo>
                          <a:pt x="137" y="5"/>
                        </a:lnTo>
                        <a:lnTo>
                          <a:pt x="137" y="2"/>
                        </a:lnTo>
                        <a:lnTo>
                          <a:pt x="139" y="2"/>
                        </a:lnTo>
                        <a:lnTo>
                          <a:pt x="139" y="0"/>
                        </a:lnTo>
                        <a:lnTo>
                          <a:pt x="142" y="0"/>
                        </a:lnTo>
                        <a:lnTo>
                          <a:pt x="144" y="0"/>
                        </a:lnTo>
                        <a:lnTo>
                          <a:pt x="146" y="2"/>
                        </a:lnTo>
                        <a:lnTo>
                          <a:pt x="149" y="2"/>
                        </a:lnTo>
                        <a:lnTo>
                          <a:pt x="151" y="2"/>
                        </a:lnTo>
                        <a:lnTo>
                          <a:pt x="151" y="5"/>
                        </a:lnTo>
                        <a:lnTo>
                          <a:pt x="154" y="7"/>
                        </a:lnTo>
                        <a:lnTo>
                          <a:pt x="156" y="7"/>
                        </a:lnTo>
                        <a:lnTo>
                          <a:pt x="159" y="10"/>
                        </a:lnTo>
                        <a:lnTo>
                          <a:pt x="161" y="10"/>
                        </a:lnTo>
                        <a:close/>
                      </a:path>
                    </a:pathLst>
                  </a:custGeom>
                  <a:solidFill>
                    <a:srgbClr val="669900">
                      <a:alpha val="25000"/>
                    </a:srgbClr>
                  </a:solidFill>
                  <a:ln w="3175">
                    <a:noFill/>
                    <a:prstDash val="solid"/>
                    <a:round/>
                    <a:headEnd/>
                    <a:tailEnd/>
                  </a:ln>
                </p:spPr>
                <p:txBody>
                  <a:bodyPr/>
                  <a:lstStyle/>
                  <a:p>
                    <a:endParaRPr lang="es-SV"/>
                  </a:p>
                </p:txBody>
              </p:sp>
              <p:sp>
                <p:nvSpPr>
                  <p:cNvPr id="150572" name="Freeform 3116"/>
                  <p:cNvSpPr>
                    <a:spLocks/>
                  </p:cNvSpPr>
                  <p:nvPr/>
                </p:nvSpPr>
                <p:spPr bwMode="auto">
                  <a:xfrm>
                    <a:off x="4104" y="2353"/>
                    <a:ext cx="105" cy="201"/>
                  </a:xfrm>
                  <a:custGeom>
                    <a:avLst/>
                    <a:gdLst/>
                    <a:ahLst/>
                    <a:cxnLst>
                      <a:cxn ang="0">
                        <a:pos x="61" y="15"/>
                      </a:cxn>
                      <a:cxn ang="0">
                        <a:pos x="68" y="27"/>
                      </a:cxn>
                      <a:cxn ang="0">
                        <a:pos x="81" y="44"/>
                      </a:cxn>
                      <a:cxn ang="0">
                        <a:pos x="81" y="64"/>
                      </a:cxn>
                      <a:cxn ang="0">
                        <a:pos x="88" y="73"/>
                      </a:cxn>
                      <a:cxn ang="0">
                        <a:pos x="93" y="83"/>
                      </a:cxn>
                      <a:cxn ang="0">
                        <a:pos x="85" y="93"/>
                      </a:cxn>
                      <a:cxn ang="0">
                        <a:pos x="78" y="108"/>
                      </a:cxn>
                      <a:cxn ang="0">
                        <a:pos x="81" y="125"/>
                      </a:cxn>
                      <a:cxn ang="0">
                        <a:pos x="95" y="147"/>
                      </a:cxn>
                      <a:cxn ang="0">
                        <a:pos x="98" y="152"/>
                      </a:cxn>
                      <a:cxn ang="0">
                        <a:pos x="100" y="157"/>
                      </a:cxn>
                      <a:cxn ang="0">
                        <a:pos x="105" y="162"/>
                      </a:cxn>
                      <a:cxn ang="0">
                        <a:pos x="103" y="164"/>
                      </a:cxn>
                      <a:cxn ang="0">
                        <a:pos x="100" y="169"/>
                      </a:cxn>
                      <a:cxn ang="0">
                        <a:pos x="98" y="174"/>
                      </a:cxn>
                      <a:cxn ang="0">
                        <a:pos x="95" y="181"/>
                      </a:cxn>
                      <a:cxn ang="0">
                        <a:pos x="83" y="179"/>
                      </a:cxn>
                      <a:cxn ang="0">
                        <a:pos x="71" y="181"/>
                      </a:cxn>
                      <a:cxn ang="0">
                        <a:pos x="56" y="186"/>
                      </a:cxn>
                      <a:cxn ang="0">
                        <a:pos x="49" y="193"/>
                      </a:cxn>
                      <a:cxn ang="0">
                        <a:pos x="39" y="198"/>
                      </a:cxn>
                      <a:cxn ang="0">
                        <a:pos x="37" y="196"/>
                      </a:cxn>
                      <a:cxn ang="0">
                        <a:pos x="34" y="193"/>
                      </a:cxn>
                      <a:cxn ang="0">
                        <a:pos x="37" y="191"/>
                      </a:cxn>
                      <a:cxn ang="0">
                        <a:pos x="37" y="186"/>
                      </a:cxn>
                      <a:cxn ang="0">
                        <a:pos x="34" y="184"/>
                      </a:cxn>
                      <a:cxn ang="0">
                        <a:pos x="32" y="181"/>
                      </a:cxn>
                      <a:cxn ang="0">
                        <a:pos x="19" y="171"/>
                      </a:cxn>
                      <a:cxn ang="0">
                        <a:pos x="17" y="162"/>
                      </a:cxn>
                      <a:cxn ang="0">
                        <a:pos x="19" y="154"/>
                      </a:cxn>
                      <a:cxn ang="0">
                        <a:pos x="14" y="132"/>
                      </a:cxn>
                      <a:cxn ang="0">
                        <a:pos x="5" y="130"/>
                      </a:cxn>
                      <a:cxn ang="0">
                        <a:pos x="2" y="110"/>
                      </a:cxn>
                      <a:cxn ang="0">
                        <a:pos x="0" y="93"/>
                      </a:cxn>
                      <a:cxn ang="0">
                        <a:pos x="17" y="95"/>
                      </a:cxn>
                      <a:cxn ang="0">
                        <a:pos x="24" y="88"/>
                      </a:cxn>
                      <a:cxn ang="0">
                        <a:pos x="27" y="64"/>
                      </a:cxn>
                      <a:cxn ang="0">
                        <a:pos x="27" y="49"/>
                      </a:cxn>
                      <a:cxn ang="0">
                        <a:pos x="32" y="39"/>
                      </a:cxn>
                      <a:cxn ang="0">
                        <a:pos x="27" y="24"/>
                      </a:cxn>
                      <a:cxn ang="0">
                        <a:pos x="29" y="10"/>
                      </a:cxn>
                      <a:cxn ang="0">
                        <a:pos x="32" y="7"/>
                      </a:cxn>
                      <a:cxn ang="0">
                        <a:pos x="37" y="7"/>
                      </a:cxn>
                      <a:cxn ang="0">
                        <a:pos x="39" y="5"/>
                      </a:cxn>
                      <a:cxn ang="0">
                        <a:pos x="44" y="2"/>
                      </a:cxn>
                      <a:cxn ang="0">
                        <a:pos x="49" y="2"/>
                      </a:cxn>
                      <a:cxn ang="0">
                        <a:pos x="54" y="2"/>
                      </a:cxn>
                      <a:cxn ang="0">
                        <a:pos x="56" y="0"/>
                      </a:cxn>
                    </a:cxnLst>
                    <a:rect l="0" t="0" r="r" b="b"/>
                    <a:pathLst>
                      <a:path w="105" h="201">
                        <a:moveTo>
                          <a:pt x="56" y="0"/>
                        </a:moveTo>
                        <a:lnTo>
                          <a:pt x="61" y="15"/>
                        </a:lnTo>
                        <a:lnTo>
                          <a:pt x="61" y="17"/>
                        </a:lnTo>
                        <a:lnTo>
                          <a:pt x="68" y="27"/>
                        </a:lnTo>
                        <a:lnTo>
                          <a:pt x="78" y="34"/>
                        </a:lnTo>
                        <a:lnTo>
                          <a:pt x="81" y="44"/>
                        </a:lnTo>
                        <a:lnTo>
                          <a:pt x="78" y="59"/>
                        </a:lnTo>
                        <a:lnTo>
                          <a:pt x="81" y="64"/>
                        </a:lnTo>
                        <a:lnTo>
                          <a:pt x="83" y="64"/>
                        </a:lnTo>
                        <a:lnTo>
                          <a:pt x="88" y="73"/>
                        </a:lnTo>
                        <a:lnTo>
                          <a:pt x="93" y="81"/>
                        </a:lnTo>
                        <a:lnTo>
                          <a:pt x="93" y="83"/>
                        </a:lnTo>
                        <a:lnTo>
                          <a:pt x="95" y="93"/>
                        </a:lnTo>
                        <a:lnTo>
                          <a:pt x="85" y="93"/>
                        </a:lnTo>
                        <a:lnTo>
                          <a:pt x="78" y="105"/>
                        </a:lnTo>
                        <a:lnTo>
                          <a:pt x="78" y="108"/>
                        </a:lnTo>
                        <a:lnTo>
                          <a:pt x="78" y="113"/>
                        </a:lnTo>
                        <a:lnTo>
                          <a:pt x="81" y="125"/>
                        </a:lnTo>
                        <a:lnTo>
                          <a:pt x="78" y="135"/>
                        </a:lnTo>
                        <a:lnTo>
                          <a:pt x="95" y="147"/>
                        </a:lnTo>
                        <a:lnTo>
                          <a:pt x="95" y="149"/>
                        </a:lnTo>
                        <a:lnTo>
                          <a:pt x="98" y="152"/>
                        </a:lnTo>
                        <a:lnTo>
                          <a:pt x="98" y="154"/>
                        </a:lnTo>
                        <a:lnTo>
                          <a:pt x="100" y="157"/>
                        </a:lnTo>
                        <a:lnTo>
                          <a:pt x="103" y="159"/>
                        </a:lnTo>
                        <a:lnTo>
                          <a:pt x="105" y="162"/>
                        </a:lnTo>
                        <a:lnTo>
                          <a:pt x="103" y="162"/>
                        </a:lnTo>
                        <a:lnTo>
                          <a:pt x="103" y="164"/>
                        </a:lnTo>
                        <a:lnTo>
                          <a:pt x="100" y="166"/>
                        </a:lnTo>
                        <a:lnTo>
                          <a:pt x="100" y="169"/>
                        </a:lnTo>
                        <a:lnTo>
                          <a:pt x="98" y="171"/>
                        </a:lnTo>
                        <a:lnTo>
                          <a:pt x="98" y="174"/>
                        </a:lnTo>
                        <a:lnTo>
                          <a:pt x="98" y="179"/>
                        </a:lnTo>
                        <a:lnTo>
                          <a:pt x="95" y="181"/>
                        </a:lnTo>
                        <a:lnTo>
                          <a:pt x="90" y="181"/>
                        </a:lnTo>
                        <a:lnTo>
                          <a:pt x="83" y="179"/>
                        </a:lnTo>
                        <a:lnTo>
                          <a:pt x="78" y="176"/>
                        </a:lnTo>
                        <a:lnTo>
                          <a:pt x="71" y="181"/>
                        </a:lnTo>
                        <a:lnTo>
                          <a:pt x="68" y="184"/>
                        </a:lnTo>
                        <a:lnTo>
                          <a:pt x="56" y="186"/>
                        </a:lnTo>
                        <a:lnTo>
                          <a:pt x="49" y="191"/>
                        </a:lnTo>
                        <a:lnTo>
                          <a:pt x="49" y="193"/>
                        </a:lnTo>
                        <a:lnTo>
                          <a:pt x="39" y="201"/>
                        </a:lnTo>
                        <a:lnTo>
                          <a:pt x="39" y="198"/>
                        </a:lnTo>
                        <a:lnTo>
                          <a:pt x="37" y="198"/>
                        </a:lnTo>
                        <a:lnTo>
                          <a:pt x="37" y="196"/>
                        </a:lnTo>
                        <a:lnTo>
                          <a:pt x="34" y="196"/>
                        </a:lnTo>
                        <a:lnTo>
                          <a:pt x="34" y="193"/>
                        </a:lnTo>
                        <a:lnTo>
                          <a:pt x="34" y="191"/>
                        </a:lnTo>
                        <a:lnTo>
                          <a:pt x="37" y="191"/>
                        </a:lnTo>
                        <a:lnTo>
                          <a:pt x="37" y="188"/>
                        </a:lnTo>
                        <a:lnTo>
                          <a:pt x="37" y="186"/>
                        </a:lnTo>
                        <a:lnTo>
                          <a:pt x="34" y="186"/>
                        </a:lnTo>
                        <a:lnTo>
                          <a:pt x="34" y="184"/>
                        </a:lnTo>
                        <a:lnTo>
                          <a:pt x="34" y="181"/>
                        </a:lnTo>
                        <a:lnTo>
                          <a:pt x="32" y="181"/>
                        </a:lnTo>
                        <a:lnTo>
                          <a:pt x="32" y="179"/>
                        </a:lnTo>
                        <a:lnTo>
                          <a:pt x="19" y="171"/>
                        </a:lnTo>
                        <a:lnTo>
                          <a:pt x="19" y="169"/>
                        </a:lnTo>
                        <a:lnTo>
                          <a:pt x="17" y="162"/>
                        </a:lnTo>
                        <a:lnTo>
                          <a:pt x="14" y="157"/>
                        </a:lnTo>
                        <a:lnTo>
                          <a:pt x="19" y="154"/>
                        </a:lnTo>
                        <a:lnTo>
                          <a:pt x="17" y="142"/>
                        </a:lnTo>
                        <a:lnTo>
                          <a:pt x="14" y="132"/>
                        </a:lnTo>
                        <a:lnTo>
                          <a:pt x="10" y="132"/>
                        </a:lnTo>
                        <a:lnTo>
                          <a:pt x="5" y="130"/>
                        </a:lnTo>
                        <a:lnTo>
                          <a:pt x="5" y="115"/>
                        </a:lnTo>
                        <a:lnTo>
                          <a:pt x="2" y="110"/>
                        </a:lnTo>
                        <a:lnTo>
                          <a:pt x="0" y="98"/>
                        </a:lnTo>
                        <a:lnTo>
                          <a:pt x="0" y="93"/>
                        </a:lnTo>
                        <a:lnTo>
                          <a:pt x="10" y="93"/>
                        </a:lnTo>
                        <a:lnTo>
                          <a:pt x="17" y="95"/>
                        </a:lnTo>
                        <a:lnTo>
                          <a:pt x="22" y="93"/>
                        </a:lnTo>
                        <a:lnTo>
                          <a:pt x="24" y="88"/>
                        </a:lnTo>
                        <a:lnTo>
                          <a:pt x="27" y="78"/>
                        </a:lnTo>
                        <a:lnTo>
                          <a:pt x="27" y="64"/>
                        </a:lnTo>
                        <a:lnTo>
                          <a:pt x="27" y="56"/>
                        </a:lnTo>
                        <a:lnTo>
                          <a:pt x="27" y="49"/>
                        </a:lnTo>
                        <a:lnTo>
                          <a:pt x="27" y="42"/>
                        </a:lnTo>
                        <a:lnTo>
                          <a:pt x="32" y="39"/>
                        </a:lnTo>
                        <a:lnTo>
                          <a:pt x="34" y="29"/>
                        </a:lnTo>
                        <a:lnTo>
                          <a:pt x="27" y="24"/>
                        </a:lnTo>
                        <a:lnTo>
                          <a:pt x="29" y="17"/>
                        </a:lnTo>
                        <a:lnTo>
                          <a:pt x="29" y="10"/>
                        </a:lnTo>
                        <a:lnTo>
                          <a:pt x="32" y="10"/>
                        </a:lnTo>
                        <a:lnTo>
                          <a:pt x="32" y="7"/>
                        </a:lnTo>
                        <a:lnTo>
                          <a:pt x="34" y="7"/>
                        </a:lnTo>
                        <a:lnTo>
                          <a:pt x="37" y="7"/>
                        </a:lnTo>
                        <a:lnTo>
                          <a:pt x="37" y="5"/>
                        </a:lnTo>
                        <a:lnTo>
                          <a:pt x="39" y="5"/>
                        </a:lnTo>
                        <a:lnTo>
                          <a:pt x="41" y="5"/>
                        </a:lnTo>
                        <a:lnTo>
                          <a:pt x="44" y="2"/>
                        </a:lnTo>
                        <a:lnTo>
                          <a:pt x="46" y="2"/>
                        </a:lnTo>
                        <a:lnTo>
                          <a:pt x="49" y="2"/>
                        </a:lnTo>
                        <a:lnTo>
                          <a:pt x="51" y="2"/>
                        </a:lnTo>
                        <a:lnTo>
                          <a:pt x="54" y="2"/>
                        </a:lnTo>
                        <a:lnTo>
                          <a:pt x="56" y="2"/>
                        </a:lnTo>
                        <a:lnTo>
                          <a:pt x="56" y="0"/>
                        </a:lnTo>
                        <a:close/>
                      </a:path>
                    </a:pathLst>
                  </a:custGeom>
                  <a:solidFill>
                    <a:srgbClr val="669900">
                      <a:alpha val="25000"/>
                    </a:srgbClr>
                  </a:solidFill>
                  <a:ln w="3175">
                    <a:noFill/>
                    <a:prstDash val="solid"/>
                    <a:round/>
                    <a:headEnd/>
                    <a:tailEnd/>
                  </a:ln>
                </p:spPr>
                <p:txBody>
                  <a:bodyPr/>
                  <a:lstStyle/>
                  <a:p>
                    <a:endParaRPr lang="es-SV"/>
                  </a:p>
                </p:txBody>
              </p:sp>
              <p:sp>
                <p:nvSpPr>
                  <p:cNvPr id="150573" name="Freeform 3117"/>
                  <p:cNvSpPr>
                    <a:spLocks/>
                  </p:cNvSpPr>
                  <p:nvPr/>
                </p:nvSpPr>
                <p:spPr bwMode="auto">
                  <a:xfrm>
                    <a:off x="3781" y="2419"/>
                    <a:ext cx="139" cy="306"/>
                  </a:xfrm>
                  <a:custGeom>
                    <a:avLst/>
                    <a:gdLst/>
                    <a:ahLst/>
                    <a:cxnLst>
                      <a:cxn ang="0">
                        <a:pos x="105" y="32"/>
                      </a:cxn>
                      <a:cxn ang="0">
                        <a:pos x="115" y="56"/>
                      </a:cxn>
                      <a:cxn ang="0">
                        <a:pos x="112" y="78"/>
                      </a:cxn>
                      <a:cxn ang="0">
                        <a:pos x="120" y="115"/>
                      </a:cxn>
                      <a:cxn ang="0">
                        <a:pos x="134" y="118"/>
                      </a:cxn>
                      <a:cxn ang="0">
                        <a:pos x="132" y="122"/>
                      </a:cxn>
                      <a:cxn ang="0">
                        <a:pos x="134" y="157"/>
                      </a:cxn>
                      <a:cxn ang="0">
                        <a:pos x="132" y="184"/>
                      </a:cxn>
                      <a:cxn ang="0">
                        <a:pos x="132" y="201"/>
                      </a:cxn>
                      <a:cxn ang="0">
                        <a:pos x="137" y="218"/>
                      </a:cxn>
                      <a:cxn ang="0">
                        <a:pos x="134" y="230"/>
                      </a:cxn>
                      <a:cxn ang="0">
                        <a:pos x="127" y="245"/>
                      </a:cxn>
                      <a:cxn ang="0">
                        <a:pos x="120" y="257"/>
                      </a:cxn>
                      <a:cxn ang="0">
                        <a:pos x="78" y="286"/>
                      </a:cxn>
                      <a:cxn ang="0">
                        <a:pos x="54" y="306"/>
                      </a:cxn>
                      <a:cxn ang="0">
                        <a:pos x="29" y="294"/>
                      </a:cxn>
                      <a:cxn ang="0">
                        <a:pos x="7" y="267"/>
                      </a:cxn>
                      <a:cxn ang="0">
                        <a:pos x="5" y="228"/>
                      </a:cxn>
                      <a:cxn ang="0">
                        <a:pos x="10" y="196"/>
                      </a:cxn>
                      <a:cxn ang="0">
                        <a:pos x="10" y="166"/>
                      </a:cxn>
                      <a:cxn ang="0">
                        <a:pos x="14" y="142"/>
                      </a:cxn>
                      <a:cxn ang="0">
                        <a:pos x="17" y="132"/>
                      </a:cxn>
                      <a:cxn ang="0">
                        <a:pos x="24" y="115"/>
                      </a:cxn>
                      <a:cxn ang="0">
                        <a:pos x="24" y="78"/>
                      </a:cxn>
                      <a:cxn ang="0">
                        <a:pos x="17" y="59"/>
                      </a:cxn>
                      <a:cxn ang="0">
                        <a:pos x="12" y="47"/>
                      </a:cxn>
                      <a:cxn ang="0">
                        <a:pos x="14" y="39"/>
                      </a:cxn>
                      <a:cxn ang="0">
                        <a:pos x="17" y="32"/>
                      </a:cxn>
                      <a:cxn ang="0">
                        <a:pos x="19" y="27"/>
                      </a:cxn>
                      <a:cxn ang="0">
                        <a:pos x="22" y="22"/>
                      </a:cxn>
                      <a:cxn ang="0">
                        <a:pos x="24" y="17"/>
                      </a:cxn>
                      <a:cxn ang="0">
                        <a:pos x="32" y="15"/>
                      </a:cxn>
                      <a:cxn ang="0">
                        <a:pos x="36" y="17"/>
                      </a:cxn>
                      <a:cxn ang="0">
                        <a:pos x="41" y="15"/>
                      </a:cxn>
                      <a:cxn ang="0">
                        <a:pos x="46" y="12"/>
                      </a:cxn>
                      <a:cxn ang="0">
                        <a:pos x="49" y="7"/>
                      </a:cxn>
                      <a:cxn ang="0">
                        <a:pos x="54" y="5"/>
                      </a:cxn>
                      <a:cxn ang="0">
                        <a:pos x="56" y="0"/>
                      </a:cxn>
                      <a:cxn ang="0">
                        <a:pos x="58" y="5"/>
                      </a:cxn>
                      <a:cxn ang="0">
                        <a:pos x="61" y="12"/>
                      </a:cxn>
                      <a:cxn ang="0">
                        <a:pos x="66" y="15"/>
                      </a:cxn>
                      <a:cxn ang="0">
                        <a:pos x="73" y="15"/>
                      </a:cxn>
                      <a:cxn ang="0">
                        <a:pos x="78" y="12"/>
                      </a:cxn>
                      <a:cxn ang="0">
                        <a:pos x="83" y="7"/>
                      </a:cxn>
                      <a:cxn ang="0">
                        <a:pos x="90" y="7"/>
                      </a:cxn>
                    </a:cxnLst>
                    <a:rect l="0" t="0" r="r" b="b"/>
                    <a:pathLst>
                      <a:path w="139" h="306">
                        <a:moveTo>
                          <a:pt x="95" y="7"/>
                        </a:moveTo>
                        <a:lnTo>
                          <a:pt x="100" y="27"/>
                        </a:lnTo>
                        <a:lnTo>
                          <a:pt x="105" y="32"/>
                        </a:lnTo>
                        <a:lnTo>
                          <a:pt x="110" y="42"/>
                        </a:lnTo>
                        <a:lnTo>
                          <a:pt x="112" y="49"/>
                        </a:lnTo>
                        <a:lnTo>
                          <a:pt x="115" y="56"/>
                        </a:lnTo>
                        <a:lnTo>
                          <a:pt x="110" y="61"/>
                        </a:lnTo>
                        <a:lnTo>
                          <a:pt x="107" y="73"/>
                        </a:lnTo>
                        <a:lnTo>
                          <a:pt x="112" y="78"/>
                        </a:lnTo>
                        <a:lnTo>
                          <a:pt x="110" y="91"/>
                        </a:lnTo>
                        <a:lnTo>
                          <a:pt x="120" y="108"/>
                        </a:lnTo>
                        <a:lnTo>
                          <a:pt x="120" y="115"/>
                        </a:lnTo>
                        <a:lnTo>
                          <a:pt x="132" y="115"/>
                        </a:lnTo>
                        <a:lnTo>
                          <a:pt x="134" y="115"/>
                        </a:lnTo>
                        <a:lnTo>
                          <a:pt x="134" y="118"/>
                        </a:lnTo>
                        <a:lnTo>
                          <a:pt x="132" y="118"/>
                        </a:lnTo>
                        <a:lnTo>
                          <a:pt x="132" y="120"/>
                        </a:lnTo>
                        <a:lnTo>
                          <a:pt x="132" y="122"/>
                        </a:lnTo>
                        <a:lnTo>
                          <a:pt x="134" y="122"/>
                        </a:lnTo>
                        <a:lnTo>
                          <a:pt x="134" y="149"/>
                        </a:lnTo>
                        <a:lnTo>
                          <a:pt x="134" y="157"/>
                        </a:lnTo>
                        <a:lnTo>
                          <a:pt x="132" y="169"/>
                        </a:lnTo>
                        <a:lnTo>
                          <a:pt x="132" y="171"/>
                        </a:lnTo>
                        <a:lnTo>
                          <a:pt x="132" y="184"/>
                        </a:lnTo>
                        <a:lnTo>
                          <a:pt x="132" y="196"/>
                        </a:lnTo>
                        <a:lnTo>
                          <a:pt x="132" y="198"/>
                        </a:lnTo>
                        <a:lnTo>
                          <a:pt x="132" y="201"/>
                        </a:lnTo>
                        <a:lnTo>
                          <a:pt x="134" y="206"/>
                        </a:lnTo>
                        <a:lnTo>
                          <a:pt x="134" y="208"/>
                        </a:lnTo>
                        <a:lnTo>
                          <a:pt x="137" y="218"/>
                        </a:lnTo>
                        <a:lnTo>
                          <a:pt x="137" y="220"/>
                        </a:lnTo>
                        <a:lnTo>
                          <a:pt x="139" y="225"/>
                        </a:lnTo>
                        <a:lnTo>
                          <a:pt x="134" y="230"/>
                        </a:lnTo>
                        <a:lnTo>
                          <a:pt x="134" y="235"/>
                        </a:lnTo>
                        <a:lnTo>
                          <a:pt x="129" y="240"/>
                        </a:lnTo>
                        <a:lnTo>
                          <a:pt x="127" y="245"/>
                        </a:lnTo>
                        <a:lnTo>
                          <a:pt x="125" y="250"/>
                        </a:lnTo>
                        <a:lnTo>
                          <a:pt x="122" y="255"/>
                        </a:lnTo>
                        <a:lnTo>
                          <a:pt x="120" y="257"/>
                        </a:lnTo>
                        <a:lnTo>
                          <a:pt x="112" y="262"/>
                        </a:lnTo>
                        <a:lnTo>
                          <a:pt x="95" y="274"/>
                        </a:lnTo>
                        <a:lnTo>
                          <a:pt x="78" y="286"/>
                        </a:lnTo>
                        <a:lnTo>
                          <a:pt x="76" y="289"/>
                        </a:lnTo>
                        <a:lnTo>
                          <a:pt x="63" y="299"/>
                        </a:lnTo>
                        <a:lnTo>
                          <a:pt x="54" y="306"/>
                        </a:lnTo>
                        <a:lnTo>
                          <a:pt x="39" y="299"/>
                        </a:lnTo>
                        <a:lnTo>
                          <a:pt x="36" y="296"/>
                        </a:lnTo>
                        <a:lnTo>
                          <a:pt x="29" y="294"/>
                        </a:lnTo>
                        <a:lnTo>
                          <a:pt x="19" y="286"/>
                        </a:lnTo>
                        <a:lnTo>
                          <a:pt x="12" y="284"/>
                        </a:lnTo>
                        <a:lnTo>
                          <a:pt x="7" y="267"/>
                        </a:lnTo>
                        <a:lnTo>
                          <a:pt x="5" y="255"/>
                        </a:lnTo>
                        <a:lnTo>
                          <a:pt x="0" y="237"/>
                        </a:lnTo>
                        <a:lnTo>
                          <a:pt x="5" y="228"/>
                        </a:lnTo>
                        <a:lnTo>
                          <a:pt x="7" y="220"/>
                        </a:lnTo>
                        <a:lnTo>
                          <a:pt x="7" y="211"/>
                        </a:lnTo>
                        <a:lnTo>
                          <a:pt x="10" y="196"/>
                        </a:lnTo>
                        <a:lnTo>
                          <a:pt x="10" y="193"/>
                        </a:lnTo>
                        <a:lnTo>
                          <a:pt x="10" y="176"/>
                        </a:lnTo>
                        <a:lnTo>
                          <a:pt x="10" y="166"/>
                        </a:lnTo>
                        <a:lnTo>
                          <a:pt x="10" y="154"/>
                        </a:lnTo>
                        <a:lnTo>
                          <a:pt x="12" y="149"/>
                        </a:lnTo>
                        <a:lnTo>
                          <a:pt x="14" y="142"/>
                        </a:lnTo>
                        <a:lnTo>
                          <a:pt x="14" y="140"/>
                        </a:lnTo>
                        <a:lnTo>
                          <a:pt x="17" y="135"/>
                        </a:lnTo>
                        <a:lnTo>
                          <a:pt x="17" y="132"/>
                        </a:lnTo>
                        <a:lnTo>
                          <a:pt x="19" y="127"/>
                        </a:lnTo>
                        <a:lnTo>
                          <a:pt x="22" y="122"/>
                        </a:lnTo>
                        <a:lnTo>
                          <a:pt x="24" y="115"/>
                        </a:lnTo>
                        <a:lnTo>
                          <a:pt x="22" y="103"/>
                        </a:lnTo>
                        <a:lnTo>
                          <a:pt x="24" y="93"/>
                        </a:lnTo>
                        <a:lnTo>
                          <a:pt x="24" y="78"/>
                        </a:lnTo>
                        <a:lnTo>
                          <a:pt x="24" y="73"/>
                        </a:lnTo>
                        <a:lnTo>
                          <a:pt x="19" y="64"/>
                        </a:lnTo>
                        <a:lnTo>
                          <a:pt x="17" y="59"/>
                        </a:lnTo>
                        <a:lnTo>
                          <a:pt x="12" y="51"/>
                        </a:lnTo>
                        <a:lnTo>
                          <a:pt x="12" y="49"/>
                        </a:lnTo>
                        <a:lnTo>
                          <a:pt x="12" y="47"/>
                        </a:lnTo>
                        <a:lnTo>
                          <a:pt x="12" y="44"/>
                        </a:lnTo>
                        <a:lnTo>
                          <a:pt x="12" y="42"/>
                        </a:lnTo>
                        <a:lnTo>
                          <a:pt x="14" y="39"/>
                        </a:lnTo>
                        <a:lnTo>
                          <a:pt x="14" y="37"/>
                        </a:lnTo>
                        <a:lnTo>
                          <a:pt x="14" y="34"/>
                        </a:lnTo>
                        <a:lnTo>
                          <a:pt x="17" y="32"/>
                        </a:lnTo>
                        <a:lnTo>
                          <a:pt x="17" y="29"/>
                        </a:lnTo>
                        <a:lnTo>
                          <a:pt x="19" y="29"/>
                        </a:lnTo>
                        <a:lnTo>
                          <a:pt x="19" y="27"/>
                        </a:lnTo>
                        <a:lnTo>
                          <a:pt x="19" y="25"/>
                        </a:lnTo>
                        <a:lnTo>
                          <a:pt x="22" y="25"/>
                        </a:lnTo>
                        <a:lnTo>
                          <a:pt x="22" y="22"/>
                        </a:lnTo>
                        <a:lnTo>
                          <a:pt x="24" y="22"/>
                        </a:lnTo>
                        <a:lnTo>
                          <a:pt x="24" y="20"/>
                        </a:lnTo>
                        <a:lnTo>
                          <a:pt x="24" y="17"/>
                        </a:lnTo>
                        <a:lnTo>
                          <a:pt x="27" y="15"/>
                        </a:lnTo>
                        <a:lnTo>
                          <a:pt x="29" y="15"/>
                        </a:lnTo>
                        <a:lnTo>
                          <a:pt x="32" y="15"/>
                        </a:lnTo>
                        <a:lnTo>
                          <a:pt x="32" y="17"/>
                        </a:lnTo>
                        <a:lnTo>
                          <a:pt x="34" y="17"/>
                        </a:lnTo>
                        <a:lnTo>
                          <a:pt x="36" y="17"/>
                        </a:lnTo>
                        <a:lnTo>
                          <a:pt x="39" y="17"/>
                        </a:lnTo>
                        <a:lnTo>
                          <a:pt x="39" y="15"/>
                        </a:lnTo>
                        <a:lnTo>
                          <a:pt x="41" y="15"/>
                        </a:lnTo>
                        <a:lnTo>
                          <a:pt x="44" y="15"/>
                        </a:lnTo>
                        <a:lnTo>
                          <a:pt x="44" y="12"/>
                        </a:lnTo>
                        <a:lnTo>
                          <a:pt x="46" y="12"/>
                        </a:lnTo>
                        <a:lnTo>
                          <a:pt x="46" y="10"/>
                        </a:lnTo>
                        <a:lnTo>
                          <a:pt x="49" y="10"/>
                        </a:lnTo>
                        <a:lnTo>
                          <a:pt x="49" y="7"/>
                        </a:lnTo>
                        <a:lnTo>
                          <a:pt x="51" y="7"/>
                        </a:lnTo>
                        <a:lnTo>
                          <a:pt x="51" y="5"/>
                        </a:lnTo>
                        <a:lnTo>
                          <a:pt x="54" y="5"/>
                        </a:lnTo>
                        <a:lnTo>
                          <a:pt x="54" y="3"/>
                        </a:lnTo>
                        <a:lnTo>
                          <a:pt x="54" y="0"/>
                        </a:lnTo>
                        <a:lnTo>
                          <a:pt x="56" y="0"/>
                        </a:lnTo>
                        <a:lnTo>
                          <a:pt x="56" y="3"/>
                        </a:lnTo>
                        <a:lnTo>
                          <a:pt x="58" y="3"/>
                        </a:lnTo>
                        <a:lnTo>
                          <a:pt x="58" y="5"/>
                        </a:lnTo>
                        <a:lnTo>
                          <a:pt x="58" y="7"/>
                        </a:lnTo>
                        <a:lnTo>
                          <a:pt x="61" y="10"/>
                        </a:lnTo>
                        <a:lnTo>
                          <a:pt x="61" y="12"/>
                        </a:lnTo>
                        <a:lnTo>
                          <a:pt x="61" y="15"/>
                        </a:lnTo>
                        <a:lnTo>
                          <a:pt x="63" y="15"/>
                        </a:lnTo>
                        <a:lnTo>
                          <a:pt x="66" y="15"/>
                        </a:lnTo>
                        <a:lnTo>
                          <a:pt x="68" y="15"/>
                        </a:lnTo>
                        <a:lnTo>
                          <a:pt x="71" y="15"/>
                        </a:lnTo>
                        <a:lnTo>
                          <a:pt x="73" y="15"/>
                        </a:lnTo>
                        <a:lnTo>
                          <a:pt x="73" y="12"/>
                        </a:lnTo>
                        <a:lnTo>
                          <a:pt x="76" y="12"/>
                        </a:lnTo>
                        <a:lnTo>
                          <a:pt x="78" y="12"/>
                        </a:lnTo>
                        <a:lnTo>
                          <a:pt x="78" y="10"/>
                        </a:lnTo>
                        <a:lnTo>
                          <a:pt x="81" y="10"/>
                        </a:lnTo>
                        <a:lnTo>
                          <a:pt x="83" y="7"/>
                        </a:lnTo>
                        <a:lnTo>
                          <a:pt x="85" y="7"/>
                        </a:lnTo>
                        <a:lnTo>
                          <a:pt x="88" y="7"/>
                        </a:lnTo>
                        <a:lnTo>
                          <a:pt x="90" y="7"/>
                        </a:lnTo>
                        <a:lnTo>
                          <a:pt x="93" y="7"/>
                        </a:lnTo>
                        <a:lnTo>
                          <a:pt x="95" y="7"/>
                        </a:lnTo>
                        <a:close/>
                      </a:path>
                    </a:pathLst>
                  </a:custGeom>
                  <a:solidFill>
                    <a:srgbClr val="669900">
                      <a:alpha val="25000"/>
                    </a:srgbClr>
                  </a:solidFill>
                  <a:ln w="3175">
                    <a:noFill/>
                    <a:prstDash val="solid"/>
                    <a:round/>
                    <a:headEnd/>
                    <a:tailEnd/>
                  </a:ln>
                </p:spPr>
                <p:txBody>
                  <a:bodyPr/>
                  <a:lstStyle/>
                  <a:p>
                    <a:endParaRPr lang="es-SV"/>
                  </a:p>
                </p:txBody>
              </p:sp>
              <p:sp>
                <p:nvSpPr>
                  <p:cNvPr id="150574" name="Freeform 3118"/>
                  <p:cNvSpPr>
                    <a:spLocks/>
                  </p:cNvSpPr>
                  <p:nvPr/>
                </p:nvSpPr>
                <p:spPr bwMode="auto">
                  <a:xfrm>
                    <a:off x="3876" y="2419"/>
                    <a:ext cx="176" cy="225"/>
                  </a:xfrm>
                  <a:custGeom>
                    <a:avLst/>
                    <a:gdLst/>
                    <a:ahLst/>
                    <a:cxnLst>
                      <a:cxn ang="0">
                        <a:pos x="164" y="181"/>
                      </a:cxn>
                      <a:cxn ang="0">
                        <a:pos x="157" y="189"/>
                      </a:cxn>
                      <a:cxn ang="0">
                        <a:pos x="149" y="191"/>
                      </a:cxn>
                      <a:cxn ang="0">
                        <a:pos x="145" y="193"/>
                      </a:cxn>
                      <a:cxn ang="0">
                        <a:pos x="140" y="196"/>
                      </a:cxn>
                      <a:cxn ang="0">
                        <a:pos x="137" y="196"/>
                      </a:cxn>
                      <a:cxn ang="0">
                        <a:pos x="135" y="201"/>
                      </a:cxn>
                      <a:cxn ang="0">
                        <a:pos x="127" y="201"/>
                      </a:cxn>
                      <a:cxn ang="0">
                        <a:pos x="125" y="201"/>
                      </a:cxn>
                      <a:cxn ang="0">
                        <a:pos x="118" y="203"/>
                      </a:cxn>
                      <a:cxn ang="0">
                        <a:pos x="113" y="206"/>
                      </a:cxn>
                      <a:cxn ang="0">
                        <a:pos x="110" y="213"/>
                      </a:cxn>
                      <a:cxn ang="0">
                        <a:pos x="105" y="218"/>
                      </a:cxn>
                      <a:cxn ang="0">
                        <a:pos x="103" y="213"/>
                      </a:cxn>
                      <a:cxn ang="0">
                        <a:pos x="101" y="213"/>
                      </a:cxn>
                      <a:cxn ang="0">
                        <a:pos x="96" y="215"/>
                      </a:cxn>
                      <a:cxn ang="0">
                        <a:pos x="86" y="218"/>
                      </a:cxn>
                      <a:cxn ang="0">
                        <a:pos x="59" y="223"/>
                      </a:cxn>
                      <a:cxn ang="0">
                        <a:pos x="44" y="225"/>
                      </a:cxn>
                      <a:cxn ang="0">
                        <a:pos x="39" y="208"/>
                      </a:cxn>
                      <a:cxn ang="0">
                        <a:pos x="37" y="198"/>
                      </a:cxn>
                      <a:cxn ang="0">
                        <a:pos x="37" y="171"/>
                      </a:cxn>
                      <a:cxn ang="0">
                        <a:pos x="39" y="149"/>
                      </a:cxn>
                      <a:cxn ang="0">
                        <a:pos x="37" y="120"/>
                      </a:cxn>
                      <a:cxn ang="0">
                        <a:pos x="39" y="115"/>
                      </a:cxn>
                      <a:cxn ang="0">
                        <a:pos x="25" y="108"/>
                      </a:cxn>
                      <a:cxn ang="0">
                        <a:pos x="12" y="73"/>
                      </a:cxn>
                      <a:cxn ang="0">
                        <a:pos x="17" y="49"/>
                      </a:cxn>
                      <a:cxn ang="0">
                        <a:pos x="5" y="27"/>
                      </a:cxn>
                      <a:cxn ang="0">
                        <a:pos x="5" y="7"/>
                      </a:cxn>
                      <a:cxn ang="0">
                        <a:pos x="12" y="10"/>
                      </a:cxn>
                      <a:cxn ang="0">
                        <a:pos x="17" y="7"/>
                      </a:cxn>
                      <a:cxn ang="0">
                        <a:pos x="25" y="3"/>
                      </a:cxn>
                      <a:cxn ang="0">
                        <a:pos x="30" y="0"/>
                      </a:cxn>
                      <a:cxn ang="0">
                        <a:pos x="37" y="0"/>
                      </a:cxn>
                      <a:cxn ang="0">
                        <a:pos x="44" y="0"/>
                      </a:cxn>
                      <a:cxn ang="0">
                        <a:pos x="52" y="3"/>
                      </a:cxn>
                      <a:cxn ang="0">
                        <a:pos x="52" y="10"/>
                      </a:cxn>
                      <a:cxn ang="0">
                        <a:pos x="56" y="15"/>
                      </a:cxn>
                      <a:cxn ang="0">
                        <a:pos x="61" y="22"/>
                      </a:cxn>
                      <a:cxn ang="0">
                        <a:pos x="66" y="27"/>
                      </a:cxn>
                      <a:cxn ang="0">
                        <a:pos x="74" y="29"/>
                      </a:cxn>
                      <a:cxn ang="0">
                        <a:pos x="81" y="32"/>
                      </a:cxn>
                      <a:cxn ang="0">
                        <a:pos x="88" y="29"/>
                      </a:cxn>
                      <a:cxn ang="0">
                        <a:pos x="96" y="29"/>
                      </a:cxn>
                      <a:cxn ang="0">
                        <a:pos x="98" y="34"/>
                      </a:cxn>
                      <a:cxn ang="0">
                        <a:pos x="105" y="54"/>
                      </a:cxn>
                      <a:cxn ang="0">
                        <a:pos x="115" y="61"/>
                      </a:cxn>
                      <a:cxn ang="0">
                        <a:pos x="135" y="66"/>
                      </a:cxn>
                      <a:cxn ang="0">
                        <a:pos x="145" y="91"/>
                      </a:cxn>
                      <a:cxn ang="0">
                        <a:pos x="152" y="108"/>
                      </a:cxn>
                      <a:cxn ang="0">
                        <a:pos x="169" y="125"/>
                      </a:cxn>
                      <a:cxn ang="0">
                        <a:pos x="174" y="157"/>
                      </a:cxn>
                    </a:cxnLst>
                    <a:rect l="0" t="0" r="r" b="b"/>
                    <a:pathLst>
                      <a:path w="176" h="225">
                        <a:moveTo>
                          <a:pt x="176" y="164"/>
                        </a:moveTo>
                        <a:lnTo>
                          <a:pt x="172" y="171"/>
                        </a:lnTo>
                        <a:lnTo>
                          <a:pt x="164" y="181"/>
                        </a:lnTo>
                        <a:lnTo>
                          <a:pt x="162" y="189"/>
                        </a:lnTo>
                        <a:lnTo>
                          <a:pt x="159" y="189"/>
                        </a:lnTo>
                        <a:lnTo>
                          <a:pt x="157" y="189"/>
                        </a:lnTo>
                        <a:lnTo>
                          <a:pt x="154" y="191"/>
                        </a:lnTo>
                        <a:lnTo>
                          <a:pt x="152" y="191"/>
                        </a:lnTo>
                        <a:lnTo>
                          <a:pt x="149" y="191"/>
                        </a:lnTo>
                        <a:lnTo>
                          <a:pt x="147" y="191"/>
                        </a:lnTo>
                        <a:lnTo>
                          <a:pt x="145" y="191"/>
                        </a:lnTo>
                        <a:lnTo>
                          <a:pt x="145" y="193"/>
                        </a:lnTo>
                        <a:lnTo>
                          <a:pt x="142" y="193"/>
                        </a:lnTo>
                        <a:lnTo>
                          <a:pt x="142" y="196"/>
                        </a:lnTo>
                        <a:lnTo>
                          <a:pt x="140" y="196"/>
                        </a:lnTo>
                        <a:lnTo>
                          <a:pt x="140" y="193"/>
                        </a:lnTo>
                        <a:lnTo>
                          <a:pt x="140" y="196"/>
                        </a:lnTo>
                        <a:lnTo>
                          <a:pt x="137" y="196"/>
                        </a:lnTo>
                        <a:lnTo>
                          <a:pt x="137" y="198"/>
                        </a:lnTo>
                        <a:lnTo>
                          <a:pt x="135" y="198"/>
                        </a:lnTo>
                        <a:lnTo>
                          <a:pt x="135" y="201"/>
                        </a:lnTo>
                        <a:lnTo>
                          <a:pt x="132" y="201"/>
                        </a:lnTo>
                        <a:lnTo>
                          <a:pt x="130" y="201"/>
                        </a:lnTo>
                        <a:lnTo>
                          <a:pt x="127" y="201"/>
                        </a:lnTo>
                        <a:lnTo>
                          <a:pt x="127" y="198"/>
                        </a:lnTo>
                        <a:lnTo>
                          <a:pt x="127" y="201"/>
                        </a:lnTo>
                        <a:lnTo>
                          <a:pt x="125" y="201"/>
                        </a:lnTo>
                        <a:lnTo>
                          <a:pt x="123" y="201"/>
                        </a:lnTo>
                        <a:lnTo>
                          <a:pt x="120" y="203"/>
                        </a:lnTo>
                        <a:lnTo>
                          <a:pt x="118" y="203"/>
                        </a:lnTo>
                        <a:lnTo>
                          <a:pt x="118" y="206"/>
                        </a:lnTo>
                        <a:lnTo>
                          <a:pt x="115" y="206"/>
                        </a:lnTo>
                        <a:lnTo>
                          <a:pt x="113" y="206"/>
                        </a:lnTo>
                        <a:lnTo>
                          <a:pt x="113" y="208"/>
                        </a:lnTo>
                        <a:lnTo>
                          <a:pt x="113" y="211"/>
                        </a:lnTo>
                        <a:lnTo>
                          <a:pt x="110" y="213"/>
                        </a:lnTo>
                        <a:lnTo>
                          <a:pt x="108" y="213"/>
                        </a:lnTo>
                        <a:lnTo>
                          <a:pt x="108" y="215"/>
                        </a:lnTo>
                        <a:lnTo>
                          <a:pt x="105" y="218"/>
                        </a:lnTo>
                        <a:lnTo>
                          <a:pt x="105" y="215"/>
                        </a:lnTo>
                        <a:lnTo>
                          <a:pt x="105" y="213"/>
                        </a:lnTo>
                        <a:lnTo>
                          <a:pt x="103" y="213"/>
                        </a:lnTo>
                        <a:lnTo>
                          <a:pt x="103" y="211"/>
                        </a:lnTo>
                        <a:lnTo>
                          <a:pt x="101" y="211"/>
                        </a:lnTo>
                        <a:lnTo>
                          <a:pt x="101" y="213"/>
                        </a:lnTo>
                        <a:lnTo>
                          <a:pt x="98" y="213"/>
                        </a:lnTo>
                        <a:lnTo>
                          <a:pt x="96" y="213"/>
                        </a:lnTo>
                        <a:lnTo>
                          <a:pt x="96" y="215"/>
                        </a:lnTo>
                        <a:lnTo>
                          <a:pt x="98" y="215"/>
                        </a:lnTo>
                        <a:lnTo>
                          <a:pt x="96" y="215"/>
                        </a:lnTo>
                        <a:lnTo>
                          <a:pt x="86" y="218"/>
                        </a:lnTo>
                        <a:lnTo>
                          <a:pt x="74" y="220"/>
                        </a:lnTo>
                        <a:lnTo>
                          <a:pt x="69" y="220"/>
                        </a:lnTo>
                        <a:lnTo>
                          <a:pt x="59" y="223"/>
                        </a:lnTo>
                        <a:lnTo>
                          <a:pt x="54" y="223"/>
                        </a:lnTo>
                        <a:lnTo>
                          <a:pt x="47" y="225"/>
                        </a:lnTo>
                        <a:lnTo>
                          <a:pt x="44" y="225"/>
                        </a:lnTo>
                        <a:lnTo>
                          <a:pt x="42" y="220"/>
                        </a:lnTo>
                        <a:lnTo>
                          <a:pt x="42" y="218"/>
                        </a:lnTo>
                        <a:lnTo>
                          <a:pt x="39" y="208"/>
                        </a:lnTo>
                        <a:lnTo>
                          <a:pt x="39" y="206"/>
                        </a:lnTo>
                        <a:lnTo>
                          <a:pt x="37" y="201"/>
                        </a:lnTo>
                        <a:lnTo>
                          <a:pt x="37" y="198"/>
                        </a:lnTo>
                        <a:lnTo>
                          <a:pt x="37" y="196"/>
                        </a:lnTo>
                        <a:lnTo>
                          <a:pt x="37" y="184"/>
                        </a:lnTo>
                        <a:lnTo>
                          <a:pt x="37" y="171"/>
                        </a:lnTo>
                        <a:lnTo>
                          <a:pt x="37" y="169"/>
                        </a:lnTo>
                        <a:lnTo>
                          <a:pt x="39" y="157"/>
                        </a:lnTo>
                        <a:lnTo>
                          <a:pt x="39" y="149"/>
                        </a:lnTo>
                        <a:lnTo>
                          <a:pt x="39" y="122"/>
                        </a:lnTo>
                        <a:lnTo>
                          <a:pt x="37" y="122"/>
                        </a:lnTo>
                        <a:lnTo>
                          <a:pt x="37" y="120"/>
                        </a:lnTo>
                        <a:lnTo>
                          <a:pt x="37" y="118"/>
                        </a:lnTo>
                        <a:lnTo>
                          <a:pt x="39" y="118"/>
                        </a:lnTo>
                        <a:lnTo>
                          <a:pt x="39" y="115"/>
                        </a:lnTo>
                        <a:lnTo>
                          <a:pt x="37" y="115"/>
                        </a:lnTo>
                        <a:lnTo>
                          <a:pt x="25" y="115"/>
                        </a:lnTo>
                        <a:lnTo>
                          <a:pt x="25" y="108"/>
                        </a:lnTo>
                        <a:lnTo>
                          <a:pt x="15" y="91"/>
                        </a:lnTo>
                        <a:lnTo>
                          <a:pt x="17" y="78"/>
                        </a:lnTo>
                        <a:lnTo>
                          <a:pt x="12" y="73"/>
                        </a:lnTo>
                        <a:lnTo>
                          <a:pt x="15" y="61"/>
                        </a:lnTo>
                        <a:lnTo>
                          <a:pt x="20" y="56"/>
                        </a:lnTo>
                        <a:lnTo>
                          <a:pt x="17" y="49"/>
                        </a:lnTo>
                        <a:lnTo>
                          <a:pt x="15" y="42"/>
                        </a:lnTo>
                        <a:lnTo>
                          <a:pt x="10" y="32"/>
                        </a:lnTo>
                        <a:lnTo>
                          <a:pt x="5" y="27"/>
                        </a:lnTo>
                        <a:lnTo>
                          <a:pt x="0" y="7"/>
                        </a:lnTo>
                        <a:lnTo>
                          <a:pt x="3" y="7"/>
                        </a:lnTo>
                        <a:lnTo>
                          <a:pt x="5" y="7"/>
                        </a:lnTo>
                        <a:lnTo>
                          <a:pt x="8" y="7"/>
                        </a:lnTo>
                        <a:lnTo>
                          <a:pt x="10" y="10"/>
                        </a:lnTo>
                        <a:lnTo>
                          <a:pt x="12" y="10"/>
                        </a:lnTo>
                        <a:lnTo>
                          <a:pt x="15" y="10"/>
                        </a:lnTo>
                        <a:lnTo>
                          <a:pt x="15" y="7"/>
                        </a:lnTo>
                        <a:lnTo>
                          <a:pt x="17" y="7"/>
                        </a:lnTo>
                        <a:lnTo>
                          <a:pt x="20" y="5"/>
                        </a:lnTo>
                        <a:lnTo>
                          <a:pt x="22" y="5"/>
                        </a:lnTo>
                        <a:lnTo>
                          <a:pt x="25" y="3"/>
                        </a:lnTo>
                        <a:lnTo>
                          <a:pt x="27" y="3"/>
                        </a:lnTo>
                        <a:lnTo>
                          <a:pt x="30" y="3"/>
                        </a:lnTo>
                        <a:lnTo>
                          <a:pt x="30" y="0"/>
                        </a:lnTo>
                        <a:lnTo>
                          <a:pt x="32" y="0"/>
                        </a:lnTo>
                        <a:lnTo>
                          <a:pt x="34" y="0"/>
                        </a:lnTo>
                        <a:lnTo>
                          <a:pt x="37" y="0"/>
                        </a:lnTo>
                        <a:lnTo>
                          <a:pt x="39" y="0"/>
                        </a:lnTo>
                        <a:lnTo>
                          <a:pt x="42" y="0"/>
                        </a:lnTo>
                        <a:lnTo>
                          <a:pt x="44" y="0"/>
                        </a:lnTo>
                        <a:lnTo>
                          <a:pt x="47" y="0"/>
                        </a:lnTo>
                        <a:lnTo>
                          <a:pt x="49" y="0"/>
                        </a:lnTo>
                        <a:lnTo>
                          <a:pt x="52" y="3"/>
                        </a:lnTo>
                        <a:lnTo>
                          <a:pt x="52" y="5"/>
                        </a:lnTo>
                        <a:lnTo>
                          <a:pt x="52" y="7"/>
                        </a:lnTo>
                        <a:lnTo>
                          <a:pt x="52" y="10"/>
                        </a:lnTo>
                        <a:lnTo>
                          <a:pt x="54" y="10"/>
                        </a:lnTo>
                        <a:lnTo>
                          <a:pt x="54" y="12"/>
                        </a:lnTo>
                        <a:lnTo>
                          <a:pt x="56" y="15"/>
                        </a:lnTo>
                        <a:lnTo>
                          <a:pt x="59" y="17"/>
                        </a:lnTo>
                        <a:lnTo>
                          <a:pt x="61" y="20"/>
                        </a:lnTo>
                        <a:lnTo>
                          <a:pt x="61" y="22"/>
                        </a:lnTo>
                        <a:lnTo>
                          <a:pt x="64" y="25"/>
                        </a:lnTo>
                        <a:lnTo>
                          <a:pt x="66" y="25"/>
                        </a:lnTo>
                        <a:lnTo>
                          <a:pt x="66" y="27"/>
                        </a:lnTo>
                        <a:lnTo>
                          <a:pt x="69" y="27"/>
                        </a:lnTo>
                        <a:lnTo>
                          <a:pt x="71" y="29"/>
                        </a:lnTo>
                        <a:lnTo>
                          <a:pt x="74" y="29"/>
                        </a:lnTo>
                        <a:lnTo>
                          <a:pt x="76" y="32"/>
                        </a:lnTo>
                        <a:lnTo>
                          <a:pt x="79" y="32"/>
                        </a:lnTo>
                        <a:lnTo>
                          <a:pt x="81" y="32"/>
                        </a:lnTo>
                        <a:lnTo>
                          <a:pt x="83" y="32"/>
                        </a:lnTo>
                        <a:lnTo>
                          <a:pt x="86" y="32"/>
                        </a:lnTo>
                        <a:lnTo>
                          <a:pt x="88" y="29"/>
                        </a:lnTo>
                        <a:lnTo>
                          <a:pt x="91" y="29"/>
                        </a:lnTo>
                        <a:lnTo>
                          <a:pt x="93" y="29"/>
                        </a:lnTo>
                        <a:lnTo>
                          <a:pt x="96" y="29"/>
                        </a:lnTo>
                        <a:lnTo>
                          <a:pt x="96" y="27"/>
                        </a:lnTo>
                        <a:lnTo>
                          <a:pt x="96" y="32"/>
                        </a:lnTo>
                        <a:lnTo>
                          <a:pt x="98" y="34"/>
                        </a:lnTo>
                        <a:lnTo>
                          <a:pt x="101" y="42"/>
                        </a:lnTo>
                        <a:lnTo>
                          <a:pt x="103" y="47"/>
                        </a:lnTo>
                        <a:lnTo>
                          <a:pt x="105" y="54"/>
                        </a:lnTo>
                        <a:lnTo>
                          <a:pt x="110" y="59"/>
                        </a:lnTo>
                        <a:lnTo>
                          <a:pt x="113" y="61"/>
                        </a:lnTo>
                        <a:lnTo>
                          <a:pt x="115" y="61"/>
                        </a:lnTo>
                        <a:lnTo>
                          <a:pt x="120" y="61"/>
                        </a:lnTo>
                        <a:lnTo>
                          <a:pt x="127" y="61"/>
                        </a:lnTo>
                        <a:lnTo>
                          <a:pt x="135" y="66"/>
                        </a:lnTo>
                        <a:lnTo>
                          <a:pt x="140" y="81"/>
                        </a:lnTo>
                        <a:lnTo>
                          <a:pt x="140" y="83"/>
                        </a:lnTo>
                        <a:lnTo>
                          <a:pt x="145" y="91"/>
                        </a:lnTo>
                        <a:lnTo>
                          <a:pt x="145" y="96"/>
                        </a:lnTo>
                        <a:lnTo>
                          <a:pt x="147" y="103"/>
                        </a:lnTo>
                        <a:lnTo>
                          <a:pt x="152" y="108"/>
                        </a:lnTo>
                        <a:lnTo>
                          <a:pt x="159" y="110"/>
                        </a:lnTo>
                        <a:lnTo>
                          <a:pt x="167" y="113"/>
                        </a:lnTo>
                        <a:lnTo>
                          <a:pt x="169" y="125"/>
                        </a:lnTo>
                        <a:lnTo>
                          <a:pt x="172" y="140"/>
                        </a:lnTo>
                        <a:lnTo>
                          <a:pt x="174" y="154"/>
                        </a:lnTo>
                        <a:lnTo>
                          <a:pt x="174" y="157"/>
                        </a:lnTo>
                        <a:lnTo>
                          <a:pt x="176" y="164"/>
                        </a:lnTo>
                        <a:close/>
                      </a:path>
                    </a:pathLst>
                  </a:custGeom>
                  <a:solidFill>
                    <a:srgbClr val="669900">
                      <a:alpha val="25000"/>
                    </a:srgbClr>
                  </a:solidFill>
                  <a:ln w="3175">
                    <a:noFill/>
                    <a:prstDash val="solid"/>
                    <a:round/>
                    <a:headEnd/>
                    <a:tailEnd/>
                  </a:ln>
                </p:spPr>
                <p:txBody>
                  <a:bodyPr/>
                  <a:lstStyle/>
                  <a:p>
                    <a:endParaRPr lang="es-SV"/>
                  </a:p>
                </p:txBody>
              </p:sp>
              <p:sp>
                <p:nvSpPr>
                  <p:cNvPr id="150575" name="Freeform 3119"/>
                  <p:cNvSpPr>
                    <a:spLocks/>
                  </p:cNvSpPr>
                  <p:nvPr/>
                </p:nvSpPr>
                <p:spPr bwMode="auto">
                  <a:xfrm>
                    <a:off x="4777" y="2639"/>
                    <a:ext cx="377" cy="233"/>
                  </a:xfrm>
                  <a:custGeom>
                    <a:avLst/>
                    <a:gdLst/>
                    <a:ahLst/>
                    <a:cxnLst>
                      <a:cxn ang="0">
                        <a:pos x="76" y="62"/>
                      </a:cxn>
                      <a:cxn ang="0">
                        <a:pos x="103" y="49"/>
                      </a:cxn>
                      <a:cxn ang="0">
                        <a:pos x="164" y="25"/>
                      </a:cxn>
                      <a:cxn ang="0">
                        <a:pos x="186" y="0"/>
                      </a:cxn>
                      <a:cxn ang="0">
                        <a:pos x="193" y="5"/>
                      </a:cxn>
                      <a:cxn ang="0">
                        <a:pos x="200" y="8"/>
                      </a:cxn>
                      <a:cxn ang="0">
                        <a:pos x="208" y="5"/>
                      </a:cxn>
                      <a:cxn ang="0">
                        <a:pos x="225" y="8"/>
                      </a:cxn>
                      <a:cxn ang="0">
                        <a:pos x="257" y="22"/>
                      </a:cxn>
                      <a:cxn ang="0">
                        <a:pos x="274" y="22"/>
                      </a:cxn>
                      <a:cxn ang="0">
                        <a:pos x="286" y="25"/>
                      </a:cxn>
                      <a:cxn ang="0">
                        <a:pos x="298" y="30"/>
                      </a:cxn>
                      <a:cxn ang="0">
                        <a:pos x="315" y="54"/>
                      </a:cxn>
                      <a:cxn ang="0">
                        <a:pos x="323" y="96"/>
                      </a:cxn>
                      <a:cxn ang="0">
                        <a:pos x="330" y="106"/>
                      </a:cxn>
                      <a:cxn ang="0">
                        <a:pos x="338" y="115"/>
                      </a:cxn>
                      <a:cxn ang="0">
                        <a:pos x="345" y="125"/>
                      </a:cxn>
                      <a:cxn ang="0">
                        <a:pos x="350" y="135"/>
                      </a:cxn>
                      <a:cxn ang="0">
                        <a:pos x="355" y="147"/>
                      </a:cxn>
                      <a:cxn ang="0">
                        <a:pos x="364" y="142"/>
                      </a:cxn>
                      <a:cxn ang="0">
                        <a:pos x="369" y="145"/>
                      </a:cxn>
                      <a:cxn ang="0">
                        <a:pos x="369" y="152"/>
                      </a:cxn>
                      <a:cxn ang="0">
                        <a:pos x="377" y="157"/>
                      </a:cxn>
                      <a:cxn ang="0">
                        <a:pos x="355" y="164"/>
                      </a:cxn>
                      <a:cxn ang="0">
                        <a:pos x="338" y="179"/>
                      </a:cxn>
                      <a:cxn ang="0">
                        <a:pos x="342" y="189"/>
                      </a:cxn>
                      <a:cxn ang="0">
                        <a:pos x="345" y="194"/>
                      </a:cxn>
                      <a:cxn ang="0">
                        <a:pos x="340" y="203"/>
                      </a:cxn>
                      <a:cxn ang="0">
                        <a:pos x="342" y="208"/>
                      </a:cxn>
                      <a:cxn ang="0">
                        <a:pos x="333" y="213"/>
                      </a:cxn>
                      <a:cxn ang="0">
                        <a:pos x="325" y="218"/>
                      </a:cxn>
                      <a:cxn ang="0">
                        <a:pos x="318" y="218"/>
                      </a:cxn>
                      <a:cxn ang="0">
                        <a:pos x="315" y="208"/>
                      </a:cxn>
                      <a:cxn ang="0">
                        <a:pos x="303" y="211"/>
                      </a:cxn>
                      <a:cxn ang="0">
                        <a:pos x="296" y="216"/>
                      </a:cxn>
                      <a:cxn ang="0">
                        <a:pos x="289" y="211"/>
                      </a:cxn>
                      <a:cxn ang="0">
                        <a:pos x="279" y="208"/>
                      </a:cxn>
                      <a:cxn ang="0">
                        <a:pos x="271" y="203"/>
                      </a:cxn>
                      <a:cxn ang="0">
                        <a:pos x="262" y="206"/>
                      </a:cxn>
                      <a:cxn ang="0">
                        <a:pos x="257" y="213"/>
                      </a:cxn>
                      <a:cxn ang="0">
                        <a:pos x="259" y="223"/>
                      </a:cxn>
                      <a:cxn ang="0">
                        <a:pos x="222" y="228"/>
                      </a:cxn>
                      <a:cxn ang="0">
                        <a:pos x="208" y="225"/>
                      </a:cxn>
                      <a:cxn ang="0">
                        <a:pos x="178" y="216"/>
                      </a:cxn>
                      <a:cxn ang="0">
                        <a:pos x="137" y="181"/>
                      </a:cxn>
                      <a:cxn ang="0">
                        <a:pos x="95" y="177"/>
                      </a:cxn>
                      <a:cxn ang="0">
                        <a:pos x="68" y="159"/>
                      </a:cxn>
                      <a:cxn ang="0">
                        <a:pos x="61" y="142"/>
                      </a:cxn>
                      <a:cxn ang="0">
                        <a:pos x="71" y="118"/>
                      </a:cxn>
                      <a:cxn ang="0">
                        <a:pos x="71" y="101"/>
                      </a:cxn>
                      <a:cxn ang="0">
                        <a:pos x="63" y="101"/>
                      </a:cxn>
                      <a:cxn ang="0">
                        <a:pos x="56" y="98"/>
                      </a:cxn>
                      <a:cxn ang="0">
                        <a:pos x="46" y="103"/>
                      </a:cxn>
                      <a:cxn ang="0">
                        <a:pos x="41" y="110"/>
                      </a:cxn>
                      <a:cxn ang="0">
                        <a:pos x="34" y="115"/>
                      </a:cxn>
                      <a:cxn ang="0">
                        <a:pos x="22" y="115"/>
                      </a:cxn>
                      <a:cxn ang="0">
                        <a:pos x="17" y="66"/>
                      </a:cxn>
                      <a:cxn ang="0">
                        <a:pos x="63" y="8"/>
                      </a:cxn>
                    </a:cxnLst>
                    <a:rect l="0" t="0" r="r" b="b"/>
                    <a:pathLst>
                      <a:path w="377" h="233">
                        <a:moveTo>
                          <a:pt x="68" y="0"/>
                        </a:moveTo>
                        <a:lnTo>
                          <a:pt x="68" y="8"/>
                        </a:lnTo>
                        <a:lnTo>
                          <a:pt x="71" y="30"/>
                        </a:lnTo>
                        <a:lnTo>
                          <a:pt x="76" y="54"/>
                        </a:lnTo>
                        <a:lnTo>
                          <a:pt x="76" y="62"/>
                        </a:lnTo>
                        <a:lnTo>
                          <a:pt x="76" y="64"/>
                        </a:lnTo>
                        <a:lnTo>
                          <a:pt x="76" y="66"/>
                        </a:lnTo>
                        <a:lnTo>
                          <a:pt x="83" y="62"/>
                        </a:lnTo>
                        <a:lnTo>
                          <a:pt x="85" y="59"/>
                        </a:lnTo>
                        <a:lnTo>
                          <a:pt x="103" y="49"/>
                        </a:lnTo>
                        <a:lnTo>
                          <a:pt x="115" y="39"/>
                        </a:lnTo>
                        <a:lnTo>
                          <a:pt x="127" y="32"/>
                        </a:lnTo>
                        <a:lnTo>
                          <a:pt x="144" y="27"/>
                        </a:lnTo>
                        <a:lnTo>
                          <a:pt x="149" y="27"/>
                        </a:lnTo>
                        <a:lnTo>
                          <a:pt x="164" y="25"/>
                        </a:lnTo>
                        <a:lnTo>
                          <a:pt x="169" y="20"/>
                        </a:lnTo>
                        <a:lnTo>
                          <a:pt x="176" y="8"/>
                        </a:lnTo>
                        <a:lnTo>
                          <a:pt x="181" y="0"/>
                        </a:lnTo>
                        <a:lnTo>
                          <a:pt x="183" y="0"/>
                        </a:lnTo>
                        <a:lnTo>
                          <a:pt x="186" y="0"/>
                        </a:lnTo>
                        <a:lnTo>
                          <a:pt x="188" y="0"/>
                        </a:lnTo>
                        <a:lnTo>
                          <a:pt x="188" y="3"/>
                        </a:lnTo>
                        <a:lnTo>
                          <a:pt x="188" y="5"/>
                        </a:lnTo>
                        <a:lnTo>
                          <a:pt x="191" y="5"/>
                        </a:lnTo>
                        <a:lnTo>
                          <a:pt x="193" y="5"/>
                        </a:lnTo>
                        <a:lnTo>
                          <a:pt x="196" y="5"/>
                        </a:lnTo>
                        <a:lnTo>
                          <a:pt x="198" y="5"/>
                        </a:lnTo>
                        <a:lnTo>
                          <a:pt x="198" y="8"/>
                        </a:lnTo>
                        <a:lnTo>
                          <a:pt x="200" y="10"/>
                        </a:lnTo>
                        <a:lnTo>
                          <a:pt x="200" y="8"/>
                        </a:lnTo>
                        <a:lnTo>
                          <a:pt x="203" y="8"/>
                        </a:lnTo>
                        <a:lnTo>
                          <a:pt x="203" y="5"/>
                        </a:lnTo>
                        <a:lnTo>
                          <a:pt x="205" y="5"/>
                        </a:lnTo>
                        <a:lnTo>
                          <a:pt x="208" y="3"/>
                        </a:lnTo>
                        <a:lnTo>
                          <a:pt x="208" y="5"/>
                        </a:lnTo>
                        <a:lnTo>
                          <a:pt x="210" y="5"/>
                        </a:lnTo>
                        <a:lnTo>
                          <a:pt x="213" y="5"/>
                        </a:lnTo>
                        <a:lnTo>
                          <a:pt x="215" y="5"/>
                        </a:lnTo>
                        <a:lnTo>
                          <a:pt x="218" y="5"/>
                        </a:lnTo>
                        <a:lnTo>
                          <a:pt x="225" y="8"/>
                        </a:lnTo>
                        <a:lnTo>
                          <a:pt x="227" y="8"/>
                        </a:lnTo>
                        <a:lnTo>
                          <a:pt x="242" y="8"/>
                        </a:lnTo>
                        <a:lnTo>
                          <a:pt x="249" y="15"/>
                        </a:lnTo>
                        <a:lnTo>
                          <a:pt x="252" y="17"/>
                        </a:lnTo>
                        <a:lnTo>
                          <a:pt x="257" y="22"/>
                        </a:lnTo>
                        <a:lnTo>
                          <a:pt x="267" y="20"/>
                        </a:lnTo>
                        <a:lnTo>
                          <a:pt x="269" y="20"/>
                        </a:lnTo>
                        <a:lnTo>
                          <a:pt x="269" y="22"/>
                        </a:lnTo>
                        <a:lnTo>
                          <a:pt x="271" y="22"/>
                        </a:lnTo>
                        <a:lnTo>
                          <a:pt x="274" y="22"/>
                        </a:lnTo>
                        <a:lnTo>
                          <a:pt x="276" y="22"/>
                        </a:lnTo>
                        <a:lnTo>
                          <a:pt x="279" y="25"/>
                        </a:lnTo>
                        <a:lnTo>
                          <a:pt x="281" y="25"/>
                        </a:lnTo>
                        <a:lnTo>
                          <a:pt x="284" y="25"/>
                        </a:lnTo>
                        <a:lnTo>
                          <a:pt x="286" y="25"/>
                        </a:lnTo>
                        <a:lnTo>
                          <a:pt x="286" y="27"/>
                        </a:lnTo>
                        <a:lnTo>
                          <a:pt x="289" y="27"/>
                        </a:lnTo>
                        <a:lnTo>
                          <a:pt x="291" y="30"/>
                        </a:lnTo>
                        <a:lnTo>
                          <a:pt x="293" y="30"/>
                        </a:lnTo>
                        <a:lnTo>
                          <a:pt x="298" y="30"/>
                        </a:lnTo>
                        <a:lnTo>
                          <a:pt x="301" y="32"/>
                        </a:lnTo>
                        <a:lnTo>
                          <a:pt x="303" y="37"/>
                        </a:lnTo>
                        <a:lnTo>
                          <a:pt x="311" y="47"/>
                        </a:lnTo>
                        <a:lnTo>
                          <a:pt x="315" y="52"/>
                        </a:lnTo>
                        <a:lnTo>
                          <a:pt x="315" y="54"/>
                        </a:lnTo>
                        <a:lnTo>
                          <a:pt x="318" y="71"/>
                        </a:lnTo>
                        <a:lnTo>
                          <a:pt x="318" y="74"/>
                        </a:lnTo>
                        <a:lnTo>
                          <a:pt x="320" y="81"/>
                        </a:lnTo>
                        <a:lnTo>
                          <a:pt x="323" y="93"/>
                        </a:lnTo>
                        <a:lnTo>
                          <a:pt x="323" y="96"/>
                        </a:lnTo>
                        <a:lnTo>
                          <a:pt x="325" y="98"/>
                        </a:lnTo>
                        <a:lnTo>
                          <a:pt x="325" y="101"/>
                        </a:lnTo>
                        <a:lnTo>
                          <a:pt x="328" y="101"/>
                        </a:lnTo>
                        <a:lnTo>
                          <a:pt x="328" y="103"/>
                        </a:lnTo>
                        <a:lnTo>
                          <a:pt x="330" y="106"/>
                        </a:lnTo>
                        <a:lnTo>
                          <a:pt x="333" y="108"/>
                        </a:lnTo>
                        <a:lnTo>
                          <a:pt x="333" y="110"/>
                        </a:lnTo>
                        <a:lnTo>
                          <a:pt x="335" y="113"/>
                        </a:lnTo>
                        <a:lnTo>
                          <a:pt x="335" y="115"/>
                        </a:lnTo>
                        <a:lnTo>
                          <a:pt x="338" y="115"/>
                        </a:lnTo>
                        <a:lnTo>
                          <a:pt x="338" y="118"/>
                        </a:lnTo>
                        <a:lnTo>
                          <a:pt x="340" y="120"/>
                        </a:lnTo>
                        <a:lnTo>
                          <a:pt x="340" y="123"/>
                        </a:lnTo>
                        <a:lnTo>
                          <a:pt x="342" y="123"/>
                        </a:lnTo>
                        <a:lnTo>
                          <a:pt x="345" y="125"/>
                        </a:lnTo>
                        <a:lnTo>
                          <a:pt x="345" y="128"/>
                        </a:lnTo>
                        <a:lnTo>
                          <a:pt x="347" y="128"/>
                        </a:lnTo>
                        <a:lnTo>
                          <a:pt x="347" y="130"/>
                        </a:lnTo>
                        <a:lnTo>
                          <a:pt x="350" y="132"/>
                        </a:lnTo>
                        <a:lnTo>
                          <a:pt x="350" y="135"/>
                        </a:lnTo>
                        <a:lnTo>
                          <a:pt x="352" y="137"/>
                        </a:lnTo>
                        <a:lnTo>
                          <a:pt x="355" y="140"/>
                        </a:lnTo>
                        <a:lnTo>
                          <a:pt x="355" y="142"/>
                        </a:lnTo>
                        <a:lnTo>
                          <a:pt x="355" y="145"/>
                        </a:lnTo>
                        <a:lnTo>
                          <a:pt x="355" y="147"/>
                        </a:lnTo>
                        <a:lnTo>
                          <a:pt x="357" y="147"/>
                        </a:lnTo>
                        <a:lnTo>
                          <a:pt x="360" y="145"/>
                        </a:lnTo>
                        <a:lnTo>
                          <a:pt x="362" y="145"/>
                        </a:lnTo>
                        <a:lnTo>
                          <a:pt x="362" y="142"/>
                        </a:lnTo>
                        <a:lnTo>
                          <a:pt x="364" y="142"/>
                        </a:lnTo>
                        <a:lnTo>
                          <a:pt x="364" y="140"/>
                        </a:lnTo>
                        <a:lnTo>
                          <a:pt x="367" y="140"/>
                        </a:lnTo>
                        <a:lnTo>
                          <a:pt x="367" y="142"/>
                        </a:lnTo>
                        <a:lnTo>
                          <a:pt x="367" y="145"/>
                        </a:lnTo>
                        <a:lnTo>
                          <a:pt x="369" y="145"/>
                        </a:lnTo>
                        <a:lnTo>
                          <a:pt x="369" y="147"/>
                        </a:lnTo>
                        <a:lnTo>
                          <a:pt x="369" y="150"/>
                        </a:lnTo>
                        <a:lnTo>
                          <a:pt x="369" y="152"/>
                        </a:lnTo>
                        <a:lnTo>
                          <a:pt x="372" y="152"/>
                        </a:lnTo>
                        <a:lnTo>
                          <a:pt x="369" y="152"/>
                        </a:lnTo>
                        <a:lnTo>
                          <a:pt x="369" y="155"/>
                        </a:lnTo>
                        <a:lnTo>
                          <a:pt x="372" y="155"/>
                        </a:lnTo>
                        <a:lnTo>
                          <a:pt x="374" y="155"/>
                        </a:lnTo>
                        <a:lnTo>
                          <a:pt x="374" y="157"/>
                        </a:lnTo>
                        <a:lnTo>
                          <a:pt x="377" y="157"/>
                        </a:lnTo>
                        <a:lnTo>
                          <a:pt x="377" y="159"/>
                        </a:lnTo>
                        <a:lnTo>
                          <a:pt x="362" y="162"/>
                        </a:lnTo>
                        <a:lnTo>
                          <a:pt x="360" y="162"/>
                        </a:lnTo>
                        <a:lnTo>
                          <a:pt x="357" y="162"/>
                        </a:lnTo>
                        <a:lnTo>
                          <a:pt x="355" y="164"/>
                        </a:lnTo>
                        <a:lnTo>
                          <a:pt x="352" y="164"/>
                        </a:lnTo>
                        <a:lnTo>
                          <a:pt x="345" y="169"/>
                        </a:lnTo>
                        <a:lnTo>
                          <a:pt x="338" y="172"/>
                        </a:lnTo>
                        <a:lnTo>
                          <a:pt x="335" y="172"/>
                        </a:lnTo>
                        <a:lnTo>
                          <a:pt x="338" y="179"/>
                        </a:lnTo>
                        <a:lnTo>
                          <a:pt x="338" y="184"/>
                        </a:lnTo>
                        <a:lnTo>
                          <a:pt x="340" y="184"/>
                        </a:lnTo>
                        <a:lnTo>
                          <a:pt x="340" y="186"/>
                        </a:lnTo>
                        <a:lnTo>
                          <a:pt x="342" y="186"/>
                        </a:lnTo>
                        <a:lnTo>
                          <a:pt x="342" y="189"/>
                        </a:lnTo>
                        <a:lnTo>
                          <a:pt x="345" y="189"/>
                        </a:lnTo>
                        <a:lnTo>
                          <a:pt x="345" y="191"/>
                        </a:lnTo>
                        <a:lnTo>
                          <a:pt x="342" y="191"/>
                        </a:lnTo>
                        <a:lnTo>
                          <a:pt x="342" y="194"/>
                        </a:lnTo>
                        <a:lnTo>
                          <a:pt x="345" y="194"/>
                        </a:lnTo>
                        <a:lnTo>
                          <a:pt x="345" y="196"/>
                        </a:lnTo>
                        <a:lnTo>
                          <a:pt x="342" y="199"/>
                        </a:lnTo>
                        <a:lnTo>
                          <a:pt x="340" y="199"/>
                        </a:lnTo>
                        <a:lnTo>
                          <a:pt x="340" y="201"/>
                        </a:lnTo>
                        <a:lnTo>
                          <a:pt x="340" y="203"/>
                        </a:lnTo>
                        <a:lnTo>
                          <a:pt x="342" y="203"/>
                        </a:lnTo>
                        <a:lnTo>
                          <a:pt x="342" y="206"/>
                        </a:lnTo>
                        <a:lnTo>
                          <a:pt x="345" y="206"/>
                        </a:lnTo>
                        <a:lnTo>
                          <a:pt x="345" y="208"/>
                        </a:lnTo>
                        <a:lnTo>
                          <a:pt x="342" y="208"/>
                        </a:lnTo>
                        <a:lnTo>
                          <a:pt x="340" y="208"/>
                        </a:lnTo>
                        <a:lnTo>
                          <a:pt x="338" y="208"/>
                        </a:lnTo>
                        <a:lnTo>
                          <a:pt x="335" y="211"/>
                        </a:lnTo>
                        <a:lnTo>
                          <a:pt x="335" y="213"/>
                        </a:lnTo>
                        <a:lnTo>
                          <a:pt x="333" y="213"/>
                        </a:lnTo>
                        <a:lnTo>
                          <a:pt x="333" y="216"/>
                        </a:lnTo>
                        <a:lnTo>
                          <a:pt x="333" y="218"/>
                        </a:lnTo>
                        <a:lnTo>
                          <a:pt x="330" y="218"/>
                        </a:lnTo>
                        <a:lnTo>
                          <a:pt x="328" y="218"/>
                        </a:lnTo>
                        <a:lnTo>
                          <a:pt x="325" y="218"/>
                        </a:lnTo>
                        <a:lnTo>
                          <a:pt x="323" y="218"/>
                        </a:lnTo>
                        <a:lnTo>
                          <a:pt x="320" y="218"/>
                        </a:lnTo>
                        <a:lnTo>
                          <a:pt x="320" y="221"/>
                        </a:lnTo>
                        <a:lnTo>
                          <a:pt x="318" y="221"/>
                        </a:lnTo>
                        <a:lnTo>
                          <a:pt x="318" y="218"/>
                        </a:lnTo>
                        <a:lnTo>
                          <a:pt x="318" y="216"/>
                        </a:lnTo>
                        <a:lnTo>
                          <a:pt x="318" y="213"/>
                        </a:lnTo>
                        <a:lnTo>
                          <a:pt x="315" y="213"/>
                        </a:lnTo>
                        <a:lnTo>
                          <a:pt x="315" y="211"/>
                        </a:lnTo>
                        <a:lnTo>
                          <a:pt x="315" y="208"/>
                        </a:lnTo>
                        <a:lnTo>
                          <a:pt x="313" y="208"/>
                        </a:lnTo>
                        <a:lnTo>
                          <a:pt x="311" y="208"/>
                        </a:lnTo>
                        <a:lnTo>
                          <a:pt x="308" y="208"/>
                        </a:lnTo>
                        <a:lnTo>
                          <a:pt x="306" y="208"/>
                        </a:lnTo>
                        <a:lnTo>
                          <a:pt x="303" y="211"/>
                        </a:lnTo>
                        <a:lnTo>
                          <a:pt x="301" y="211"/>
                        </a:lnTo>
                        <a:lnTo>
                          <a:pt x="301" y="213"/>
                        </a:lnTo>
                        <a:lnTo>
                          <a:pt x="298" y="213"/>
                        </a:lnTo>
                        <a:lnTo>
                          <a:pt x="298" y="216"/>
                        </a:lnTo>
                        <a:lnTo>
                          <a:pt x="296" y="216"/>
                        </a:lnTo>
                        <a:lnTo>
                          <a:pt x="293" y="216"/>
                        </a:lnTo>
                        <a:lnTo>
                          <a:pt x="291" y="216"/>
                        </a:lnTo>
                        <a:lnTo>
                          <a:pt x="289" y="216"/>
                        </a:lnTo>
                        <a:lnTo>
                          <a:pt x="289" y="213"/>
                        </a:lnTo>
                        <a:lnTo>
                          <a:pt x="289" y="211"/>
                        </a:lnTo>
                        <a:lnTo>
                          <a:pt x="286" y="211"/>
                        </a:lnTo>
                        <a:lnTo>
                          <a:pt x="286" y="208"/>
                        </a:lnTo>
                        <a:lnTo>
                          <a:pt x="284" y="208"/>
                        </a:lnTo>
                        <a:lnTo>
                          <a:pt x="281" y="208"/>
                        </a:lnTo>
                        <a:lnTo>
                          <a:pt x="279" y="208"/>
                        </a:lnTo>
                        <a:lnTo>
                          <a:pt x="279" y="206"/>
                        </a:lnTo>
                        <a:lnTo>
                          <a:pt x="276" y="206"/>
                        </a:lnTo>
                        <a:lnTo>
                          <a:pt x="276" y="203"/>
                        </a:lnTo>
                        <a:lnTo>
                          <a:pt x="274" y="203"/>
                        </a:lnTo>
                        <a:lnTo>
                          <a:pt x="271" y="203"/>
                        </a:lnTo>
                        <a:lnTo>
                          <a:pt x="269" y="203"/>
                        </a:lnTo>
                        <a:lnTo>
                          <a:pt x="267" y="203"/>
                        </a:lnTo>
                        <a:lnTo>
                          <a:pt x="264" y="203"/>
                        </a:lnTo>
                        <a:lnTo>
                          <a:pt x="262" y="203"/>
                        </a:lnTo>
                        <a:lnTo>
                          <a:pt x="262" y="206"/>
                        </a:lnTo>
                        <a:lnTo>
                          <a:pt x="262" y="208"/>
                        </a:lnTo>
                        <a:lnTo>
                          <a:pt x="262" y="211"/>
                        </a:lnTo>
                        <a:lnTo>
                          <a:pt x="259" y="211"/>
                        </a:lnTo>
                        <a:lnTo>
                          <a:pt x="259" y="213"/>
                        </a:lnTo>
                        <a:lnTo>
                          <a:pt x="257" y="213"/>
                        </a:lnTo>
                        <a:lnTo>
                          <a:pt x="257" y="216"/>
                        </a:lnTo>
                        <a:lnTo>
                          <a:pt x="257" y="218"/>
                        </a:lnTo>
                        <a:lnTo>
                          <a:pt x="259" y="218"/>
                        </a:lnTo>
                        <a:lnTo>
                          <a:pt x="259" y="221"/>
                        </a:lnTo>
                        <a:lnTo>
                          <a:pt x="259" y="223"/>
                        </a:lnTo>
                        <a:lnTo>
                          <a:pt x="254" y="225"/>
                        </a:lnTo>
                        <a:lnTo>
                          <a:pt x="247" y="233"/>
                        </a:lnTo>
                        <a:lnTo>
                          <a:pt x="242" y="233"/>
                        </a:lnTo>
                        <a:lnTo>
                          <a:pt x="230" y="230"/>
                        </a:lnTo>
                        <a:lnTo>
                          <a:pt x="222" y="228"/>
                        </a:lnTo>
                        <a:lnTo>
                          <a:pt x="218" y="228"/>
                        </a:lnTo>
                        <a:lnTo>
                          <a:pt x="215" y="228"/>
                        </a:lnTo>
                        <a:lnTo>
                          <a:pt x="213" y="228"/>
                        </a:lnTo>
                        <a:lnTo>
                          <a:pt x="210" y="225"/>
                        </a:lnTo>
                        <a:lnTo>
                          <a:pt x="208" y="225"/>
                        </a:lnTo>
                        <a:lnTo>
                          <a:pt x="203" y="225"/>
                        </a:lnTo>
                        <a:lnTo>
                          <a:pt x="198" y="223"/>
                        </a:lnTo>
                        <a:lnTo>
                          <a:pt x="196" y="223"/>
                        </a:lnTo>
                        <a:lnTo>
                          <a:pt x="186" y="221"/>
                        </a:lnTo>
                        <a:lnTo>
                          <a:pt x="178" y="216"/>
                        </a:lnTo>
                        <a:lnTo>
                          <a:pt x="174" y="211"/>
                        </a:lnTo>
                        <a:lnTo>
                          <a:pt x="169" y="206"/>
                        </a:lnTo>
                        <a:lnTo>
                          <a:pt x="166" y="203"/>
                        </a:lnTo>
                        <a:lnTo>
                          <a:pt x="149" y="184"/>
                        </a:lnTo>
                        <a:lnTo>
                          <a:pt x="137" y="181"/>
                        </a:lnTo>
                        <a:lnTo>
                          <a:pt x="127" y="181"/>
                        </a:lnTo>
                        <a:lnTo>
                          <a:pt x="117" y="179"/>
                        </a:lnTo>
                        <a:lnTo>
                          <a:pt x="107" y="179"/>
                        </a:lnTo>
                        <a:lnTo>
                          <a:pt x="103" y="179"/>
                        </a:lnTo>
                        <a:lnTo>
                          <a:pt x="95" y="177"/>
                        </a:lnTo>
                        <a:lnTo>
                          <a:pt x="88" y="172"/>
                        </a:lnTo>
                        <a:lnTo>
                          <a:pt x="83" y="169"/>
                        </a:lnTo>
                        <a:lnTo>
                          <a:pt x="81" y="169"/>
                        </a:lnTo>
                        <a:lnTo>
                          <a:pt x="71" y="164"/>
                        </a:lnTo>
                        <a:lnTo>
                          <a:pt x="68" y="159"/>
                        </a:lnTo>
                        <a:lnTo>
                          <a:pt x="63" y="152"/>
                        </a:lnTo>
                        <a:lnTo>
                          <a:pt x="61" y="150"/>
                        </a:lnTo>
                        <a:lnTo>
                          <a:pt x="61" y="147"/>
                        </a:lnTo>
                        <a:lnTo>
                          <a:pt x="61" y="145"/>
                        </a:lnTo>
                        <a:lnTo>
                          <a:pt x="61" y="142"/>
                        </a:lnTo>
                        <a:lnTo>
                          <a:pt x="63" y="140"/>
                        </a:lnTo>
                        <a:lnTo>
                          <a:pt x="63" y="137"/>
                        </a:lnTo>
                        <a:lnTo>
                          <a:pt x="66" y="135"/>
                        </a:lnTo>
                        <a:lnTo>
                          <a:pt x="66" y="130"/>
                        </a:lnTo>
                        <a:lnTo>
                          <a:pt x="71" y="118"/>
                        </a:lnTo>
                        <a:lnTo>
                          <a:pt x="76" y="106"/>
                        </a:lnTo>
                        <a:lnTo>
                          <a:pt x="73" y="106"/>
                        </a:lnTo>
                        <a:lnTo>
                          <a:pt x="73" y="103"/>
                        </a:lnTo>
                        <a:lnTo>
                          <a:pt x="73" y="101"/>
                        </a:lnTo>
                        <a:lnTo>
                          <a:pt x="71" y="101"/>
                        </a:lnTo>
                        <a:lnTo>
                          <a:pt x="68" y="101"/>
                        </a:lnTo>
                        <a:lnTo>
                          <a:pt x="68" y="98"/>
                        </a:lnTo>
                        <a:lnTo>
                          <a:pt x="66" y="98"/>
                        </a:lnTo>
                        <a:lnTo>
                          <a:pt x="66" y="101"/>
                        </a:lnTo>
                        <a:lnTo>
                          <a:pt x="63" y="101"/>
                        </a:lnTo>
                        <a:lnTo>
                          <a:pt x="61" y="98"/>
                        </a:lnTo>
                        <a:lnTo>
                          <a:pt x="59" y="98"/>
                        </a:lnTo>
                        <a:lnTo>
                          <a:pt x="56" y="98"/>
                        </a:lnTo>
                        <a:lnTo>
                          <a:pt x="56" y="101"/>
                        </a:lnTo>
                        <a:lnTo>
                          <a:pt x="56" y="98"/>
                        </a:lnTo>
                        <a:lnTo>
                          <a:pt x="54" y="98"/>
                        </a:lnTo>
                        <a:lnTo>
                          <a:pt x="54" y="101"/>
                        </a:lnTo>
                        <a:lnTo>
                          <a:pt x="51" y="103"/>
                        </a:lnTo>
                        <a:lnTo>
                          <a:pt x="49" y="103"/>
                        </a:lnTo>
                        <a:lnTo>
                          <a:pt x="46" y="103"/>
                        </a:lnTo>
                        <a:lnTo>
                          <a:pt x="46" y="106"/>
                        </a:lnTo>
                        <a:lnTo>
                          <a:pt x="44" y="106"/>
                        </a:lnTo>
                        <a:lnTo>
                          <a:pt x="44" y="108"/>
                        </a:lnTo>
                        <a:lnTo>
                          <a:pt x="41" y="108"/>
                        </a:lnTo>
                        <a:lnTo>
                          <a:pt x="41" y="110"/>
                        </a:lnTo>
                        <a:lnTo>
                          <a:pt x="39" y="110"/>
                        </a:lnTo>
                        <a:lnTo>
                          <a:pt x="37" y="110"/>
                        </a:lnTo>
                        <a:lnTo>
                          <a:pt x="37" y="113"/>
                        </a:lnTo>
                        <a:lnTo>
                          <a:pt x="34" y="113"/>
                        </a:lnTo>
                        <a:lnTo>
                          <a:pt x="34" y="115"/>
                        </a:lnTo>
                        <a:lnTo>
                          <a:pt x="32" y="115"/>
                        </a:lnTo>
                        <a:lnTo>
                          <a:pt x="29" y="115"/>
                        </a:lnTo>
                        <a:lnTo>
                          <a:pt x="27" y="115"/>
                        </a:lnTo>
                        <a:lnTo>
                          <a:pt x="24" y="115"/>
                        </a:lnTo>
                        <a:lnTo>
                          <a:pt x="22" y="115"/>
                        </a:lnTo>
                        <a:lnTo>
                          <a:pt x="17" y="113"/>
                        </a:lnTo>
                        <a:lnTo>
                          <a:pt x="7" y="113"/>
                        </a:lnTo>
                        <a:lnTo>
                          <a:pt x="0" y="113"/>
                        </a:lnTo>
                        <a:lnTo>
                          <a:pt x="14" y="76"/>
                        </a:lnTo>
                        <a:lnTo>
                          <a:pt x="17" y="66"/>
                        </a:lnTo>
                        <a:lnTo>
                          <a:pt x="29" y="57"/>
                        </a:lnTo>
                        <a:lnTo>
                          <a:pt x="37" y="52"/>
                        </a:lnTo>
                        <a:lnTo>
                          <a:pt x="41" y="47"/>
                        </a:lnTo>
                        <a:lnTo>
                          <a:pt x="61" y="13"/>
                        </a:lnTo>
                        <a:lnTo>
                          <a:pt x="63" y="8"/>
                        </a:lnTo>
                        <a:lnTo>
                          <a:pt x="68" y="0"/>
                        </a:lnTo>
                        <a:close/>
                      </a:path>
                    </a:pathLst>
                  </a:custGeom>
                  <a:solidFill>
                    <a:srgbClr val="669900">
                      <a:alpha val="25000"/>
                    </a:srgbClr>
                  </a:solidFill>
                  <a:ln w="3175">
                    <a:noFill/>
                    <a:prstDash val="solid"/>
                    <a:round/>
                    <a:headEnd/>
                    <a:tailEnd/>
                  </a:ln>
                </p:spPr>
                <p:txBody>
                  <a:bodyPr/>
                  <a:lstStyle/>
                  <a:p>
                    <a:endParaRPr lang="es-SV"/>
                  </a:p>
                </p:txBody>
              </p:sp>
              <p:sp>
                <p:nvSpPr>
                  <p:cNvPr id="150576" name="Freeform 3120"/>
                  <p:cNvSpPr>
                    <a:spLocks/>
                  </p:cNvSpPr>
                  <p:nvPr/>
                </p:nvSpPr>
                <p:spPr bwMode="auto">
                  <a:xfrm>
                    <a:off x="4809" y="2803"/>
                    <a:ext cx="291" cy="279"/>
                  </a:xfrm>
                  <a:custGeom>
                    <a:avLst/>
                    <a:gdLst/>
                    <a:ahLst/>
                    <a:cxnLst>
                      <a:cxn ang="0">
                        <a:pos x="227" y="71"/>
                      </a:cxn>
                      <a:cxn ang="0">
                        <a:pos x="232" y="81"/>
                      </a:cxn>
                      <a:cxn ang="0">
                        <a:pos x="239" y="88"/>
                      </a:cxn>
                      <a:cxn ang="0">
                        <a:pos x="230" y="98"/>
                      </a:cxn>
                      <a:cxn ang="0">
                        <a:pos x="237" y="108"/>
                      </a:cxn>
                      <a:cxn ang="0">
                        <a:pos x="239" y="118"/>
                      </a:cxn>
                      <a:cxn ang="0">
                        <a:pos x="244" y="130"/>
                      </a:cxn>
                      <a:cxn ang="0">
                        <a:pos x="252" y="140"/>
                      </a:cxn>
                      <a:cxn ang="0">
                        <a:pos x="259" y="152"/>
                      </a:cxn>
                      <a:cxn ang="0">
                        <a:pos x="264" y="164"/>
                      </a:cxn>
                      <a:cxn ang="0">
                        <a:pos x="271" y="167"/>
                      </a:cxn>
                      <a:cxn ang="0">
                        <a:pos x="276" y="177"/>
                      </a:cxn>
                      <a:cxn ang="0">
                        <a:pos x="283" y="179"/>
                      </a:cxn>
                      <a:cxn ang="0">
                        <a:pos x="288" y="191"/>
                      </a:cxn>
                      <a:cxn ang="0">
                        <a:pos x="279" y="191"/>
                      </a:cxn>
                      <a:cxn ang="0">
                        <a:pos x="261" y="203"/>
                      </a:cxn>
                      <a:cxn ang="0">
                        <a:pos x="247" y="211"/>
                      </a:cxn>
                      <a:cxn ang="0">
                        <a:pos x="217" y="228"/>
                      </a:cxn>
                      <a:cxn ang="0">
                        <a:pos x="213" y="238"/>
                      </a:cxn>
                      <a:cxn ang="0">
                        <a:pos x="210" y="245"/>
                      </a:cxn>
                      <a:cxn ang="0">
                        <a:pos x="203" y="255"/>
                      </a:cxn>
                      <a:cxn ang="0">
                        <a:pos x="195" y="270"/>
                      </a:cxn>
                      <a:cxn ang="0">
                        <a:pos x="159" y="274"/>
                      </a:cxn>
                      <a:cxn ang="0">
                        <a:pos x="146" y="272"/>
                      </a:cxn>
                      <a:cxn ang="0">
                        <a:pos x="134" y="277"/>
                      </a:cxn>
                      <a:cxn ang="0">
                        <a:pos x="124" y="277"/>
                      </a:cxn>
                      <a:cxn ang="0">
                        <a:pos x="112" y="274"/>
                      </a:cxn>
                      <a:cxn ang="0">
                        <a:pos x="100" y="262"/>
                      </a:cxn>
                      <a:cxn ang="0">
                        <a:pos x="95" y="252"/>
                      </a:cxn>
                      <a:cxn ang="0">
                        <a:pos x="85" y="245"/>
                      </a:cxn>
                      <a:cxn ang="0">
                        <a:pos x="71" y="248"/>
                      </a:cxn>
                      <a:cxn ang="0">
                        <a:pos x="56" y="233"/>
                      </a:cxn>
                      <a:cxn ang="0">
                        <a:pos x="31" y="216"/>
                      </a:cxn>
                      <a:cxn ang="0">
                        <a:pos x="17" y="211"/>
                      </a:cxn>
                      <a:cxn ang="0">
                        <a:pos x="7" y="201"/>
                      </a:cxn>
                      <a:cxn ang="0">
                        <a:pos x="9" y="186"/>
                      </a:cxn>
                      <a:cxn ang="0">
                        <a:pos x="17" y="177"/>
                      </a:cxn>
                      <a:cxn ang="0">
                        <a:pos x="12" y="169"/>
                      </a:cxn>
                      <a:cxn ang="0">
                        <a:pos x="0" y="167"/>
                      </a:cxn>
                      <a:cxn ang="0">
                        <a:pos x="7" y="157"/>
                      </a:cxn>
                      <a:cxn ang="0">
                        <a:pos x="19" y="154"/>
                      </a:cxn>
                      <a:cxn ang="0">
                        <a:pos x="27" y="142"/>
                      </a:cxn>
                      <a:cxn ang="0">
                        <a:pos x="36" y="123"/>
                      </a:cxn>
                      <a:cxn ang="0">
                        <a:pos x="49" y="106"/>
                      </a:cxn>
                      <a:cxn ang="0">
                        <a:pos x="49" y="96"/>
                      </a:cxn>
                      <a:cxn ang="0">
                        <a:pos x="44" y="88"/>
                      </a:cxn>
                      <a:cxn ang="0">
                        <a:pos x="39" y="84"/>
                      </a:cxn>
                      <a:cxn ang="0">
                        <a:pos x="39" y="74"/>
                      </a:cxn>
                      <a:cxn ang="0">
                        <a:pos x="31" y="61"/>
                      </a:cxn>
                      <a:cxn ang="0">
                        <a:pos x="34" y="39"/>
                      </a:cxn>
                      <a:cxn ang="0">
                        <a:pos x="56" y="8"/>
                      </a:cxn>
                      <a:cxn ang="0">
                        <a:pos x="105" y="17"/>
                      </a:cxn>
                      <a:cxn ang="0">
                        <a:pos x="154" y="57"/>
                      </a:cxn>
                      <a:cxn ang="0">
                        <a:pos x="181" y="64"/>
                      </a:cxn>
                      <a:cxn ang="0">
                        <a:pos x="215" y="69"/>
                      </a:cxn>
                    </a:cxnLst>
                    <a:rect l="0" t="0" r="r" b="b"/>
                    <a:pathLst>
                      <a:path w="291" h="279">
                        <a:moveTo>
                          <a:pt x="215" y="69"/>
                        </a:moveTo>
                        <a:lnTo>
                          <a:pt x="220" y="69"/>
                        </a:lnTo>
                        <a:lnTo>
                          <a:pt x="222" y="69"/>
                        </a:lnTo>
                        <a:lnTo>
                          <a:pt x="225" y="69"/>
                        </a:lnTo>
                        <a:lnTo>
                          <a:pt x="225" y="71"/>
                        </a:lnTo>
                        <a:lnTo>
                          <a:pt x="227" y="71"/>
                        </a:lnTo>
                        <a:lnTo>
                          <a:pt x="227" y="74"/>
                        </a:lnTo>
                        <a:lnTo>
                          <a:pt x="230" y="74"/>
                        </a:lnTo>
                        <a:lnTo>
                          <a:pt x="230" y="76"/>
                        </a:lnTo>
                        <a:lnTo>
                          <a:pt x="232" y="76"/>
                        </a:lnTo>
                        <a:lnTo>
                          <a:pt x="232" y="79"/>
                        </a:lnTo>
                        <a:lnTo>
                          <a:pt x="232" y="81"/>
                        </a:lnTo>
                        <a:lnTo>
                          <a:pt x="235" y="81"/>
                        </a:lnTo>
                        <a:lnTo>
                          <a:pt x="235" y="84"/>
                        </a:lnTo>
                        <a:lnTo>
                          <a:pt x="235" y="86"/>
                        </a:lnTo>
                        <a:lnTo>
                          <a:pt x="237" y="86"/>
                        </a:lnTo>
                        <a:lnTo>
                          <a:pt x="237" y="88"/>
                        </a:lnTo>
                        <a:lnTo>
                          <a:pt x="239" y="88"/>
                        </a:lnTo>
                        <a:lnTo>
                          <a:pt x="237" y="88"/>
                        </a:lnTo>
                        <a:lnTo>
                          <a:pt x="235" y="88"/>
                        </a:lnTo>
                        <a:lnTo>
                          <a:pt x="232" y="88"/>
                        </a:lnTo>
                        <a:lnTo>
                          <a:pt x="230" y="93"/>
                        </a:lnTo>
                        <a:lnTo>
                          <a:pt x="230" y="96"/>
                        </a:lnTo>
                        <a:lnTo>
                          <a:pt x="230" y="98"/>
                        </a:lnTo>
                        <a:lnTo>
                          <a:pt x="232" y="101"/>
                        </a:lnTo>
                        <a:lnTo>
                          <a:pt x="232" y="103"/>
                        </a:lnTo>
                        <a:lnTo>
                          <a:pt x="235" y="103"/>
                        </a:lnTo>
                        <a:lnTo>
                          <a:pt x="235" y="106"/>
                        </a:lnTo>
                        <a:lnTo>
                          <a:pt x="237" y="106"/>
                        </a:lnTo>
                        <a:lnTo>
                          <a:pt x="237" y="108"/>
                        </a:lnTo>
                        <a:lnTo>
                          <a:pt x="237" y="110"/>
                        </a:lnTo>
                        <a:lnTo>
                          <a:pt x="239" y="110"/>
                        </a:lnTo>
                        <a:lnTo>
                          <a:pt x="239" y="113"/>
                        </a:lnTo>
                        <a:lnTo>
                          <a:pt x="239" y="115"/>
                        </a:lnTo>
                        <a:lnTo>
                          <a:pt x="242" y="115"/>
                        </a:lnTo>
                        <a:lnTo>
                          <a:pt x="239" y="118"/>
                        </a:lnTo>
                        <a:lnTo>
                          <a:pt x="242" y="120"/>
                        </a:lnTo>
                        <a:lnTo>
                          <a:pt x="242" y="123"/>
                        </a:lnTo>
                        <a:lnTo>
                          <a:pt x="242" y="125"/>
                        </a:lnTo>
                        <a:lnTo>
                          <a:pt x="244" y="125"/>
                        </a:lnTo>
                        <a:lnTo>
                          <a:pt x="244" y="128"/>
                        </a:lnTo>
                        <a:lnTo>
                          <a:pt x="244" y="130"/>
                        </a:lnTo>
                        <a:lnTo>
                          <a:pt x="247" y="130"/>
                        </a:lnTo>
                        <a:lnTo>
                          <a:pt x="247" y="132"/>
                        </a:lnTo>
                        <a:lnTo>
                          <a:pt x="249" y="132"/>
                        </a:lnTo>
                        <a:lnTo>
                          <a:pt x="249" y="135"/>
                        </a:lnTo>
                        <a:lnTo>
                          <a:pt x="249" y="137"/>
                        </a:lnTo>
                        <a:lnTo>
                          <a:pt x="252" y="140"/>
                        </a:lnTo>
                        <a:lnTo>
                          <a:pt x="252" y="142"/>
                        </a:lnTo>
                        <a:lnTo>
                          <a:pt x="254" y="145"/>
                        </a:lnTo>
                        <a:lnTo>
                          <a:pt x="254" y="147"/>
                        </a:lnTo>
                        <a:lnTo>
                          <a:pt x="257" y="150"/>
                        </a:lnTo>
                        <a:lnTo>
                          <a:pt x="257" y="152"/>
                        </a:lnTo>
                        <a:lnTo>
                          <a:pt x="259" y="152"/>
                        </a:lnTo>
                        <a:lnTo>
                          <a:pt x="259" y="154"/>
                        </a:lnTo>
                        <a:lnTo>
                          <a:pt x="259" y="157"/>
                        </a:lnTo>
                        <a:lnTo>
                          <a:pt x="261" y="159"/>
                        </a:lnTo>
                        <a:lnTo>
                          <a:pt x="261" y="162"/>
                        </a:lnTo>
                        <a:lnTo>
                          <a:pt x="264" y="162"/>
                        </a:lnTo>
                        <a:lnTo>
                          <a:pt x="264" y="164"/>
                        </a:lnTo>
                        <a:lnTo>
                          <a:pt x="266" y="164"/>
                        </a:lnTo>
                        <a:lnTo>
                          <a:pt x="266" y="167"/>
                        </a:lnTo>
                        <a:lnTo>
                          <a:pt x="269" y="167"/>
                        </a:lnTo>
                        <a:lnTo>
                          <a:pt x="269" y="164"/>
                        </a:lnTo>
                        <a:lnTo>
                          <a:pt x="269" y="167"/>
                        </a:lnTo>
                        <a:lnTo>
                          <a:pt x="271" y="167"/>
                        </a:lnTo>
                        <a:lnTo>
                          <a:pt x="269" y="169"/>
                        </a:lnTo>
                        <a:lnTo>
                          <a:pt x="271" y="169"/>
                        </a:lnTo>
                        <a:lnTo>
                          <a:pt x="274" y="169"/>
                        </a:lnTo>
                        <a:lnTo>
                          <a:pt x="274" y="172"/>
                        </a:lnTo>
                        <a:lnTo>
                          <a:pt x="276" y="174"/>
                        </a:lnTo>
                        <a:lnTo>
                          <a:pt x="276" y="177"/>
                        </a:lnTo>
                        <a:lnTo>
                          <a:pt x="276" y="174"/>
                        </a:lnTo>
                        <a:lnTo>
                          <a:pt x="276" y="177"/>
                        </a:lnTo>
                        <a:lnTo>
                          <a:pt x="279" y="177"/>
                        </a:lnTo>
                        <a:lnTo>
                          <a:pt x="279" y="179"/>
                        </a:lnTo>
                        <a:lnTo>
                          <a:pt x="281" y="179"/>
                        </a:lnTo>
                        <a:lnTo>
                          <a:pt x="283" y="179"/>
                        </a:lnTo>
                        <a:lnTo>
                          <a:pt x="283" y="181"/>
                        </a:lnTo>
                        <a:lnTo>
                          <a:pt x="283" y="184"/>
                        </a:lnTo>
                        <a:lnTo>
                          <a:pt x="286" y="186"/>
                        </a:lnTo>
                        <a:lnTo>
                          <a:pt x="288" y="186"/>
                        </a:lnTo>
                        <a:lnTo>
                          <a:pt x="288" y="189"/>
                        </a:lnTo>
                        <a:lnTo>
                          <a:pt x="288" y="191"/>
                        </a:lnTo>
                        <a:lnTo>
                          <a:pt x="291" y="191"/>
                        </a:lnTo>
                        <a:lnTo>
                          <a:pt x="288" y="191"/>
                        </a:lnTo>
                        <a:lnTo>
                          <a:pt x="286" y="191"/>
                        </a:lnTo>
                        <a:lnTo>
                          <a:pt x="283" y="191"/>
                        </a:lnTo>
                        <a:lnTo>
                          <a:pt x="281" y="191"/>
                        </a:lnTo>
                        <a:lnTo>
                          <a:pt x="279" y="191"/>
                        </a:lnTo>
                        <a:lnTo>
                          <a:pt x="276" y="191"/>
                        </a:lnTo>
                        <a:lnTo>
                          <a:pt x="274" y="191"/>
                        </a:lnTo>
                        <a:lnTo>
                          <a:pt x="274" y="194"/>
                        </a:lnTo>
                        <a:lnTo>
                          <a:pt x="274" y="196"/>
                        </a:lnTo>
                        <a:lnTo>
                          <a:pt x="264" y="201"/>
                        </a:lnTo>
                        <a:lnTo>
                          <a:pt x="261" y="203"/>
                        </a:lnTo>
                        <a:lnTo>
                          <a:pt x="259" y="203"/>
                        </a:lnTo>
                        <a:lnTo>
                          <a:pt x="257" y="206"/>
                        </a:lnTo>
                        <a:lnTo>
                          <a:pt x="257" y="208"/>
                        </a:lnTo>
                        <a:lnTo>
                          <a:pt x="254" y="208"/>
                        </a:lnTo>
                        <a:lnTo>
                          <a:pt x="252" y="211"/>
                        </a:lnTo>
                        <a:lnTo>
                          <a:pt x="247" y="211"/>
                        </a:lnTo>
                        <a:lnTo>
                          <a:pt x="230" y="218"/>
                        </a:lnTo>
                        <a:lnTo>
                          <a:pt x="222" y="221"/>
                        </a:lnTo>
                        <a:lnTo>
                          <a:pt x="222" y="223"/>
                        </a:lnTo>
                        <a:lnTo>
                          <a:pt x="220" y="223"/>
                        </a:lnTo>
                        <a:lnTo>
                          <a:pt x="220" y="225"/>
                        </a:lnTo>
                        <a:lnTo>
                          <a:pt x="217" y="228"/>
                        </a:lnTo>
                        <a:lnTo>
                          <a:pt x="217" y="230"/>
                        </a:lnTo>
                        <a:lnTo>
                          <a:pt x="217" y="233"/>
                        </a:lnTo>
                        <a:lnTo>
                          <a:pt x="217" y="235"/>
                        </a:lnTo>
                        <a:lnTo>
                          <a:pt x="217" y="238"/>
                        </a:lnTo>
                        <a:lnTo>
                          <a:pt x="215" y="238"/>
                        </a:lnTo>
                        <a:lnTo>
                          <a:pt x="213" y="238"/>
                        </a:lnTo>
                        <a:lnTo>
                          <a:pt x="213" y="240"/>
                        </a:lnTo>
                        <a:lnTo>
                          <a:pt x="210" y="240"/>
                        </a:lnTo>
                        <a:lnTo>
                          <a:pt x="210" y="243"/>
                        </a:lnTo>
                        <a:lnTo>
                          <a:pt x="210" y="245"/>
                        </a:lnTo>
                        <a:lnTo>
                          <a:pt x="208" y="245"/>
                        </a:lnTo>
                        <a:lnTo>
                          <a:pt x="210" y="245"/>
                        </a:lnTo>
                        <a:lnTo>
                          <a:pt x="210" y="248"/>
                        </a:lnTo>
                        <a:lnTo>
                          <a:pt x="208" y="248"/>
                        </a:lnTo>
                        <a:lnTo>
                          <a:pt x="208" y="250"/>
                        </a:lnTo>
                        <a:lnTo>
                          <a:pt x="208" y="252"/>
                        </a:lnTo>
                        <a:lnTo>
                          <a:pt x="205" y="255"/>
                        </a:lnTo>
                        <a:lnTo>
                          <a:pt x="203" y="255"/>
                        </a:lnTo>
                        <a:lnTo>
                          <a:pt x="203" y="257"/>
                        </a:lnTo>
                        <a:lnTo>
                          <a:pt x="200" y="257"/>
                        </a:lnTo>
                        <a:lnTo>
                          <a:pt x="200" y="260"/>
                        </a:lnTo>
                        <a:lnTo>
                          <a:pt x="200" y="262"/>
                        </a:lnTo>
                        <a:lnTo>
                          <a:pt x="198" y="262"/>
                        </a:lnTo>
                        <a:lnTo>
                          <a:pt x="195" y="270"/>
                        </a:lnTo>
                        <a:lnTo>
                          <a:pt x="183" y="270"/>
                        </a:lnTo>
                        <a:lnTo>
                          <a:pt x="168" y="272"/>
                        </a:lnTo>
                        <a:lnTo>
                          <a:pt x="164" y="272"/>
                        </a:lnTo>
                        <a:lnTo>
                          <a:pt x="161" y="272"/>
                        </a:lnTo>
                        <a:lnTo>
                          <a:pt x="161" y="274"/>
                        </a:lnTo>
                        <a:lnTo>
                          <a:pt x="159" y="274"/>
                        </a:lnTo>
                        <a:lnTo>
                          <a:pt x="159" y="272"/>
                        </a:lnTo>
                        <a:lnTo>
                          <a:pt x="156" y="272"/>
                        </a:lnTo>
                        <a:lnTo>
                          <a:pt x="154" y="272"/>
                        </a:lnTo>
                        <a:lnTo>
                          <a:pt x="151" y="272"/>
                        </a:lnTo>
                        <a:lnTo>
                          <a:pt x="149" y="272"/>
                        </a:lnTo>
                        <a:lnTo>
                          <a:pt x="146" y="272"/>
                        </a:lnTo>
                        <a:lnTo>
                          <a:pt x="144" y="272"/>
                        </a:lnTo>
                        <a:lnTo>
                          <a:pt x="142" y="272"/>
                        </a:lnTo>
                        <a:lnTo>
                          <a:pt x="139" y="272"/>
                        </a:lnTo>
                        <a:lnTo>
                          <a:pt x="137" y="274"/>
                        </a:lnTo>
                        <a:lnTo>
                          <a:pt x="137" y="277"/>
                        </a:lnTo>
                        <a:lnTo>
                          <a:pt x="134" y="277"/>
                        </a:lnTo>
                        <a:lnTo>
                          <a:pt x="134" y="279"/>
                        </a:lnTo>
                        <a:lnTo>
                          <a:pt x="132" y="279"/>
                        </a:lnTo>
                        <a:lnTo>
                          <a:pt x="129" y="279"/>
                        </a:lnTo>
                        <a:lnTo>
                          <a:pt x="127" y="279"/>
                        </a:lnTo>
                        <a:lnTo>
                          <a:pt x="124" y="279"/>
                        </a:lnTo>
                        <a:lnTo>
                          <a:pt x="124" y="277"/>
                        </a:lnTo>
                        <a:lnTo>
                          <a:pt x="122" y="277"/>
                        </a:lnTo>
                        <a:lnTo>
                          <a:pt x="120" y="277"/>
                        </a:lnTo>
                        <a:lnTo>
                          <a:pt x="120" y="274"/>
                        </a:lnTo>
                        <a:lnTo>
                          <a:pt x="117" y="274"/>
                        </a:lnTo>
                        <a:lnTo>
                          <a:pt x="115" y="274"/>
                        </a:lnTo>
                        <a:lnTo>
                          <a:pt x="112" y="274"/>
                        </a:lnTo>
                        <a:lnTo>
                          <a:pt x="110" y="274"/>
                        </a:lnTo>
                        <a:lnTo>
                          <a:pt x="107" y="274"/>
                        </a:lnTo>
                        <a:lnTo>
                          <a:pt x="105" y="272"/>
                        </a:lnTo>
                        <a:lnTo>
                          <a:pt x="105" y="265"/>
                        </a:lnTo>
                        <a:lnTo>
                          <a:pt x="102" y="262"/>
                        </a:lnTo>
                        <a:lnTo>
                          <a:pt x="100" y="262"/>
                        </a:lnTo>
                        <a:lnTo>
                          <a:pt x="98" y="262"/>
                        </a:lnTo>
                        <a:lnTo>
                          <a:pt x="98" y="260"/>
                        </a:lnTo>
                        <a:lnTo>
                          <a:pt x="95" y="260"/>
                        </a:lnTo>
                        <a:lnTo>
                          <a:pt x="95" y="257"/>
                        </a:lnTo>
                        <a:lnTo>
                          <a:pt x="95" y="255"/>
                        </a:lnTo>
                        <a:lnTo>
                          <a:pt x="95" y="252"/>
                        </a:lnTo>
                        <a:lnTo>
                          <a:pt x="95" y="250"/>
                        </a:lnTo>
                        <a:lnTo>
                          <a:pt x="95" y="248"/>
                        </a:lnTo>
                        <a:lnTo>
                          <a:pt x="93" y="248"/>
                        </a:lnTo>
                        <a:lnTo>
                          <a:pt x="90" y="245"/>
                        </a:lnTo>
                        <a:lnTo>
                          <a:pt x="88" y="245"/>
                        </a:lnTo>
                        <a:lnTo>
                          <a:pt x="85" y="245"/>
                        </a:lnTo>
                        <a:lnTo>
                          <a:pt x="83" y="245"/>
                        </a:lnTo>
                        <a:lnTo>
                          <a:pt x="80" y="245"/>
                        </a:lnTo>
                        <a:lnTo>
                          <a:pt x="78" y="248"/>
                        </a:lnTo>
                        <a:lnTo>
                          <a:pt x="75" y="248"/>
                        </a:lnTo>
                        <a:lnTo>
                          <a:pt x="73" y="248"/>
                        </a:lnTo>
                        <a:lnTo>
                          <a:pt x="71" y="248"/>
                        </a:lnTo>
                        <a:lnTo>
                          <a:pt x="71" y="245"/>
                        </a:lnTo>
                        <a:lnTo>
                          <a:pt x="68" y="245"/>
                        </a:lnTo>
                        <a:lnTo>
                          <a:pt x="68" y="243"/>
                        </a:lnTo>
                        <a:lnTo>
                          <a:pt x="68" y="240"/>
                        </a:lnTo>
                        <a:lnTo>
                          <a:pt x="68" y="238"/>
                        </a:lnTo>
                        <a:lnTo>
                          <a:pt x="56" y="233"/>
                        </a:lnTo>
                        <a:lnTo>
                          <a:pt x="51" y="230"/>
                        </a:lnTo>
                        <a:lnTo>
                          <a:pt x="46" y="225"/>
                        </a:lnTo>
                        <a:lnTo>
                          <a:pt x="41" y="223"/>
                        </a:lnTo>
                        <a:lnTo>
                          <a:pt x="36" y="221"/>
                        </a:lnTo>
                        <a:lnTo>
                          <a:pt x="34" y="216"/>
                        </a:lnTo>
                        <a:lnTo>
                          <a:pt x="31" y="216"/>
                        </a:lnTo>
                        <a:lnTo>
                          <a:pt x="29" y="216"/>
                        </a:lnTo>
                        <a:lnTo>
                          <a:pt x="27" y="216"/>
                        </a:lnTo>
                        <a:lnTo>
                          <a:pt x="24" y="216"/>
                        </a:lnTo>
                        <a:lnTo>
                          <a:pt x="22" y="213"/>
                        </a:lnTo>
                        <a:lnTo>
                          <a:pt x="19" y="213"/>
                        </a:lnTo>
                        <a:lnTo>
                          <a:pt x="17" y="211"/>
                        </a:lnTo>
                        <a:lnTo>
                          <a:pt x="14" y="211"/>
                        </a:lnTo>
                        <a:lnTo>
                          <a:pt x="12" y="211"/>
                        </a:lnTo>
                        <a:lnTo>
                          <a:pt x="9" y="211"/>
                        </a:lnTo>
                        <a:lnTo>
                          <a:pt x="7" y="211"/>
                        </a:lnTo>
                        <a:lnTo>
                          <a:pt x="7" y="206"/>
                        </a:lnTo>
                        <a:lnTo>
                          <a:pt x="7" y="201"/>
                        </a:lnTo>
                        <a:lnTo>
                          <a:pt x="7" y="199"/>
                        </a:lnTo>
                        <a:lnTo>
                          <a:pt x="7" y="196"/>
                        </a:lnTo>
                        <a:lnTo>
                          <a:pt x="7" y="194"/>
                        </a:lnTo>
                        <a:lnTo>
                          <a:pt x="9" y="191"/>
                        </a:lnTo>
                        <a:lnTo>
                          <a:pt x="9" y="189"/>
                        </a:lnTo>
                        <a:lnTo>
                          <a:pt x="9" y="186"/>
                        </a:lnTo>
                        <a:lnTo>
                          <a:pt x="9" y="184"/>
                        </a:lnTo>
                        <a:lnTo>
                          <a:pt x="9" y="181"/>
                        </a:lnTo>
                        <a:lnTo>
                          <a:pt x="12" y="179"/>
                        </a:lnTo>
                        <a:lnTo>
                          <a:pt x="14" y="179"/>
                        </a:lnTo>
                        <a:lnTo>
                          <a:pt x="17" y="179"/>
                        </a:lnTo>
                        <a:lnTo>
                          <a:pt x="17" y="177"/>
                        </a:lnTo>
                        <a:lnTo>
                          <a:pt x="19" y="174"/>
                        </a:lnTo>
                        <a:lnTo>
                          <a:pt x="17" y="174"/>
                        </a:lnTo>
                        <a:lnTo>
                          <a:pt x="14" y="174"/>
                        </a:lnTo>
                        <a:lnTo>
                          <a:pt x="14" y="172"/>
                        </a:lnTo>
                        <a:lnTo>
                          <a:pt x="12" y="172"/>
                        </a:lnTo>
                        <a:lnTo>
                          <a:pt x="12" y="169"/>
                        </a:lnTo>
                        <a:lnTo>
                          <a:pt x="9" y="169"/>
                        </a:lnTo>
                        <a:lnTo>
                          <a:pt x="7" y="169"/>
                        </a:lnTo>
                        <a:lnTo>
                          <a:pt x="5" y="169"/>
                        </a:lnTo>
                        <a:lnTo>
                          <a:pt x="5" y="167"/>
                        </a:lnTo>
                        <a:lnTo>
                          <a:pt x="2" y="167"/>
                        </a:lnTo>
                        <a:lnTo>
                          <a:pt x="0" y="167"/>
                        </a:lnTo>
                        <a:lnTo>
                          <a:pt x="0" y="164"/>
                        </a:lnTo>
                        <a:lnTo>
                          <a:pt x="0" y="162"/>
                        </a:lnTo>
                        <a:lnTo>
                          <a:pt x="0" y="159"/>
                        </a:lnTo>
                        <a:lnTo>
                          <a:pt x="2" y="159"/>
                        </a:lnTo>
                        <a:lnTo>
                          <a:pt x="5" y="159"/>
                        </a:lnTo>
                        <a:lnTo>
                          <a:pt x="7" y="157"/>
                        </a:lnTo>
                        <a:lnTo>
                          <a:pt x="9" y="157"/>
                        </a:lnTo>
                        <a:lnTo>
                          <a:pt x="12" y="157"/>
                        </a:lnTo>
                        <a:lnTo>
                          <a:pt x="14" y="157"/>
                        </a:lnTo>
                        <a:lnTo>
                          <a:pt x="14" y="154"/>
                        </a:lnTo>
                        <a:lnTo>
                          <a:pt x="17" y="154"/>
                        </a:lnTo>
                        <a:lnTo>
                          <a:pt x="19" y="154"/>
                        </a:lnTo>
                        <a:lnTo>
                          <a:pt x="19" y="152"/>
                        </a:lnTo>
                        <a:lnTo>
                          <a:pt x="22" y="152"/>
                        </a:lnTo>
                        <a:lnTo>
                          <a:pt x="24" y="150"/>
                        </a:lnTo>
                        <a:lnTo>
                          <a:pt x="27" y="150"/>
                        </a:lnTo>
                        <a:lnTo>
                          <a:pt x="27" y="145"/>
                        </a:lnTo>
                        <a:lnTo>
                          <a:pt x="27" y="142"/>
                        </a:lnTo>
                        <a:lnTo>
                          <a:pt x="29" y="142"/>
                        </a:lnTo>
                        <a:lnTo>
                          <a:pt x="29" y="137"/>
                        </a:lnTo>
                        <a:lnTo>
                          <a:pt x="36" y="130"/>
                        </a:lnTo>
                        <a:lnTo>
                          <a:pt x="36" y="128"/>
                        </a:lnTo>
                        <a:lnTo>
                          <a:pt x="36" y="125"/>
                        </a:lnTo>
                        <a:lnTo>
                          <a:pt x="36" y="123"/>
                        </a:lnTo>
                        <a:lnTo>
                          <a:pt x="36" y="120"/>
                        </a:lnTo>
                        <a:lnTo>
                          <a:pt x="39" y="115"/>
                        </a:lnTo>
                        <a:lnTo>
                          <a:pt x="41" y="115"/>
                        </a:lnTo>
                        <a:lnTo>
                          <a:pt x="44" y="110"/>
                        </a:lnTo>
                        <a:lnTo>
                          <a:pt x="46" y="106"/>
                        </a:lnTo>
                        <a:lnTo>
                          <a:pt x="49" y="106"/>
                        </a:lnTo>
                        <a:lnTo>
                          <a:pt x="49" y="103"/>
                        </a:lnTo>
                        <a:lnTo>
                          <a:pt x="49" y="101"/>
                        </a:lnTo>
                        <a:lnTo>
                          <a:pt x="51" y="101"/>
                        </a:lnTo>
                        <a:lnTo>
                          <a:pt x="51" y="98"/>
                        </a:lnTo>
                        <a:lnTo>
                          <a:pt x="49" y="98"/>
                        </a:lnTo>
                        <a:lnTo>
                          <a:pt x="49" y="96"/>
                        </a:lnTo>
                        <a:lnTo>
                          <a:pt x="46" y="96"/>
                        </a:lnTo>
                        <a:lnTo>
                          <a:pt x="44" y="96"/>
                        </a:lnTo>
                        <a:lnTo>
                          <a:pt x="41" y="93"/>
                        </a:lnTo>
                        <a:lnTo>
                          <a:pt x="41" y="91"/>
                        </a:lnTo>
                        <a:lnTo>
                          <a:pt x="44" y="91"/>
                        </a:lnTo>
                        <a:lnTo>
                          <a:pt x="44" y="88"/>
                        </a:lnTo>
                        <a:lnTo>
                          <a:pt x="41" y="88"/>
                        </a:lnTo>
                        <a:lnTo>
                          <a:pt x="41" y="86"/>
                        </a:lnTo>
                        <a:lnTo>
                          <a:pt x="39" y="86"/>
                        </a:lnTo>
                        <a:lnTo>
                          <a:pt x="36" y="86"/>
                        </a:lnTo>
                        <a:lnTo>
                          <a:pt x="39" y="86"/>
                        </a:lnTo>
                        <a:lnTo>
                          <a:pt x="39" y="84"/>
                        </a:lnTo>
                        <a:lnTo>
                          <a:pt x="41" y="84"/>
                        </a:lnTo>
                        <a:lnTo>
                          <a:pt x="41" y="81"/>
                        </a:lnTo>
                        <a:lnTo>
                          <a:pt x="41" y="79"/>
                        </a:lnTo>
                        <a:lnTo>
                          <a:pt x="41" y="76"/>
                        </a:lnTo>
                        <a:lnTo>
                          <a:pt x="39" y="76"/>
                        </a:lnTo>
                        <a:lnTo>
                          <a:pt x="39" y="74"/>
                        </a:lnTo>
                        <a:lnTo>
                          <a:pt x="36" y="74"/>
                        </a:lnTo>
                        <a:lnTo>
                          <a:pt x="36" y="71"/>
                        </a:lnTo>
                        <a:lnTo>
                          <a:pt x="34" y="71"/>
                        </a:lnTo>
                        <a:lnTo>
                          <a:pt x="31" y="71"/>
                        </a:lnTo>
                        <a:lnTo>
                          <a:pt x="31" y="66"/>
                        </a:lnTo>
                        <a:lnTo>
                          <a:pt x="31" y="61"/>
                        </a:lnTo>
                        <a:lnTo>
                          <a:pt x="31" y="59"/>
                        </a:lnTo>
                        <a:lnTo>
                          <a:pt x="31" y="52"/>
                        </a:lnTo>
                        <a:lnTo>
                          <a:pt x="31" y="47"/>
                        </a:lnTo>
                        <a:lnTo>
                          <a:pt x="31" y="44"/>
                        </a:lnTo>
                        <a:lnTo>
                          <a:pt x="31" y="42"/>
                        </a:lnTo>
                        <a:lnTo>
                          <a:pt x="34" y="39"/>
                        </a:lnTo>
                        <a:lnTo>
                          <a:pt x="36" y="20"/>
                        </a:lnTo>
                        <a:lnTo>
                          <a:pt x="39" y="5"/>
                        </a:lnTo>
                        <a:lnTo>
                          <a:pt x="39" y="0"/>
                        </a:lnTo>
                        <a:lnTo>
                          <a:pt x="49" y="5"/>
                        </a:lnTo>
                        <a:lnTo>
                          <a:pt x="51" y="5"/>
                        </a:lnTo>
                        <a:lnTo>
                          <a:pt x="56" y="8"/>
                        </a:lnTo>
                        <a:lnTo>
                          <a:pt x="63" y="13"/>
                        </a:lnTo>
                        <a:lnTo>
                          <a:pt x="71" y="15"/>
                        </a:lnTo>
                        <a:lnTo>
                          <a:pt x="75" y="15"/>
                        </a:lnTo>
                        <a:lnTo>
                          <a:pt x="85" y="15"/>
                        </a:lnTo>
                        <a:lnTo>
                          <a:pt x="95" y="17"/>
                        </a:lnTo>
                        <a:lnTo>
                          <a:pt x="105" y="17"/>
                        </a:lnTo>
                        <a:lnTo>
                          <a:pt x="117" y="20"/>
                        </a:lnTo>
                        <a:lnTo>
                          <a:pt x="134" y="39"/>
                        </a:lnTo>
                        <a:lnTo>
                          <a:pt x="137" y="42"/>
                        </a:lnTo>
                        <a:lnTo>
                          <a:pt x="142" y="47"/>
                        </a:lnTo>
                        <a:lnTo>
                          <a:pt x="146" y="52"/>
                        </a:lnTo>
                        <a:lnTo>
                          <a:pt x="154" y="57"/>
                        </a:lnTo>
                        <a:lnTo>
                          <a:pt x="164" y="59"/>
                        </a:lnTo>
                        <a:lnTo>
                          <a:pt x="166" y="59"/>
                        </a:lnTo>
                        <a:lnTo>
                          <a:pt x="171" y="61"/>
                        </a:lnTo>
                        <a:lnTo>
                          <a:pt x="176" y="61"/>
                        </a:lnTo>
                        <a:lnTo>
                          <a:pt x="178" y="61"/>
                        </a:lnTo>
                        <a:lnTo>
                          <a:pt x="181" y="64"/>
                        </a:lnTo>
                        <a:lnTo>
                          <a:pt x="183" y="64"/>
                        </a:lnTo>
                        <a:lnTo>
                          <a:pt x="186" y="64"/>
                        </a:lnTo>
                        <a:lnTo>
                          <a:pt x="190" y="64"/>
                        </a:lnTo>
                        <a:lnTo>
                          <a:pt x="198" y="66"/>
                        </a:lnTo>
                        <a:lnTo>
                          <a:pt x="210" y="69"/>
                        </a:lnTo>
                        <a:lnTo>
                          <a:pt x="215" y="69"/>
                        </a:lnTo>
                        <a:close/>
                      </a:path>
                    </a:pathLst>
                  </a:custGeom>
                  <a:solidFill>
                    <a:srgbClr val="669900">
                      <a:alpha val="25000"/>
                    </a:srgbClr>
                  </a:solidFill>
                  <a:ln w="3175">
                    <a:noFill/>
                    <a:prstDash val="solid"/>
                    <a:round/>
                    <a:headEnd/>
                    <a:tailEnd/>
                  </a:ln>
                </p:spPr>
                <p:txBody>
                  <a:bodyPr/>
                  <a:lstStyle/>
                  <a:p>
                    <a:endParaRPr lang="es-SV"/>
                  </a:p>
                </p:txBody>
              </p:sp>
              <p:sp>
                <p:nvSpPr>
                  <p:cNvPr id="150577" name="Freeform 3121"/>
                  <p:cNvSpPr>
                    <a:spLocks/>
                  </p:cNvSpPr>
                  <p:nvPr/>
                </p:nvSpPr>
                <p:spPr bwMode="auto">
                  <a:xfrm>
                    <a:off x="1818" y="1205"/>
                    <a:ext cx="374" cy="252"/>
                  </a:xfrm>
                  <a:custGeom>
                    <a:avLst/>
                    <a:gdLst/>
                    <a:ahLst/>
                    <a:cxnLst>
                      <a:cxn ang="0">
                        <a:pos x="39" y="7"/>
                      </a:cxn>
                      <a:cxn ang="0">
                        <a:pos x="49" y="3"/>
                      </a:cxn>
                      <a:cxn ang="0">
                        <a:pos x="61" y="7"/>
                      </a:cxn>
                      <a:cxn ang="0">
                        <a:pos x="69" y="17"/>
                      </a:cxn>
                      <a:cxn ang="0">
                        <a:pos x="73" y="30"/>
                      </a:cxn>
                      <a:cxn ang="0">
                        <a:pos x="78" y="39"/>
                      </a:cxn>
                      <a:cxn ang="0">
                        <a:pos x="86" y="47"/>
                      </a:cxn>
                      <a:cxn ang="0">
                        <a:pos x="95" y="52"/>
                      </a:cxn>
                      <a:cxn ang="0">
                        <a:pos x="108" y="54"/>
                      </a:cxn>
                      <a:cxn ang="0">
                        <a:pos x="117" y="49"/>
                      </a:cxn>
                      <a:cxn ang="0">
                        <a:pos x="166" y="78"/>
                      </a:cxn>
                      <a:cxn ang="0">
                        <a:pos x="262" y="96"/>
                      </a:cxn>
                      <a:cxn ang="0">
                        <a:pos x="277" y="108"/>
                      </a:cxn>
                      <a:cxn ang="0">
                        <a:pos x="291" y="110"/>
                      </a:cxn>
                      <a:cxn ang="0">
                        <a:pos x="308" y="110"/>
                      </a:cxn>
                      <a:cxn ang="0">
                        <a:pos x="316" y="123"/>
                      </a:cxn>
                      <a:cxn ang="0">
                        <a:pos x="308" y="130"/>
                      </a:cxn>
                      <a:cxn ang="0">
                        <a:pos x="311" y="142"/>
                      </a:cxn>
                      <a:cxn ang="0">
                        <a:pos x="323" y="147"/>
                      </a:cxn>
                      <a:cxn ang="0">
                        <a:pos x="340" y="149"/>
                      </a:cxn>
                      <a:cxn ang="0">
                        <a:pos x="350" y="157"/>
                      </a:cxn>
                      <a:cxn ang="0">
                        <a:pos x="360" y="159"/>
                      </a:cxn>
                      <a:cxn ang="0">
                        <a:pos x="370" y="169"/>
                      </a:cxn>
                      <a:cxn ang="0">
                        <a:pos x="355" y="167"/>
                      </a:cxn>
                      <a:cxn ang="0">
                        <a:pos x="340" y="164"/>
                      </a:cxn>
                      <a:cxn ang="0">
                        <a:pos x="326" y="159"/>
                      </a:cxn>
                      <a:cxn ang="0">
                        <a:pos x="316" y="154"/>
                      </a:cxn>
                      <a:cxn ang="0">
                        <a:pos x="306" y="157"/>
                      </a:cxn>
                      <a:cxn ang="0">
                        <a:pos x="296" y="164"/>
                      </a:cxn>
                      <a:cxn ang="0">
                        <a:pos x="296" y="174"/>
                      </a:cxn>
                      <a:cxn ang="0">
                        <a:pos x="299" y="186"/>
                      </a:cxn>
                      <a:cxn ang="0">
                        <a:pos x="289" y="191"/>
                      </a:cxn>
                      <a:cxn ang="0">
                        <a:pos x="286" y="198"/>
                      </a:cxn>
                      <a:cxn ang="0">
                        <a:pos x="279" y="203"/>
                      </a:cxn>
                      <a:cxn ang="0">
                        <a:pos x="267" y="208"/>
                      </a:cxn>
                      <a:cxn ang="0">
                        <a:pos x="255" y="211"/>
                      </a:cxn>
                      <a:cxn ang="0">
                        <a:pos x="242" y="218"/>
                      </a:cxn>
                      <a:cxn ang="0">
                        <a:pos x="237" y="233"/>
                      </a:cxn>
                      <a:cxn ang="0">
                        <a:pos x="228" y="235"/>
                      </a:cxn>
                      <a:cxn ang="0">
                        <a:pos x="235" y="247"/>
                      </a:cxn>
                      <a:cxn ang="0">
                        <a:pos x="223" y="245"/>
                      </a:cxn>
                      <a:cxn ang="0">
                        <a:pos x="215" y="238"/>
                      </a:cxn>
                      <a:cxn ang="0">
                        <a:pos x="206" y="233"/>
                      </a:cxn>
                      <a:cxn ang="0">
                        <a:pos x="198" y="230"/>
                      </a:cxn>
                      <a:cxn ang="0">
                        <a:pos x="196" y="223"/>
                      </a:cxn>
                      <a:cxn ang="0">
                        <a:pos x="191" y="213"/>
                      </a:cxn>
                      <a:cxn ang="0">
                        <a:pos x="184" y="211"/>
                      </a:cxn>
                      <a:cxn ang="0">
                        <a:pos x="171" y="206"/>
                      </a:cxn>
                      <a:cxn ang="0">
                        <a:pos x="164" y="198"/>
                      </a:cxn>
                      <a:cxn ang="0">
                        <a:pos x="154" y="193"/>
                      </a:cxn>
                      <a:cxn ang="0">
                        <a:pos x="144" y="189"/>
                      </a:cxn>
                      <a:cxn ang="0">
                        <a:pos x="142" y="179"/>
                      </a:cxn>
                      <a:cxn ang="0">
                        <a:pos x="130" y="176"/>
                      </a:cxn>
                      <a:cxn ang="0">
                        <a:pos x="122" y="169"/>
                      </a:cxn>
                      <a:cxn ang="0">
                        <a:pos x="115" y="159"/>
                      </a:cxn>
                      <a:cxn ang="0">
                        <a:pos x="110" y="147"/>
                      </a:cxn>
                      <a:cxn ang="0">
                        <a:pos x="103" y="137"/>
                      </a:cxn>
                      <a:cxn ang="0">
                        <a:pos x="100" y="127"/>
                      </a:cxn>
                      <a:cxn ang="0">
                        <a:pos x="98" y="108"/>
                      </a:cxn>
                    </a:cxnLst>
                    <a:rect l="0" t="0" r="r" b="b"/>
                    <a:pathLst>
                      <a:path w="374" h="252">
                        <a:moveTo>
                          <a:pt x="0" y="39"/>
                        </a:moveTo>
                        <a:lnTo>
                          <a:pt x="22" y="22"/>
                        </a:lnTo>
                        <a:lnTo>
                          <a:pt x="32" y="12"/>
                        </a:lnTo>
                        <a:lnTo>
                          <a:pt x="34" y="7"/>
                        </a:lnTo>
                        <a:lnTo>
                          <a:pt x="37" y="7"/>
                        </a:lnTo>
                        <a:lnTo>
                          <a:pt x="39" y="7"/>
                        </a:lnTo>
                        <a:lnTo>
                          <a:pt x="42" y="3"/>
                        </a:lnTo>
                        <a:lnTo>
                          <a:pt x="42" y="0"/>
                        </a:lnTo>
                        <a:lnTo>
                          <a:pt x="44" y="0"/>
                        </a:lnTo>
                        <a:lnTo>
                          <a:pt x="47" y="0"/>
                        </a:lnTo>
                        <a:lnTo>
                          <a:pt x="49" y="0"/>
                        </a:lnTo>
                        <a:lnTo>
                          <a:pt x="49" y="3"/>
                        </a:lnTo>
                        <a:lnTo>
                          <a:pt x="49" y="0"/>
                        </a:lnTo>
                        <a:lnTo>
                          <a:pt x="51" y="0"/>
                        </a:lnTo>
                        <a:lnTo>
                          <a:pt x="54" y="3"/>
                        </a:lnTo>
                        <a:lnTo>
                          <a:pt x="56" y="5"/>
                        </a:lnTo>
                        <a:lnTo>
                          <a:pt x="59" y="7"/>
                        </a:lnTo>
                        <a:lnTo>
                          <a:pt x="61" y="7"/>
                        </a:lnTo>
                        <a:lnTo>
                          <a:pt x="64" y="10"/>
                        </a:lnTo>
                        <a:lnTo>
                          <a:pt x="66" y="10"/>
                        </a:lnTo>
                        <a:lnTo>
                          <a:pt x="66" y="12"/>
                        </a:lnTo>
                        <a:lnTo>
                          <a:pt x="69" y="12"/>
                        </a:lnTo>
                        <a:lnTo>
                          <a:pt x="69" y="15"/>
                        </a:lnTo>
                        <a:lnTo>
                          <a:pt x="69" y="17"/>
                        </a:lnTo>
                        <a:lnTo>
                          <a:pt x="69" y="20"/>
                        </a:lnTo>
                        <a:lnTo>
                          <a:pt x="69" y="22"/>
                        </a:lnTo>
                        <a:lnTo>
                          <a:pt x="69" y="25"/>
                        </a:lnTo>
                        <a:lnTo>
                          <a:pt x="71" y="25"/>
                        </a:lnTo>
                        <a:lnTo>
                          <a:pt x="71" y="27"/>
                        </a:lnTo>
                        <a:lnTo>
                          <a:pt x="73" y="30"/>
                        </a:lnTo>
                        <a:lnTo>
                          <a:pt x="73" y="32"/>
                        </a:lnTo>
                        <a:lnTo>
                          <a:pt x="73" y="34"/>
                        </a:lnTo>
                        <a:lnTo>
                          <a:pt x="73" y="37"/>
                        </a:lnTo>
                        <a:lnTo>
                          <a:pt x="76" y="37"/>
                        </a:lnTo>
                        <a:lnTo>
                          <a:pt x="76" y="39"/>
                        </a:lnTo>
                        <a:lnTo>
                          <a:pt x="78" y="39"/>
                        </a:lnTo>
                        <a:lnTo>
                          <a:pt x="78" y="42"/>
                        </a:lnTo>
                        <a:lnTo>
                          <a:pt x="81" y="42"/>
                        </a:lnTo>
                        <a:lnTo>
                          <a:pt x="81" y="44"/>
                        </a:lnTo>
                        <a:lnTo>
                          <a:pt x="83" y="44"/>
                        </a:lnTo>
                        <a:lnTo>
                          <a:pt x="86" y="44"/>
                        </a:lnTo>
                        <a:lnTo>
                          <a:pt x="86" y="47"/>
                        </a:lnTo>
                        <a:lnTo>
                          <a:pt x="88" y="47"/>
                        </a:lnTo>
                        <a:lnTo>
                          <a:pt x="88" y="49"/>
                        </a:lnTo>
                        <a:lnTo>
                          <a:pt x="91" y="49"/>
                        </a:lnTo>
                        <a:lnTo>
                          <a:pt x="93" y="49"/>
                        </a:lnTo>
                        <a:lnTo>
                          <a:pt x="93" y="52"/>
                        </a:lnTo>
                        <a:lnTo>
                          <a:pt x="95" y="52"/>
                        </a:lnTo>
                        <a:lnTo>
                          <a:pt x="98" y="52"/>
                        </a:lnTo>
                        <a:lnTo>
                          <a:pt x="100" y="52"/>
                        </a:lnTo>
                        <a:lnTo>
                          <a:pt x="103" y="52"/>
                        </a:lnTo>
                        <a:lnTo>
                          <a:pt x="103" y="54"/>
                        </a:lnTo>
                        <a:lnTo>
                          <a:pt x="105" y="54"/>
                        </a:lnTo>
                        <a:lnTo>
                          <a:pt x="108" y="54"/>
                        </a:lnTo>
                        <a:lnTo>
                          <a:pt x="110" y="54"/>
                        </a:lnTo>
                        <a:lnTo>
                          <a:pt x="110" y="52"/>
                        </a:lnTo>
                        <a:lnTo>
                          <a:pt x="113" y="52"/>
                        </a:lnTo>
                        <a:lnTo>
                          <a:pt x="115" y="52"/>
                        </a:lnTo>
                        <a:lnTo>
                          <a:pt x="115" y="49"/>
                        </a:lnTo>
                        <a:lnTo>
                          <a:pt x="117" y="49"/>
                        </a:lnTo>
                        <a:lnTo>
                          <a:pt x="120" y="49"/>
                        </a:lnTo>
                        <a:lnTo>
                          <a:pt x="122" y="49"/>
                        </a:lnTo>
                        <a:lnTo>
                          <a:pt x="125" y="49"/>
                        </a:lnTo>
                        <a:lnTo>
                          <a:pt x="125" y="52"/>
                        </a:lnTo>
                        <a:lnTo>
                          <a:pt x="130" y="54"/>
                        </a:lnTo>
                        <a:lnTo>
                          <a:pt x="166" y="78"/>
                        </a:lnTo>
                        <a:lnTo>
                          <a:pt x="191" y="88"/>
                        </a:lnTo>
                        <a:lnTo>
                          <a:pt x="215" y="96"/>
                        </a:lnTo>
                        <a:lnTo>
                          <a:pt x="228" y="100"/>
                        </a:lnTo>
                        <a:lnTo>
                          <a:pt x="235" y="103"/>
                        </a:lnTo>
                        <a:lnTo>
                          <a:pt x="257" y="91"/>
                        </a:lnTo>
                        <a:lnTo>
                          <a:pt x="262" y="96"/>
                        </a:lnTo>
                        <a:lnTo>
                          <a:pt x="267" y="96"/>
                        </a:lnTo>
                        <a:lnTo>
                          <a:pt x="272" y="98"/>
                        </a:lnTo>
                        <a:lnTo>
                          <a:pt x="274" y="100"/>
                        </a:lnTo>
                        <a:lnTo>
                          <a:pt x="277" y="103"/>
                        </a:lnTo>
                        <a:lnTo>
                          <a:pt x="277" y="105"/>
                        </a:lnTo>
                        <a:lnTo>
                          <a:pt x="277" y="108"/>
                        </a:lnTo>
                        <a:lnTo>
                          <a:pt x="279" y="110"/>
                        </a:lnTo>
                        <a:lnTo>
                          <a:pt x="281" y="113"/>
                        </a:lnTo>
                        <a:lnTo>
                          <a:pt x="284" y="113"/>
                        </a:lnTo>
                        <a:lnTo>
                          <a:pt x="286" y="110"/>
                        </a:lnTo>
                        <a:lnTo>
                          <a:pt x="289" y="110"/>
                        </a:lnTo>
                        <a:lnTo>
                          <a:pt x="291" y="110"/>
                        </a:lnTo>
                        <a:lnTo>
                          <a:pt x="294" y="110"/>
                        </a:lnTo>
                        <a:lnTo>
                          <a:pt x="296" y="110"/>
                        </a:lnTo>
                        <a:lnTo>
                          <a:pt x="299" y="110"/>
                        </a:lnTo>
                        <a:lnTo>
                          <a:pt x="301" y="110"/>
                        </a:lnTo>
                        <a:lnTo>
                          <a:pt x="306" y="110"/>
                        </a:lnTo>
                        <a:lnTo>
                          <a:pt x="308" y="110"/>
                        </a:lnTo>
                        <a:lnTo>
                          <a:pt x="311" y="113"/>
                        </a:lnTo>
                        <a:lnTo>
                          <a:pt x="313" y="115"/>
                        </a:lnTo>
                        <a:lnTo>
                          <a:pt x="313" y="118"/>
                        </a:lnTo>
                        <a:lnTo>
                          <a:pt x="316" y="118"/>
                        </a:lnTo>
                        <a:lnTo>
                          <a:pt x="316" y="120"/>
                        </a:lnTo>
                        <a:lnTo>
                          <a:pt x="316" y="123"/>
                        </a:lnTo>
                        <a:lnTo>
                          <a:pt x="313" y="123"/>
                        </a:lnTo>
                        <a:lnTo>
                          <a:pt x="313" y="125"/>
                        </a:lnTo>
                        <a:lnTo>
                          <a:pt x="311" y="125"/>
                        </a:lnTo>
                        <a:lnTo>
                          <a:pt x="308" y="125"/>
                        </a:lnTo>
                        <a:lnTo>
                          <a:pt x="308" y="127"/>
                        </a:lnTo>
                        <a:lnTo>
                          <a:pt x="308" y="130"/>
                        </a:lnTo>
                        <a:lnTo>
                          <a:pt x="311" y="130"/>
                        </a:lnTo>
                        <a:lnTo>
                          <a:pt x="311" y="132"/>
                        </a:lnTo>
                        <a:lnTo>
                          <a:pt x="311" y="135"/>
                        </a:lnTo>
                        <a:lnTo>
                          <a:pt x="311" y="137"/>
                        </a:lnTo>
                        <a:lnTo>
                          <a:pt x="311" y="140"/>
                        </a:lnTo>
                        <a:lnTo>
                          <a:pt x="311" y="142"/>
                        </a:lnTo>
                        <a:lnTo>
                          <a:pt x="313" y="142"/>
                        </a:lnTo>
                        <a:lnTo>
                          <a:pt x="318" y="142"/>
                        </a:lnTo>
                        <a:lnTo>
                          <a:pt x="318" y="145"/>
                        </a:lnTo>
                        <a:lnTo>
                          <a:pt x="321" y="145"/>
                        </a:lnTo>
                        <a:lnTo>
                          <a:pt x="323" y="145"/>
                        </a:lnTo>
                        <a:lnTo>
                          <a:pt x="323" y="147"/>
                        </a:lnTo>
                        <a:lnTo>
                          <a:pt x="328" y="147"/>
                        </a:lnTo>
                        <a:lnTo>
                          <a:pt x="330" y="149"/>
                        </a:lnTo>
                        <a:lnTo>
                          <a:pt x="333" y="149"/>
                        </a:lnTo>
                        <a:lnTo>
                          <a:pt x="335" y="149"/>
                        </a:lnTo>
                        <a:lnTo>
                          <a:pt x="338" y="149"/>
                        </a:lnTo>
                        <a:lnTo>
                          <a:pt x="340" y="149"/>
                        </a:lnTo>
                        <a:lnTo>
                          <a:pt x="340" y="152"/>
                        </a:lnTo>
                        <a:lnTo>
                          <a:pt x="343" y="154"/>
                        </a:lnTo>
                        <a:lnTo>
                          <a:pt x="345" y="154"/>
                        </a:lnTo>
                        <a:lnTo>
                          <a:pt x="345" y="157"/>
                        </a:lnTo>
                        <a:lnTo>
                          <a:pt x="348" y="157"/>
                        </a:lnTo>
                        <a:lnTo>
                          <a:pt x="350" y="157"/>
                        </a:lnTo>
                        <a:lnTo>
                          <a:pt x="350" y="154"/>
                        </a:lnTo>
                        <a:lnTo>
                          <a:pt x="352" y="154"/>
                        </a:lnTo>
                        <a:lnTo>
                          <a:pt x="355" y="154"/>
                        </a:lnTo>
                        <a:lnTo>
                          <a:pt x="355" y="157"/>
                        </a:lnTo>
                        <a:lnTo>
                          <a:pt x="360" y="157"/>
                        </a:lnTo>
                        <a:lnTo>
                          <a:pt x="360" y="159"/>
                        </a:lnTo>
                        <a:lnTo>
                          <a:pt x="362" y="159"/>
                        </a:lnTo>
                        <a:lnTo>
                          <a:pt x="365" y="162"/>
                        </a:lnTo>
                        <a:lnTo>
                          <a:pt x="370" y="164"/>
                        </a:lnTo>
                        <a:lnTo>
                          <a:pt x="372" y="167"/>
                        </a:lnTo>
                        <a:lnTo>
                          <a:pt x="374" y="167"/>
                        </a:lnTo>
                        <a:lnTo>
                          <a:pt x="370" y="169"/>
                        </a:lnTo>
                        <a:lnTo>
                          <a:pt x="367" y="169"/>
                        </a:lnTo>
                        <a:lnTo>
                          <a:pt x="365" y="169"/>
                        </a:lnTo>
                        <a:lnTo>
                          <a:pt x="362" y="167"/>
                        </a:lnTo>
                        <a:lnTo>
                          <a:pt x="360" y="167"/>
                        </a:lnTo>
                        <a:lnTo>
                          <a:pt x="357" y="167"/>
                        </a:lnTo>
                        <a:lnTo>
                          <a:pt x="355" y="167"/>
                        </a:lnTo>
                        <a:lnTo>
                          <a:pt x="352" y="167"/>
                        </a:lnTo>
                        <a:lnTo>
                          <a:pt x="350" y="167"/>
                        </a:lnTo>
                        <a:lnTo>
                          <a:pt x="348" y="167"/>
                        </a:lnTo>
                        <a:lnTo>
                          <a:pt x="345" y="167"/>
                        </a:lnTo>
                        <a:lnTo>
                          <a:pt x="343" y="164"/>
                        </a:lnTo>
                        <a:lnTo>
                          <a:pt x="340" y="164"/>
                        </a:lnTo>
                        <a:lnTo>
                          <a:pt x="338" y="164"/>
                        </a:lnTo>
                        <a:lnTo>
                          <a:pt x="335" y="164"/>
                        </a:lnTo>
                        <a:lnTo>
                          <a:pt x="333" y="164"/>
                        </a:lnTo>
                        <a:lnTo>
                          <a:pt x="330" y="164"/>
                        </a:lnTo>
                        <a:lnTo>
                          <a:pt x="328" y="162"/>
                        </a:lnTo>
                        <a:lnTo>
                          <a:pt x="326" y="159"/>
                        </a:lnTo>
                        <a:lnTo>
                          <a:pt x="326" y="162"/>
                        </a:lnTo>
                        <a:lnTo>
                          <a:pt x="323" y="162"/>
                        </a:lnTo>
                        <a:lnTo>
                          <a:pt x="323" y="159"/>
                        </a:lnTo>
                        <a:lnTo>
                          <a:pt x="321" y="159"/>
                        </a:lnTo>
                        <a:lnTo>
                          <a:pt x="318" y="157"/>
                        </a:lnTo>
                        <a:lnTo>
                          <a:pt x="316" y="154"/>
                        </a:lnTo>
                        <a:lnTo>
                          <a:pt x="313" y="152"/>
                        </a:lnTo>
                        <a:lnTo>
                          <a:pt x="311" y="152"/>
                        </a:lnTo>
                        <a:lnTo>
                          <a:pt x="308" y="152"/>
                        </a:lnTo>
                        <a:lnTo>
                          <a:pt x="306" y="152"/>
                        </a:lnTo>
                        <a:lnTo>
                          <a:pt x="306" y="154"/>
                        </a:lnTo>
                        <a:lnTo>
                          <a:pt x="306" y="157"/>
                        </a:lnTo>
                        <a:lnTo>
                          <a:pt x="306" y="159"/>
                        </a:lnTo>
                        <a:lnTo>
                          <a:pt x="303" y="162"/>
                        </a:lnTo>
                        <a:lnTo>
                          <a:pt x="301" y="162"/>
                        </a:lnTo>
                        <a:lnTo>
                          <a:pt x="299" y="159"/>
                        </a:lnTo>
                        <a:lnTo>
                          <a:pt x="296" y="162"/>
                        </a:lnTo>
                        <a:lnTo>
                          <a:pt x="296" y="164"/>
                        </a:lnTo>
                        <a:lnTo>
                          <a:pt x="294" y="167"/>
                        </a:lnTo>
                        <a:lnTo>
                          <a:pt x="296" y="169"/>
                        </a:lnTo>
                        <a:lnTo>
                          <a:pt x="299" y="169"/>
                        </a:lnTo>
                        <a:lnTo>
                          <a:pt x="299" y="171"/>
                        </a:lnTo>
                        <a:lnTo>
                          <a:pt x="299" y="174"/>
                        </a:lnTo>
                        <a:lnTo>
                          <a:pt x="296" y="174"/>
                        </a:lnTo>
                        <a:lnTo>
                          <a:pt x="296" y="171"/>
                        </a:lnTo>
                        <a:lnTo>
                          <a:pt x="294" y="174"/>
                        </a:lnTo>
                        <a:lnTo>
                          <a:pt x="296" y="179"/>
                        </a:lnTo>
                        <a:lnTo>
                          <a:pt x="299" y="181"/>
                        </a:lnTo>
                        <a:lnTo>
                          <a:pt x="299" y="184"/>
                        </a:lnTo>
                        <a:lnTo>
                          <a:pt x="299" y="186"/>
                        </a:lnTo>
                        <a:lnTo>
                          <a:pt x="296" y="186"/>
                        </a:lnTo>
                        <a:lnTo>
                          <a:pt x="294" y="189"/>
                        </a:lnTo>
                        <a:lnTo>
                          <a:pt x="294" y="191"/>
                        </a:lnTo>
                        <a:lnTo>
                          <a:pt x="291" y="191"/>
                        </a:lnTo>
                        <a:lnTo>
                          <a:pt x="289" y="189"/>
                        </a:lnTo>
                        <a:lnTo>
                          <a:pt x="289" y="191"/>
                        </a:lnTo>
                        <a:lnTo>
                          <a:pt x="286" y="191"/>
                        </a:lnTo>
                        <a:lnTo>
                          <a:pt x="286" y="193"/>
                        </a:lnTo>
                        <a:lnTo>
                          <a:pt x="289" y="193"/>
                        </a:lnTo>
                        <a:lnTo>
                          <a:pt x="289" y="196"/>
                        </a:lnTo>
                        <a:lnTo>
                          <a:pt x="289" y="198"/>
                        </a:lnTo>
                        <a:lnTo>
                          <a:pt x="286" y="198"/>
                        </a:lnTo>
                        <a:lnTo>
                          <a:pt x="284" y="201"/>
                        </a:lnTo>
                        <a:lnTo>
                          <a:pt x="284" y="203"/>
                        </a:lnTo>
                        <a:lnTo>
                          <a:pt x="281" y="203"/>
                        </a:lnTo>
                        <a:lnTo>
                          <a:pt x="281" y="206"/>
                        </a:lnTo>
                        <a:lnTo>
                          <a:pt x="279" y="206"/>
                        </a:lnTo>
                        <a:lnTo>
                          <a:pt x="279" y="203"/>
                        </a:lnTo>
                        <a:lnTo>
                          <a:pt x="277" y="201"/>
                        </a:lnTo>
                        <a:lnTo>
                          <a:pt x="274" y="201"/>
                        </a:lnTo>
                        <a:lnTo>
                          <a:pt x="272" y="203"/>
                        </a:lnTo>
                        <a:lnTo>
                          <a:pt x="269" y="206"/>
                        </a:lnTo>
                        <a:lnTo>
                          <a:pt x="267" y="206"/>
                        </a:lnTo>
                        <a:lnTo>
                          <a:pt x="267" y="208"/>
                        </a:lnTo>
                        <a:lnTo>
                          <a:pt x="264" y="211"/>
                        </a:lnTo>
                        <a:lnTo>
                          <a:pt x="262" y="211"/>
                        </a:lnTo>
                        <a:lnTo>
                          <a:pt x="262" y="208"/>
                        </a:lnTo>
                        <a:lnTo>
                          <a:pt x="259" y="208"/>
                        </a:lnTo>
                        <a:lnTo>
                          <a:pt x="257" y="208"/>
                        </a:lnTo>
                        <a:lnTo>
                          <a:pt x="255" y="211"/>
                        </a:lnTo>
                        <a:lnTo>
                          <a:pt x="252" y="211"/>
                        </a:lnTo>
                        <a:lnTo>
                          <a:pt x="250" y="213"/>
                        </a:lnTo>
                        <a:lnTo>
                          <a:pt x="250" y="216"/>
                        </a:lnTo>
                        <a:lnTo>
                          <a:pt x="247" y="216"/>
                        </a:lnTo>
                        <a:lnTo>
                          <a:pt x="245" y="218"/>
                        </a:lnTo>
                        <a:lnTo>
                          <a:pt x="242" y="218"/>
                        </a:lnTo>
                        <a:lnTo>
                          <a:pt x="242" y="220"/>
                        </a:lnTo>
                        <a:lnTo>
                          <a:pt x="242" y="223"/>
                        </a:lnTo>
                        <a:lnTo>
                          <a:pt x="242" y="225"/>
                        </a:lnTo>
                        <a:lnTo>
                          <a:pt x="240" y="228"/>
                        </a:lnTo>
                        <a:lnTo>
                          <a:pt x="240" y="230"/>
                        </a:lnTo>
                        <a:lnTo>
                          <a:pt x="237" y="233"/>
                        </a:lnTo>
                        <a:lnTo>
                          <a:pt x="235" y="233"/>
                        </a:lnTo>
                        <a:lnTo>
                          <a:pt x="230" y="230"/>
                        </a:lnTo>
                        <a:lnTo>
                          <a:pt x="228" y="230"/>
                        </a:lnTo>
                        <a:lnTo>
                          <a:pt x="225" y="230"/>
                        </a:lnTo>
                        <a:lnTo>
                          <a:pt x="225" y="233"/>
                        </a:lnTo>
                        <a:lnTo>
                          <a:pt x="228" y="235"/>
                        </a:lnTo>
                        <a:lnTo>
                          <a:pt x="230" y="235"/>
                        </a:lnTo>
                        <a:lnTo>
                          <a:pt x="230" y="240"/>
                        </a:lnTo>
                        <a:lnTo>
                          <a:pt x="233" y="240"/>
                        </a:lnTo>
                        <a:lnTo>
                          <a:pt x="233" y="242"/>
                        </a:lnTo>
                        <a:lnTo>
                          <a:pt x="235" y="242"/>
                        </a:lnTo>
                        <a:lnTo>
                          <a:pt x="235" y="247"/>
                        </a:lnTo>
                        <a:lnTo>
                          <a:pt x="233" y="250"/>
                        </a:lnTo>
                        <a:lnTo>
                          <a:pt x="233" y="252"/>
                        </a:lnTo>
                        <a:lnTo>
                          <a:pt x="228" y="247"/>
                        </a:lnTo>
                        <a:lnTo>
                          <a:pt x="225" y="247"/>
                        </a:lnTo>
                        <a:lnTo>
                          <a:pt x="225" y="245"/>
                        </a:lnTo>
                        <a:lnTo>
                          <a:pt x="223" y="245"/>
                        </a:lnTo>
                        <a:lnTo>
                          <a:pt x="220" y="245"/>
                        </a:lnTo>
                        <a:lnTo>
                          <a:pt x="220" y="242"/>
                        </a:lnTo>
                        <a:lnTo>
                          <a:pt x="218" y="242"/>
                        </a:lnTo>
                        <a:lnTo>
                          <a:pt x="218" y="240"/>
                        </a:lnTo>
                        <a:lnTo>
                          <a:pt x="215" y="240"/>
                        </a:lnTo>
                        <a:lnTo>
                          <a:pt x="215" y="238"/>
                        </a:lnTo>
                        <a:lnTo>
                          <a:pt x="213" y="238"/>
                        </a:lnTo>
                        <a:lnTo>
                          <a:pt x="213" y="235"/>
                        </a:lnTo>
                        <a:lnTo>
                          <a:pt x="210" y="235"/>
                        </a:lnTo>
                        <a:lnTo>
                          <a:pt x="208" y="235"/>
                        </a:lnTo>
                        <a:lnTo>
                          <a:pt x="208" y="233"/>
                        </a:lnTo>
                        <a:lnTo>
                          <a:pt x="206" y="233"/>
                        </a:lnTo>
                        <a:lnTo>
                          <a:pt x="206" y="230"/>
                        </a:lnTo>
                        <a:lnTo>
                          <a:pt x="206" y="233"/>
                        </a:lnTo>
                        <a:lnTo>
                          <a:pt x="203" y="233"/>
                        </a:lnTo>
                        <a:lnTo>
                          <a:pt x="201" y="233"/>
                        </a:lnTo>
                        <a:lnTo>
                          <a:pt x="201" y="230"/>
                        </a:lnTo>
                        <a:lnTo>
                          <a:pt x="198" y="230"/>
                        </a:lnTo>
                        <a:lnTo>
                          <a:pt x="198" y="228"/>
                        </a:lnTo>
                        <a:lnTo>
                          <a:pt x="196" y="228"/>
                        </a:lnTo>
                        <a:lnTo>
                          <a:pt x="196" y="225"/>
                        </a:lnTo>
                        <a:lnTo>
                          <a:pt x="196" y="223"/>
                        </a:lnTo>
                        <a:lnTo>
                          <a:pt x="193" y="223"/>
                        </a:lnTo>
                        <a:lnTo>
                          <a:pt x="196" y="223"/>
                        </a:lnTo>
                        <a:lnTo>
                          <a:pt x="193" y="220"/>
                        </a:lnTo>
                        <a:lnTo>
                          <a:pt x="193" y="218"/>
                        </a:lnTo>
                        <a:lnTo>
                          <a:pt x="191" y="218"/>
                        </a:lnTo>
                        <a:lnTo>
                          <a:pt x="191" y="216"/>
                        </a:lnTo>
                        <a:lnTo>
                          <a:pt x="188" y="216"/>
                        </a:lnTo>
                        <a:lnTo>
                          <a:pt x="191" y="213"/>
                        </a:lnTo>
                        <a:lnTo>
                          <a:pt x="188" y="213"/>
                        </a:lnTo>
                        <a:lnTo>
                          <a:pt x="188" y="211"/>
                        </a:lnTo>
                        <a:lnTo>
                          <a:pt x="186" y="211"/>
                        </a:lnTo>
                        <a:lnTo>
                          <a:pt x="186" y="213"/>
                        </a:lnTo>
                        <a:lnTo>
                          <a:pt x="184" y="213"/>
                        </a:lnTo>
                        <a:lnTo>
                          <a:pt x="184" y="211"/>
                        </a:lnTo>
                        <a:lnTo>
                          <a:pt x="181" y="211"/>
                        </a:lnTo>
                        <a:lnTo>
                          <a:pt x="179" y="211"/>
                        </a:lnTo>
                        <a:lnTo>
                          <a:pt x="176" y="208"/>
                        </a:lnTo>
                        <a:lnTo>
                          <a:pt x="176" y="206"/>
                        </a:lnTo>
                        <a:lnTo>
                          <a:pt x="174" y="206"/>
                        </a:lnTo>
                        <a:lnTo>
                          <a:pt x="171" y="206"/>
                        </a:lnTo>
                        <a:lnTo>
                          <a:pt x="171" y="203"/>
                        </a:lnTo>
                        <a:lnTo>
                          <a:pt x="169" y="203"/>
                        </a:lnTo>
                        <a:lnTo>
                          <a:pt x="169" y="201"/>
                        </a:lnTo>
                        <a:lnTo>
                          <a:pt x="166" y="201"/>
                        </a:lnTo>
                        <a:lnTo>
                          <a:pt x="166" y="198"/>
                        </a:lnTo>
                        <a:lnTo>
                          <a:pt x="164" y="198"/>
                        </a:lnTo>
                        <a:lnTo>
                          <a:pt x="162" y="198"/>
                        </a:lnTo>
                        <a:lnTo>
                          <a:pt x="159" y="198"/>
                        </a:lnTo>
                        <a:lnTo>
                          <a:pt x="157" y="198"/>
                        </a:lnTo>
                        <a:lnTo>
                          <a:pt x="157" y="196"/>
                        </a:lnTo>
                        <a:lnTo>
                          <a:pt x="154" y="196"/>
                        </a:lnTo>
                        <a:lnTo>
                          <a:pt x="154" y="193"/>
                        </a:lnTo>
                        <a:lnTo>
                          <a:pt x="152" y="193"/>
                        </a:lnTo>
                        <a:lnTo>
                          <a:pt x="149" y="193"/>
                        </a:lnTo>
                        <a:lnTo>
                          <a:pt x="147" y="193"/>
                        </a:lnTo>
                        <a:lnTo>
                          <a:pt x="144" y="193"/>
                        </a:lnTo>
                        <a:lnTo>
                          <a:pt x="144" y="191"/>
                        </a:lnTo>
                        <a:lnTo>
                          <a:pt x="144" y="189"/>
                        </a:lnTo>
                        <a:lnTo>
                          <a:pt x="147" y="186"/>
                        </a:lnTo>
                        <a:lnTo>
                          <a:pt x="147" y="184"/>
                        </a:lnTo>
                        <a:lnTo>
                          <a:pt x="144" y="184"/>
                        </a:lnTo>
                        <a:lnTo>
                          <a:pt x="144" y="181"/>
                        </a:lnTo>
                        <a:lnTo>
                          <a:pt x="144" y="179"/>
                        </a:lnTo>
                        <a:lnTo>
                          <a:pt x="142" y="179"/>
                        </a:lnTo>
                        <a:lnTo>
                          <a:pt x="140" y="179"/>
                        </a:lnTo>
                        <a:lnTo>
                          <a:pt x="137" y="179"/>
                        </a:lnTo>
                        <a:lnTo>
                          <a:pt x="135" y="179"/>
                        </a:lnTo>
                        <a:lnTo>
                          <a:pt x="135" y="176"/>
                        </a:lnTo>
                        <a:lnTo>
                          <a:pt x="132" y="176"/>
                        </a:lnTo>
                        <a:lnTo>
                          <a:pt x="130" y="176"/>
                        </a:lnTo>
                        <a:lnTo>
                          <a:pt x="130" y="174"/>
                        </a:lnTo>
                        <a:lnTo>
                          <a:pt x="127" y="174"/>
                        </a:lnTo>
                        <a:lnTo>
                          <a:pt x="125" y="174"/>
                        </a:lnTo>
                        <a:lnTo>
                          <a:pt x="125" y="171"/>
                        </a:lnTo>
                        <a:lnTo>
                          <a:pt x="122" y="171"/>
                        </a:lnTo>
                        <a:lnTo>
                          <a:pt x="122" y="169"/>
                        </a:lnTo>
                        <a:lnTo>
                          <a:pt x="122" y="167"/>
                        </a:lnTo>
                        <a:lnTo>
                          <a:pt x="120" y="167"/>
                        </a:lnTo>
                        <a:lnTo>
                          <a:pt x="117" y="164"/>
                        </a:lnTo>
                        <a:lnTo>
                          <a:pt x="117" y="162"/>
                        </a:lnTo>
                        <a:lnTo>
                          <a:pt x="115" y="162"/>
                        </a:lnTo>
                        <a:lnTo>
                          <a:pt x="115" y="159"/>
                        </a:lnTo>
                        <a:lnTo>
                          <a:pt x="113" y="157"/>
                        </a:lnTo>
                        <a:lnTo>
                          <a:pt x="113" y="154"/>
                        </a:lnTo>
                        <a:lnTo>
                          <a:pt x="113" y="152"/>
                        </a:lnTo>
                        <a:lnTo>
                          <a:pt x="113" y="149"/>
                        </a:lnTo>
                        <a:lnTo>
                          <a:pt x="113" y="147"/>
                        </a:lnTo>
                        <a:lnTo>
                          <a:pt x="110" y="147"/>
                        </a:lnTo>
                        <a:lnTo>
                          <a:pt x="110" y="145"/>
                        </a:lnTo>
                        <a:lnTo>
                          <a:pt x="108" y="142"/>
                        </a:lnTo>
                        <a:lnTo>
                          <a:pt x="108" y="140"/>
                        </a:lnTo>
                        <a:lnTo>
                          <a:pt x="105" y="140"/>
                        </a:lnTo>
                        <a:lnTo>
                          <a:pt x="103" y="140"/>
                        </a:lnTo>
                        <a:lnTo>
                          <a:pt x="103" y="137"/>
                        </a:lnTo>
                        <a:lnTo>
                          <a:pt x="103" y="135"/>
                        </a:lnTo>
                        <a:lnTo>
                          <a:pt x="103" y="132"/>
                        </a:lnTo>
                        <a:lnTo>
                          <a:pt x="105" y="132"/>
                        </a:lnTo>
                        <a:lnTo>
                          <a:pt x="103" y="130"/>
                        </a:lnTo>
                        <a:lnTo>
                          <a:pt x="103" y="127"/>
                        </a:lnTo>
                        <a:lnTo>
                          <a:pt x="100" y="127"/>
                        </a:lnTo>
                        <a:lnTo>
                          <a:pt x="100" y="125"/>
                        </a:lnTo>
                        <a:lnTo>
                          <a:pt x="100" y="123"/>
                        </a:lnTo>
                        <a:lnTo>
                          <a:pt x="100" y="120"/>
                        </a:lnTo>
                        <a:lnTo>
                          <a:pt x="100" y="118"/>
                        </a:lnTo>
                        <a:lnTo>
                          <a:pt x="100" y="115"/>
                        </a:lnTo>
                        <a:lnTo>
                          <a:pt x="98" y="108"/>
                        </a:lnTo>
                        <a:lnTo>
                          <a:pt x="42" y="76"/>
                        </a:lnTo>
                        <a:lnTo>
                          <a:pt x="15" y="52"/>
                        </a:lnTo>
                        <a:lnTo>
                          <a:pt x="15" y="49"/>
                        </a:lnTo>
                        <a:lnTo>
                          <a:pt x="12" y="49"/>
                        </a:lnTo>
                        <a:lnTo>
                          <a:pt x="0" y="39"/>
                        </a:lnTo>
                        <a:close/>
                      </a:path>
                    </a:pathLst>
                  </a:custGeom>
                  <a:solidFill>
                    <a:srgbClr val="669900">
                      <a:alpha val="25000"/>
                    </a:srgbClr>
                  </a:solidFill>
                  <a:ln w="3175">
                    <a:noFill/>
                    <a:prstDash val="solid"/>
                    <a:round/>
                    <a:headEnd/>
                    <a:tailEnd/>
                  </a:ln>
                </p:spPr>
                <p:txBody>
                  <a:bodyPr/>
                  <a:lstStyle/>
                  <a:p>
                    <a:endParaRPr lang="es-SV"/>
                  </a:p>
                </p:txBody>
              </p:sp>
              <p:sp>
                <p:nvSpPr>
                  <p:cNvPr id="150578" name="Freeform 3122"/>
                  <p:cNvSpPr>
                    <a:spLocks/>
                  </p:cNvSpPr>
                  <p:nvPr/>
                </p:nvSpPr>
                <p:spPr bwMode="auto">
                  <a:xfrm>
                    <a:off x="2102" y="1271"/>
                    <a:ext cx="308" cy="186"/>
                  </a:xfrm>
                  <a:custGeom>
                    <a:avLst/>
                    <a:gdLst/>
                    <a:ahLst/>
                    <a:cxnLst>
                      <a:cxn ang="0">
                        <a:pos x="254" y="5"/>
                      </a:cxn>
                      <a:cxn ang="0">
                        <a:pos x="262" y="8"/>
                      </a:cxn>
                      <a:cxn ang="0">
                        <a:pos x="267" y="12"/>
                      </a:cxn>
                      <a:cxn ang="0">
                        <a:pos x="274" y="15"/>
                      </a:cxn>
                      <a:cxn ang="0">
                        <a:pos x="279" y="20"/>
                      </a:cxn>
                      <a:cxn ang="0">
                        <a:pos x="284" y="25"/>
                      </a:cxn>
                      <a:cxn ang="0">
                        <a:pos x="286" y="32"/>
                      </a:cxn>
                      <a:cxn ang="0">
                        <a:pos x="289" y="42"/>
                      </a:cxn>
                      <a:cxn ang="0">
                        <a:pos x="294" y="47"/>
                      </a:cxn>
                      <a:cxn ang="0">
                        <a:pos x="296" y="54"/>
                      </a:cxn>
                      <a:cxn ang="0">
                        <a:pos x="298" y="61"/>
                      </a:cxn>
                      <a:cxn ang="0">
                        <a:pos x="303" y="69"/>
                      </a:cxn>
                      <a:cxn ang="0">
                        <a:pos x="303" y="74"/>
                      </a:cxn>
                      <a:cxn ang="0">
                        <a:pos x="303" y="83"/>
                      </a:cxn>
                      <a:cxn ang="0">
                        <a:pos x="303" y="88"/>
                      </a:cxn>
                      <a:cxn ang="0">
                        <a:pos x="306" y="96"/>
                      </a:cxn>
                      <a:cxn ang="0">
                        <a:pos x="306" y="101"/>
                      </a:cxn>
                      <a:cxn ang="0">
                        <a:pos x="308" y="110"/>
                      </a:cxn>
                      <a:cxn ang="0">
                        <a:pos x="303" y="115"/>
                      </a:cxn>
                      <a:cxn ang="0">
                        <a:pos x="301" y="123"/>
                      </a:cxn>
                      <a:cxn ang="0">
                        <a:pos x="286" y="118"/>
                      </a:cxn>
                      <a:cxn ang="0">
                        <a:pos x="259" y="118"/>
                      </a:cxn>
                      <a:cxn ang="0">
                        <a:pos x="232" y="91"/>
                      </a:cxn>
                      <a:cxn ang="0">
                        <a:pos x="210" y="96"/>
                      </a:cxn>
                      <a:cxn ang="0">
                        <a:pos x="191" y="125"/>
                      </a:cxn>
                      <a:cxn ang="0">
                        <a:pos x="152" y="186"/>
                      </a:cxn>
                      <a:cxn ang="0">
                        <a:pos x="127" y="176"/>
                      </a:cxn>
                      <a:cxn ang="0">
                        <a:pos x="105" y="169"/>
                      </a:cxn>
                      <a:cxn ang="0">
                        <a:pos x="64" y="174"/>
                      </a:cxn>
                      <a:cxn ang="0">
                        <a:pos x="27" y="176"/>
                      </a:cxn>
                      <a:cxn ang="0">
                        <a:pos x="10" y="174"/>
                      </a:cxn>
                      <a:cxn ang="0">
                        <a:pos x="0" y="135"/>
                      </a:cxn>
                      <a:cxn ang="0">
                        <a:pos x="5" y="127"/>
                      </a:cxn>
                      <a:cxn ang="0">
                        <a:pos x="5" y="123"/>
                      </a:cxn>
                      <a:cxn ang="0">
                        <a:pos x="12" y="120"/>
                      </a:cxn>
                      <a:cxn ang="0">
                        <a:pos x="12" y="113"/>
                      </a:cxn>
                      <a:cxn ang="0">
                        <a:pos x="15" y="108"/>
                      </a:cxn>
                      <a:cxn ang="0">
                        <a:pos x="10" y="101"/>
                      </a:cxn>
                      <a:cxn ang="0">
                        <a:pos x="17" y="96"/>
                      </a:cxn>
                      <a:cxn ang="0">
                        <a:pos x="22" y="88"/>
                      </a:cxn>
                      <a:cxn ang="0">
                        <a:pos x="29" y="86"/>
                      </a:cxn>
                      <a:cxn ang="0">
                        <a:pos x="39" y="93"/>
                      </a:cxn>
                      <a:cxn ang="0">
                        <a:pos x="44" y="96"/>
                      </a:cxn>
                      <a:cxn ang="0">
                        <a:pos x="54" y="98"/>
                      </a:cxn>
                      <a:cxn ang="0">
                        <a:pos x="64" y="101"/>
                      </a:cxn>
                      <a:cxn ang="0">
                        <a:pos x="73" y="101"/>
                      </a:cxn>
                      <a:cxn ang="0">
                        <a:pos x="83" y="103"/>
                      </a:cxn>
                      <a:cxn ang="0">
                        <a:pos x="95" y="101"/>
                      </a:cxn>
                      <a:cxn ang="0">
                        <a:pos x="105" y="103"/>
                      </a:cxn>
                      <a:cxn ang="0">
                        <a:pos x="115" y="103"/>
                      </a:cxn>
                      <a:cxn ang="0">
                        <a:pos x="159" y="61"/>
                      </a:cxn>
                      <a:cxn ang="0">
                        <a:pos x="250" y="3"/>
                      </a:cxn>
                    </a:cxnLst>
                    <a:rect l="0" t="0" r="r" b="b"/>
                    <a:pathLst>
                      <a:path w="308" h="186">
                        <a:moveTo>
                          <a:pt x="250" y="3"/>
                        </a:moveTo>
                        <a:lnTo>
                          <a:pt x="252" y="3"/>
                        </a:lnTo>
                        <a:lnTo>
                          <a:pt x="252" y="5"/>
                        </a:lnTo>
                        <a:lnTo>
                          <a:pt x="254" y="5"/>
                        </a:lnTo>
                        <a:lnTo>
                          <a:pt x="257" y="5"/>
                        </a:lnTo>
                        <a:lnTo>
                          <a:pt x="259" y="5"/>
                        </a:lnTo>
                        <a:lnTo>
                          <a:pt x="259" y="8"/>
                        </a:lnTo>
                        <a:lnTo>
                          <a:pt x="262" y="8"/>
                        </a:lnTo>
                        <a:lnTo>
                          <a:pt x="264" y="8"/>
                        </a:lnTo>
                        <a:lnTo>
                          <a:pt x="264" y="10"/>
                        </a:lnTo>
                        <a:lnTo>
                          <a:pt x="267" y="10"/>
                        </a:lnTo>
                        <a:lnTo>
                          <a:pt x="267" y="12"/>
                        </a:lnTo>
                        <a:lnTo>
                          <a:pt x="269" y="12"/>
                        </a:lnTo>
                        <a:lnTo>
                          <a:pt x="269" y="15"/>
                        </a:lnTo>
                        <a:lnTo>
                          <a:pt x="272" y="15"/>
                        </a:lnTo>
                        <a:lnTo>
                          <a:pt x="274" y="15"/>
                        </a:lnTo>
                        <a:lnTo>
                          <a:pt x="274" y="17"/>
                        </a:lnTo>
                        <a:lnTo>
                          <a:pt x="276" y="17"/>
                        </a:lnTo>
                        <a:lnTo>
                          <a:pt x="276" y="20"/>
                        </a:lnTo>
                        <a:lnTo>
                          <a:pt x="279" y="20"/>
                        </a:lnTo>
                        <a:lnTo>
                          <a:pt x="279" y="22"/>
                        </a:lnTo>
                        <a:lnTo>
                          <a:pt x="281" y="22"/>
                        </a:lnTo>
                        <a:lnTo>
                          <a:pt x="281" y="25"/>
                        </a:lnTo>
                        <a:lnTo>
                          <a:pt x="284" y="25"/>
                        </a:lnTo>
                        <a:lnTo>
                          <a:pt x="284" y="27"/>
                        </a:lnTo>
                        <a:lnTo>
                          <a:pt x="286" y="27"/>
                        </a:lnTo>
                        <a:lnTo>
                          <a:pt x="286" y="30"/>
                        </a:lnTo>
                        <a:lnTo>
                          <a:pt x="286" y="32"/>
                        </a:lnTo>
                        <a:lnTo>
                          <a:pt x="286" y="34"/>
                        </a:lnTo>
                        <a:lnTo>
                          <a:pt x="286" y="37"/>
                        </a:lnTo>
                        <a:lnTo>
                          <a:pt x="289" y="39"/>
                        </a:lnTo>
                        <a:lnTo>
                          <a:pt x="289" y="42"/>
                        </a:lnTo>
                        <a:lnTo>
                          <a:pt x="289" y="44"/>
                        </a:lnTo>
                        <a:lnTo>
                          <a:pt x="291" y="44"/>
                        </a:lnTo>
                        <a:lnTo>
                          <a:pt x="291" y="47"/>
                        </a:lnTo>
                        <a:lnTo>
                          <a:pt x="294" y="47"/>
                        </a:lnTo>
                        <a:lnTo>
                          <a:pt x="294" y="49"/>
                        </a:lnTo>
                        <a:lnTo>
                          <a:pt x="296" y="49"/>
                        </a:lnTo>
                        <a:lnTo>
                          <a:pt x="296" y="52"/>
                        </a:lnTo>
                        <a:lnTo>
                          <a:pt x="296" y="54"/>
                        </a:lnTo>
                        <a:lnTo>
                          <a:pt x="298" y="54"/>
                        </a:lnTo>
                        <a:lnTo>
                          <a:pt x="298" y="57"/>
                        </a:lnTo>
                        <a:lnTo>
                          <a:pt x="298" y="59"/>
                        </a:lnTo>
                        <a:lnTo>
                          <a:pt x="298" y="61"/>
                        </a:lnTo>
                        <a:lnTo>
                          <a:pt x="298" y="64"/>
                        </a:lnTo>
                        <a:lnTo>
                          <a:pt x="301" y="66"/>
                        </a:lnTo>
                        <a:lnTo>
                          <a:pt x="301" y="69"/>
                        </a:lnTo>
                        <a:lnTo>
                          <a:pt x="303" y="69"/>
                        </a:lnTo>
                        <a:lnTo>
                          <a:pt x="301" y="69"/>
                        </a:lnTo>
                        <a:lnTo>
                          <a:pt x="301" y="71"/>
                        </a:lnTo>
                        <a:lnTo>
                          <a:pt x="303" y="71"/>
                        </a:lnTo>
                        <a:lnTo>
                          <a:pt x="303" y="74"/>
                        </a:lnTo>
                        <a:lnTo>
                          <a:pt x="303" y="76"/>
                        </a:lnTo>
                        <a:lnTo>
                          <a:pt x="303" y="79"/>
                        </a:lnTo>
                        <a:lnTo>
                          <a:pt x="303" y="81"/>
                        </a:lnTo>
                        <a:lnTo>
                          <a:pt x="303" y="83"/>
                        </a:lnTo>
                        <a:lnTo>
                          <a:pt x="306" y="83"/>
                        </a:lnTo>
                        <a:lnTo>
                          <a:pt x="306" y="86"/>
                        </a:lnTo>
                        <a:lnTo>
                          <a:pt x="303" y="86"/>
                        </a:lnTo>
                        <a:lnTo>
                          <a:pt x="303" y="88"/>
                        </a:lnTo>
                        <a:lnTo>
                          <a:pt x="306" y="88"/>
                        </a:lnTo>
                        <a:lnTo>
                          <a:pt x="306" y="91"/>
                        </a:lnTo>
                        <a:lnTo>
                          <a:pt x="306" y="93"/>
                        </a:lnTo>
                        <a:lnTo>
                          <a:pt x="306" y="96"/>
                        </a:lnTo>
                        <a:lnTo>
                          <a:pt x="306" y="98"/>
                        </a:lnTo>
                        <a:lnTo>
                          <a:pt x="306" y="101"/>
                        </a:lnTo>
                        <a:lnTo>
                          <a:pt x="303" y="101"/>
                        </a:lnTo>
                        <a:lnTo>
                          <a:pt x="306" y="101"/>
                        </a:lnTo>
                        <a:lnTo>
                          <a:pt x="306" y="103"/>
                        </a:lnTo>
                        <a:lnTo>
                          <a:pt x="306" y="105"/>
                        </a:lnTo>
                        <a:lnTo>
                          <a:pt x="308" y="108"/>
                        </a:lnTo>
                        <a:lnTo>
                          <a:pt x="308" y="110"/>
                        </a:lnTo>
                        <a:lnTo>
                          <a:pt x="308" y="113"/>
                        </a:lnTo>
                        <a:lnTo>
                          <a:pt x="306" y="113"/>
                        </a:lnTo>
                        <a:lnTo>
                          <a:pt x="303" y="113"/>
                        </a:lnTo>
                        <a:lnTo>
                          <a:pt x="303" y="115"/>
                        </a:lnTo>
                        <a:lnTo>
                          <a:pt x="303" y="118"/>
                        </a:lnTo>
                        <a:lnTo>
                          <a:pt x="303" y="120"/>
                        </a:lnTo>
                        <a:lnTo>
                          <a:pt x="301" y="120"/>
                        </a:lnTo>
                        <a:lnTo>
                          <a:pt x="301" y="123"/>
                        </a:lnTo>
                        <a:lnTo>
                          <a:pt x="298" y="123"/>
                        </a:lnTo>
                        <a:lnTo>
                          <a:pt x="298" y="125"/>
                        </a:lnTo>
                        <a:lnTo>
                          <a:pt x="291" y="120"/>
                        </a:lnTo>
                        <a:lnTo>
                          <a:pt x="286" y="118"/>
                        </a:lnTo>
                        <a:lnTo>
                          <a:pt x="281" y="120"/>
                        </a:lnTo>
                        <a:lnTo>
                          <a:pt x="272" y="127"/>
                        </a:lnTo>
                        <a:lnTo>
                          <a:pt x="267" y="123"/>
                        </a:lnTo>
                        <a:lnTo>
                          <a:pt x="259" y="118"/>
                        </a:lnTo>
                        <a:lnTo>
                          <a:pt x="252" y="118"/>
                        </a:lnTo>
                        <a:lnTo>
                          <a:pt x="250" y="115"/>
                        </a:lnTo>
                        <a:lnTo>
                          <a:pt x="242" y="105"/>
                        </a:lnTo>
                        <a:lnTo>
                          <a:pt x="232" y="91"/>
                        </a:lnTo>
                        <a:lnTo>
                          <a:pt x="218" y="88"/>
                        </a:lnTo>
                        <a:lnTo>
                          <a:pt x="205" y="86"/>
                        </a:lnTo>
                        <a:lnTo>
                          <a:pt x="205" y="91"/>
                        </a:lnTo>
                        <a:lnTo>
                          <a:pt x="210" y="96"/>
                        </a:lnTo>
                        <a:lnTo>
                          <a:pt x="201" y="113"/>
                        </a:lnTo>
                        <a:lnTo>
                          <a:pt x="196" y="120"/>
                        </a:lnTo>
                        <a:lnTo>
                          <a:pt x="196" y="125"/>
                        </a:lnTo>
                        <a:lnTo>
                          <a:pt x="191" y="125"/>
                        </a:lnTo>
                        <a:lnTo>
                          <a:pt x="183" y="127"/>
                        </a:lnTo>
                        <a:lnTo>
                          <a:pt x="174" y="145"/>
                        </a:lnTo>
                        <a:lnTo>
                          <a:pt x="159" y="172"/>
                        </a:lnTo>
                        <a:lnTo>
                          <a:pt x="152" y="186"/>
                        </a:lnTo>
                        <a:lnTo>
                          <a:pt x="147" y="184"/>
                        </a:lnTo>
                        <a:lnTo>
                          <a:pt x="137" y="181"/>
                        </a:lnTo>
                        <a:lnTo>
                          <a:pt x="130" y="176"/>
                        </a:lnTo>
                        <a:lnTo>
                          <a:pt x="127" y="176"/>
                        </a:lnTo>
                        <a:lnTo>
                          <a:pt x="120" y="174"/>
                        </a:lnTo>
                        <a:lnTo>
                          <a:pt x="115" y="172"/>
                        </a:lnTo>
                        <a:lnTo>
                          <a:pt x="108" y="167"/>
                        </a:lnTo>
                        <a:lnTo>
                          <a:pt x="105" y="169"/>
                        </a:lnTo>
                        <a:lnTo>
                          <a:pt x="103" y="174"/>
                        </a:lnTo>
                        <a:lnTo>
                          <a:pt x="90" y="174"/>
                        </a:lnTo>
                        <a:lnTo>
                          <a:pt x="78" y="174"/>
                        </a:lnTo>
                        <a:lnTo>
                          <a:pt x="64" y="174"/>
                        </a:lnTo>
                        <a:lnTo>
                          <a:pt x="54" y="176"/>
                        </a:lnTo>
                        <a:lnTo>
                          <a:pt x="39" y="174"/>
                        </a:lnTo>
                        <a:lnTo>
                          <a:pt x="32" y="174"/>
                        </a:lnTo>
                        <a:lnTo>
                          <a:pt x="27" y="176"/>
                        </a:lnTo>
                        <a:lnTo>
                          <a:pt x="24" y="184"/>
                        </a:lnTo>
                        <a:lnTo>
                          <a:pt x="19" y="186"/>
                        </a:lnTo>
                        <a:lnTo>
                          <a:pt x="15" y="184"/>
                        </a:lnTo>
                        <a:lnTo>
                          <a:pt x="10" y="174"/>
                        </a:lnTo>
                        <a:lnTo>
                          <a:pt x="7" y="164"/>
                        </a:lnTo>
                        <a:lnTo>
                          <a:pt x="5" y="152"/>
                        </a:lnTo>
                        <a:lnTo>
                          <a:pt x="2" y="140"/>
                        </a:lnTo>
                        <a:lnTo>
                          <a:pt x="0" y="135"/>
                        </a:lnTo>
                        <a:lnTo>
                          <a:pt x="2" y="132"/>
                        </a:lnTo>
                        <a:lnTo>
                          <a:pt x="5" y="132"/>
                        </a:lnTo>
                        <a:lnTo>
                          <a:pt x="5" y="130"/>
                        </a:lnTo>
                        <a:lnTo>
                          <a:pt x="5" y="127"/>
                        </a:lnTo>
                        <a:lnTo>
                          <a:pt x="2" y="127"/>
                        </a:lnTo>
                        <a:lnTo>
                          <a:pt x="2" y="125"/>
                        </a:lnTo>
                        <a:lnTo>
                          <a:pt x="5" y="125"/>
                        </a:lnTo>
                        <a:lnTo>
                          <a:pt x="5" y="123"/>
                        </a:lnTo>
                        <a:lnTo>
                          <a:pt x="7" y="125"/>
                        </a:lnTo>
                        <a:lnTo>
                          <a:pt x="10" y="125"/>
                        </a:lnTo>
                        <a:lnTo>
                          <a:pt x="10" y="123"/>
                        </a:lnTo>
                        <a:lnTo>
                          <a:pt x="12" y="120"/>
                        </a:lnTo>
                        <a:lnTo>
                          <a:pt x="15" y="120"/>
                        </a:lnTo>
                        <a:lnTo>
                          <a:pt x="15" y="118"/>
                        </a:lnTo>
                        <a:lnTo>
                          <a:pt x="15" y="115"/>
                        </a:lnTo>
                        <a:lnTo>
                          <a:pt x="12" y="113"/>
                        </a:lnTo>
                        <a:lnTo>
                          <a:pt x="10" y="108"/>
                        </a:lnTo>
                        <a:lnTo>
                          <a:pt x="12" y="105"/>
                        </a:lnTo>
                        <a:lnTo>
                          <a:pt x="12" y="108"/>
                        </a:lnTo>
                        <a:lnTo>
                          <a:pt x="15" y="108"/>
                        </a:lnTo>
                        <a:lnTo>
                          <a:pt x="15" y="105"/>
                        </a:lnTo>
                        <a:lnTo>
                          <a:pt x="15" y="103"/>
                        </a:lnTo>
                        <a:lnTo>
                          <a:pt x="12" y="103"/>
                        </a:lnTo>
                        <a:lnTo>
                          <a:pt x="10" y="101"/>
                        </a:lnTo>
                        <a:lnTo>
                          <a:pt x="12" y="98"/>
                        </a:lnTo>
                        <a:lnTo>
                          <a:pt x="12" y="96"/>
                        </a:lnTo>
                        <a:lnTo>
                          <a:pt x="15" y="93"/>
                        </a:lnTo>
                        <a:lnTo>
                          <a:pt x="17" y="96"/>
                        </a:lnTo>
                        <a:lnTo>
                          <a:pt x="19" y="96"/>
                        </a:lnTo>
                        <a:lnTo>
                          <a:pt x="22" y="93"/>
                        </a:lnTo>
                        <a:lnTo>
                          <a:pt x="22" y="91"/>
                        </a:lnTo>
                        <a:lnTo>
                          <a:pt x="22" y="88"/>
                        </a:lnTo>
                        <a:lnTo>
                          <a:pt x="22" y="86"/>
                        </a:lnTo>
                        <a:lnTo>
                          <a:pt x="24" y="86"/>
                        </a:lnTo>
                        <a:lnTo>
                          <a:pt x="27" y="86"/>
                        </a:lnTo>
                        <a:lnTo>
                          <a:pt x="29" y="86"/>
                        </a:lnTo>
                        <a:lnTo>
                          <a:pt x="32" y="88"/>
                        </a:lnTo>
                        <a:lnTo>
                          <a:pt x="34" y="91"/>
                        </a:lnTo>
                        <a:lnTo>
                          <a:pt x="37" y="93"/>
                        </a:lnTo>
                        <a:lnTo>
                          <a:pt x="39" y="93"/>
                        </a:lnTo>
                        <a:lnTo>
                          <a:pt x="39" y="96"/>
                        </a:lnTo>
                        <a:lnTo>
                          <a:pt x="42" y="96"/>
                        </a:lnTo>
                        <a:lnTo>
                          <a:pt x="42" y="93"/>
                        </a:lnTo>
                        <a:lnTo>
                          <a:pt x="44" y="96"/>
                        </a:lnTo>
                        <a:lnTo>
                          <a:pt x="46" y="98"/>
                        </a:lnTo>
                        <a:lnTo>
                          <a:pt x="49" y="98"/>
                        </a:lnTo>
                        <a:lnTo>
                          <a:pt x="51" y="98"/>
                        </a:lnTo>
                        <a:lnTo>
                          <a:pt x="54" y="98"/>
                        </a:lnTo>
                        <a:lnTo>
                          <a:pt x="56" y="98"/>
                        </a:lnTo>
                        <a:lnTo>
                          <a:pt x="59" y="98"/>
                        </a:lnTo>
                        <a:lnTo>
                          <a:pt x="61" y="101"/>
                        </a:lnTo>
                        <a:lnTo>
                          <a:pt x="64" y="101"/>
                        </a:lnTo>
                        <a:lnTo>
                          <a:pt x="66" y="101"/>
                        </a:lnTo>
                        <a:lnTo>
                          <a:pt x="68" y="101"/>
                        </a:lnTo>
                        <a:lnTo>
                          <a:pt x="71" y="101"/>
                        </a:lnTo>
                        <a:lnTo>
                          <a:pt x="73" y="101"/>
                        </a:lnTo>
                        <a:lnTo>
                          <a:pt x="76" y="101"/>
                        </a:lnTo>
                        <a:lnTo>
                          <a:pt x="78" y="101"/>
                        </a:lnTo>
                        <a:lnTo>
                          <a:pt x="81" y="103"/>
                        </a:lnTo>
                        <a:lnTo>
                          <a:pt x="83" y="103"/>
                        </a:lnTo>
                        <a:lnTo>
                          <a:pt x="86" y="103"/>
                        </a:lnTo>
                        <a:lnTo>
                          <a:pt x="90" y="101"/>
                        </a:lnTo>
                        <a:lnTo>
                          <a:pt x="93" y="101"/>
                        </a:lnTo>
                        <a:lnTo>
                          <a:pt x="95" y="101"/>
                        </a:lnTo>
                        <a:lnTo>
                          <a:pt x="98" y="101"/>
                        </a:lnTo>
                        <a:lnTo>
                          <a:pt x="100" y="103"/>
                        </a:lnTo>
                        <a:lnTo>
                          <a:pt x="103" y="103"/>
                        </a:lnTo>
                        <a:lnTo>
                          <a:pt x="105" y="103"/>
                        </a:lnTo>
                        <a:lnTo>
                          <a:pt x="108" y="103"/>
                        </a:lnTo>
                        <a:lnTo>
                          <a:pt x="110" y="103"/>
                        </a:lnTo>
                        <a:lnTo>
                          <a:pt x="112" y="103"/>
                        </a:lnTo>
                        <a:lnTo>
                          <a:pt x="115" y="103"/>
                        </a:lnTo>
                        <a:lnTo>
                          <a:pt x="117" y="103"/>
                        </a:lnTo>
                        <a:lnTo>
                          <a:pt x="117" y="101"/>
                        </a:lnTo>
                        <a:lnTo>
                          <a:pt x="120" y="93"/>
                        </a:lnTo>
                        <a:lnTo>
                          <a:pt x="159" y="61"/>
                        </a:lnTo>
                        <a:lnTo>
                          <a:pt x="242" y="3"/>
                        </a:lnTo>
                        <a:lnTo>
                          <a:pt x="245" y="0"/>
                        </a:lnTo>
                        <a:lnTo>
                          <a:pt x="247" y="0"/>
                        </a:lnTo>
                        <a:lnTo>
                          <a:pt x="250" y="3"/>
                        </a:lnTo>
                        <a:close/>
                      </a:path>
                    </a:pathLst>
                  </a:custGeom>
                  <a:solidFill>
                    <a:srgbClr val="669900">
                      <a:alpha val="25000"/>
                    </a:srgbClr>
                  </a:solidFill>
                  <a:ln w="3175">
                    <a:noFill/>
                    <a:prstDash val="solid"/>
                    <a:round/>
                    <a:headEnd/>
                    <a:tailEnd/>
                  </a:ln>
                </p:spPr>
                <p:txBody>
                  <a:bodyPr/>
                  <a:lstStyle/>
                  <a:p>
                    <a:endParaRPr lang="es-SV"/>
                  </a:p>
                </p:txBody>
              </p:sp>
              <p:sp>
                <p:nvSpPr>
                  <p:cNvPr id="150579" name="Freeform 3123"/>
                  <p:cNvSpPr>
                    <a:spLocks/>
                  </p:cNvSpPr>
                  <p:nvPr/>
                </p:nvSpPr>
                <p:spPr bwMode="auto">
                  <a:xfrm>
                    <a:off x="1997" y="1357"/>
                    <a:ext cx="411" cy="259"/>
                  </a:xfrm>
                  <a:custGeom>
                    <a:avLst/>
                    <a:gdLst/>
                    <a:ahLst/>
                    <a:cxnLst>
                      <a:cxn ang="0">
                        <a:pos x="115" y="88"/>
                      </a:cxn>
                      <a:cxn ang="0">
                        <a:pos x="137" y="88"/>
                      </a:cxn>
                      <a:cxn ang="0">
                        <a:pos x="195" y="88"/>
                      </a:cxn>
                      <a:cxn ang="0">
                        <a:pos x="225" y="88"/>
                      </a:cxn>
                      <a:cxn ang="0">
                        <a:pos x="257" y="100"/>
                      </a:cxn>
                      <a:cxn ang="0">
                        <a:pos x="301" y="39"/>
                      </a:cxn>
                      <a:cxn ang="0">
                        <a:pos x="310" y="0"/>
                      </a:cxn>
                      <a:cxn ang="0">
                        <a:pos x="357" y="32"/>
                      </a:cxn>
                      <a:cxn ang="0">
                        <a:pos x="391" y="32"/>
                      </a:cxn>
                      <a:cxn ang="0">
                        <a:pos x="403" y="41"/>
                      </a:cxn>
                      <a:cxn ang="0">
                        <a:pos x="411" y="49"/>
                      </a:cxn>
                      <a:cxn ang="0">
                        <a:pos x="406" y="56"/>
                      </a:cxn>
                      <a:cxn ang="0">
                        <a:pos x="411" y="64"/>
                      </a:cxn>
                      <a:cxn ang="0">
                        <a:pos x="394" y="137"/>
                      </a:cxn>
                      <a:cxn ang="0">
                        <a:pos x="325" y="181"/>
                      </a:cxn>
                      <a:cxn ang="0">
                        <a:pos x="286" y="213"/>
                      </a:cxn>
                      <a:cxn ang="0">
                        <a:pos x="252" y="208"/>
                      </a:cxn>
                      <a:cxn ang="0">
                        <a:pos x="232" y="227"/>
                      </a:cxn>
                      <a:cxn ang="0">
                        <a:pos x="208" y="257"/>
                      </a:cxn>
                      <a:cxn ang="0">
                        <a:pos x="176" y="232"/>
                      </a:cxn>
                      <a:cxn ang="0">
                        <a:pos x="159" y="215"/>
                      </a:cxn>
                      <a:cxn ang="0">
                        <a:pos x="124" y="227"/>
                      </a:cxn>
                      <a:cxn ang="0">
                        <a:pos x="46" y="242"/>
                      </a:cxn>
                      <a:cxn ang="0">
                        <a:pos x="44" y="252"/>
                      </a:cxn>
                      <a:cxn ang="0">
                        <a:pos x="44" y="259"/>
                      </a:cxn>
                      <a:cxn ang="0">
                        <a:pos x="36" y="254"/>
                      </a:cxn>
                      <a:cxn ang="0">
                        <a:pos x="31" y="245"/>
                      </a:cxn>
                      <a:cxn ang="0">
                        <a:pos x="29" y="250"/>
                      </a:cxn>
                      <a:cxn ang="0">
                        <a:pos x="19" y="254"/>
                      </a:cxn>
                      <a:cxn ang="0">
                        <a:pos x="12" y="250"/>
                      </a:cxn>
                      <a:cxn ang="0">
                        <a:pos x="9" y="254"/>
                      </a:cxn>
                      <a:cxn ang="0">
                        <a:pos x="0" y="257"/>
                      </a:cxn>
                      <a:cxn ang="0">
                        <a:pos x="0" y="250"/>
                      </a:cxn>
                      <a:cxn ang="0">
                        <a:pos x="2" y="245"/>
                      </a:cxn>
                      <a:cxn ang="0">
                        <a:pos x="9" y="240"/>
                      </a:cxn>
                      <a:cxn ang="0">
                        <a:pos x="9" y="232"/>
                      </a:cxn>
                      <a:cxn ang="0">
                        <a:pos x="12" y="220"/>
                      </a:cxn>
                      <a:cxn ang="0">
                        <a:pos x="12" y="213"/>
                      </a:cxn>
                      <a:cxn ang="0">
                        <a:pos x="14" y="205"/>
                      </a:cxn>
                      <a:cxn ang="0">
                        <a:pos x="12" y="196"/>
                      </a:cxn>
                      <a:cxn ang="0">
                        <a:pos x="19" y="191"/>
                      </a:cxn>
                      <a:cxn ang="0">
                        <a:pos x="24" y="183"/>
                      </a:cxn>
                      <a:cxn ang="0">
                        <a:pos x="27" y="176"/>
                      </a:cxn>
                      <a:cxn ang="0">
                        <a:pos x="31" y="169"/>
                      </a:cxn>
                      <a:cxn ang="0">
                        <a:pos x="34" y="157"/>
                      </a:cxn>
                      <a:cxn ang="0">
                        <a:pos x="34" y="144"/>
                      </a:cxn>
                      <a:cxn ang="0">
                        <a:pos x="41" y="139"/>
                      </a:cxn>
                      <a:cxn ang="0">
                        <a:pos x="36" y="132"/>
                      </a:cxn>
                      <a:cxn ang="0">
                        <a:pos x="36" y="122"/>
                      </a:cxn>
                      <a:cxn ang="0">
                        <a:pos x="44" y="117"/>
                      </a:cxn>
                      <a:cxn ang="0">
                        <a:pos x="54" y="103"/>
                      </a:cxn>
                      <a:cxn ang="0">
                        <a:pos x="56" y="90"/>
                      </a:cxn>
                      <a:cxn ang="0">
                        <a:pos x="49" y="83"/>
                      </a:cxn>
                      <a:cxn ang="0">
                        <a:pos x="56" y="81"/>
                      </a:cxn>
                      <a:cxn ang="0">
                        <a:pos x="63" y="71"/>
                      </a:cxn>
                      <a:cxn ang="0">
                        <a:pos x="71" y="64"/>
                      </a:cxn>
                      <a:cxn ang="0">
                        <a:pos x="80" y="56"/>
                      </a:cxn>
                      <a:cxn ang="0">
                        <a:pos x="88" y="54"/>
                      </a:cxn>
                      <a:cxn ang="0">
                        <a:pos x="100" y="51"/>
                      </a:cxn>
                      <a:cxn ang="0">
                        <a:pos x="105" y="49"/>
                      </a:cxn>
                    </a:cxnLst>
                    <a:rect l="0" t="0" r="r" b="b"/>
                    <a:pathLst>
                      <a:path w="411" h="259">
                        <a:moveTo>
                          <a:pt x="105" y="49"/>
                        </a:moveTo>
                        <a:lnTo>
                          <a:pt x="107" y="54"/>
                        </a:lnTo>
                        <a:lnTo>
                          <a:pt x="110" y="66"/>
                        </a:lnTo>
                        <a:lnTo>
                          <a:pt x="112" y="78"/>
                        </a:lnTo>
                        <a:lnTo>
                          <a:pt x="115" y="88"/>
                        </a:lnTo>
                        <a:lnTo>
                          <a:pt x="120" y="98"/>
                        </a:lnTo>
                        <a:lnTo>
                          <a:pt x="124" y="100"/>
                        </a:lnTo>
                        <a:lnTo>
                          <a:pt x="129" y="98"/>
                        </a:lnTo>
                        <a:lnTo>
                          <a:pt x="132" y="90"/>
                        </a:lnTo>
                        <a:lnTo>
                          <a:pt x="137" y="88"/>
                        </a:lnTo>
                        <a:lnTo>
                          <a:pt x="144" y="88"/>
                        </a:lnTo>
                        <a:lnTo>
                          <a:pt x="159" y="90"/>
                        </a:lnTo>
                        <a:lnTo>
                          <a:pt x="169" y="88"/>
                        </a:lnTo>
                        <a:lnTo>
                          <a:pt x="183" y="88"/>
                        </a:lnTo>
                        <a:lnTo>
                          <a:pt x="195" y="88"/>
                        </a:lnTo>
                        <a:lnTo>
                          <a:pt x="208" y="88"/>
                        </a:lnTo>
                        <a:lnTo>
                          <a:pt x="210" y="83"/>
                        </a:lnTo>
                        <a:lnTo>
                          <a:pt x="213" y="81"/>
                        </a:lnTo>
                        <a:lnTo>
                          <a:pt x="220" y="86"/>
                        </a:lnTo>
                        <a:lnTo>
                          <a:pt x="225" y="88"/>
                        </a:lnTo>
                        <a:lnTo>
                          <a:pt x="232" y="90"/>
                        </a:lnTo>
                        <a:lnTo>
                          <a:pt x="235" y="90"/>
                        </a:lnTo>
                        <a:lnTo>
                          <a:pt x="242" y="95"/>
                        </a:lnTo>
                        <a:lnTo>
                          <a:pt x="252" y="98"/>
                        </a:lnTo>
                        <a:lnTo>
                          <a:pt x="257" y="100"/>
                        </a:lnTo>
                        <a:lnTo>
                          <a:pt x="264" y="86"/>
                        </a:lnTo>
                        <a:lnTo>
                          <a:pt x="279" y="59"/>
                        </a:lnTo>
                        <a:lnTo>
                          <a:pt x="288" y="41"/>
                        </a:lnTo>
                        <a:lnTo>
                          <a:pt x="296" y="39"/>
                        </a:lnTo>
                        <a:lnTo>
                          <a:pt x="301" y="39"/>
                        </a:lnTo>
                        <a:lnTo>
                          <a:pt x="301" y="34"/>
                        </a:lnTo>
                        <a:lnTo>
                          <a:pt x="306" y="27"/>
                        </a:lnTo>
                        <a:lnTo>
                          <a:pt x="315" y="10"/>
                        </a:lnTo>
                        <a:lnTo>
                          <a:pt x="310" y="5"/>
                        </a:lnTo>
                        <a:lnTo>
                          <a:pt x="310" y="0"/>
                        </a:lnTo>
                        <a:lnTo>
                          <a:pt x="323" y="2"/>
                        </a:lnTo>
                        <a:lnTo>
                          <a:pt x="337" y="5"/>
                        </a:lnTo>
                        <a:lnTo>
                          <a:pt x="347" y="19"/>
                        </a:lnTo>
                        <a:lnTo>
                          <a:pt x="355" y="29"/>
                        </a:lnTo>
                        <a:lnTo>
                          <a:pt x="357" y="32"/>
                        </a:lnTo>
                        <a:lnTo>
                          <a:pt x="364" y="32"/>
                        </a:lnTo>
                        <a:lnTo>
                          <a:pt x="372" y="37"/>
                        </a:lnTo>
                        <a:lnTo>
                          <a:pt x="377" y="41"/>
                        </a:lnTo>
                        <a:lnTo>
                          <a:pt x="386" y="34"/>
                        </a:lnTo>
                        <a:lnTo>
                          <a:pt x="391" y="32"/>
                        </a:lnTo>
                        <a:lnTo>
                          <a:pt x="396" y="34"/>
                        </a:lnTo>
                        <a:lnTo>
                          <a:pt x="403" y="39"/>
                        </a:lnTo>
                        <a:lnTo>
                          <a:pt x="401" y="39"/>
                        </a:lnTo>
                        <a:lnTo>
                          <a:pt x="401" y="41"/>
                        </a:lnTo>
                        <a:lnTo>
                          <a:pt x="403" y="41"/>
                        </a:lnTo>
                        <a:lnTo>
                          <a:pt x="406" y="44"/>
                        </a:lnTo>
                        <a:lnTo>
                          <a:pt x="408" y="44"/>
                        </a:lnTo>
                        <a:lnTo>
                          <a:pt x="408" y="46"/>
                        </a:lnTo>
                        <a:lnTo>
                          <a:pt x="411" y="46"/>
                        </a:lnTo>
                        <a:lnTo>
                          <a:pt x="411" y="49"/>
                        </a:lnTo>
                        <a:lnTo>
                          <a:pt x="408" y="49"/>
                        </a:lnTo>
                        <a:lnTo>
                          <a:pt x="408" y="51"/>
                        </a:lnTo>
                        <a:lnTo>
                          <a:pt x="406" y="51"/>
                        </a:lnTo>
                        <a:lnTo>
                          <a:pt x="406" y="54"/>
                        </a:lnTo>
                        <a:lnTo>
                          <a:pt x="406" y="56"/>
                        </a:lnTo>
                        <a:lnTo>
                          <a:pt x="406" y="59"/>
                        </a:lnTo>
                        <a:lnTo>
                          <a:pt x="408" y="59"/>
                        </a:lnTo>
                        <a:lnTo>
                          <a:pt x="408" y="61"/>
                        </a:lnTo>
                        <a:lnTo>
                          <a:pt x="411" y="61"/>
                        </a:lnTo>
                        <a:lnTo>
                          <a:pt x="411" y="64"/>
                        </a:lnTo>
                        <a:lnTo>
                          <a:pt x="411" y="76"/>
                        </a:lnTo>
                        <a:lnTo>
                          <a:pt x="411" y="93"/>
                        </a:lnTo>
                        <a:lnTo>
                          <a:pt x="408" y="110"/>
                        </a:lnTo>
                        <a:lnTo>
                          <a:pt x="401" y="120"/>
                        </a:lnTo>
                        <a:lnTo>
                          <a:pt x="394" y="137"/>
                        </a:lnTo>
                        <a:lnTo>
                          <a:pt x="374" y="154"/>
                        </a:lnTo>
                        <a:lnTo>
                          <a:pt x="367" y="157"/>
                        </a:lnTo>
                        <a:lnTo>
                          <a:pt x="340" y="169"/>
                        </a:lnTo>
                        <a:lnTo>
                          <a:pt x="325" y="176"/>
                        </a:lnTo>
                        <a:lnTo>
                          <a:pt x="325" y="181"/>
                        </a:lnTo>
                        <a:lnTo>
                          <a:pt x="320" y="183"/>
                        </a:lnTo>
                        <a:lnTo>
                          <a:pt x="313" y="186"/>
                        </a:lnTo>
                        <a:lnTo>
                          <a:pt x="310" y="191"/>
                        </a:lnTo>
                        <a:lnTo>
                          <a:pt x="303" y="198"/>
                        </a:lnTo>
                        <a:lnTo>
                          <a:pt x="286" y="213"/>
                        </a:lnTo>
                        <a:lnTo>
                          <a:pt x="279" y="213"/>
                        </a:lnTo>
                        <a:lnTo>
                          <a:pt x="279" y="208"/>
                        </a:lnTo>
                        <a:lnTo>
                          <a:pt x="269" y="201"/>
                        </a:lnTo>
                        <a:lnTo>
                          <a:pt x="254" y="208"/>
                        </a:lnTo>
                        <a:lnTo>
                          <a:pt x="252" y="208"/>
                        </a:lnTo>
                        <a:lnTo>
                          <a:pt x="247" y="210"/>
                        </a:lnTo>
                        <a:lnTo>
                          <a:pt x="244" y="208"/>
                        </a:lnTo>
                        <a:lnTo>
                          <a:pt x="237" y="208"/>
                        </a:lnTo>
                        <a:lnTo>
                          <a:pt x="242" y="215"/>
                        </a:lnTo>
                        <a:lnTo>
                          <a:pt x="232" y="227"/>
                        </a:lnTo>
                        <a:lnTo>
                          <a:pt x="227" y="227"/>
                        </a:lnTo>
                        <a:lnTo>
                          <a:pt x="222" y="230"/>
                        </a:lnTo>
                        <a:lnTo>
                          <a:pt x="217" y="237"/>
                        </a:lnTo>
                        <a:lnTo>
                          <a:pt x="213" y="250"/>
                        </a:lnTo>
                        <a:lnTo>
                          <a:pt x="208" y="257"/>
                        </a:lnTo>
                        <a:lnTo>
                          <a:pt x="200" y="257"/>
                        </a:lnTo>
                        <a:lnTo>
                          <a:pt x="186" y="250"/>
                        </a:lnTo>
                        <a:lnTo>
                          <a:pt x="183" y="247"/>
                        </a:lnTo>
                        <a:lnTo>
                          <a:pt x="178" y="242"/>
                        </a:lnTo>
                        <a:lnTo>
                          <a:pt x="176" y="232"/>
                        </a:lnTo>
                        <a:lnTo>
                          <a:pt x="173" y="225"/>
                        </a:lnTo>
                        <a:lnTo>
                          <a:pt x="173" y="220"/>
                        </a:lnTo>
                        <a:lnTo>
                          <a:pt x="171" y="210"/>
                        </a:lnTo>
                        <a:lnTo>
                          <a:pt x="164" y="213"/>
                        </a:lnTo>
                        <a:lnTo>
                          <a:pt x="159" y="215"/>
                        </a:lnTo>
                        <a:lnTo>
                          <a:pt x="154" y="218"/>
                        </a:lnTo>
                        <a:lnTo>
                          <a:pt x="144" y="227"/>
                        </a:lnTo>
                        <a:lnTo>
                          <a:pt x="134" y="230"/>
                        </a:lnTo>
                        <a:lnTo>
                          <a:pt x="127" y="230"/>
                        </a:lnTo>
                        <a:lnTo>
                          <a:pt x="124" y="227"/>
                        </a:lnTo>
                        <a:lnTo>
                          <a:pt x="73" y="220"/>
                        </a:lnTo>
                        <a:lnTo>
                          <a:pt x="61" y="223"/>
                        </a:lnTo>
                        <a:lnTo>
                          <a:pt x="49" y="240"/>
                        </a:lnTo>
                        <a:lnTo>
                          <a:pt x="46" y="240"/>
                        </a:lnTo>
                        <a:lnTo>
                          <a:pt x="46" y="242"/>
                        </a:lnTo>
                        <a:lnTo>
                          <a:pt x="44" y="242"/>
                        </a:lnTo>
                        <a:lnTo>
                          <a:pt x="44" y="245"/>
                        </a:lnTo>
                        <a:lnTo>
                          <a:pt x="44" y="247"/>
                        </a:lnTo>
                        <a:lnTo>
                          <a:pt x="44" y="250"/>
                        </a:lnTo>
                        <a:lnTo>
                          <a:pt x="44" y="252"/>
                        </a:lnTo>
                        <a:lnTo>
                          <a:pt x="41" y="252"/>
                        </a:lnTo>
                        <a:lnTo>
                          <a:pt x="41" y="254"/>
                        </a:lnTo>
                        <a:lnTo>
                          <a:pt x="41" y="257"/>
                        </a:lnTo>
                        <a:lnTo>
                          <a:pt x="44" y="257"/>
                        </a:lnTo>
                        <a:lnTo>
                          <a:pt x="44" y="259"/>
                        </a:lnTo>
                        <a:lnTo>
                          <a:pt x="41" y="259"/>
                        </a:lnTo>
                        <a:lnTo>
                          <a:pt x="39" y="259"/>
                        </a:lnTo>
                        <a:lnTo>
                          <a:pt x="36" y="259"/>
                        </a:lnTo>
                        <a:lnTo>
                          <a:pt x="36" y="257"/>
                        </a:lnTo>
                        <a:lnTo>
                          <a:pt x="36" y="254"/>
                        </a:lnTo>
                        <a:lnTo>
                          <a:pt x="34" y="254"/>
                        </a:lnTo>
                        <a:lnTo>
                          <a:pt x="34" y="252"/>
                        </a:lnTo>
                        <a:lnTo>
                          <a:pt x="34" y="250"/>
                        </a:lnTo>
                        <a:lnTo>
                          <a:pt x="31" y="247"/>
                        </a:lnTo>
                        <a:lnTo>
                          <a:pt x="31" y="245"/>
                        </a:lnTo>
                        <a:lnTo>
                          <a:pt x="29" y="245"/>
                        </a:lnTo>
                        <a:lnTo>
                          <a:pt x="29" y="247"/>
                        </a:lnTo>
                        <a:lnTo>
                          <a:pt x="27" y="247"/>
                        </a:lnTo>
                        <a:lnTo>
                          <a:pt x="27" y="250"/>
                        </a:lnTo>
                        <a:lnTo>
                          <a:pt x="29" y="250"/>
                        </a:lnTo>
                        <a:lnTo>
                          <a:pt x="27" y="252"/>
                        </a:lnTo>
                        <a:lnTo>
                          <a:pt x="24" y="252"/>
                        </a:lnTo>
                        <a:lnTo>
                          <a:pt x="22" y="252"/>
                        </a:lnTo>
                        <a:lnTo>
                          <a:pt x="22" y="254"/>
                        </a:lnTo>
                        <a:lnTo>
                          <a:pt x="19" y="254"/>
                        </a:lnTo>
                        <a:lnTo>
                          <a:pt x="19" y="252"/>
                        </a:lnTo>
                        <a:lnTo>
                          <a:pt x="17" y="252"/>
                        </a:lnTo>
                        <a:lnTo>
                          <a:pt x="17" y="250"/>
                        </a:lnTo>
                        <a:lnTo>
                          <a:pt x="14" y="250"/>
                        </a:lnTo>
                        <a:lnTo>
                          <a:pt x="12" y="250"/>
                        </a:lnTo>
                        <a:lnTo>
                          <a:pt x="12" y="252"/>
                        </a:lnTo>
                        <a:lnTo>
                          <a:pt x="9" y="252"/>
                        </a:lnTo>
                        <a:lnTo>
                          <a:pt x="7" y="252"/>
                        </a:lnTo>
                        <a:lnTo>
                          <a:pt x="7" y="254"/>
                        </a:lnTo>
                        <a:lnTo>
                          <a:pt x="9" y="254"/>
                        </a:lnTo>
                        <a:lnTo>
                          <a:pt x="9" y="257"/>
                        </a:lnTo>
                        <a:lnTo>
                          <a:pt x="9" y="259"/>
                        </a:lnTo>
                        <a:lnTo>
                          <a:pt x="7" y="259"/>
                        </a:lnTo>
                        <a:lnTo>
                          <a:pt x="0" y="259"/>
                        </a:lnTo>
                        <a:lnTo>
                          <a:pt x="0" y="257"/>
                        </a:lnTo>
                        <a:lnTo>
                          <a:pt x="2" y="257"/>
                        </a:lnTo>
                        <a:lnTo>
                          <a:pt x="2" y="254"/>
                        </a:lnTo>
                        <a:lnTo>
                          <a:pt x="2" y="252"/>
                        </a:lnTo>
                        <a:lnTo>
                          <a:pt x="0" y="252"/>
                        </a:lnTo>
                        <a:lnTo>
                          <a:pt x="0" y="250"/>
                        </a:lnTo>
                        <a:lnTo>
                          <a:pt x="0" y="247"/>
                        </a:lnTo>
                        <a:lnTo>
                          <a:pt x="2" y="247"/>
                        </a:lnTo>
                        <a:lnTo>
                          <a:pt x="2" y="245"/>
                        </a:lnTo>
                        <a:lnTo>
                          <a:pt x="2" y="247"/>
                        </a:lnTo>
                        <a:lnTo>
                          <a:pt x="2" y="245"/>
                        </a:lnTo>
                        <a:lnTo>
                          <a:pt x="5" y="245"/>
                        </a:lnTo>
                        <a:lnTo>
                          <a:pt x="5" y="242"/>
                        </a:lnTo>
                        <a:lnTo>
                          <a:pt x="7" y="242"/>
                        </a:lnTo>
                        <a:lnTo>
                          <a:pt x="7" y="240"/>
                        </a:lnTo>
                        <a:lnTo>
                          <a:pt x="9" y="240"/>
                        </a:lnTo>
                        <a:lnTo>
                          <a:pt x="9" y="237"/>
                        </a:lnTo>
                        <a:lnTo>
                          <a:pt x="12" y="237"/>
                        </a:lnTo>
                        <a:lnTo>
                          <a:pt x="12" y="235"/>
                        </a:lnTo>
                        <a:lnTo>
                          <a:pt x="12" y="232"/>
                        </a:lnTo>
                        <a:lnTo>
                          <a:pt x="9" y="232"/>
                        </a:lnTo>
                        <a:lnTo>
                          <a:pt x="9" y="230"/>
                        </a:lnTo>
                        <a:lnTo>
                          <a:pt x="9" y="227"/>
                        </a:lnTo>
                        <a:lnTo>
                          <a:pt x="9" y="225"/>
                        </a:lnTo>
                        <a:lnTo>
                          <a:pt x="12" y="223"/>
                        </a:lnTo>
                        <a:lnTo>
                          <a:pt x="12" y="220"/>
                        </a:lnTo>
                        <a:lnTo>
                          <a:pt x="14" y="220"/>
                        </a:lnTo>
                        <a:lnTo>
                          <a:pt x="14" y="218"/>
                        </a:lnTo>
                        <a:lnTo>
                          <a:pt x="12" y="218"/>
                        </a:lnTo>
                        <a:lnTo>
                          <a:pt x="12" y="215"/>
                        </a:lnTo>
                        <a:lnTo>
                          <a:pt x="12" y="213"/>
                        </a:lnTo>
                        <a:lnTo>
                          <a:pt x="9" y="213"/>
                        </a:lnTo>
                        <a:lnTo>
                          <a:pt x="9" y="210"/>
                        </a:lnTo>
                        <a:lnTo>
                          <a:pt x="12" y="208"/>
                        </a:lnTo>
                        <a:lnTo>
                          <a:pt x="12" y="205"/>
                        </a:lnTo>
                        <a:lnTo>
                          <a:pt x="14" y="205"/>
                        </a:lnTo>
                        <a:lnTo>
                          <a:pt x="14" y="203"/>
                        </a:lnTo>
                        <a:lnTo>
                          <a:pt x="12" y="203"/>
                        </a:lnTo>
                        <a:lnTo>
                          <a:pt x="12" y="201"/>
                        </a:lnTo>
                        <a:lnTo>
                          <a:pt x="12" y="198"/>
                        </a:lnTo>
                        <a:lnTo>
                          <a:pt x="12" y="196"/>
                        </a:lnTo>
                        <a:lnTo>
                          <a:pt x="12" y="193"/>
                        </a:lnTo>
                        <a:lnTo>
                          <a:pt x="14" y="193"/>
                        </a:lnTo>
                        <a:lnTo>
                          <a:pt x="14" y="191"/>
                        </a:lnTo>
                        <a:lnTo>
                          <a:pt x="17" y="191"/>
                        </a:lnTo>
                        <a:lnTo>
                          <a:pt x="19" y="191"/>
                        </a:lnTo>
                        <a:lnTo>
                          <a:pt x="19" y="188"/>
                        </a:lnTo>
                        <a:lnTo>
                          <a:pt x="22" y="188"/>
                        </a:lnTo>
                        <a:lnTo>
                          <a:pt x="22" y="186"/>
                        </a:lnTo>
                        <a:lnTo>
                          <a:pt x="24" y="186"/>
                        </a:lnTo>
                        <a:lnTo>
                          <a:pt x="24" y="183"/>
                        </a:lnTo>
                        <a:lnTo>
                          <a:pt x="22" y="181"/>
                        </a:lnTo>
                        <a:lnTo>
                          <a:pt x="24" y="181"/>
                        </a:lnTo>
                        <a:lnTo>
                          <a:pt x="24" y="179"/>
                        </a:lnTo>
                        <a:lnTo>
                          <a:pt x="27" y="179"/>
                        </a:lnTo>
                        <a:lnTo>
                          <a:pt x="27" y="176"/>
                        </a:lnTo>
                        <a:lnTo>
                          <a:pt x="29" y="176"/>
                        </a:lnTo>
                        <a:lnTo>
                          <a:pt x="29" y="174"/>
                        </a:lnTo>
                        <a:lnTo>
                          <a:pt x="29" y="171"/>
                        </a:lnTo>
                        <a:lnTo>
                          <a:pt x="31" y="171"/>
                        </a:lnTo>
                        <a:lnTo>
                          <a:pt x="31" y="169"/>
                        </a:lnTo>
                        <a:lnTo>
                          <a:pt x="31" y="166"/>
                        </a:lnTo>
                        <a:lnTo>
                          <a:pt x="34" y="164"/>
                        </a:lnTo>
                        <a:lnTo>
                          <a:pt x="34" y="161"/>
                        </a:lnTo>
                        <a:lnTo>
                          <a:pt x="34" y="159"/>
                        </a:lnTo>
                        <a:lnTo>
                          <a:pt x="34" y="157"/>
                        </a:lnTo>
                        <a:lnTo>
                          <a:pt x="31" y="154"/>
                        </a:lnTo>
                        <a:lnTo>
                          <a:pt x="31" y="152"/>
                        </a:lnTo>
                        <a:lnTo>
                          <a:pt x="34" y="149"/>
                        </a:lnTo>
                        <a:lnTo>
                          <a:pt x="34" y="147"/>
                        </a:lnTo>
                        <a:lnTo>
                          <a:pt x="34" y="144"/>
                        </a:lnTo>
                        <a:lnTo>
                          <a:pt x="36" y="144"/>
                        </a:lnTo>
                        <a:lnTo>
                          <a:pt x="36" y="142"/>
                        </a:lnTo>
                        <a:lnTo>
                          <a:pt x="39" y="142"/>
                        </a:lnTo>
                        <a:lnTo>
                          <a:pt x="39" y="139"/>
                        </a:lnTo>
                        <a:lnTo>
                          <a:pt x="41" y="139"/>
                        </a:lnTo>
                        <a:lnTo>
                          <a:pt x="41" y="137"/>
                        </a:lnTo>
                        <a:lnTo>
                          <a:pt x="41" y="134"/>
                        </a:lnTo>
                        <a:lnTo>
                          <a:pt x="39" y="134"/>
                        </a:lnTo>
                        <a:lnTo>
                          <a:pt x="36" y="134"/>
                        </a:lnTo>
                        <a:lnTo>
                          <a:pt x="36" y="132"/>
                        </a:lnTo>
                        <a:lnTo>
                          <a:pt x="34" y="132"/>
                        </a:lnTo>
                        <a:lnTo>
                          <a:pt x="34" y="130"/>
                        </a:lnTo>
                        <a:lnTo>
                          <a:pt x="34" y="127"/>
                        </a:lnTo>
                        <a:lnTo>
                          <a:pt x="34" y="125"/>
                        </a:lnTo>
                        <a:lnTo>
                          <a:pt x="36" y="122"/>
                        </a:lnTo>
                        <a:lnTo>
                          <a:pt x="39" y="122"/>
                        </a:lnTo>
                        <a:lnTo>
                          <a:pt x="41" y="122"/>
                        </a:lnTo>
                        <a:lnTo>
                          <a:pt x="41" y="120"/>
                        </a:lnTo>
                        <a:lnTo>
                          <a:pt x="44" y="120"/>
                        </a:lnTo>
                        <a:lnTo>
                          <a:pt x="44" y="117"/>
                        </a:lnTo>
                        <a:lnTo>
                          <a:pt x="44" y="115"/>
                        </a:lnTo>
                        <a:lnTo>
                          <a:pt x="46" y="112"/>
                        </a:lnTo>
                        <a:lnTo>
                          <a:pt x="49" y="112"/>
                        </a:lnTo>
                        <a:lnTo>
                          <a:pt x="49" y="110"/>
                        </a:lnTo>
                        <a:lnTo>
                          <a:pt x="54" y="103"/>
                        </a:lnTo>
                        <a:lnTo>
                          <a:pt x="51" y="100"/>
                        </a:lnTo>
                        <a:lnTo>
                          <a:pt x="54" y="100"/>
                        </a:lnTo>
                        <a:lnTo>
                          <a:pt x="54" y="98"/>
                        </a:lnTo>
                        <a:lnTo>
                          <a:pt x="56" y="95"/>
                        </a:lnTo>
                        <a:lnTo>
                          <a:pt x="56" y="90"/>
                        </a:lnTo>
                        <a:lnTo>
                          <a:pt x="54" y="90"/>
                        </a:lnTo>
                        <a:lnTo>
                          <a:pt x="54" y="88"/>
                        </a:lnTo>
                        <a:lnTo>
                          <a:pt x="51" y="88"/>
                        </a:lnTo>
                        <a:lnTo>
                          <a:pt x="51" y="83"/>
                        </a:lnTo>
                        <a:lnTo>
                          <a:pt x="49" y="83"/>
                        </a:lnTo>
                        <a:lnTo>
                          <a:pt x="46" y="81"/>
                        </a:lnTo>
                        <a:lnTo>
                          <a:pt x="46" y="78"/>
                        </a:lnTo>
                        <a:lnTo>
                          <a:pt x="49" y="78"/>
                        </a:lnTo>
                        <a:lnTo>
                          <a:pt x="51" y="78"/>
                        </a:lnTo>
                        <a:lnTo>
                          <a:pt x="56" y="81"/>
                        </a:lnTo>
                        <a:lnTo>
                          <a:pt x="58" y="81"/>
                        </a:lnTo>
                        <a:lnTo>
                          <a:pt x="61" y="78"/>
                        </a:lnTo>
                        <a:lnTo>
                          <a:pt x="61" y="76"/>
                        </a:lnTo>
                        <a:lnTo>
                          <a:pt x="63" y="73"/>
                        </a:lnTo>
                        <a:lnTo>
                          <a:pt x="63" y="71"/>
                        </a:lnTo>
                        <a:lnTo>
                          <a:pt x="63" y="68"/>
                        </a:lnTo>
                        <a:lnTo>
                          <a:pt x="63" y="66"/>
                        </a:lnTo>
                        <a:lnTo>
                          <a:pt x="66" y="66"/>
                        </a:lnTo>
                        <a:lnTo>
                          <a:pt x="68" y="64"/>
                        </a:lnTo>
                        <a:lnTo>
                          <a:pt x="71" y="64"/>
                        </a:lnTo>
                        <a:lnTo>
                          <a:pt x="71" y="61"/>
                        </a:lnTo>
                        <a:lnTo>
                          <a:pt x="73" y="59"/>
                        </a:lnTo>
                        <a:lnTo>
                          <a:pt x="76" y="59"/>
                        </a:lnTo>
                        <a:lnTo>
                          <a:pt x="78" y="56"/>
                        </a:lnTo>
                        <a:lnTo>
                          <a:pt x="80" y="56"/>
                        </a:lnTo>
                        <a:lnTo>
                          <a:pt x="83" y="56"/>
                        </a:lnTo>
                        <a:lnTo>
                          <a:pt x="83" y="59"/>
                        </a:lnTo>
                        <a:lnTo>
                          <a:pt x="85" y="59"/>
                        </a:lnTo>
                        <a:lnTo>
                          <a:pt x="88" y="56"/>
                        </a:lnTo>
                        <a:lnTo>
                          <a:pt x="88" y="54"/>
                        </a:lnTo>
                        <a:lnTo>
                          <a:pt x="90" y="54"/>
                        </a:lnTo>
                        <a:lnTo>
                          <a:pt x="93" y="51"/>
                        </a:lnTo>
                        <a:lnTo>
                          <a:pt x="95" y="49"/>
                        </a:lnTo>
                        <a:lnTo>
                          <a:pt x="98" y="49"/>
                        </a:lnTo>
                        <a:lnTo>
                          <a:pt x="100" y="51"/>
                        </a:lnTo>
                        <a:lnTo>
                          <a:pt x="100" y="54"/>
                        </a:lnTo>
                        <a:lnTo>
                          <a:pt x="102" y="54"/>
                        </a:lnTo>
                        <a:lnTo>
                          <a:pt x="102" y="51"/>
                        </a:lnTo>
                        <a:lnTo>
                          <a:pt x="105" y="51"/>
                        </a:lnTo>
                        <a:lnTo>
                          <a:pt x="105" y="49"/>
                        </a:lnTo>
                        <a:close/>
                      </a:path>
                    </a:pathLst>
                  </a:custGeom>
                  <a:solidFill>
                    <a:srgbClr val="669900">
                      <a:alpha val="25000"/>
                    </a:srgbClr>
                  </a:solidFill>
                  <a:ln w="3175">
                    <a:noFill/>
                    <a:prstDash val="solid"/>
                    <a:round/>
                    <a:headEnd/>
                    <a:tailEnd/>
                  </a:ln>
                </p:spPr>
                <p:txBody>
                  <a:bodyPr/>
                  <a:lstStyle/>
                  <a:p>
                    <a:endParaRPr lang="es-SV"/>
                  </a:p>
                </p:txBody>
              </p:sp>
              <p:sp>
                <p:nvSpPr>
                  <p:cNvPr id="150580" name="Freeform 3124"/>
                  <p:cNvSpPr>
                    <a:spLocks/>
                  </p:cNvSpPr>
                  <p:nvPr/>
                </p:nvSpPr>
                <p:spPr bwMode="auto">
                  <a:xfrm>
                    <a:off x="2364" y="1418"/>
                    <a:ext cx="171" cy="154"/>
                  </a:xfrm>
                  <a:custGeom>
                    <a:avLst/>
                    <a:gdLst/>
                    <a:ahLst/>
                    <a:cxnLst>
                      <a:cxn ang="0">
                        <a:pos x="49" y="3"/>
                      </a:cxn>
                      <a:cxn ang="0">
                        <a:pos x="54" y="0"/>
                      </a:cxn>
                      <a:cxn ang="0">
                        <a:pos x="59" y="3"/>
                      </a:cxn>
                      <a:cxn ang="0">
                        <a:pos x="61" y="7"/>
                      </a:cxn>
                      <a:cxn ang="0">
                        <a:pos x="66" y="10"/>
                      </a:cxn>
                      <a:cxn ang="0">
                        <a:pos x="73" y="10"/>
                      </a:cxn>
                      <a:cxn ang="0">
                        <a:pos x="78" y="12"/>
                      </a:cxn>
                      <a:cxn ang="0">
                        <a:pos x="83" y="15"/>
                      </a:cxn>
                      <a:cxn ang="0">
                        <a:pos x="88" y="12"/>
                      </a:cxn>
                      <a:cxn ang="0">
                        <a:pos x="95" y="12"/>
                      </a:cxn>
                      <a:cxn ang="0">
                        <a:pos x="103" y="12"/>
                      </a:cxn>
                      <a:cxn ang="0">
                        <a:pos x="107" y="15"/>
                      </a:cxn>
                      <a:cxn ang="0">
                        <a:pos x="112" y="12"/>
                      </a:cxn>
                      <a:cxn ang="0">
                        <a:pos x="117" y="15"/>
                      </a:cxn>
                      <a:cxn ang="0">
                        <a:pos x="125" y="15"/>
                      </a:cxn>
                      <a:cxn ang="0">
                        <a:pos x="129" y="17"/>
                      </a:cxn>
                      <a:cxn ang="0">
                        <a:pos x="134" y="17"/>
                      </a:cxn>
                      <a:cxn ang="0">
                        <a:pos x="139" y="20"/>
                      </a:cxn>
                      <a:cxn ang="0">
                        <a:pos x="144" y="22"/>
                      </a:cxn>
                      <a:cxn ang="0">
                        <a:pos x="142" y="27"/>
                      </a:cxn>
                      <a:cxn ang="0">
                        <a:pos x="144" y="32"/>
                      </a:cxn>
                      <a:cxn ang="0">
                        <a:pos x="147" y="37"/>
                      </a:cxn>
                      <a:cxn ang="0">
                        <a:pos x="142" y="39"/>
                      </a:cxn>
                      <a:cxn ang="0">
                        <a:pos x="144" y="44"/>
                      </a:cxn>
                      <a:cxn ang="0">
                        <a:pos x="147" y="49"/>
                      </a:cxn>
                      <a:cxn ang="0">
                        <a:pos x="147" y="51"/>
                      </a:cxn>
                      <a:cxn ang="0">
                        <a:pos x="147" y="56"/>
                      </a:cxn>
                      <a:cxn ang="0">
                        <a:pos x="151" y="54"/>
                      </a:cxn>
                      <a:cxn ang="0">
                        <a:pos x="156" y="56"/>
                      </a:cxn>
                      <a:cxn ang="0">
                        <a:pos x="161" y="59"/>
                      </a:cxn>
                      <a:cxn ang="0">
                        <a:pos x="164" y="59"/>
                      </a:cxn>
                      <a:cxn ang="0">
                        <a:pos x="171" y="59"/>
                      </a:cxn>
                      <a:cxn ang="0">
                        <a:pos x="169" y="64"/>
                      </a:cxn>
                      <a:cxn ang="0">
                        <a:pos x="171" y="69"/>
                      </a:cxn>
                      <a:cxn ang="0">
                        <a:pos x="169" y="73"/>
                      </a:cxn>
                      <a:cxn ang="0">
                        <a:pos x="166" y="78"/>
                      </a:cxn>
                      <a:cxn ang="0">
                        <a:pos x="169" y="83"/>
                      </a:cxn>
                      <a:cxn ang="0">
                        <a:pos x="166" y="88"/>
                      </a:cxn>
                      <a:cxn ang="0">
                        <a:pos x="166" y="93"/>
                      </a:cxn>
                      <a:cxn ang="0">
                        <a:pos x="166" y="96"/>
                      </a:cxn>
                      <a:cxn ang="0">
                        <a:pos x="171" y="103"/>
                      </a:cxn>
                      <a:cxn ang="0">
                        <a:pos x="171" y="110"/>
                      </a:cxn>
                      <a:cxn ang="0">
                        <a:pos x="171" y="115"/>
                      </a:cxn>
                      <a:cxn ang="0">
                        <a:pos x="169" y="120"/>
                      </a:cxn>
                      <a:cxn ang="0">
                        <a:pos x="166" y="125"/>
                      </a:cxn>
                      <a:cxn ang="0">
                        <a:pos x="164" y="130"/>
                      </a:cxn>
                      <a:cxn ang="0">
                        <a:pos x="161" y="135"/>
                      </a:cxn>
                      <a:cxn ang="0">
                        <a:pos x="154" y="140"/>
                      </a:cxn>
                      <a:cxn ang="0">
                        <a:pos x="134" y="154"/>
                      </a:cxn>
                      <a:cxn ang="0">
                        <a:pos x="120" y="137"/>
                      </a:cxn>
                      <a:cxn ang="0">
                        <a:pos x="110" y="122"/>
                      </a:cxn>
                      <a:cxn ang="0">
                        <a:pos x="95" y="91"/>
                      </a:cxn>
                      <a:cxn ang="0">
                        <a:pos x="63" y="108"/>
                      </a:cxn>
                      <a:cxn ang="0">
                        <a:pos x="54" y="132"/>
                      </a:cxn>
                      <a:cxn ang="0">
                        <a:pos x="14" y="103"/>
                      </a:cxn>
                      <a:cxn ang="0">
                        <a:pos x="27" y="76"/>
                      </a:cxn>
                      <a:cxn ang="0">
                        <a:pos x="44" y="32"/>
                      </a:cxn>
                    </a:cxnLst>
                    <a:rect l="0" t="0" r="r" b="b"/>
                    <a:pathLst>
                      <a:path w="171" h="154">
                        <a:moveTo>
                          <a:pt x="44" y="3"/>
                        </a:moveTo>
                        <a:lnTo>
                          <a:pt x="46" y="3"/>
                        </a:lnTo>
                        <a:lnTo>
                          <a:pt x="49" y="3"/>
                        </a:lnTo>
                        <a:lnTo>
                          <a:pt x="51" y="3"/>
                        </a:lnTo>
                        <a:lnTo>
                          <a:pt x="51" y="0"/>
                        </a:lnTo>
                        <a:lnTo>
                          <a:pt x="54" y="0"/>
                        </a:lnTo>
                        <a:lnTo>
                          <a:pt x="56" y="0"/>
                        </a:lnTo>
                        <a:lnTo>
                          <a:pt x="56" y="3"/>
                        </a:lnTo>
                        <a:lnTo>
                          <a:pt x="59" y="3"/>
                        </a:lnTo>
                        <a:lnTo>
                          <a:pt x="59" y="5"/>
                        </a:lnTo>
                        <a:lnTo>
                          <a:pt x="61" y="5"/>
                        </a:lnTo>
                        <a:lnTo>
                          <a:pt x="61" y="7"/>
                        </a:lnTo>
                        <a:lnTo>
                          <a:pt x="63" y="7"/>
                        </a:lnTo>
                        <a:lnTo>
                          <a:pt x="66" y="7"/>
                        </a:lnTo>
                        <a:lnTo>
                          <a:pt x="66" y="10"/>
                        </a:lnTo>
                        <a:lnTo>
                          <a:pt x="68" y="10"/>
                        </a:lnTo>
                        <a:lnTo>
                          <a:pt x="71" y="10"/>
                        </a:lnTo>
                        <a:lnTo>
                          <a:pt x="73" y="10"/>
                        </a:lnTo>
                        <a:lnTo>
                          <a:pt x="73" y="12"/>
                        </a:lnTo>
                        <a:lnTo>
                          <a:pt x="76" y="12"/>
                        </a:lnTo>
                        <a:lnTo>
                          <a:pt x="78" y="12"/>
                        </a:lnTo>
                        <a:lnTo>
                          <a:pt x="81" y="12"/>
                        </a:lnTo>
                        <a:lnTo>
                          <a:pt x="81" y="15"/>
                        </a:lnTo>
                        <a:lnTo>
                          <a:pt x="83" y="15"/>
                        </a:lnTo>
                        <a:lnTo>
                          <a:pt x="85" y="15"/>
                        </a:lnTo>
                        <a:lnTo>
                          <a:pt x="88" y="15"/>
                        </a:lnTo>
                        <a:lnTo>
                          <a:pt x="88" y="12"/>
                        </a:lnTo>
                        <a:lnTo>
                          <a:pt x="90" y="12"/>
                        </a:lnTo>
                        <a:lnTo>
                          <a:pt x="93" y="12"/>
                        </a:lnTo>
                        <a:lnTo>
                          <a:pt x="95" y="12"/>
                        </a:lnTo>
                        <a:lnTo>
                          <a:pt x="98" y="12"/>
                        </a:lnTo>
                        <a:lnTo>
                          <a:pt x="100" y="12"/>
                        </a:lnTo>
                        <a:lnTo>
                          <a:pt x="103" y="12"/>
                        </a:lnTo>
                        <a:lnTo>
                          <a:pt x="105" y="12"/>
                        </a:lnTo>
                        <a:lnTo>
                          <a:pt x="107" y="12"/>
                        </a:lnTo>
                        <a:lnTo>
                          <a:pt x="107" y="15"/>
                        </a:lnTo>
                        <a:lnTo>
                          <a:pt x="110" y="15"/>
                        </a:lnTo>
                        <a:lnTo>
                          <a:pt x="112" y="15"/>
                        </a:lnTo>
                        <a:lnTo>
                          <a:pt x="112" y="12"/>
                        </a:lnTo>
                        <a:lnTo>
                          <a:pt x="115" y="12"/>
                        </a:lnTo>
                        <a:lnTo>
                          <a:pt x="117" y="12"/>
                        </a:lnTo>
                        <a:lnTo>
                          <a:pt x="117" y="15"/>
                        </a:lnTo>
                        <a:lnTo>
                          <a:pt x="120" y="15"/>
                        </a:lnTo>
                        <a:lnTo>
                          <a:pt x="122" y="15"/>
                        </a:lnTo>
                        <a:lnTo>
                          <a:pt x="125" y="15"/>
                        </a:lnTo>
                        <a:lnTo>
                          <a:pt x="127" y="15"/>
                        </a:lnTo>
                        <a:lnTo>
                          <a:pt x="127" y="17"/>
                        </a:lnTo>
                        <a:lnTo>
                          <a:pt x="129" y="17"/>
                        </a:lnTo>
                        <a:lnTo>
                          <a:pt x="129" y="20"/>
                        </a:lnTo>
                        <a:lnTo>
                          <a:pt x="132" y="17"/>
                        </a:lnTo>
                        <a:lnTo>
                          <a:pt x="134" y="17"/>
                        </a:lnTo>
                        <a:lnTo>
                          <a:pt x="134" y="20"/>
                        </a:lnTo>
                        <a:lnTo>
                          <a:pt x="137" y="20"/>
                        </a:lnTo>
                        <a:lnTo>
                          <a:pt x="139" y="20"/>
                        </a:lnTo>
                        <a:lnTo>
                          <a:pt x="142" y="20"/>
                        </a:lnTo>
                        <a:lnTo>
                          <a:pt x="144" y="20"/>
                        </a:lnTo>
                        <a:lnTo>
                          <a:pt x="144" y="22"/>
                        </a:lnTo>
                        <a:lnTo>
                          <a:pt x="144" y="25"/>
                        </a:lnTo>
                        <a:lnTo>
                          <a:pt x="144" y="27"/>
                        </a:lnTo>
                        <a:lnTo>
                          <a:pt x="142" y="27"/>
                        </a:lnTo>
                        <a:lnTo>
                          <a:pt x="142" y="29"/>
                        </a:lnTo>
                        <a:lnTo>
                          <a:pt x="144" y="29"/>
                        </a:lnTo>
                        <a:lnTo>
                          <a:pt x="144" y="32"/>
                        </a:lnTo>
                        <a:lnTo>
                          <a:pt x="147" y="32"/>
                        </a:lnTo>
                        <a:lnTo>
                          <a:pt x="147" y="34"/>
                        </a:lnTo>
                        <a:lnTo>
                          <a:pt x="147" y="37"/>
                        </a:lnTo>
                        <a:lnTo>
                          <a:pt x="144" y="37"/>
                        </a:lnTo>
                        <a:lnTo>
                          <a:pt x="144" y="39"/>
                        </a:lnTo>
                        <a:lnTo>
                          <a:pt x="142" y="39"/>
                        </a:lnTo>
                        <a:lnTo>
                          <a:pt x="142" y="42"/>
                        </a:lnTo>
                        <a:lnTo>
                          <a:pt x="142" y="44"/>
                        </a:lnTo>
                        <a:lnTo>
                          <a:pt x="144" y="44"/>
                        </a:lnTo>
                        <a:lnTo>
                          <a:pt x="144" y="47"/>
                        </a:lnTo>
                        <a:lnTo>
                          <a:pt x="147" y="47"/>
                        </a:lnTo>
                        <a:lnTo>
                          <a:pt x="147" y="49"/>
                        </a:lnTo>
                        <a:lnTo>
                          <a:pt x="149" y="49"/>
                        </a:lnTo>
                        <a:lnTo>
                          <a:pt x="147" y="49"/>
                        </a:lnTo>
                        <a:lnTo>
                          <a:pt x="147" y="51"/>
                        </a:lnTo>
                        <a:lnTo>
                          <a:pt x="144" y="51"/>
                        </a:lnTo>
                        <a:lnTo>
                          <a:pt x="144" y="54"/>
                        </a:lnTo>
                        <a:lnTo>
                          <a:pt x="147" y="56"/>
                        </a:lnTo>
                        <a:lnTo>
                          <a:pt x="147" y="54"/>
                        </a:lnTo>
                        <a:lnTo>
                          <a:pt x="149" y="54"/>
                        </a:lnTo>
                        <a:lnTo>
                          <a:pt x="151" y="54"/>
                        </a:lnTo>
                        <a:lnTo>
                          <a:pt x="154" y="54"/>
                        </a:lnTo>
                        <a:lnTo>
                          <a:pt x="156" y="54"/>
                        </a:lnTo>
                        <a:lnTo>
                          <a:pt x="156" y="56"/>
                        </a:lnTo>
                        <a:lnTo>
                          <a:pt x="156" y="59"/>
                        </a:lnTo>
                        <a:lnTo>
                          <a:pt x="159" y="59"/>
                        </a:lnTo>
                        <a:lnTo>
                          <a:pt x="161" y="59"/>
                        </a:lnTo>
                        <a:lnTo>
                          <a:pt x="161" y="61"/>
                        </a:lnTo>
                        <a:lnTo>
                          <a:pt x="164" y="61"/>
                        </a:lnTo>
                        <a:lnTo>
                          <a:pt x="164" y="59"/>
                        </a:lnTo>
                        <a:lnTo>
                          <a:pt x="166" y="59"/>
                        </a:lnTo>
                        <a:lnTo>
                          <a:pt x="169" y="59"/>
                        </a:lnTo>
                        <a:lnTo>
                          <a:pt x="171" y="59"/>
                        </a:lnTo>
                        <a:lnTo>
                          <a:pt x="171" y="61"/>
                        </a:lnTo>
                        <a:lnTo>
                          <a:pt x="171" y="64"/>
                        </a:lnTo>
                        <a:lnTo>
                          <a:pt x="169" y="64"/>
                        </a:lnTo>
                        <a:lnTo>
                          <a:pt x="171" y="64"/>
                        </a:lnTo>
                        <a:lnTo>
                          <a:pt x="171" y="66"/>
                        </a:lnTo>
                        <a:lnTo>
                          <a:pt x="171" y="69"/>
                        </a:lnTo>
                        <a:lnTo>
                          <a:pt x="171" y="71"/>
                        </a:lnTo>
                        <a:lnTo>
                          <a:pt x="171" y="73"/>
                        </a:lnTo>
                        <a:lnTo>
                          <a:pt x="169" y="73"/>
                        </a:lnTo>
                        <a:lnTo>
                          <a:pt x="169" y="76"/>
                        </a:lnTo>
                        <a:lnTo>
                          <a:pt x="166" y="76"/>
                        </a:lnTo>
                        <a:lnTo>
                          <a:pt x="166" y="78"/>
                        </a:lnTo>
                        <a:lnTo>
                          <a:pt x="166" y="81"/>
                        </a:lnTo>
                        <a:lnTo>
                          <a:pt x="169" y="81"/>
                        </a:lnTo>
                        <a:lnTo>
                          <a:pt x="169" y="83"/>
                        </a:lnTo>
                        <a:lnTo>
                          <a:pt x="169" y="86"/>
                        </a:lnTo>
                        <a:lnTo>
                          <a:pt x="166" y="86"/>
                        </a:lnTo>
                        <a:lnTo>
                          <a:pt x="166" y="88"/>
                        </a:lnTo>
                        <a:lnTo>
                          <a:pt x="169" y="91"/>
                        </a:lnTo>
                        <a:lnTo>
                          <a:pt x="166" y="91"/>
                        </a:lnTo>
                        <a:lnTo>
                          <a:pt x="166" y="93"/>
                        </a:lnTo>
                        <a:lnTo>
                          <a:pt x="164" y="93"/>
                        </a:lnTo>
                        <a:lnTo>
                          <a:pt x="164" y="96"/>
                        </a:lnTo>
                        <a:lnTo>
                          <a:pt x="166" y="96"/>
                        </a:lnTo>
                        <a:lnTo>
                          <a:pt x="169" y="98"/>
                        </a:lnTo>
                        <a:lnTo>
                          <a:pt x="169" y="100"/>
                        </a:lnTo>
                        <a:lnTo>
                          <a:pt x="171" y="103"/>
                        </a:lnTo>
                        <a:lnTo>
                          <a:pt x="171" y="105"/>
                        </a:lnTo>
                        <a:lnTo>
                          <a:pt x="171" y="108"/>
                        </a:lnTo>
                        <a:lnTo>
                          <a:pt x="171" y="110"/>
                        </a:lnTo>
                        <a:lnTo>
                          <a:pt x="169" y="110"/>
                        </a:lnTo>
                        <a:lnTo>
                          <a:pt x="171" y="113"/>
                        </a:lnTo>
                        <a:lnTo>
                          <a:pt x="171" y="115"/>
                        </a:lnTo>
                        <a:lnTo>
                          <a:pt x="171" y="118"/>
                        </a:lnTo>
                        <a:lnTo>
                          <a:pt x="171" y="120"/>
                        </a:lnTo>
                        <a:lnTo>
                          <a:pt x="169" y="120"/>
                        </a:lnTo>
                        <a:lnTo>
                          <a:pt x="166" y="120"/>
                        </a:lnTo>
                        <a:lnTo>
                          <a:pt x="166" y="122"/>
                        </a:lnTo>
                        <a:lnTo>
                          <a:pt x="166" y="125"/>
                        </a:lnTo>
                        <a:lnTo>
                          <a:pt x="166" y="127"/>
                        </a:lnTo>
                        <a:lnTo>
                          <a:pt x="164" y="127"/>
                        </a:lnTo>
                        <a:lnTo>
                          <a:pt x="164" y="130"/>
                        </a:lnTo>
                        <a:lnTo>
                          <a:pt x="164" y="132"/>
                        </a:lnTo>
                        <a:lnTo>
                          <a:pt x="161" y="132"/>
                        </a:lnTo>
                        <a:lnTo>
                          <a:pt x="161" y="135"/>
                        </a:lnTo>
                        <a:lnTo>
                          <a:pt x="164" y="135"/>
                        </a:lnTo>
                        <a:lnTo>
                          <a:pt x="156" y="137"/>
                        </a:lnTo>
                        <a:lnTo>
                          <a:pt x="154" y="140"/>
                        </a:lnTo>
                        <a:lnTo>
                          <a:pt x="147" y="147"/>
                        </a:lnTo>
                        <a:lnTo>
                          <a:pt x="142" y="154"/>
                        </a:lnTo>
                        <a:lnTo>
                          <a:pt x="134" y="154"/>
                        </a:lnTo>
                        <a:lnTo>
                          <a:pt x="132" y="152"/>
                        </a:lnTo>
                        <a:lnTo>
                          <a:pt x="125" y="144"/>
                        </a:lnTo>
                        <a:lnTo>
                          <a:pt x="120" y="137"/>
                        </a:lnTo>
                        <a:lnTo>
                          <a:pt x="112" y="130"/>
                        </a:lnTo>
                        <a:lnTo>
                          <a:pt x="110" y="125"/>
                        </a:lnTo>
                        <a:lnTo>
                          <a:pt x="110" y="122"/>
                        </a:lnTo>
                        <a:lnTo>
                          <a:pt x="107" y="113"/>
                        </a:lnTo>
                        <a:lnTo>
                          <a:pt x="103" y="103"/>
                        </a:lnTo>
                        <a:lnTo>
                          <a:pt x="95" y="91"/>
                        </a:lnTo>
                        <a:lnTo>
                          <a:pt x="90" y="88"/>
                        </a:lnTo>
                        <a:lnTo>
                          <a:pt x="78" y="93"/>
                        </a:lnTo>
                        <a:lnTo>
                          <a:pt x="63" y="108"/>
                        </a:lnTo>
                        <a:lnTo>
                          <a:pt x="61" y="118"/>
                        </a:lnTo>
                        <a:lnTo>
                          <a:pt x="59" y="135"/>
                        </a:lnTo>
                        <a:lnTo>
                          <a:pt x="54" y="132"/>
                        </a:lnTo>
                        <a:lnTo>
                          <a:pt x="39" y="122"/>
                        </a:lnTo>
                        <a:lnTo>
                          <a:pt x="22" y="113"/>
                        </a:lnTo>
                        <a:lnTo>
                          <a:pt x="14" y="103"/>
                        </a:lnTo>
                        <a:lnTo>
                          <a:pt x="0" y="96"/>
                        </a:lnTo>
                        <a:lnTo>
                          <a:pt x="7" y="93"/>
                        </a:lnTo>
                        <a:lnTo>
                          <a:pt x="27" y="76"/>
                        </a:lnTo>
                        <a:lnTo>
                          <a:pt x="34" y="59"/>
                        </a:lnTo>
                        <a:lnTo>
                          <a:pt x="41" y="49"/>
                        </a:lnTo>
                        <a:lnTo>
                          <a:pt x="44" y="32"/>
                        </a:lnTo>
                        <a:lnTo>
                          <a:pt x="44" y="15"/>
                        </a:lnTo>
                        <a:lnTo>
                          <a:pt x="44" y="3"/>
                        </a:lnTo>
                        <a:close/>
                      </a:path>
                    </a:pathLst>
                  </a:custGeom>
                  <a:solidFill>
                    <a:srgbClr val="669900">
                      <a:alpha val="25000"/>
                    </a:srgbClr>
                  </a:solidFill>
                  <a:ln w="3175">
                    <a:noFill/>
                    <a:prstDash val="solid"/>
                    <a:round/>
                    <a:headEnd/>
                    <a:tailEnd/>
                  </a:ln>
                </p:spPr>
                <p:txBody>
                  <a:bodyPr/>
                  <a:lstStyle/>
                  <a:p>
                    <a:endParaRPr lang="es-SV"/>
                  </a:p>
                </p:txBody>
              </p:sp>
              <p:sp>
                <p:nvSpPr>
                  <p:cNvPr id="150581" name="Freeform 3125"/>
                  <p:cNvSpPr>
                    <a:spLocks/>
                  </p:cNvSpPr>
                  <p:nvPr/>
                </p:nvSpPr>
                <p:spPr bwMode="auto">
                  <a:xfrm>
                    <a:off x="2506" y="1553"/>
                    <a:ext cx="161" cy="335"/>
                  </a:xfrm>
                  <a:custGeom>
                    <a:avLst/>
                    <a:gdLst/>
                    <a:ahLst/>
                    <a:cxnLst>
                      <a:cxn ang="0">
                        <a:pos x="22" y="0"/>
                      </a:cxn>
                      <a:cxn ang="0">
                        <a:pos x="22" y="7"/>
                      </a:cxn>
                      <a:cxn ang="0">
                        <a:pos x="19" y="17"/>
                      </a:cxn>
                      <a:cxn ang="0">
                        <a:pos x="27" y="22"/>
                      </a:cxn>
                      <a:cxn ang="0">
                        <a:pos x="36" y="22"/>
                      </a:cxn>
                      <a:cxn ang="0">
                        <a:pos x="46" y="19"/>
                      </a:cxn>
                      <a:cxn ang="0">
                        <a:pos x="58" y="27"/>
                      </a:cxn>
                      <a:cxn ang="0">
                        <a:pos x="68" y="31"/>
                      </a:cxn>
                      <a:cxn ang="0">
                        <a:pos x="76" y="36"/>
                      </a:cxn>
                      <a:cxn ang="0">
                        <a:pos x="83" y="41"/>
                      </a:cxn>
                      <a:cxn ang="0">
                        <a:pos x="90" y="46"/>
                      </a:cxn>
                      <a:cxn ang="0">
                        <a:pos x="100" y="51"/>
                      </a:cxn>
                      <a:cxn ang="0">
                        <a:pos x="102" y="63"/>
                      </a:cxn>
                      <a:cxn ang="0">
                        <a:pos x="105" y="73"/>
                      </a:cxn>
                      <a:cxn ang="0">
                        <a:pos x="112" y="78"/>
                      </a:cxn>
                      <a:cxn ang="0">
                        <a:pos x="117" y="80"/>
                      </a:cxn>
                      <a:cxn ang="0">
                        <a:pos x="125" y="85"/>
                      </a:cxn>
                      <a:cxn ang="0">
                        <a:pos x="122" y="95"/>
                      </a:cxn>
                      <a:cxn ang="0">
                        <a:pos x="129" y="100"/>
                      </a:cxn>
                      <a:cxn ang="0">
                        <a:pos x="134" y="110"/>
                      </a:cxn>
                      <a:cxn ang="0">
                        <a:pos x="139" y="117"/>
                      </a:cxn>
                      <a:cxn ang="0">
                        <a:pos x="139" y="127"/>
                      </a:cxn>
                      <a:cxn ang="0">
                        <a:pos x="132" y="132"/>
                      </a:cxn>
                      <a:cxn ang="0">
                        <a:pos x="134" y="144"/>
                      </a:cxn>
                      <a:cxn ang="0">
                        <a:pos x="142" y="149"/>
                      </a:cxn>
                      <a:cxn ang="0">
                        <a:pos x="151" y="151"/>
                      </a:cxn>
                      <a:cxn ang="0">
                        <a:pos x="159" y="151"/>
                      </a:cxn>
                      <a:cxn ang="0">
                        <a:pos x="154" y="161"/>
                      </a:cxn>
                      <a:cxn ang="0">
                        <a:pos x="125" y="176"/>
                      </a:cxn>
                      <a:cxn ang="0">
                        <a:pos x="120" y="203"/>
                      </a:cxn>
                      <a:cxn ang="0">
                        <a:pos x="115" y="235"/>
                      </a:cxn>
                      <a:cxn ang="0">
                        <a:pos x="110" y="259"/>
                      </a:cxn>
                      <a:cxn ang="0">
                        <a:pos x="80" y="252"/>
                      </a:cxn>
                      <a:cxn ang="0">
                        <a:pos x="73" y="306"/>
                      </a:cxn>
                      <a:cxn ang="0">
                        <a:pos x="66" y="306"/>
                      </a:cxn>
                      <a:cxn ang="0">
                        <a:pos x="56" y="313"/>
                      </a:cxn>
                      <a:cxn ang="0">
                        <a:pos x="49" y="320"/>
                      </a:cxn>
                      <a:cxn ang="0">
                        <a:pos x="44" y="330"/>
                      </a:cxn>
                      <a:cxn ang="0">
                        <a:pos x="39" y="333"/>
                      </a:cxn>
                      <a:cxn ang="0">
                        <a:pos x="36" y="325"/>
                      </a:cxn>
                      <a:cxn ang="0">
                        <a:pos x="34" y="318"/>
                      </a:cxn>
                      <a:cxn ang="0">
                        <a:pos x="29" y="311"/>
                      </a:cxn>
                      <a:cxn ang="0">
                        <a:pos x="29" y="303"/>
                      </a:cxn>
                      <a:cxn ang="0">
                        <a:pos x="29" y="291"/>
                      </a:cxn>
                      <a:cxn ang="0">
                        <a:pos x="24" y="281"/>
                      </a:cxn>
                      <a:cxn ang="0">
                        <a:pos x="17" y="269"/>
                      </a:cxn>
                      <a:cxn ang="0">
                        <a:pos x="14" y="252"/>
                      </a:cxn>
                      <a:cxn ang="0">
                        <a:pos x="41" y="240"/>
                      </a:cxn>
                      <a:cxn ang="0">
                        <a:pos x="71" y="188"/>
                      </a:cxn>
                      <a:cxn ang="0">
                        <a:pos x="54" y="164"/>
                      </a:cxn>
                      <a:cxn ang="0">
                        <a:pos x="39" y="139"/>
                      </a:cxn>
                      <a:cxn ang="0">
                        <a:pos x="36" y="80"/>
                      </a:cxn>
                      <a:cxn ang="0">
                        <a:pos x="12" y="46"/>
                      </a:cxn>
                    </a:cxnLst>
                    <a:rect l="0" t="0" r="r" b="b"/>
                    <a:pathLst>
                      <a:path w="161" h="335">
                        <a:moveTo>
                          <a:pt x="0" y="19"/>
                        </a:moveTo>
                        <a:lnTo>
                          <a:pt x="5" y="12"/>
                        </a:lnTo>
                        <a:lnTo>
                          <a:pt x="12" y="5"/>
                        </a:lnTo>
                        <a:lnTo>
                          <a:pt x="14" y="2"/>
                        </a:lnTo>
                        <a:lnTo>
                          <a:pt x="22" y="0"/>
                        </a:lnTo>
                        <a:lnTo>
                          <a:pt x="22" y="2"/>
                        </a:lnTo>
                        <a:lnTo>
                          <a:pt x="24" y="2"/>
                        </a:lnTo>
                        <a:lnTo>
                          <a:pt x="24" y="5"/>
                        </a:lnTo>
                        <a:lnTo>
                          <a:pt x="22" y="5"/>
                        </a:lnTo>
                        <a:lnTo>
                          <a:pt x="22" y="7"/>
                        </a:lnTo>
                        <a:lnTo>
                          <a:pt x="22" y="9"/>
                        </a:lnTo>
                        <a:lnTo>
                          <a:pt x="22" y="12"/>
                        </a:lnTo>
                        <a:lnTo>
                          <a:pt x="22" y="14"/>
                        </a:lnTo>
                        <a:lnTo>
                          <a:pt x="19" y="14"/>
                        </a:lnTo>
                        <a:lnTo>
                          <a:pt x="19" y="17"/>
                        </a:lnTo>
                        <a:lnTo>
                          <a:pt x="22" y="17"/>
                        </a:lnTo>
                        <a:lnTo>
                          <a:pt x="22" y="19"/>
                        </a:lnTo>
                        <a:lnTo>
                          <a:pt x="24" y="19"/>
                        </a:lnTo>
                        <a:lnTo>
                          <a:pt x="24" y="22"/>
                        </a:lnTo>
                        <a:lnTo>
                          <a:pt x="27" y="22"/>
                        </a:lnTo>
                        <a:lnTo>
                          <a:pt x="29" y="24"/>
                        </a:lnTo>
                        <a:lnTo>
                          <a:pt x="29" y="22"/>
                        </a:lnTo>
                        <a:lnTo>
                          <a:pt x="32" y="22"/>
                        </a:lnTo>
                        <a:lnTo>
                          <a:pt x="34" y="22"/>
                        </a:lnTo>
                        <a:lnTo>
                          <a:pt x="36" y="22"/>
                        </a:lnTo>
                        <a:lnTo>
                          <a:pt x="39" y="19"/>
                        </a:lnTo>
                        <a:lnTo>
                          <a:pt x="41" y="22"/>
                        </a:lnTo>
                        <a:lnTo>
                          <a:pt x="44" y="22"/>
                        </a:lnTo>
                        <a:lnTo>
                          <a:pt x="44" y="19"/>
                        </a:lnTo>
                        <a:lnTo>
                          <a:pt x="46" y="19"/>
                        </a:lnTo>
                        <a:lnTo>
                          <a:pt x="49" y="22"/>
                        </a:lnTo>
                        <a:lnTo>
                          <a:pt x="51" y="22"/>
                        </a:lnTo>
                        <a:lnTo>
                          <a:pt x="54" y="24"/>
                        </a:lnTo>
                        <a:lnTo>
                          <a:pt x="56" y="24"/>
                        </a:lnTo>
                        <a:lnTo>
                          <a:pt x="58" y="27"/>
                        </a:lnTo>
                        <a:lnTo>
                          <a:pt x="61" y="29"/>
                        </a:lnTo>
                        <a:lnTo>
                          <a:pt x="61" y="31"/>
                        </a:lnTo>
                        <a:lnTo>
                          <a:pt x="63" y="31"/>
                        </a:lnTo>
                        <a:lnTo>
                          <a:pt x="66" y="31"/>
                        </a:lnTo>
                        <a:lnTo>
                          <a:pt x="68" y="31"/>
                        </a:lnTo>
                        <a:lnTo>
                          <a:pt x="68" y="34"/>
                        </a:lnTo>
                        <a:lnTo>
                          <a:pt x="71" y="34"/>
                        </a:lnTo>
                        <a:lnTo>
                          <a:pt x="73" y="34"/>
                        </a:lnTo>
                        <a:lnTo>
                          <a:pt x="73" y="36"/>
                        </a:lnTo>
                        <a:lnTo>
                          <a:pt x="76" y="36"/>
                        </a:lnTo>
                        <a:lnTo>
                          <a:pt x="76" y="39"/>
                        </a:lnTo>
                        <a:lnTo>
                          <a:pt x="78" y="39"/>
                        </a:lnTo>
                        <a:lnTo>
                          <a:pt x="80" y="39"/>
                        </a:lnTo>
                        <a:lnTo>
                          <a:pt x="83" y="39"/>
                        </a:lnTo>
                        <a:lnTo>
                          <a:pt x="83" y="41"/>
                        </a:lnTo>
                        <a:lnTo>
                          <a:pt x="85" y="41"/>
                        </a:lnTo>
                        <a:lnTo>
                          <a:pt x="88" y="41"/>
                        </a:lnTo>
                        <a:lnTo>
                          <a:pt x="88" y="44"/>
                        </a:lnTo>
                        <a:lnTo>
                          <a:pt x="88" y="46"/>
                        </a:lnTo>
                        <a:lnTo>
                          <a:pt x="90" y="46"/>
                        </a:lnTo>
                        <a:lnTo>
                          <a:pt x="93" y="46"/>
                        </a:lnTo>
                        <a:lnTo>
                          <a:pt x="95" y="46"/>
                        </a:lnTo>
                        <a:lnTo>
                          <a:pt x="98" y="49"/>
                        </a:lnTo>
                        <a:lnTo>
                          <a:pt x="98" y="51"/>
                        </a:lnTo>
                        <a:lnTo>
                          <a:pt x="100" y="51"/>
                        </a:lnTo>
                        <a:lnTo>
                          <a:pt x="100" y="54"/>
                        </a:lnTo>
                        <a:lnTo>
                          <a:pt x="100" y="56"/>
                        </a:lnTo>
                        <a:lnTo>
                          <a:pt x="102" y="58"/>
                        </a:lnTo>
                        <a:lnTo>
                          <a:pt x="102" y="61"/>
                        </a:lnTo>
                        <a:lnTo>
                          <a:pt x="102" y="63"/>
                        </a:lnTo>
                        <a:lnTo>
                          <a:pt x="102" y="66"/>
                        </a:lnTo>
                        <a:lnTo>
                          <a:pt x="102" y="68"/>
                        </a:lnTo>
                        <a:lnTo>
                          <a:pt x="105" y="68"/>
                        </a:lnTo>
                        <a:lnTo>
                          <a:pt x="105" y="71"/>
                        </a:lnTo>
                        <a:lnTo>
                          <a:pt x="105" y="73"/>
                        </a:lnTo>
                        <a:lnTo>
                          <a:pt x="107" y="73"/>
                        </a:lnTo>
                        <a:lnTo>
                          <a:pt x="110" y="73"/>
                        </a:lnTo>
                        <a:lnTo>
                          <a:pt x="110" y="76"/>
                        </a:lnTo>
                        <a:lnTo>
                          <a:pt x="110" y="78"/>
                        </a:lnTo>
                        <a:lnTo>
                          <a:pt x="112" y="78"/>
                        </a:lnTo>
                        <a:lnTo>
                          <a:pt x="112" y="76"/>
                        </a:lnTo>
                        <a:lnTo>
                          <a:pt x="115" y="76"/>
                        </a:lnTo>
                        <a:lnTo>
                          <a:pt x="117" y="76"/>
                        </a:lnTo>
                        <a:lnTo>
                          <a:pt x="117" y="78"/>
                        </a:lnTo>
                        <a:lnTo>
                          <a:pt x="117" y="80"/>
                        </a:lnTo>
                        <a:lnTo>
                          <a:pt x="117" y="83"/>
                        </a:lnTo>
                        <a:lnTo>
                          <a:pt x="117" y="85"/>
                        </a:lnTo>
                        <a:lnTo>
                          <a:pt x="120" y="85"/>
                        </a:lnTo>
                        <a:lnTo>
                          <a:pt x="122" y="85"/>
                        </a:lnTo>
                        <a:lnTo>
                          <a:pt x="125" y="85"/>
                        </a:lnTo>
                        <a:lnTo>
                          <a:pt x="125" y="88"/>
                        </a:lnTo>
                        <a:lnTo>
                          <a:pt x="125" y="90"/>
                        </a:lnTo>
                        <a:lnTo>
                          <a:pt x="122" y="90"/>
                        </a:lnTo>
                        <a:lnTo>
                          <a:pt x="122" y="93"/>
                        </a:lnTo>
                        <a:lnTo>
                          <a:pt x="122" y="95"/>
                        </a:lnTo>
                        <a:lnTo>
                          <a:pt x="125" y="95"/>
                        </a:lnTo>
                        <a:lnTo>
                          <a:pt x="127" y="95"/>
                        </a:lnTo>
                        <a:lnTo>
                          <a:pt x="127" y="98"/>
                        </a:lnTo>
                        <a:lnTo>
                          <a:pt x="129" y="98"/>
                        </a:lnTo>
                        <a:lnTo>
                          <a:pt x="129" y="100"/>
                        </a:lnTo>
                        <a:lnTo>
                          <a:pt x="129" y="102"/>
                        </a:lnTo>
                        <a:lnTo>
                          <a:pt x="129" y="105"/>
                        </a:lnTo>
                        <a:lnTo>
                          <a:pt x="132" y="107"/>
                        </a:lnTo>
                        <a:lnTo>
                          <a:pt x="132" y="110"/>
                        </a:lnTo>
                        <a:lnTo>
                          <a:pt x="134" y="110"/>
                        </a:lnTo>
                        <a:lnTo>
                          <a:pt x="134" y="112"/>
                        </a:lnTo>
                        <a:lnTo>
                          <a:pt x="137" y="112"/>
                        </a:lnTo>
                        <a:lnTo>
                          <a:pt x="137" y="115"/>
                        </a:lnTo>
                        <a:lnTo>
                          <a:pt x="139" y="115"/>
                        </a:lnTo>
                        <a:lnTo>
                          <a:pt x="139" y="117"/>
                        </a:lnTo>
                        <a:lnTo>
                          <a:pt x="142" y="120"/>
                        </a:lnTo>
                        <a:lnTo>
                          <a:pt x="142" y="122"/>
                        </a:lnTo>
                        <a:lnTo>
                          <a:pt x="142" y="125"/>
                        </a:lnTo>
                        <a:lnTo>
                          <a:pt x="142" y="127"/>
                        </a:lnTo>
                        <a:lnTo>
                          <a:pt x="139" y="127"/>
                        </a:lnTo>
                        <a:lnTo>
                          <a:pt x="139" y="129"/>
                        </a:lnTo>
                        <a:lnTo>
                          <a:pt x="137" y="129"/>
                        </a:lnTo>
                        <a:lnTo>
                          <a:pt x="137" y="132"/>
                        </a:lnTo>
                        <a:lnTo>
                          <a:pt x="134" y="132"/>
                        </a:lnTo>
                        <a:lnTo>
                          <a:pt x="132" y="132"/>
                        </a:lnTo>
                        <a:lnTo>
                          <a:pt x="132" y="134"/>
                        </a:lnTo>
                        <a:lnTo>
                          <a:pt x="132" y="137"/>
                        </a:lnTo>
                        <a:lnTo>
                          <a:pt x="134" y="139"/>
                        </a:lnTo>
                        <a:lnTo>
                          <a:pt x="134" y="142"/>
                        </a:lnTo>
                        <a:lnTo>
                          <a:pt x="134" y="144"/>
                        </a:lnTo>
                        <a:lnTo>
                          <a:pt x="137" y="144"/>
                        </a:lnTo>
                        <a:lnTo>
                          <a:pt x="137" y="147"/>
                        </a:lnTo>
                        <a:lnTo>
                          <a:pt x="139" y="147"/>
                        </a:lnTo>
                        <a:lnTo>
                          <a:pt x="139" y="149"/>
                        </a:lnTo>
                        <a:lnTo>
                          <a:pt x="142" y="149"/>
                        </a:lnTo>
                        <a:lnTo>
                          <a:pt x="144" y="149"/>
                        </a:lnTo>
                        <a:lnTo>
                          <a:pt x="147" y="149"/>
                        </a:lnTo>
                        <a:lnTo>
                          <a:pt x="149" y="149"/>
                        </a:lnTo>
                        <a:lnTo>
                          <a:pt x="151" y="149"/>
                        </a:lnTo>
                        <a:lnTo>
                          <a:pt x="151" y="151"/>
                        </a:lnTo>
                        <a:lnTo>
                          <a:pt x="154" y="151"/>
                        </a:lnTo>
                        <a:lnTo>
                          <a:pt x="156" y="151"/>
                        </a:lnTo>
                        <a:lnTo>
                          <a:pt x="156" y="149"/>
                        </a:lnTo>
                        <a:lnTo>
                          <a:pt x="159" y="149"/>
                        </a:lnTo>
                        <a:lnTo>
                          <a:pt x="159" y="151"/>
                        </a:lnTo>
                        <a:lnTo>
                          <a:pt x="161" y="151"/>
                        </a:lnTo>
                        <a:lnTo>
                          <a:pt x="161" y="154"/>
                        </a:lnTo>
                        <a:lnTo>
                          <a:pt x="159" y="156"/>
                        </a:lnTo>
                        <a:lnTo>
                          <a:pt x="156" y="159"/>
                        </a:lnTo>
                        <a:lnTo>
                          <a:pt x="154" y="161"/>
                        </a:lnTo>
                        <a:lnTo>
                          <a:pt x="149" y="169"/>
                        </a:lnTo>
                        <a:lnTo>
                          <a:pt x="142" y="169"/>
                        </a:lnTo>
                        <a:lnTo>
                          <a:pt x="134" y="171"/>
                        </a:lnTo>
                        <a:lnTo>
                          <a:pt x="129" y="173"/>
                        </a:lnTo>
                        <a:lnTo>
                          <a:pt x="125" y="176"/>
                        </a:lnTo>
                        <a:lnTo>
                          <a:pt x="117" y="181"/>
                        </a:lnTo>
                        <a:lnTo>
                          <a:pt x="115" y="181"/>
                        </a:lnTo>
                        <a:lnTo>
                          <a:pt x="120" y="183"/>
                        </a:lnTo>
                        <a:lnTo>
                          <a:pt x="122" y="191"/>
                        </a:lnTo>
                        <a:lnTo>
                          <a:pt x="120" y="203"/>
                        </a:lnTo>
                        <a:lnTo>
                          <a:pt x="120" y="210"/>
                        </a:lnTo>
                        <a:lnTo>
                          <a:pt x="122" y="220"/>
                        </a:lnTo>
                        <a:lnTo>
                          <a:pt x="122" y="230"/>
                        </a:lnTo>
                        <a:lnTo>
                          <a:pt x="117" y="232"/>
                        </a:lnTo>
                        <a:lnTo>
                          <a:pt x="115" y="235"/>
                        </a:lnTo>
                        <a:lnTo>
                          <a:pt x="115" y="240"/>
                        </a:lnTo>
                        <a:lnTo>
                          <a:pt x="117" y="249"/>
                        </a:lnTo>
                        <a:lnTo>
                          <a:pt x="115" y="252"/>
                        </a:lnTo>
                        <a:lnTo>
                          <a:pt x="115" y="257"/>
                        </a:lnTo>
                        <a:lnTo>
                          <a:pt x="110" y="259"/>
                        </a:lnTo>
                        <a:lnTo>
                          <a:pt x="102" y="259"/>
                        </a:lnTo>
                        <a:lnTo>
                          <a:pt x="95" y="257"/>
                        </a:lnTo>
                        <a:lnTo>
                          <a:pt x="88" y="252"/>
                        </a:lnTo>
                        <a:lnTo>
                          <a:pt x="83" y="252"/>
                        </a:lnTo>
                        <a:lnTo>
                          <a:pt x="80" y="252"/>
                        </a:lnTo>
                        <a:lnTo>
                          <a:pt x="76" y="279"/>
                        </a:lnTo>
                        <a:lnTo>
                          <a:pt x="71" y="286"/>
                        </a:lnTo>
                        <a:lnTo>
                          <a:pt x="63" y="293"/>
                        </a:lnTo>
                        <a:lnTo>
                          <a:pt x="76" y="303"/>
                        </a:lnTo>
                        <a:lnTo>
                          <a:pt x="73" y="306"/>
                        </a:lnTo>
                        <a:lnTo>
                          <a:pt x="71" y="306"/>
                        </a:lnTo>
                        <a:lnTo>
                          <a:pt x="68" y="306"/>
                        </a:lnTo>
                        <a:lnTo>
                          <a:pt x="66" y="306"/>
                        </a:lnTo>
                        <a:lnTo>
                          <a:pt x="68" y="306"/>
                        </a:lnTo>
                        <a:lnTo>
                          <a:pt x="66" y="306"/>
                        </a:lnTo>
                        <a:lnTo>
                          <a:pt x="63" y="306"/>
                        </a:lnTo>
                        <a:lnTo>
                          <a:pt x="61" y="308"/>
                        </a:lnTo>
                        <a:lnTo>
                          <a:pt x="61" y="311"/>
                        </a:lnTo>
                        <a:lnTo>
                          <a:pt x="58" y="311"/>
                        </a:lnTo>
                        <a:lnTo>
                          <a:pt x="56" y="313"/>
                        </a:lnTo>
                        <a:lnTo>
                          <a:pt x="54" y="313"/>
                        </a:lnTo>
                        <a:lnTo>
                          <a:pt x="54" y="315"/>
                        </a:lnTo>
                        <a:lnTo>
                          <a:pt x="51" y="318"/>
                        </a:lnTo>
                        <a:lnTo>
                          <a:pt x="49" y="318"/>
                        </a:lnTo>
                        <a:lnTo>
                          <a:pt x="49" y="320"/>
                        </a:lnTo>
                        <a:lnTo>
                          <a:pt x="49" y="323"/>
                        </a:lnTo>
                        <a:lnTo>
                          <a:pt x="46" y="323"/>
                        </a:lnTo>
                        <a:lnTo>
                          <a:pt x="46" y="325"/>
                        </a:lnTo>
                        <a:lnTo>
                          <a:pt x="46" y="328"/>
                        </a:lnTo>
                        <a:lnTo>
                          <a:pt x="44" y="330"/>
                        </a:lnTo>
                        <a:lnTo>
                          <a:pt x="44" y="333"/>
                        </a:lnTo>
                        <a:lnTo>
                          <a:pt x="41" y="333"/>
                        </a:lnTo>
                        <a:lnTo>
                          <a:pt x="41" y="335"/>
                        </a:lnTo>
                        <a:lnTo>
                          <a:pt x="39" y="335"/>
                        </a:lnTo>
                        <a:lnTo>
                          <a:pt x="39" y="333"/>
                        </a:lnTo>
                        <a:lnTo>
                          <a:pt x="36" y="333"/>
                        </a:lnTo>
                        <a:lnTo>
                          <a:pt x="36" y="330"/>
                        </a:lnTo>
                        <a:lnTo>
                          <a:pt x="34" y="330"/>
                        </a:lnTo>
                        <a:lnTo>
                          <a:pt x="36" y="328"/>
                        </a:lnTo>
                        <a:lnTo>
                          <a:pt x="36" y="325"/>
                        </a:lnTo>
                        <a:lnTo>
                          <a:pt x="34" y="323"/>
                        </a:lnTo>
                        <a:lnTo>
                          <a:pt x="36" y="323"/>
                        </a:lnTo>
                        <a:lnTo>
                          <a:pt x="36" y="320"/>
                        </a:lnTo>
                        <a:lnTo>
                          <a:pt x="34" y="320"/>
                        </a:lnTo>
                        <a:lnTo>
                          <a:pt x="34" y="318"/>
                        </a:lnTo>
                        <a:lnTo>
                          <a:pt x="32" y="318"/>
                        </a:lnTo>
                        <a:lnTo>
                          <a:pt x="29" y="318"/>
                        </a:lnTo>
                        <a:lnTo>
                          <a:pt x="29" y="315"/>
                        </a:lnTo>
                        <a:lnTo>
                          <a:pt x="29" y="313"/>
                        </a:lnTo>
                        <a:lnTo>
                          <a:pt x="29" y="311"/>
                        </a:lnTo>
                        <a:lnTo>
                          <a:pt x="29" y="308"/>
                        </a:lnTo>
                        <a:lnTo>
                          <a:pt x="29" y="306"/>
                        </a:lnTo>
                        <a:lnTo>
                          <a:pt x="27" y="306"/>
                        </a:lnTo>
                        <a:lnTo>
                          <a:pt x="27" y="303"/>
                        </a:lnTo>
                        <a:lnTo>
                          <a:pt x="29" y="303"/>
                        </a:lnTo>
                        <a:lnTo>
                          <a:pt x="29" y="301"/>
                        </a:lnTo>
                        <a:lnTo>
                          <a:pt x="29" y="298"/>
                        </a:lnTo>
                        <a:lnTo>
                          <a:pt x="29" y="296"/>
                        </a:lnTo>
                        <a:lnTo>
                          <a:pt x="29" y="293"/>
                        </a:lnTo>
                        <a:lnTo>
                          <a:pt x="29" y="291"/>
                        </a:lnTo>
                        <a:lnTo>
                          <a:pt x="29" y="288"/>
                        </a:lnTo>
                        <a:lnTo>
                          <a:pt x="27" y="286"/>
                        </a:lnTo>
                        <a:lnTo>
                          <a:pt x="27" y="284"/>
                        </a:lnTo>
                        <a:lnTo>
                          <a:pt x="24" y="284"/>
                        </a:lnTo>
                        <a:lnTo>
                          <a:pt x="24" y="281"/>
                        </a:lnTo>
                        <a:lnTo>
                          <a:pt x="24" y="279"/>
                        </a:lnTo>
                        <a:lnTo>
                          <a:pt x="24" y="276"/>
                        </a:lnTo>
                        <a:lnTo>
                          <a:pt x="22" y="274"/>
                        </a:lnTo>
                        <a:lnTo>
                          <a:pt x="19" y="271"/>
                        </a:lnTo>
                        <a:lnTo>
                          <a:pt x="17" y="269"/>
                        </a:lnTo>
                        <a:lnTo>
                          <a:pt x="14" y="266"/>
                        </a:lnTo>
                        <a:lnTo>
                          <a:pt x="14" y="264"/>
                        </a:lnTo>
                        <a:lnTo>
                          <a:pt x="12" y="264"/>
                        </a:lnTo>
                        <a:lnTo>
                          <a:pt x="14" y="257"/>
                        </a:lnTo>
                        <a:lnTo>
                          <a:pt x="14" y="252"/>
                        </a:lnTo>
                        <a:lnTo>
                          <a:pt x="14" y="247"/>
                        </a:lnTo>
                        <a:lnTo>
                          <a:pt x="22" y="225"/>
                        </a:lnTo>
                        <a:lnTo>
                          <a:pt x="32" y="232"/>
                        </a:lnTo>
                        <a:lnTo>
                          <a:pt x="36" y="237"/>
                        </a:lnTo>
                        <a:lnTo>
                          <a:pt x="41" y="240"/>
                        </a:lnTo>
                        <a:lnTo>
                          <a:pt x="51" y="208"/>
                        </a:lnTo>
                        <a:lnTo>
                          <a:pt x="51" y="191"/>
                        </a:lnTo>
                        <a:lnTo>
                          <a:pt x="63" y="191"/>
                        </a:lnTo>
                        <a:lnTo>
                          <a:pt x="68" y="191"/>
                        </a:lnTo>
                        <a:lnTo>
                          <a:pt x="71" y="188"/>
                        </a:lnTo>
                        <a:lnTo>
                          <a:pt x="73" y="186"/>
                        </a:lnTo>
                        <a:lnTo>
                          <a:pt x="68" y="173"/>
                        </a:lnTo>
                        <a:lnTo>
                          <a:pt x="63" y="166"/>
                        </a:lnTo>
                        <a:lnTo>
                          <a:pt x="58" y="166"/>
                        </a:lnTo>
                        <a:lnTo>
                          <a:pt x="54" y="164"/>
                        </a:lnTo>
                        <a:lnTo>
                          <a:pt x="46" y="171"/>
                        </a:lnTo>
                        <a:lnTo>
                          <a:pt x="41" y="166"/>
                        </a:lnTo>
                        <a:lnTo>
                          <a:pt x="39" y="159"/>
                        </a:lnTo>
                        <a:lnTo>
                          <a:pt x="44" y="151"/>
                        </a:lnTo>
                        <a:lnTo>
                          <a:pt x="39" y="139"/>
                        </a:lnTo>
                        <a:lnTo>
                          <a:pt x="36" y="110"/>
                        </a:lnTo>
                        <a:lnTo>
                          <a:pt x="39" y="102"/>
                        </a:lnTo>
                        <a:lnTo>
                          <a:pt x="44" y="93"/>
                        </a:lnTo>
                        <a:lnTo>
                          <a:pt x="41" y="88"/>
                        </a:lnTo>
                        <a:lnTo>
                          <a:pt x="36" y="80"/>
                        </a:lnTo>
                        <a:lnTo>
                          <a:pt x="27" y="76"/>
                        </a:lnTo>
                        <a:lnTo>
                          <a:pt x="22" y="71"/>
                        </a:lnTo>
                        <a:lnTo>
                          <a:pt x="17" y="66"/>
                        </a:lnTo>
                        <a:lnTo>
                          <a:pt x="14" y="56"/>
                        </a:lnTo>
                        <a:lnTo>
                          <a:pt x="12" y="46"/>
                        </a:lnTo>
                        <a:lnTo>
                          <a:pt x="12" y="39"/>
                        </a:lnTo>
                        <a:lnTo>
                          <a:pt x="7" y="29"/>
                        </a:lnTo>
                        <a:lnTo>
                          <a:pt x="5" y="27"/>
                        </a:lnTo>
                        <a:lnTo>
                          <a:pt x="0" y="19"/>
                        </a:lnTo>
                        <a:close/>
                      </a:path>
                    </a:pathLst>
                  </a:custGeom>
                  <a:solidFill>
                    <a:srgbClr val="669900">
                      <a:alpha val="25000"/>
                    </a:srgbClr>
                  </a:solidFill>
                  <a:ln w="3175">
                    <a:noFill/>
                    <a:prstDash val="solid"/>
                    <a:round/>
                    <a:headEnd/>
                    <a:tailEnd/>
                  </a:ln>
                </p:spPr>
                <p:txBody>
                  <a:bodyPr/>
                  <a:lstStyle/>
                  <a:p>
                    <a:endParaRPr lang="es-SV"/>
                  </a:p>
                </p:txBody>
              </p:sp>
              <p:sp>
                <p:nvSpPr>
                  <p:cNvPr id="150582" name="Freeform 3126"/>
                  <p:cNvSpPr>
                    <a:spLocks/>
                  </p:cNvSpPr>
                  <p:nvPr/>
                </p:nvSpPr>
                <p:spPr bwMode="auto">
                  <a:xfrm>
                    <a:off x="2980" y="1807"/>
                    <a:ext cx="228" cy="277"/>
                  </a:xfrm>
                  <a:custGeom>
                    <a:avLst/>
                    <a:gdLst/>
                    <a:ahLst/>
                    <a:cxnLst>
                      <a:cxn ang="0">
                        <a:pos x="194" y="157"/>
                      </a:cxn>
                      <a:cxn ang="0">
                        <a:pos x="218" y="265"/>
                      </a:cxn>
                      <a:cxn ang="0">
                        <a:pos x="216" y="269"/>
                      </a:cxn>
                      <a:cxn ang="0">
                        <a:pos x="211" y="272"/>
                      </a:cxn>
                      <a:cxn ang="0">
                        <a:pos x="206" y="274"/>
                      </a:cxn>
                      <a:cxn ang="0">
                        <a:pos x="201" y="277"/>
                      </a:cxn>
                      <a:cxn ang="0">
                        <a:pos x="199" y="272"/>
                      </a:cxn>
                      <a:cxn ang="0">
                        <a:pos x="201" y="267"/>
                      </a:cxn>
                      <a:cxn ang="0">
                        <a:pos x="199" y="262"/>
                      </a:cxn>
                      <a:cxn ang="0">
                        <a:pos x="194" y="260"/>
                      </a:cxn>
                      <a:cxn ang="0">
                        <a:pos x="191" y="255"/>
                      </a:cxn>
                      <a:cxn ang="0">
                        <a:pos x="186" y="252"/>
                      </a:cxn>
                      <a:cxn ang="0">
                        <a:pos x="182" y="250"/>
                      </a:cxn>
                      <a:cxn ang="0">
                        <a:pos x="177" y="245"/>
                      </a:cxn>
                      <a:cxn ang="0">
                        <a:pos x="177" y="238"/>
                      </a:cxn>
                      <a:cxn ang="0">
                        <a:pos x="172" y="235"/>
                      </a:cxn>
                      <a:cxn ang="0">
                        <a:pos x="169" y="230"/>
                      </a:cxn>
                      <a:cxn ang="0">
                        <a:pos x="152" y="235"/>
                      </a:cxn>
                      <a:cxn ang="0">
                        <a:pos x="138" y="250"/>
                      </a:cxn>
                      <a:cxn ang="0">
                        <a:pos x="130" y="267"/>
                      </a:cxn>
                      <a:cxn ang="0">
                        <a:pos x="111" y="265"/>
                      </a:cxn>
                      <a:cxn ang="0">
                        <a:pos x="103" y="252"/>
                      </a:cxn>
                      <a:cxn ang="0">
                        <a:pos x="101" y="247"/>
                      </a:cxn>
                      <a:cxn ang="0">
                        <a:pos x="81" y="238"/>
                      </a:cxn>
                      <a:cxn ang="0">
                        <a:pos x="86" y="223"/>
                      </a:cxn>
                      <a:cxn ang="0">
                        <a:pos x="103" y="216"/>
                      </a:cxn>
                      <a:cxn ang="0">
                        <a:pos x="111" y="196"/>
                      </a:cxn>
                      <a:cxn ang="0">
                        <a:pos x="101" y="189"/>
                      </a:cxn>
                      <a:cxn ang="0">
                        <a:pos x="89" y="167"/>
                      </a:cxn>
                      <a:cxn ang="0">
                        <a:pos x="79" y="157"/>
                      </a:cxn>
                      <a:cxn ang="0">
                        <a:pos x="79" y="135"/>
                      </a:cxn>
                      <a:cxn ang="0">
                        <a:pos x="74" y="132"/>
                      </a:cxn>
                      <a:cxn ang="0">
                        <a:pos x="71" y="132"/>
                      </a:cxn>
                      <a:cxn ang="0">
                        <a:pos x="67" y="127"/>
                      </a:cxn>
                      <a:cxn ang="0">
                        <a:pos x="62" y="125"/>
                      </a:cxn>
                      <a:cxn ang="0">
                        <a:pos x="54" y="125"/>
                      </a:cxn>
                      <a:cxn ang="0">
                        <a:pos x="47" y="125"/>
                      </a:cxn>
                      <a:cxn ang="0">
                        <a:pos x="40" y="123"/>
                      </a:cxn>
                      <a:cxn ang="0">
                        <a:pos x="32" y="123"/>
                      </a:cxn>
                      <a:cxn ang="0">
                        <a:pos x="30" y="118"/>
                      </a:cxn>
                      <a:cxn ang="0">
                        <a:pos x="23" y="115"/>
                      </a:cxn>
                      <a:cxn ang="0">
                        <a:pos x="20" y="120"/>
                      </a:cxn>
                      <a:cxn ang="0">
                        <a:pos x="13" y="118"/>
                      </a:cxn>
                      <a:cxn ang="0">
                        <a:pos x="8" y="115"/>
                      </a:cxn>
                      <a:cxn ang="0">
                        <a:pos x="3" y="118"/>
                      </a:cxn>
                      <a:cxn ang="0">
                        <a:pos x="0" y="123"/>
                      </a:cxn>
                      <a:cxn ang="0">
                        <a:pos x="0" y="115"/>
                      </a:cxn>
                      <a:cxn ang="0">
                        <a:pos x="8" y="110"/>
                      </a:cxn>
                      <a:cxn ang="0">
                        <a:pos x="13" y="105"/>
                      </a:cxn>
                      <a:cxn ang="0">
                        <a:pos x="15" y="98"/>
                      </a:cxn>
                      <a:cxn ang="0">
                        <a:pos x="20" y="91"/>
                      </a:cxn>
                      <a:cxn ang="0">
                        <a:pos x="18" y="86"/>
                      </a:cxn>
                      <a:cxn ang="0">
                        <a:pos x="20" y="81"/>
                      </a:cxn>
                      <a:cxn ang="0">
                        <a:pos x="25" y="79"/>
                      </a:cxn>
                      <a:cxn ang="0">
                        <a:pos x="27" y="74"/>
                      </a:cxn>
                      <a:cxn ang="0">
                        <a:pos x="27" y="69"/>
                      </a:cxn>
                      <a:cxn ang="0">
                        <a:pos x="25" y="64"/>
                      </a:cxn>
                      <a:cxn ang="0">
                        <a:pos x="18" y="61"/>
                      </a:cxn>
                      <a:cxn ang="0">
                        <a:pos x="15" y="54"/>
                      </a:cxn>
                      <a:cxn ang="0">
                        <a:pos x="164" y="71"/>
                      </a:cxn>
                    </a:cxnLst>
                    <a:rect l="0" t="0" r="r" b="b"/>
                    <a:pathLst>
                      <a:path w="228" h="277">
                        <a:moveTo>
                          <a:pt x="172" y="96"/>
                        </a:moveTo>
                        <a:lnTo>
                          <a:pt x="179" y="118"/>
                        </a:lnTo>
                        <a:lnTo>
                          <a:pt x="194" y="157"/>
                        </a:lnTo>
                        <a:lnTo>
                          <a:pt x="228" y="257"/>
                        </a:lnTo>
                        <a:lnTo>
                          <a:pt x="221" y="265"/>
                        </a:lnTo>
                        <a:lnTo>
                          <a:pt x="218" y="265"/>
                        </a:lnTo>
                        <a:lnTo>
                          <a:pt x="216" y="265"/>
                        </a:lnTo>
                        <a:lnTo>
                          <a:pt x="216" y="267"/>
                        </a:lnTo>
                        <a:lnTo>
                          <a:pt x="216" y="269"/>
                        </a:lnTo>
                        <a:lnTo>
                          <a:pt x="213" y="269"/>
                        </a:lnTo>
                        <a:lnTo>
                          <a:pt x="213" y="272"/>
                        </a:lnTo>
                        <a:lnTo>
                          <a:pt x="211" y="272"/>
                        </a:lnTo>
                        <a:lnTo>
                          <a:pt x="211" y="274"/>
                        </a:lnTo>
                        <a:lnTo>
                          <a:pt x="209" y="274"/>
                        </a:lnTo>
                        <a:lnTo>
                          <a:pt x="206" y="274"/>
                        </a:lnTo>
                        <a:lnTo>
                          <a:pt x="206" y="277"/>
                        </a:lnTo>
                        <a:lnTo>
                          <a:pt x="204" y="277"/>
                        </a:lnTo>
                        <a:lnTo>
                          <a:pt x="201" y="277"/>
                        </a:lnTo>
                        <a:lnTo>
                          <a:pt x="201" y="274"/>
                        </a:lnTo>
                        <a:lnTo>
                          <a:pt x="199" y="274"/>
                        </a:lnTo>
                        <a:lnTo>
                          <a:pt x="199" y="272"/>
                        </a:lnTo>
                        <a:lnTo>
                          <a:pt x="201" y="272"/>
                        </a:lnTo>
                        <a:lnTo>
                          <a:pt x="201" y="269"/>
                        </a:lnTo>
                        <a:lnTo>
                          <a:pt x="201" y="267"/>
                        </a:lnTo>
                        <a:lnTo>
                          <a:pt x="199" y="267"/>
                        </a:lnTo>
                        <a:lnTo>
                          <a:pt x="199" y="265"/>
                        </a:lnTo>
                        <a:lnTo>
                          <a:pt x="199" y="262"/>
                        </a:lnTo>
                        <a:lnTo>
                          <a:pt x="199" y="260"/>
                        </a:lnTo>
                        <a:lnTo>
                          <a:pt x="196" y="260"/>
                        </a:lnTo>
                        <a:lnTo>
                          <a:pt x="194" y="260"/>
                        </a:lnTo>
                        <a:lnTo>
                          <a:pt x="194" y="257"/>
                        </a:lnTo>
                        <a:lnTo>
                          <a:pt x="191" y="257"/>
                        </a:lnTo>
                        <a:lnTo>
                          <a:pt x="191" y="255"/>
                        </a:lnTo>
                        <a:lnTo>
                          <a:pt x="189" y="255"/>
                        </a:lnTo>
                        <a:lnTo>
                          <a:pt x="189" y="252"/>
                        </a:lnTo>
                        <a:lnTo>
                          <a:pt x="186" y="252"/>
                        </a:lnTo>
                        <a:lnTo>
                          <a:pt x="186" y="250"/>
                        </a:lnTo>
                        <a:lnTo>
                          <a:pt x="184" y="250"/>
                        </a:lnTo>
                        <a:lnTo>
                          <a:pt x="182" y="250"/>
                        </a:lnTo>
                        <a:lnTo>
                          <a:pt x="179" y="247"/>
                        </a:lnTo>
                        <a:lnTo>
                          <a:pt x="179" y="245"/>
                        </a:lnTo>
                        <a:lnTo>
                          <a:pt x="177" y="245"/>
                        </a:lnTo>
                        <a:lnTo>
                          <a:pt x="177" y="243"/>
                        </a:lnTo>
                        <a:lnTo>
                          <a:pt x="177" y="240"/>
                        </a:lnTo>
                        <a:lnTo>
                          <a:pt x="177" y="238"/>
                        </a:lnTo>
                        <a:lnTo>
                          <a:pt x="174" y="238"/>
                        </a:lnTo>
                        <a:lnTo>
                          <a:pt x="174" y="235"/>
                        </a:lnTo>
                        <a:lnTo>
                          <a:pt x="172" y="235"/>
                        </a:lnTo>
                        <a:lnTo>
                          <a:pt x="172" y="233"/>
                        </a:lnTo>
                        <a:lnTo>
                          <a:pt x="172" y="230"/>
                        </a:lnTo>
                        <a:lnTo>
                          <a:pt x="169" y="230"/>
                        </a:lnTo>
                        <a:lnTo>
                          <a:pt x="167" y="233"/>
                        </a:lnTo>
                        <a:lnTo>
                          <a:pt x="160" y="235"/>
                        </a:lnTo>
                        <a:lnTo>
                          <a:pt x="152" y="235"/>
                        </a:lnTo>
                        <a:lnTo>
                          <a:pt x="147" y="238"/>
                        </a:lnTo>
                        <a:lnTo>
                          <a:pt x="142" y="247"/>
                        </a:lnTo>
                        <a:lnTo>
                          <a:pt x="138" y="250"/>
                        </a:lnTo>
                        <a:lnTo>
                          <a:pt x="133" y="250"/>
                        </a:lnTo>
                        <a:lnTo>
                          <a:pt x="133" y="265"/>
                        </a:lnTo>
                        <a:lnTo>
                          <a:pt x="130" y="267"/>
                        </a:lnTo>
                        <a:lnTo>
                          <a:pt x="128" y="267"/>
                        </a:lnTo>
                        <a:lnTo>
                          <a:pt x="120" y="265"/>
                        </a:lnTo>
                        <a:lnTo>
                          <a:pt x="111" y="265"/>
                        </a:lnTo>
                        <a:lnTo>
                          <a:pt x="111" y="260"/>
                        </a:lnTo>
                        <a:lnTo>
                          <a:pt x="108" y="252"/>
                        </a:lnTo>
                        <a:lnTo>
                          <a:pt x="103" y="252"/>
                        </a:lnTo>
                        <a:lnTo>
                          <a:pt x="96" y="250"/>
                        </a:lnTo>
                        <a:lnTo>
                          <a:pt x="96" y="247"/>
                        </a:lnTo>
                        <a:lnTo>
                          <a:pt x="101" y="247"/>
                        </a:lnTo>
                        <a:lnTo>
                          <a:pt x="103" y="245"/>
                        </a:lnTo>
                        <a:lnTo>
                          <a:pt x="98" y="243"/>
                        </a:lnTo>
                        <a:lnTo>
                          <a:pt x="81" y="238"/>
                        </a:lnTo>
                        <a:lnTo>
                          <a:pt x="69" y="233"/>
                        </a:lnTo>
                        <a:lnTo>
                          <a:pt x="79" y="225"/>
                        </a:lnTo>
                        <a:lnTo>
                          <a:pt x="86" y="223"/>
                        </a:lnTo>
                        <a:lnTo>
                          <a:pt x="93" y="220"/>
                        </a:lnTo>
                        <a:lnTo>
                          <a:pt x="103" y="218"/>
                        </a:lnTo>
                        <a:lnTo>
                          <a:pt x="103" y="216"/>
                        </a:lnTo>
                        <a:lnTo>
                          <a:pt x="106" y="213"/>
                        </a:lnTo>
                        <a:lnTo>
                          <a:pt x="108" y="203"/>
                        </a:lnTo>
                        <a:lnTo>
                          <a:pt x="111" y="196"/>
                        </a:lnTo>
                        <a:lnTo>
                          <a:pt x="111" y="194"/>
                        </a:lnTo>
                        <a:lnTo>
                          <a:pt x="108" y="189"/>
                        </a:lnTo>
                        <a:lnTo>
                          <a:pt x="101" y="189"/>
                        </a:lnTo>
                        <a:lnTo>
                          <a:pt x="93" y="181"/>
                        </a:lnTo>
                        <a:lnTo>
                          <a:pt x="93" y="174"/>
                        </a:lnTo>
                        <a:lnTo>
                          <a:pt x="89" y="167"/>
                        </a:lnTo>
                        <a:lnTo>
                          <a:pt x="91" y="162"/>
                        </a:lnTo>
                        <a:lnTo>
                          <a:pt x="86" y="159"/>
                        </a:lnTo>
                        <a:lnTo>
                          <a:pt x="79" y="157"/>
                        </a:lnTo>
                        <a:lnTo>
                          <a:pt x="76" y="152"/>
                        </a:lnTo>
                        <a:lnTo>
                          <a:pt x="79" y="142"/>
                        </a:lnTo>
                        <a:lnTo>
                          <a:pt x="79" y="135"/>
                        </a:lnTo>
                        <a:lnTo>
                          <a:pt x="79" y="132"/>
                        </a:lnTo>
                        <a:lnTo>
                          <a:pt x="76" y="132"/>
                        </a:lnTo>
                        <a:lnTo>
                          <a:pt x="74" y="132"/>
                        </a:lnTo>
                        <a:lnTo>
                          <a:pt x="74" y="130"/>
                        </a:lnTo>
                        <a:lnTo>
                          <a:pt x="71" y="130"/>
                        </a:lnTo>
                        <a:lnTo>
                          <a:pt x="71" y="132"/>
                        </a:lnTo>
                        <a:lnTo>
                          <a:pt x="69" y="130"/>
                        </a:lnTo>
                        <a:lnTo>
                          <a:pt x="67" y="130"/>
                        </a:lnTo>
                        <a:lnTo>
                          <a:pt x="67" y="127"/>
                        </a:lnTo>
                        <a:lnTo>
                          <a:pt x="64" y="127"/>
                        </a:lnTo>
                        <a:lnTo>
                          <a:pt x="64" y="125"/>
                        </a:lnTo>
                        <a:lnTo>
                          <a:pt x="62" y="125"/>
                        </a:lnTo>
                        <a:lnTo>
                          <a:pt x="59" y="125"/>
                        </a:lnTo>
                        <a:lnTo>
                          <a:pt x="57" y="125"/>
                        </a:lnTo>
                        <a:lnTo>
                          <a:pt x="54" y="125"/>
                        </a:lnTo>
                        <a:lnTo>
                          <a:pt x="52" y="125"/>
                        </a:lnTo>
                        <a:lnTo>
                          <a:pt x="49" y="125"/>
                        </a:lnTo>
                        <a:lnTo>
                          <a:pt x="47" y="125"/>
                        </a:lnTo>
                        <a:lnTo>
                          <a:pt x="45" y="123"/>
                        </a:lnTo>
                        <a:lnTo>
                          <a:pt x="42" y="123"/>
                        </a:lnTo>
                        <a:lnTo>
                          <a:pt x="40" y="123"/>
                        </a:lnTo>
                        <a:lnTo>
                          <a:pt x="37" y="123"/>
                        </a:lnTo>
                        <a:lnTo>
                          <a:pt x="35" y="123"/>
                        </a:lnTo>
                        <a:lnTo>
                          <a:pt x="32" y="123"/>
                        </a:lnTo>
                        <a:lnTo>
                          <a:pt x="32" y="120"/>
                        </a:lnTo>
                        <a:lnTo>
                          <a:pt x="30" y="120"/>
                        </a:lnTo>
                        <a:lnTo>
                          <a:pt x="30" y="118"/>
                        </a:lnTo>
                        <a:lnTo>
                          <a:pt x="27" y="115"/>
                        </a:lnTo>
                        <a:lnTo>
                          <a:pt x="25" y="115"/>
                        </a:lnTo>
                        <a:lnTo>
                          <a:pt x="23" y="115"/>
                        </a:lnTo>
                        <a:lnTo>
                          <a:pt x="23" y="118"/>
                        </a:lnTo>
                        <a:lnTo>
                          <a:pt x="20" y="118"/>
                        </a:lnTo>
                        <a:lnTo>
                          <a:pt x="20" y="120"/>
                        </a:lnTo>
                        <a:lnTo>
                          <a:pt x="18" y="120"/>
                        </a:lnTo>
                        <a:lnTo>
                          <a:pt x="15" y="118"/>
                        </a:lnTo>
                        <a:lnTo>
                          <a:pt x="13" y="118"/>
                        </a:lnTo>
                        <a:lnTo>
                          <a:pt x="10" y="118"/>
                        </a:lnTo>
                        <a:lnTo>
                          <a:pt x="8" y="118"/>
                        </a:lnTo>
                        <a:lnTo>
                          <a:pt x="8" y="115"/>
                        </a:lnTo>
                        <a:lnTo>
                          <a:pt x="5" y="115"/>
                        </a:lnTo>
                        <a:lnTo>
                          <a:pt x="5" y="118"/>
                        </a:lnTo>
                        <a:lnTo>
                          <a:pt x="3" y="118"/>
                        </a:lnTo>
                        <a:lnTo>
                          <a:pt x="3" y="120"/>
                        </a:lnTo>
                        <a:lnTo>
                          <a:pt x="3" y="123"/>
                        </a:lnTo>
                        <a:lnTo>
                          <a:pt x="0" y="123"/>
                        </a:lnTo>
                        <a:lnTo>
                          <a:pt x="0" y="120"/>
                        </a:lnTo>
                        <a:lnTo>
                          <a:pt x="0" y="118"/>
                        </a:lnTo>
                        <a:lnTo>
                          <a:pt x="0" y="115"/>
                        </a:lnTo>
                        <a:lnTo>
                          <a:pt x="3" y="115"/>
                        </a:lnTo>
                        <a:lnTo>
                          <a:pt x="5" y="113"/>
                        </a:lnTo>
                        <a:lnTo>
                          <a:pt x="8" y="110"/>
                        </a:lnTo>
                        <a:lnTo>
                          <a:pt x="8" y="108"/>
                        </a:lnTo>
                        <a:lnTo>
                          <a:pt x="10" y="105"/>
                        </a:lnTo>
                        <a:lnTo>
                          <a:pt x="13" y="105"/>
                        </a:lnTo>
                        <a:lnTo>
                          <a:pt x="15" y="103"/>
                        </a:lnTo>
                        <a:lnTo>
                          <a:pt x="15" y="101"/>
                        </a:lnTo>
                        <a:lnTo>
                          <a:pt x="15" y="98"/>
                        </a:lnTo>
                        <a:lnTo>
                          <a:pt x="15" y="96"/>
                        </a:lnTo>
                        <a:lnTo>
                          <a:pt x="18" y="93"/>
                        </a:lnTo>
                        <a:lnTo>
                          <a:pt x="20" y="91"/>
                        </a:lnTo>
                        <a:lnTo>
                          <a:pt x="20" y="88"/>
                        </a:lnTo>
                        <a:lnTo>
                          <a:pt x="18" y="88"/>
                        </a:lnTo>
                        <a:lnTo>
                          <a:pt x="18" y="86"/>
                        </a:lnTo>
                        <a:lnTo>
                          <a:pt x="18" y="83"/>
                        </a:lnTo>
                        <a:lnTo>
                          <a:pt x="18" y="81"/>
                        </a:lnTo>
                        <a:lnTo>
                          <a:pt x="20" y="81"/>
                        </a:lnTo>
                        <a:lnTo>
                          <a:pt x="20" y="79"/>
                        </a:lnTo>
                        <a:lnTo>
                          <a:pt x="23" y="79"/>
                        </a:lnTo>
                        <a:lnTo>
                          <a:pt x="25" y="79"/>
                        </a:lnTo>
                        <a:lnTo>
                          <a:pt x="25" y="76"/>
                        </a:lnTo>
                        <a:lnTo>
                          <a:pt x="27" y="76"/>
                        </a:lnTo>
                        <a:lnTo>
                          <a:pt x="27" y="74"/>
                        </a:lnTo>
                        <a:lnTo>
                          <a:pt x="30" y="71"/>
                        </a:lnTo>
                        <a:lnTo>
                          <a:pt x="30" y="69"/>
                        </a:lnTo>
                        <a:lnTo>
                          <a:pt x="27" y="69"/>
                        </a:lnTo>
                        <a:lnTo>
                          <a:pt x="27" y="66"/>
                        </a:lnTo>
                        <a:lnTo>
                          <a:pt x="27" y="64"/>
                        </a:lnTo>
                        <a:lnTo>
                          <a:pt x="25" y="64"/>
                        </a:lnTo>
                        <a:lnTo>
                          <a:pt x="23" y="64"/>
                        </a:lnTo>
                        <a:lnTo>
                          <a:pt x="20" y="61"/>
                        </a:lnTo>
                        <a:lnTo>
                          <a:pt x="18" y="61"/>
                        </a:lnTo>
                        <a:lnTo>
                          <a:pt x="18" y="59"/>
                        </a:lnTo>
                        <a:lnTo>
                          <a:pt x="15" y="57"/>
                        </a:lnTo>
                        <a:lnTo>
                          <a:pt x="15" y="54"/>
                        </a:lnTo>
                        <a:lnTo>
                          <a:pt x="15" y="49"/>
                        </a:lnTo>
                        <a:lnTo>
                          <a:pt x="35" y="0"/>
                        </a:lnTo>
                        <a:lnTo>
                          <a:pt x="164" y="71"/>
                        </a:lnTo>
                        <a:lnTo>
                          <a:pt x="172" y="96"/>
                        </a:lnTo>
                        <a:close/>
                      </a:path>
                    </a:pathLst>
                  </a:custGeom>
                  <a:solidFill>
                    <a:srgbClr val="669900">
                      <a:alpha val="25000"/>
                    </a:srgbClr>
                  </a:solidFill>
                  <a:ln w="3175">
                    <a:noFill/>
                    <a:prstDash val="solid"/>
                    <a:round/>
                    <a:headEnd/>
                    <a:tailEnd/>
                  </a:ln>
                </p:spPr>
                <p:txBody>
                  <a:bodyPr/>
                  <a:lstStyle/>
                  <a:p>
                    <a:endParaRPr lang="es-SV"/>
                  </a:p>
                </p:txBody>
              </p:sp>
              <p:sp>
                <p:nvSpPr>
                  <p:cNvPr id="150583" name="Freeform 3127"/>
                  <p:cNvSpPr>
                    <a:spLocks/>
                  </p:cNvSpPr>
                  <p:nvPr/>
                </p:nvSpPr>
                <p:spPr bwMode="auto">
                  <a:xfrm>
                    <a:off x="2525" y="1912"/>
                    <a:ext cx="365" cy="279"/>
                  </a:xfrm>
                  <a:custGeom>
                    <a:avLst/>
                    <a:gdLst/>
                    <a:ahLst/>
                    <a:cxnLst>
                      <a:cxn ang="0">
                        <a:pos x="260" y="42"/>
                      </a:cxn>
                      <a:cxn ang="0">
                        <a:pos x="289" y="64"/>
                      </a:cxn>
                      <a:cxn ang="0">
                        <a:pos x="328" y="96"/>
                      </a:cxn>
                      <a:cxn ang="0">
                        <a:pos x="348" y="111"/>
                      </a:cxn>
                      <a:cxn ang="0">
                        <a:pos x="360" y="150"/>
                      </a:cxn>
                      <a:cxn ang="0">
                        <a:pos x="358" y="167"/>
                      </a:cxn>
                      <a:cxn ang="0">
                        <a:pos x="350" y="191"/>
                      </a:cxn>
                      <a:cxn ang="0">
                        <a:pos x="328" y="196"/>
                      </a:cxn>
                      <a:cxn ang="0">
                        <a:pos x="287" y="186"/>
                      </a:cxn>
                      <a:cxn ang="0">
                        <a:pos x="252" y="184"/>
                      </a:cxn>
                      <a:cxn ang="0">
                        <a:pos x="223" y="194"/>
                      </a:cxn>
                      <a:cxn ang="0">
                        <a:pos x="208" y="194"/>
                      </a:cxn>
                      <a:cxn ang="0">
                        <a:pos x="181" y="186"/>
                      </a:cxn>
                      <a:cxn ang="0">
                        <a:pos x="145" y="206"/>
                      </a:cxn>
                      <a:cxn ang="0">
                        <a:pos x="142" y="248"/>
                      </a:cxn>
                      <a:cxn ang="0">
                        <a:pos x="132" y="265"/>
                      </a:cxn>
                      <a:cxn ang="0">
                        <a:pos x="128" y="277"/>
                      </a:cxn>
                      <a:cxn ang="0">
                        <a:pos x="120" y="279"/>
                      </a:cxn>
                      <a:cxn ang="0">
                        <a:pos x="106" y="265"/>
                      </a:cxn>
                      <a:cxn ang="0">
                        <a:pos x="110" y="257"/>
                      </a:cxn>
                      <a:cxn ang="0">
                        <a:pos x="106" y="226"/>
                      </a:cxn>
                      <a:cxn ang="0">
                        <a:pos x="83" y="206"/>
                      </a:cxn>
                      <a:cxn ang="0">
                        <a:pos x="66" y="177"/>
                      </a:cxn>
                      <a:cxn ang="0">
                        <a:pos x="54" y="164"/>
                      </a:cxn>
                      <a:cxn ang="0">
                        <a:pos x="47" y="164"/>
                      </a:cxn>
                      <a:cxn ang="0">
                        <a:pos x="44" y="164"/>
                      </a:cxn>
                      <a:cxn ang="0">
                        <a:pos x="37" y="167"/>
                      </a:cxn>
                      <a:cxn ang="0">
                        <a:pos x="30" y="167"/>
                      </a:cxn>
                      <a:cxn ang="0">
                        <a:pos x="25" y="169"/>
                      </a:cxn>
                      <a:cxn ang="0">
                        <a:pos x="30" y="162"/>
                      </a:cxn>
                      <a:cxn ang="0">
                        <a:pos x="32" y="155"/>
                      </a:cxn>
                      <a:cxn ang="0">
                        <a:pos x="27" y="152"/>
                      </a:cxn>
                      <a:cxn ang="0">
                        <a:pos x="25" y="152"/>
                      </a:cxn>
                      <a:cxn ang="0">
                        <a:pos x="27" y="142"/>
                      </a:cxn>
                      <a:cxn ang="0">
                        <a:pos x="25" y="135"/>
                      </a:cxn>
                      <a:cxn ang="0">
                        <a:pos x="22" y="130"/>
                      </a:cxn>
                      <a:cxn ang="0">
                        <a:pos x="15" y="125"/>
                      </a:cxn>
                      <a:cxn ang="0">
                        <a:pos x="13" y="120"/>
                      </a:cxn>
                      <a:cxn ang="0">
                        <a:pos x="8" y="118"/>
                      </a:cxn>
                      <a:cxn ang="0">
                        <a:pos x="0" y="113"/>
                      </a:cxn>
                      <a:cxn ang="0">
                        <a:pos x="5" y="111"/>
                      </a:cxn>
                      <a:cxn ang="0">
                        <a:pos x="15" y="108"/>
                      </a:cxn>
                      <a:cxn ang="0">
                        <a:pos x="20" y="101"/>
                      </a:cxn>
                      <a:cxn ang="0">
                        <a:pos x="22" y="93"/>
                      </a:cxn>
                      <a:cxn ang="0">
                        <a:pos x="30" y="93"/>
                      </a:cxn>
                      <a:cxn ang="0">
                        <a:pos x="42" y="89"/>
                      </a:cxn>
                      <a:cxn ang="0">
                        <a:pos x="49" y="84"/>
                      </a:cxn>
                      <a:cxn ang="0">
                        <a:pos x="49" y="74"/>
                      </a:cxn>
                      <a:cxn ang="0">
                        <a:pos x="52" y="64"/>
                      </a:cxn>
                      <a:cxn ang="0">
                        <a:pos x="66" y="62"/>
                      </a:cxn>
                      <a:cxn ang="0">
                        <a:pos x="74" y="52"/>
                      </a:cxn>
                      <a:cxn ang="0">
                        <a:pos x="76" y="45"/>
                      </a:cxn>
                      <a:cxn ang="0">
                        <a:pos x="88" y="40"/>
                      </a:cxn>
                      <a:cxn ang="0">
                        <a:pos x="103" y="54"/>
                      </a:cxn>
                      <a:cxn ang="0">
                        <a:pos x="106" y="67"/>
                      </a:cxn>
                      <a:cxn ang="0">
                        <a:pos x="123" y="74"/>
                      </a:cxn>
                      <a:cxn ang="0">
                        <a:pos x="140" y="81"/>
                      </a:cxn>
                      <a:cxn ang="0">
                        <a:pos x="169" y="69"/>
                      </a:cxn>
                      <a:cxn ang="0">
                        <a:pos x="223" y="74"/>
                      </a:cxn>
                      <a:cxn ang="0">
                        <a:pos x="228" y="45"/>
                      </a:cxn>
                      <a:cxn ang="0">
                        <a:pos x="235" y="0"/>
                      </a:cxn>
                    </a:cxnLst>
                    <a:rect l="0" t="0" r="r" b="b"/>
                    <a:pathLst>
                      <a:path w="365" h="279">
                        <a:moveTo>
                          <a:pt x="235" y="0"/>
                        </a:moveTo>
                        <a:lnTo>
                          <a:pt x="243" y="3"/>
                        </a:lnTo>
                        <a:lnTo>
                          <a:pt x="262" y="32"/>
                        </a:lnTo>
                        <a:lnTo>
                          <a:pt x="257" y="37"/>
                        </a:lnTo>
                        <a:lnTo>
                          <a:pt x="260" y="42"/>
                        </a:lnTo>
                        <a:lnTo>
                          <a:pt x="267" y="42"/>
                        </a:lnTo>
                        <a:lnTo>
                          <a:pt x="272" y="42"/>
                        </a:lnTo>
                        <a:lnTo>
                          <a:pt x="277" y="52"/>
                        </a:lnTo>
                        <a:lnTo>
                          <a:pt x="284" y="62"/>
                        </a:lnTo>
                        <a:lnTo>
                          <a:pt x="289" y="64"/>
                        </a:lnTo>
                        <a:lnTo>
                          <a:pt x="292" y="71"/>
                        </a:lnTo>
                        <a:lnTo>
                          <a:pt x="301" y="74"/>
                        </a:lnTo>
                        <a:lnTo>
                          <a:pt x="306" y="74"/>
                        </a:lnTo>
                        <a:lnTo>
                          <a:pt x="323" y="93"/>
                        </a:lnTo>
                        <a:lnTo>
                          <a:pt x="328" y="96"/>
                        </a:lnTo>
                        <a:lnTo>
                          <a:pt x="333" y="91"/>
                        </a:lnTo>
                        <a:lnTo>
                          <a:pt x="338" y="93"/>
                        </a:lnTo>
                        <a:lnTo>
                          <a:pt x="340" y="103"/>
                        </a:lnTo>
                        <a:lnTo>
                          <a:pt x="343" y="106"/>
                        </a:lnTo>
                        <a:lnTo>
                          <a:pt x="348" y="111"/>
                        </a:lnTo>
                        <a:lnTo>
                          <a:pt x="348" y="118"/>
                        </a:lnTo>
                        <a:lnTo>
                          <a:pt x="350" y="125"/>
                        </a:lnTo>
                        <a:lnTo>
                          <a:pt x="353" y="135"/>
                        </a:lnTo>
                        <a:lnTo>
                          <a:pt x="358" y="145"/>
                        </a:lnTo>
                        <a:lnTo>
                          <a:pt x="360" y="150"/>
                        </a:lnTo>
                        <a:lnTo>
                          <a:pt x="362" y="152"/>
                        </a:lnTo>
                        <a:lnTo>
                          <a:pt x="365" y="157"/>
                        </a:lnTo>
                        <a:lnTo>
                          <a:pt x="365" y="162"/>
                        </a:lnTo>
                        <a:lnTo>
                          <a:pt x="360" y="167"/>
                        </a:lnTo>
                        <a:lnTo>
                          <a:pt x="358" y="167"/>
                        </a:lnTo>
                        <a:lnTo>
                          <a:pt x="358" y="174"/>
                        </a:lnTo>
                        <a:lnTo>
                          <a:pt x="360" y="179"/>
                        </a:lnTo>
                        <a:lnTo>
                          <a:pt x="358" y="184"/>
                        </a:lnTo>
                        <a:lnTo>
                          <a:pt x="355" y="194"/>
                        </a:lnTo>
                        <a:lnTo>
                          <a:pt x="350" y="191"/>
                        </a:lnTo>
                        <a:lnTo>
                          <a:pt x="343" y="189"/>
                        </a:lnTo>
                        <a:lnTo>
                          <a:pt x="340" y="189"/>
                        </a:lnTo>
                        <a:lnTo>
                          <a:pt x="336" y="191"/>
                        </a:lnTo>
                        <a:lnTo>
                          <a:pt x="333" y="194"/>
                        </a:lnTo>
                        <a:lnTo>
                          <a:pt x="328" y="196"/>
                        </a:lnTo>
                        <a:lnTo>
                          <a:pt x="316" y="196"/>
                        </a:lnTo>
                        <a:lnTo>
                          <a:pt x="304" y="189"/>
                        </a:lnTo>
                        <a:lnTo>
                          <a:pt x="301" y="189"/>
                        </a:lnTo>
                        <a:lnTo>
                          <a:pt x="296" y="189"/>
                        </a:lnTo>
                        <a:lnTo>
                          <a:pt x="287" y="186"/>
                        </a:lnTo>
                        <a:lnTo>
                          <a:pt x="282" y="184"/>
                        </a:lnTo>
                        <a:lnTo>
                          <a:pt x="277" y="186"/>
                        </a:lnTo>
                        <a:lnTo>
                          <a:pt x="267" y="182"/>
                        </a:lnTo>
                        <a:lnTo>
                          <a:pt x="257" y="184"/>
                        </a:lnTo>
                        <a:lnTo>
                          <a:pt x="252" y="184"/>
                        </a:lnTo>
                        <a:lnTo>
                          <a:pt x="247" y="182"/>
                        </a:lnTo>
                        <a:lnTo>
                          <a:pt x="240" y="184"/>
                        </a:lnTo>
                        <a:lnTo>
                          <a:pt x="233" y="182"/>
                        </a:lnTo>
                        <a:lnTo>
                          <a:pt x="225" y="191"/>
                        </a:lnTo>
                        <a:lnTo>
                          <a:pt x="223" y="194"/>
                        </a:lnTo>
                        <a:lnTo>
                          <a:pt x="223" y="196"/>
                        </a:lnTo>
                        <a:lnTo>
                          <a:pt x="221" y="199"/>
                        </a:lnTo>
                        <a:lnTo>
                          <a:pt x="218" y="196"/>
                        </a:lnTo>
                        <a:lnTo>
                          <a:pt x="213" y="194"/>
                        </a:lnTo>
                        <a:lnTo>
                          <a:pt x="208" y="194"/>
                        </a:lnTo>
                        <a:lnTo>
                          <a:pt x="199" y="189"/>
                        </a:lnTo>
                        <a:lnTo>
                          <a:pt x="194" y="189"/>
                        </a:lnTo>
                        <a:lnTo>
                          <a:pt x="189" y="186"/>
                        </a:lnTo>
                        <a:lnTo>
                          <a:pt x="186" y="186"/>
                        </a:lnTo>
                        <a:lnTo>
                          <a:pt x="181" y="186"/>
                        </a:lnTo>
                        <a:lnTo>
                          <a:pt x="174" y="186"/>
                        </a:lnTo>
                        <a:lnTo>
                          <a:pt x="162" y="184"/>
                        </a:lnTo>
                        <a:lnTo>
                          <a:pt x="157" y="191"/>
                        </a:lnTo>
                        <a:lnTo>
                          <a:pt x="154" y="199"/>
                        </a:lnTo>
                        <a:lnTo>
                          <a:pt x="145" y="206"/>
                        </a:lnTo>
                        <a:lnTo>
                          <a:pt x="142" y="211"/>
                        </a:lnTo>
                        <a:lnTo>
                          <a:pt x="140" y="218"/>
                        </a:lnTo>
                        <a:lnTo>
                          <a:pt x="140" y="231"/>
                        </a:lnTo>
                        <a:lnTo>
                          <a:pt x="142" y="238"/>
                        </a:lnTo>
                        <a:lnTo>
                          <a:pt x="142" y="248"/>
                        </a:lnTo>
                        <a:lnTo>
                          <a:pt x="140" y="255"/>
                        </a:lnTo>
                        <a:lnTo>
                          <a:pt x="140" y="257"/>
                        </a:lnTo>
                        <a:lnTo>
                          <a:pt x="137" y="260"/>
                        </a:lnTo>
                        <a:lnTo>
                          <a:pt x="135" y="262"/>
                        </a:lnTo>
                        <a:lnTo>
                          <a:pt x="132" y="265"/>
                        </a:lnTo>
                        <a:lnTo>
                          <a:pt x="130" y="267"/>
                        </a:lnTo>
                        <a:lnTo>
                          <a:pt x="125" y="272"/>
                        </a:lnTo>
                        <a:lnTo>
                          <a:pt x="125" y="275"/>
                        </a:lnTo>
                        <a:lnTo>
                          <a:pt x="125" y="277"/>
                        </a:lnTo>
                        <a:lnTo>
                          <a:pt x="128" y="277"/>
                        </a:lnTo>
                        <a:lnTo>
                          <a:pt x="128" y="275"/>
                        </a:lnTo>
                        <a:lnTo>
                          <a:pt x="128" y="277"/>
                        </a:lnTo>
                        <a:lnTo>
                          <a:pt x="128" y="279"/>
                        </a:lnTo>
                        <a:lnTo>
                          <a:pt x="125" y="279"/>
                        </a:lnTo>
                        <a:lnTo>
                          <a:pt x="120" y="279"/>
                        </a:lnTo>
                        <a:lnTo>
                          <a:pt x="118" y="277"/>
                        </a:lnTo>
                        <a:lnTo>
                          <a:pt x="115" y="275"/>
                        </a:lnTo>
                        <a:lnTo>
                          <a:pt x="110" y="270"/>
                        </a:lnTo>
                        <a:lnTo>
                          <a:pt x="108" y="265"/>
                        </a:lnTo>
                        <a:lnTo>
                          <a:pt x="106" y="265"/>
                        </a:lnTo>
                        <a:lnTo>
                          <a:pt x="108" y="265"/>
                        </a:lnTo>
                        <a:lnTo>
                          <a:pt x="108" y="262"/>
                        </a:lnTo>
                        <a:lnTo>
                          <a:pt x="110" y="262"/>
                        </a:lnTo>
                        <a:lnTo>
                          <a:pt x="110" y="260"/>
                        </a:lnTo>
                        <a:lnTo>
                          <a:pt x="110" y="257"/>
                        </a:lnTo>
                        <a:lnTo>
                          <a:pt x="120" y="245"/>
                        </a:lnTo>
                        <a:lnTo>
                          <a:pt x="123" y="243"/>
                        </a:lnTo>
                        <a:lnTo>
                          <a:pt x="118" y="235"/>
                        </a:lnTo>
                        <a:lnTo>
                          <a:pt x="110" y="228"/>
                        </a:lnTo>
                        <a:lnTo>
                          <a:pt x="106" y="226"/>
                        </a:lnTo>
                        <a:lnTo>
                          <a:pt x="101" y="223"/>
                        </a:lnTo>
                        <a:lnTo>
                          <a:pt x="93" y="221"/>
                        </a:lnTo>
                        <a:lnTo>
                          <a:pt x="88" y="218"/>
                        </a:lnTo>
                        <a:lnTo>
                          <a:pt x="88" y="216"/>
                        </a:lnTo>
                        <a:lnTo>
                          <a:pt x="83" y="206"/>
                        </a:lnTo>
                        <a:lnTo>
                          <a:pt x="79" y="201"/>
                        </a:lnTo>
                        <a:lnTo>
                          <a:pt x="76" y="196"/>
                        </a:lnTo>
                        <a:lnTo>
                          <a:pt x="74" y="189"/>
                        </a:lnTo>
                        <a:lnTo>
                          <a:pt x="69" y="182"/>
                        </a:lnTo>
                        <a:lnTo>
                          <a:pt x="66" y="177"/>
                        </a:lnTo>
                        <a:lnTo>
                          <a:pt x="66" y="174"/>
                        </a:lnTo>
                        <a:lnTo>
                          <a:pt x="69" y="169"/>
                        </a:lnTo>
                        <a:lnTo>
                          <a:pt x="69" y="164"/>
                        </a:lnTo>
                        <a:lnTo>
                          <a:pt x="57" y="164"/>
                        </a:lnTo>
                        <a:lnTo>
                          <a:pt x="54" y="164"/>
                        </a:lnTo>
                        <a:lnTo>
                          <a:pt x="52" y="164"/>
                        </a:lnTo>
                        <a:lnTo>
                          <a:pt x="52" y="167"/>
                        </a:lnTo>
                        <a:lnTo>
                          <a:pt x="49" y="167"/>
                        </a:lnTo>
                        <a:lnTo>
                          <a:pt x="47" y="167"/>
                        </a:lnTo>
                        <a:lnTo>
                          <a:pt x="47" y="164"/>
                        </a:lnTo>
                        <a:lnTo>
                          <a:pt x="49" y="164"/>
                        </a:lnTo>
                        <a:lnTo>
                          <a:pt x="47" y="164"/>
                        </a:lnTo>
                        <a:lnTo>
                          <a:pt x="47" y="162"/>
                        </a:lnTo>
                        <a:lnTo>
                          <a:pt x="47" y="164"/>
                        </a:lnTo>
                        <a:lnTo>
                          <a:pt x="44" y="164"/>
                        </a:lnTo>
                        <a:lnTo>
                          <a:pt x="47" y="167"/>
                        </a:lnTo>
                        <a:lnTo>
                          <a:pt x="44" y="167"/>
                        </a:lnTo>
                        <a:lnTo>
                          <a:pt x="42" y="167"/>
                        </a:lnTo>
                        <a:lnTo>
                          <a:pt x="39" y="167"/>
                        </a:lnTo>
                        <a:lnTo>
                          <a:pt x="37" y="167"/>
                        </a:lnTo>
                        <a:lnTo>
                          <a:pt x="35" y="167"/>
                        </a:lnTo>
                        <a:lnTo>
                          <a:pt x="35" y="164"/>
                        </a:lnTo>
                        <a:lnTo>
                          <a:pt x="32" y="164"/>
                        </a:lnTo>
                        <a:lnTo>
                          <a:pt x="30" y="164"/>
                        </a:lnTo>
                        <a:lnTo>
                          <a:pt x="30" y="167"/>
                        </a:lnTo>
                        <a:lnTo>
                          <a:pt x="27" y="167"/>
                        </a:lnTo>
                        <a:lnTo>
                          <a:pt x="27" y="164"/>
                        </a:lnTo>
                        <a:lnTo>
                          <a:pt x="27" y="167"/>
                        </a:lnTo>
                        <a:lnTo>
                          <a:pt x="25" y="167"/>
                        </a:lnTo>
                        <a:lnTo>
                          <a:pt x="25" y="169"/>
                        </a:lnTo>
                        <a:lnTo>
                          <a:pt x="25" y="167"/>
                        </a:lnTo>
                        <a:lnTo>
                          <a:pt x="25" y="164"/>
                        </a:lnTo>
                        <a:lnTo>
                          <a:pt x="27" y="164"/>
                        </a:lnTo>
                        <a:lnTo>
                          <a:pt x="27" y="162"/>
                        </a:lnTo>
                        <a:lnTo>
                          <a:pt x="30" y="162"/>
                        </a:lnTo>
                        <a:lnTo>
                          <a:pt x="30" y="160"/>
                        </a:lnTo>
                        <a:lnTo>
                          <a:pt x="30" y="157"/>
                        </a:lnTo>
                        <a:lnTo>
                          <a:pt x="32" y="157"/>
                        </a:lnTo>
                        <a:lnTo>
                          <a:pt x="30" y="155"/>
                        </a:lnTo>
                        <a:lnTo>
                          <a:pt x="32" y="155"/>
                        </a:lnTo>
                        <a:lnTo>
                          <a:pt x="30" y="155"/>
                        </a:lnTo>
                        <a:lnTo>
                          <a:pt x="30" y="152"/>
                        </a:lnTo>
                        <a:lnTo>
                          <a:pt x="30" y="155"/>
                        </a:lnTo>
                        <a:lnTo>
                          <a:pt x="27" y="155"/>
                        </a:lnTo>
                        <a:lnTo>
                          <a:pt x="27" y="152"/>
                        </a:lnTo>
                        <a:lnTo>
                          <a:pt x="27" y="150"/>
                        </a:lnTo>
                        <a:lnTo>
                          <a:pt x="30" y="150"/>
                        </a:lnTo>
                        <a:lnTo>
                          <a:pt x="27" y="150"/>
                        </a:lnTo>
                        <a:lnTo>
                          <a:pt x="27" y="152"/>
                        </a:lnTo>
                        <a:lnTo>
                          <a:pt x="25" y="152"/>
                        </a:lnTo>
                        <a:lnTo>
                          <a:pt x="25" y="150"/>
                        </a:lnTo>
                        <a:lnTo>
                          <a:pt x="25" y="147"/>
                        </a:lnTo>
                        <a:lnTo>
                          <a:pt x="25" y="145"/>
                        </a:lnTo>
                        <a:lnTo>
                          <a:pt x="27" y="145"/>
                        </a:lnTo>
                        <a:lnTo>
                          <a:pt x="27" y="142"/>
                        </a:lnTo>
                        <a:lnTo>
                          <a:pt x="25" y="142"/>
                        </a:lnTo>
                        <a:lnTo>
                          <a:pt x="22" y="140"/>
                        </a:lnTo>
                        <a:lnTo>
                          <a:pt x="22" y="138"/>
                        </a:lnTo>
                        <a:lnTo>
                          <a:pt x="25" y="138"/>
                        </a:lnTo>
                        <a:lnTo>
                          <a:pt x="25" y="135"/>
                        </a:lnTo>
                        <a:lnTo>
                          <a:pt x="25" y="133"/>
                        </a:lnTo>
                        <a:lnTo>
                          <a:pt x="25" y="130"/>
                        </a:lnTo>
                        <a:lnTo>
                          <a:pt x="25" y="128"/>
                        </a:lnTo>
                        <a:lnTo>
                          <a:pt x="25" y="130"/>
                        </a:lnTo>
                        <a:lnTo>
                          <a:pt x="22" y="130"/>
                        </a:lnTo>
                        <a:lnTo>
                          <a:pt x="20" y="130"/>
                        </a:lnTo>
                        <a:lnTo>
                          <a:pt x="20" y="128"/>
                        </a:lnTo>
                        <a:lnTo>
                          <a:pt x="17" y="128"/>
                        </a:lnTo>
                        <a:lnTo>
                          <a:pt x="17" y="125"/>
                        </a:lnTo>
                        <a:lnTo>
                          <a:pt x="15" y="125"/>
                        </a:lnTo>
                        <a:lnTo>
                          <a:pt x="13" y="125"/>
                        </a:lnTo>
                        <a:lnTo>
                          <a:pt x="13" y="123"/>
                        </a:lnTo>
                        <a:lnTo>
                          <a:pt x="13" y="120"/>
                        </a:lnTo>
                        <a:lnTo>
                          <a:pt x="10" y="120"/>
                        </a:lnTo>
                        <a:lnTo>
                          <a:pt x="13" y="120"/>
                        </a:lnTo>
                        <a:lnTo>
                          <a:pt x="13" y="118"/>
                        </a:lnTo>
                        <a:lnTo>
                          <a:pt x="10" y="118"/>
                        </a:lnTo>
                        <a:lnTo>
                          <a:pt x="10" y="120"/>
                        </a:lnTo>
                        <a:lnTo>
                          <a:pt x="8" y="120"/>
                        </a:lnTo>
                        <a:lnTo>
                          <a:pt x="8" y="118"/>
                        </a:lnTo>
                        <a:lnTo>
                          <a:pt x="8" y="115"/>
                        </a:lnTo>
                        <a:lnTo>
                          <a:pt x="8" y="113"/>
                        </a:lnTo>
                        <a:lnTo>
                          <a:pt x="5" y="113"/>
                        </a:lnTo>
                        <a:lnTo>
                          <a:pt x="3" y="113"/>
                        </a:lnTo>
                        <a:lnTo>
                          <a:pt x="0" y="113"/>
                        </a:lnTo>
                        <a:lnTo>
                          <a:pt x="0" y="111"/>
                        </a:lnTo>
                        <a:lnTo>
                          <a:pt x="3" y="111"/>
                        </a:lnTo>
                        <a:lnTo>
                          <a:pt x="3" y="108"/>
                        </a:lnTo>
                        <a:lnTo>
                          <a:pt x="5" y="108"/>
                        </a:lnTo>
                        <a:lnTo>
                          <a:pt x="5" y="111"/>
                        </a:lnTo>
                        <a:lnTo>
                          <a:pt x="8" y="111"/>
                        </a:lnTo>
                        <a:lnTo>
                          <a:pt x="10" y="111"/>
                        </a:lnTo>
                        <a:lnTo>
                          <a:pt x="10" y="108"/>
                        </a:lnTo>
                        <a:lnTo>
                          <a:pt x="13" y="108"/>
                        </a:lnTo>
                        <a:lnTo>
                          <a:pt x="15" y="108"/>
                        </a:lnTo>
                        <a:lnTo>
                          <a:pt x="15" y="106"/>
                        </a:lnTo>
                        <a:lnTo>
                          <a:pt x="17" y="106"/>
                        </a:lnTo>
                        <a:lnTo>
                          <a:pt x="17" y="103"/>
                        </a:lnTo>
                        <a:lnTo>
                          <a:pt x="20" y="103"/>
                        </a:lnTo>
                        <a:lnTo>
                          <a:pt x="20" y="101"/>
                        </a:lnTo>
                        <a:lnTo>
                          <a:pt x="20" y="98"/>
                        </a:lnTo>
                        <a:lnTo>
                          <a:pt x="17" y="96"/>
                        </a:lnTo>
                        <a:lnTo>
                          <a:pt x="20" y="96"/>
                        </a:lnTo>
                        <a:lnTo>
                          <a:pt x="22" y="96"/>
                        </a:lnTo>
                        <a:lnTo>
                          <a:pt x="22" y="93"/>
                        </a:lnTo>
                        <a:lnTo>
                          <a:pt x="25" y="93"/>
                        </a:lnTo>
                        <a:lnTo>
                          <a:pt x="27" y="93"/>
                        </a:lnTo>
                        <a:lnTo>
                          <a:pt x="27" y="96"/>
                        </a:lnTo>
                        <a:lnTo>
                          <a:pt x="30" y="96"/>
                        </a:lnTo>
                        <a:lnTo>
                          <a:pt x="30" y="93"/>
                        </a:lnTo>
                        <a:lnTo>
                          <a:pt x="32" y="93"/>
                        </a:lnTo>
                        <a:lnTo>
                          <a:pt x="35" y="91"/>
                        </a:lnTo>
                        <a:lnTo>
                          <a:pt x="37" y="91"/>
                        </a:lnTo>
                        <a:lnTo>
                          <a:pt x="39" y="91"/>
                        </a:lnTo>
                        <a:lnTo>
                          <a:pt x="42" y="89"/>
                        </a:lnTo>
                        <a:lnTo>
                          <a:pt x="44" y="89"/>
                        </a:lnTo>
                        <a:lnTo>
                          <a:pt x="44" y="86"/>
                        </a:lnTo>
                        <a:lnTo>
                          <a:pt x="44" y="84"/>
                        </a:lnTo>
                        <a:lnTo>
                          <a:pt x="47" y="84"/>
                        </a:lnTo>
                        <a:lnTo>
                          <a:pt x="49" y="84"/>
                        </a:lnTo>
                        <a:lnTo>
                          <a:pt x="52" y="84"/>
                        </a:lnTo>
                        <a:lnTo>
                          <a:pt x="52" y="81"/>
                        </a:lnTo>
                        <a:lnTo>
                          <a:pt x="52" y="79"/>
                        </a:lnTo>
                        <a:lnTo>
                          <a:pt x="49" y="76"/>
                        </a:lnTo>
                        <a:lnTo>
                          <a:pt x="49" y="74"/>
                        </a:lnTo>
                        <a:lnTo>
                          <a:pt x="49" y="71"/>
                        </a:lnTo>
                        <a:lnTo>
                          <a:pt x="49" y="69"/>
                        </a:lnTo>
                        <a:lnTo>
                          <a:pt x="49" y="67"/>
                        </a:lnTo>
                        <a:lnTo>
                          <a:pt x="52" y="67"/>
                        </a:lnTo>
                        <a:lnTo>
                          <a:pt x="52" y="64"/>
                        </a:lnTo>
                        <a:lnTo>
                          <a:pt x="54" y="64"/>
                        </a:lnTo>
                        <a:lnTo>
                          <a:pt x="57" y="64"/>
                        </a:lnTo>
                        <a:lnTo>
                          <a:pt x="57" y="62"/>
                        </a:lnTo>
                        <a:lnTo>
                          <a:pt x="59" y="62"/>
                        </a:lnTo>
                        <a:lnTo>
                          <a:pt x="66" y="62"/>
                        </a:lnTo>
                        <a:lnTo>
                          <a:pt x="66" y="59"/>
                        </a:lnTo>
                        <a:lnTo>
                          <a:pt x="69" y="59"/>
                        </a:lnTo>
                        <a:lnTo>
                          <a:pt x="71" y="57"/>
                        </a:lnTo>
                        <a:lnTo>
                          <a:pt x="71" y="54"/>
                        </a:lnTo>
                        <a:lnTo>
                          <a:pt x="74" y="52"/>
                        </a:lnTo>
                        <a:lnTo>
                          <a:pt x="71" y="52"/>
                        </a:lnTo>
                        <a:lnTo>
                          <a:pt x="71" y="49"/>
                        </a:lnTo>
                        <a:lnTo>
                          <a:pt x="74" y="47"/>
                        </a:lnTo>
                        <a:lnTo>
                          <a:pt x="76" y="47"/>
                        </a:lnTo>
                        <a:lnTo>
                          <a:pt x="76" y="45"/>
                        </a:lnTo>
                        <a:lnTo>
                          <a:pt x="76" y="42"/>
                        </a:lnTo>
                        <a:lnTo>
                          <a:pt x="74" y="40"/>
                        </a:lnTo>
                        <a:lnTo>
                          <a:pt x="81" y="40"/>
                        </a:lnTo>
                        <a:lnTo>
                          <a:pt x="83" y="42"/>
                        </a:lnTo>
                        <a:lnTo>
                          <a:pt x="88" y="40"/>
                        </a:lnTo>
                        <a:lnTo>
                          <a:pt x="91" y="42"/>
                        </a:lnTo>
                        <a:lnTo>
                          <a:pt x="96" y="42"/>
                        </a:lnTo>
                        <a:lnTo>
                          <a:pt x="98" y="47"/>
                        </a:lnTo>
                        <a:lnTo>
                          <a:pt x="101" y="49"/>
                        </a:lnTo>
                        <a:lnTo>
                          <a:pt x="103" y="54"/>
                        </a:lnTo>
                        <a:lnTo>
                          <a:pt x="108" y="59"/>
                        </a:lnTo>
                        <a:lnTo>
                          <a:pt x="113" y="59"/>
                        </a:lnTo>
                        <a:lnTo>
                          <a:pt x="113" y="62"/>
                        </a:lnTo>
                        <a:lnTo>
                          <a:pt x="113" y="64"/>
                        </a:lnTo>
                        <a:lnTo>
                          <a:pt x="106" y="67"/>
                        </a:lnTo>
                        <a:lnTo>
                          <a:pt x="108" y="71"/>
                        </a:lnTo>
                        <a:lnTo>
                          <a:pt x="113" y="74"/>
                        </a:lnTo>
                        <a:lnTo>
                          <a:pt x="115" y="74"/>
                        </a:lnTo>
                        <a:lnTo>
                          <a:pt x="118" y="74"/>
                        </a:lnTo>
                        <a:lnTo>
                          <a:pt x="123" y="74"/>
                        </a:lnTo>
                        <a:lnTo>
                          <a:pt x="125" y="79"/>
                        </a:lnTo>
                        <a:lnTo>
                          <a:pt x="128" y="79"/>
                        </a:lnTo>
                        <a:lnTo>
                          <a:pt x="130" y="81"/>
                        </a:lnTo>
                        <a:lnTo>
                          <a:pt x="132" y="84"/>
                        </a:lnTo>
                        <a:lnTo>
                          <a:pt x="140" y="81"/>
                        </a:lnTo>
                        <a:lnTo>
                          <a:pt x="142" y="76"/>
                        </a:lnTo>
                        <a:lnTo>
                          <a:pt x="142" y="71"/>
                        </a:lnTo>
                        <a:lnTo>
                          <a:pt x="150" y="71"/>
                        </a:lnTo>
                        <a:lnTo>
                          <a:pt x="162" y="71"/>
                        </a:lnTo>
                        <a:lnTo>
                          <a:pt x="169" y="69"/>
                        </a:lnTo>
                        <a:lnTo>
                          <a:pt x="172" y="64"/>
                        </a:lnTo>
                        <a:lnTo>
                          <a:pt x="179" y="59"/>
                        </a:lnTo>
                        <a:lnTo>
                          <a:pt x="194" y="69"/>
                        </a:lnTo>
                        <a:lnTo>
                          <a:pt x="213" y="76"/>
                        </a:lnTo>
                        <a:lnTo>
                          <a:pt x="223" y="74"/>
                        </a:lnTo>
                        <a:lnTo>
                          <a:pt x="228" y="69"/>
                        </a:lnTo>
                        <a:lnTo>
                          <a:pt x="230" y="64"/>
                        </a:lnTo>
                        <a:lnTo>
                          <a:pt x="230" y="59"/>
                        </a:lnTo>
                        <a:lnTo>
                          <a:pt x="230" y="52"/>
                        </a:lnTo>
                        <a:lnTo>
                          <a:pt x="228" y="45"/>
                        </a:lnTo>
                        <a:lnTo>
                          <a:pt x="230" y="32"/>
                        </a:lnTo>
                        <a:lnTo>
                          <a:pt x="233" y="20"/>
                        </a:lnTo>
                        <a:lnTo>
                          <a:pt x="230" y="13"/>
                        </a:lnTo>
                        <a:lnTo>
                          <a:pt x="230" y="8"/>
                        </a:lnTo>
                        <a:lnTo>
                          <a:pt x="235" y="0"/>
                        </a:lnTo>
                        <a:close/>
                      </a:path>
                    </a:pathLst>
                  </a:custGeom>
                  <a:solidFill>
                    <a:srgbClr val="669900">
                      <a:alpha val="25000"/>
                    </a:srgbClr>
                  </a:solidFill>
                  <a:ln w="3175">
                    <a:noFill/>
                    <a:prstDash val="solid"/>
                    <a:round/>
                    <a:headEnd/>
                    <a:tailEnd/>
                  </a:ln>
                </p:spPr>
                <p:txBody>
                  <a:bodyPr/>
                  <a:lstStyle/>
                  <a:p>
                    <a:endParaRPr lang="es-SV"/>
                  </a:p>
                </p:txBody>
              </p:sp>
              <p:sp>
                <p:nvSpPr>
                  <p:cNvPr id="150584" name="Freeform 3128"/>
                  <p:cNvSpPr>
                    <a:spLocks/>
                  </p:cNvSpPr>
                  <p:nvPr/>
                </p:nvSpPr>
                <p:spPr bwMode="auto">
                  <a:xfrm>
                    <a:off x="2927" y="1920"/>
                    <a:ext cx="164" cy="152"/>
                  </a:xfrm>
                  <a:custGeom>
                    <a:avLst/>
                    <a:gdLst/>
                    <a:ahLst/>
                    <a:cxnLst>
                      <a:cxn ang="0">
                        <a:pos x="22" y="2"/>
                      </a:cxn>
                      <a:cxn ang="0">
                        <a:pos x="22" y="10"/>
                      </a:cxn>
                      <a:cxn ang="0">
                        <a:pos x="19" y="14"/>
                      </a:cxn>
                      <a:cxn ang="0">
                        <a:pos x="22" y="14"/>
                      </a:cxn>
                      <a:cxn ang="0">
                        <a:pos x="27" y="17"/>
                      </a:cxn>
                      <a:cxn ang="0">
                        <a:pos x="29" y="12"/>
                      </a:cxn>
                      <a:cxn ang="0">
                        <a:pos x="36" y="12"/>
                      </a:cxn>
                      <a:cxn ang="0">
                        <a:pos x="44" y="10"/>
                      </a:cxn>
                      <a:cxn ang="0">
                        <a:pos x="44" y="10"/>
                      </a:cxn>
                      <a:cxn ang="0">
                        <a:pos x="51" y="10"/>
                      </a:cxn>
                      <a:cxn ang="0">
                        <a:pos x="56" y="7"/>
                      </a:cxn>
                      <a:cxn ang="0">
                        <a:pos x="58" y="2"/>
                      </a:cxn>
                      <a:cxn ang="0">
                        <a:pos x="63" y="5"/>
                      </a:cxn>
                      <a:cxn ang="0">
                        <a:pos x="71" y="7"/>
                      </a:cxn>
                      <a:cxn ang="0">
                        <a:pos x="76" y="5"/>
                      </a:cxn>
                      <a:cxn ang="0">
                        <a:pos x="80" y="2"/>
                      </a:cxn>
                      <a:cxn ang="0">
                        <a:pos x="85" y="7"/>
                      </a:cxn>
                      <a:cxn ang="0">
                        <a:pos x="90" y="10"/>
                      </a:cxn>
                      <a:cxn ang="0">
                        <a:pos x="98" y="10"/>
                      </a:cxn>
                      <a:cxn ang="0">
                        <a:pos x="105" y="12"/>
                      </a:cxn>
                      <a:cxn ang="0">
                        <a:pos x="112" y="12"/>
                      </a:cxn>
                      <a:cxn ang="0">
                        <a:pos x="117" y="14"/>
                      </a:cxn>
                      <a:cxn ang="0">
                        <a:pos x="122" y="17"/>
                      </a:cxn>
                      <a:cxn ang="0">
                        <a:pos x="127" y="17"/>
                      </a:cxn>
                      <a:cxn ang="0">
                        <a:pos x="132" y="19"/>
                      </a:cxn>
                      <a:cxn ang="0">
                        <a:pos x="129" y="39"/>
                      </a:cxn>
                      <a:cxn ang="0">
                        <a:pos x="144" y="49"/>
                      </a:cxn>
                      <a:cxn ang="0">
                        <a:pos x="146" y="68"/>
                      </a:cxn>
                      <a:cxn ang="0">
                        <a:pos x="164" y="81"/>
                      </a:cxn>
                      <a:cxn ang="0">
                        <a:pos x="159" y="100"/>
                      </a:cxn>
                      <a:cxn ang="0">
                        <a:pos x="146" y="107"/>
                      </a:cxn>
                      <a:cxn ang="0">
                        <a:pos x="122" y="120"/>
                      </a:cxn>
                      <a:cxn ang="0">
                        <a:pos x="98" y="134"/>
                      </a:cxn>
                      <a:cxn ang="0">
                        <a:pos x="71" y="149"/>
                      </a:cxn>
                      <a:cxn ang="0">
                        <a:pos x="58" y="149"/>
                      </a:cxn>
                      <a:cxn ang="0">
                        <a:pos x="63" y="134"/>
                      </a:cxn>
                      <a:cxn ang="0">
                        <a:pos x="71" y="112"/>
                      </a:cxn>
                      <a:cxn ang="0">
                        <a:pos x="58" y="98"/>
                      </a:cxn>
                      <a:cxn ang="0">
                        <a:pos x="56" y="73"/>
                      </a:cxn>
                      <a:cxn ang="0">
                        <a:pos x="39" y="71"/>
                      </a:cxn>
                      <a:cxn ang="0">
                        <a:pos x="19" y="56"/>
                      </a:cxn>
                      <a:cxn ang="0">
                        <a:pos x="0" y="34"/>
                      </a:cxn>
                      <a:cxn ang="0">
                        <a:pos x="7" y="19"/>
                      </a:cxn>
                      <a:cxn ang="0">
                        <a:pos x="19" y="2"/>
                      </a:cxn>
                    </a:cxnLst>
                    <a:rect l="0" t="0" r="r" b="b"/>
                    <a:pathLst>
                      <a:path w="164" h="152">
                        <a:moveTo>
                          <a:pt x="19" y="0"/>
                        </a:moveTo>
                        <a:lnTo>
                          <a:pt x="19" y="2"/>
                        </a:lnTo>
                        <a:lnTo>
                          <a:pt x="22" y="2"/>
                        </a:lnTo>
                        <a:lnTo>
                          <a:pt x="22" y="5"/>
                        </a:lnTo>
                        <a:lnTo>
                          <a:pt x="22" y="7"/>
                        </a:lnTo>
                        <a:lnTo>
                          <a:pt x="22" y="10"/>
                        </a:lnTo>
                        <a:lnTo>
                          <a:pt x="19" y="10"/>
                        </a:lnTo>
                        <a:lnTo>
                          <a:pt x="19" y="12"/>
                        </a:lnTo>
                        <a:lnTo>
                          <a:pt x="19" y="14"/>
                        </a:lnTo>
                        <a:lnTo>
                          <a:pt x="19" y="17"/>
                        </a:lnTo>
                        <a:lnTo>
                          <a:pt x="22" y="17"/>
                        </a:lnTo>
                        <a:lnTo>
                          <a:pt x="22" y="14"/>
                        </a:lnTo>
                        <a:lnTo>
                          <a:pt x="24" y="14"/>
                        </a:lnTo>
                        <a:lnTo>
                          <a:pt x="24" y="17"/>
                        </a:lnTo>
                        <a:lnTo>
                          <a:pt x="27" y="17"/>
                        </a:lnTo>
                        <a:lnTo>
                          <a:pt x="27" y="14"/>
                        </a:lnTo>
                        <a:lnTo>
                          <a:pt x="29" y="14"/>
                        </a:lnTo>
                        <a:lnTo>
                          <a:pt x="29" y="12"/>
                        </a:lnTo>
                        <a:lnTo>
                          <a:pt x="31" y="12"/>
                        </a:lnTo>
                        <a:lnTo>
                          <a:pt x="34" y="12"/>
                        </a:lnTo>
                        <a:lnTo>
                          <a:pt x="36" y="12"/>
                        </a:lnTo>
                        <a:lnTo>
                          <a:pt x="39" y="10"/>
                        </a:lnTo>
                        <a:lnTo>
                          <a:pt x="41" y="10"/>
                        </a:lnTo>
                        <a:lnTo>
                          <a:pt x="44" y="10"/>
                        </a:lnTo>
                        <a:lnTo>
                          <a:pt x="41" y="10"/>
                        </a:lnTo>
                        <a:lnTo>
                          <a:pt x="44" y="12"/>
                        </a:lnTo>
                        <a:lnTo>
                          <a:pt x="44" y="10"/>
                        </a:lnTo>
                        <a:lnTo>
                          <a:pt x="46" y="10"/>
                        </a:lnTo>
                        <a:lnTo>
                          <a:pt x="49" y="10"/>
                        </a:lnTo>
                        <a:lnTo>
                          <a:pt x="51" y="10"/>
                        </a:lnTo>
                        <a:lnTo>
                          <a:pt x="53" y="10"/>
                        </a:lnTo>
                        <a:lnTo>
                          <a:pt x="56" y="10"/>
                        </a:lnTo>
                        <a:lnTo>
                          <a:pt x="56" y="7"/>
                        </a:lnTo>
                        <a:lnTo>
                          <a:pt x="56" y="5"/>
                        </a:lnTo>
                        <a:lnTo>
                          <a:pt x="58" y="5"/>
                        </a:lnTo>
                        <a:lnTo>
                          <a:pt x="58" y="2"/>
                        </a:lnTo>
                        <a:lnTo>
                          <a:pt x="61" y="2"/>
                        </a:lnTo>
                        <a:lnTo>
                          <a:pt x="61" y="5"/>
                        </a:lnTo>
                        <a:lnTo>
                          <a:pt x="63" y="5"/>
                        </a:lnTo>
                        <a:lnTo>
                          <a:pt x="66" y="5"/>
                        </a:lnTo>
                        <a:lnTo>
                          <a:pt x="68" y="5"/>
                        </a:lnTo>
                        <a:lnTo>
                          <a:pt x="71" y="7"/>
                        </a:lnTo>
                        <a:lnTo>
                          <a:pt x="73" y="7"/>
                        </a:lnTo>
                        <a:lnTo>
                          <a:pt x="73" y="5"/>
                        </a:lnTo>
                        <a:lnTo>
                          <a:pt x="76" y="5"/>
                        </a:lnTo>
                        <a:lnTo>
                          <a:pt x="76" y="2"/>
                        </a:lnTo>
                        <a:lnTo>
                          <a:pt x="78" y="2"/>
                        </a:lnTo>
                        <a:lnTo>
                          <a:pt x="80" y="2"/>
                        </a:lnTo>
                        <a:lnTo>
                          <a:pt x="83" y="5"/>
                        </a:lnTo>
                        <a:lnTo>
                          <a:pt x="83" y="7"/>
                        </a:lnTo>
                        <a:lnTo>
                          <a:pt x="85" y="7"/>
                        </a:lnTo>
                        <a:lnTo>
                          <a:pt x="85" y="10"/>
                        </a:lnTo>
                        <a:lnTo>
                          <a:pt x="88" y="10"/>
                        </a:lnTo>
                        <a:lnTo>
                          <a:pt x="90" y="10"/>
                        </a:lnTo>
                        <a:lnTo>
                          <a:pt x="93" y="10"/>
                        </a:lnTo>
                        <a:lnTo>
                          <a:pt x="95" y="10"/>
                        </a:lnTo>
                        <a:lnTo>
                          <a:pt x="98" y="10"/>
                        </a:lnTo>
                        <a:lnTo>
                          <a:pt x="100" y="12"/>
                        </a:lnTo>
                        <a:lnTo>
                          <a:pt x="102" y="12"/>
                        </a:lnTo>
                        <a:lnTo>
                          <a:pt x="105" y="12"/>
                        </a:lnTo>
                        <a:lnTo>
                          <a:pt x="107" y="12"/>
                        </a:lnTo>
                        <a:lnTo>
                          <a:pt x="110" y="12"/>
                        </a:lnTo>
                        <a:lnTo>
                          <a:pt x="112" y="12"/>
                        </a:lnTo>
                        <a:lnTo>
                          <a:pt x="115" y="12"/>
                        </a:lnTo>
                        <a:lnTo>
                          <a:pt x="117" y="12"/>
                        </a:lnTo>
                        <a:lnTo>
                          <a:pt x="117" y="14"/>
                        </a:lnTo>
                        <a:lnTo>
                          <a:pt x="120" y="14"/>
                        </a:lnTo>
                        <a:lnTo>
                          <a:pt x="120" y="17"/>
                        </a:lnTo>
                        <a:lnTo>
                          <a:pt x="122" y="17"/>
                        </a:lnTo>
                        <a:lnTo>
                          <a:pt x="124" y="19"/>
                        </a:lnTo>
                        <a:lnTo>
                          <a:pt x="124" y="17"/>
                        </a:lnTo>
                        <a:lnTo>
                          <a:pt x="127" y="17"/>
                        </a:lnTo>
                        <a:lnTo>
                          <a:pt x="127" y="19"/>
                        </a:lnTo>
                        <a:lnTo>
                          <a:pt x="129" y="19"/>
                        </a:lnTo>
                        <a:lnTo>
                          <a:pt x="132" y="19"/>
                        </a:lnTo>
                        <a:lnTo>
                          <a:pt x="132" y="22"/>
                        </a:lnTo>
                        <a:lnTo>
                          <a:pt x="132" y="29"/>
                        </a:lnTo>
                        <a:lnTo>
                          <a:pt x="129" y="39"/>
                        </a:lnTo>
                        <a:lnTo>
                          <a:pt x="132" y="44"/>
                        </a:lnTo>
                        <a:lnTo>
                          <a:pt x="139" y="46"/>
                        </a:lnTo>
                        <a:lnTo>
                          <a:pt x="144" y="49"/>
                        </a:lnTo>
                        <a:lnTo>
                          <a:pt x="142" y="54"/>
                        </a:lnTo>
                        <a:lnTo>
                          <a:pt x="146" y="61"/>
                        </a:lnTo>
                        <a:lnTo>
                          <a:pt x="146" y="68"/>
                        </a:lnTo>
                        <a:lnTo>
                          <a:pt x="154" y="76"/>
                        </a:lnTo>
                        <a:lnTo>
                          <a:pt x="161" y="76"/>
                        </a:lnTo>
                        <a:lnTo>
                          <a:pt x="164" y="81"/>
                        </a:lnTo>
                        <a:lnTo>
                          <a:pt x="164" y="83"/>
                        </a:lnTo>
                        <a:lnTo>
                          <a:pt x="161" y="90"/>
                        </a:lnTo>
                        <a:lnTo>
                          <a:pt x="159" y="100"/>
                        </a:lnTo>
                        <a:lnTo>
                          <a:pt x="156" y="103"/>
                        </a:lnTo>
                        <a:lnTo>
                          <a:pt x="156" y="105"/>
                        </a:lnTo>
                        <a:lnTo>
                          <a:pt x="146" y="107"/>
                        </a:lnTo>
                        <a:lnTo>
                          <a:pt x="139" y="110"/>
                        </a:lnTo>
                        <a:lnTo>
                          <a:pt x="132" y="112"/>
                        </a:lnTo>
                        <a:lnTo>
                          <a:pt x="122" y="120"/>
                        </a:lnTo>
                        <a:lnTo>
                          <a:pt x="120" y="122"/>
                        </a:lnTo>
                        <a:lnTo>
                          <a:pt x="107" y="130"/>
                        </a:lnTo>
                        <a:lnTo>
                          <a:pt x="98" y="134"/>
                        </a:lnTo>
                        <a:lnTo>
                          <a:pt x="88" y="137"/>
                        </a:lnTo>
                        <a:lnTo>
                          <a:pt x="73" y="152"/>
                        </a:lnTo>
                        <a:lnTo>
                          <a:pt x="71" y="149"/>
                        </a:lnTo>
                        <a:lnTo>
                          <a:pt x="66" y="147"/>
                        </a:lnTo>
                        <a:lnTo>
                          <a:pt x="61" y="147"/>
                        </a:lnTo>
                        <a:lnTo>
                          <a:pt x="58" y="149"/>
                        </a:lnTo>
                        <a:lnTo>
                          <a:pt x="58" y="144"/>
                        </a:lnTo>
                        <a:lnTo>
                          <a:pt x="61" y="139"/>
                        </a:lnTo>
                        <a:lnTo>
                          <a:pt x="63" y="134"/>
                        </a:lnTo>
                        <a:lnTo>
                          <a:pt x="63" y="130"/>
                        </a:lnTo>
                        <a:lnTo>
                          <a:pt x="71" y="120"/>
                        </a:lnTo>
                        <a:lnTo>
                          <a:pt x="71" y="112"/>
                        </a:lnTo>
                        <a:lnTo>
                          <a:pt x="66" y="110"/>
                        </a:lnTo>
                        <a:lnTo>
                          <a:pt x="63" y="105"/>
                        </a:lnTo>
                        <a:lnTo>
                          <a:pt x="58" y="98"/>
                        </a:lnTo>
                        <a:lnTo>
                          <a:pt x="53" y="90"/>
                        </a:lnTo>
                        <a:lnTo>
                          <a:pt x="51" y="81"/>
                        </a:lnTo>
                        <a:lnTo>
                          <a:pt x="56" y="73"/>
                        </a:lnTo>
                        <a:lnTo>
                          <a:pt x="51" y="71"/>
                        </a:lnTo>
                        <a:lnTo>
                          <a:pt x="46" y="71"/>
                        </a:lnTo>
                        <a:lnTo>
                          <a:pt x="39" y="71"/>
                        </a:lnTo>
                        <a:lnTo>
                          <a:pt x="29" y="63"/>
                        </a:lnTo>
                        <a:lnTo>
                          <a:pt x="24" y="61"/>
                        </a:lnTo>
                        <a:lnTo>
                          <a:pt x="19" y="56"/>
                        </a:lnTo>
                        <a:lnTo>
                          <a:pt x="14" y="51"/>
                        </a:lnTo>
                        <a:lnTo>
                          <a:pt x="2" y="39"/>
                        </a:lnTo>
                        <a:lnTo>
                          <a:pt x="0" y="34"/>
                        </a:lnTo>
                        <a:lnTo>
                          <a:pt x="0" y="29"/>
                        </a:lnTo>
                        <a:lnTo>
                          <a:pt x="2" y="22"/>
                        </a:lnTo>
                        <a:lnTo>
                          <a:pt x="7" y="19"/>
                        </a:lnTo>
                        <a:lnTo>
                          <a:pt x="9" y="14"/>
                        </a:lnTo>
                        <a:lnTo>
                          <a:pt x="17" y="7"/>
                        </a:lnTo>
                        <a:lnTo>
                          <a:pt x="19" y="2"/>
                        </a:lnTo>
                        <a:lnTo>
                          <a:pt x="19" y="0"/>
                        </a:lnTo>
                        <a:close/>
                      </a:path>
                    </a:pathLst>
                  </a:custGeom>
                  <a:solidFill>
                    <a:srgbClr val="669900">
                      <a:alpha val="25000"/>
                    </a:srgbClr>
                  </a:solidFill>
                  <a:ln w="3175">
                    <a:noFill/>
                    <a:prstDash val="solid"/>
                    <a:round/>
                    <a:headEnd/>
                    <a:tailEnd/>
                  </a:ln>
                </p:spPr>
                <p:txBody>
                  <a:bodyPr/>
                  <a:lstStyle/>
                  <a:p>
                    <a:endParaRPr lang="es-SV"/>
                  </a:p>
                </p:txBody>
              </p:sp>
              <p:sp>
                <p:nvSpPr>
                  <p:cNvPr id="150585" name="Freeform 3129"/>
                  <p:cNvSpPr>
                    <a:spLocks/>
                  </p:cNvSpPr>
                  <p:nvPr/>
                </p:nvSpPr>
                <p:spPr bwMode="auto">
                  <a:xfrm>
                    <a:off x="4214" y="2023"/>
                    <a:ext cx="379" cy="308"/>
                  </a:xfrm>
                  <a:custGeom>
                    <a:avLst/>
                    <a:gdLst/>
                    <a:ahLst/>
                    <a:cxnLst>
                      <a:cxn ang="0">
                        <a:pos x="2" y="154"/>
                      </a:cxn>
                      <a:cxn ang="0">
                        <a:pos x="5" y="149"/>
                      </a:cxn>
                      <a:cxn ang="0">
                        <a:pos x="0" y="139"/>
                      </a:cxn>
                      <a:cxn ang="0">
                        <a:pos x="49" y="105"/>
                      </a:cxn>
                      <a:cxn ang="0">
                        <a:pos x="379" y="97"/>
                      </a:cxn>
                      <a:cxn ang="0">
                        <a:pos x="377" y="142"/>
                      </a:cxn>
                      <a:cxn ang="0">
                        <a:pos x="374" y="181"/>
                      </a:cxn>
                      <a:cxn ang="0">
                        <a:pos x="367" y="176"/>
                      </a:cxn>
                      <a:cxn ang="0">
                        <a:pos x="360" y="173"/>
                      </a:cxn>
                      <a:cxn ang="0">
                        <a:pos x="352" y="168"/>
                      </a:cxn>
                      <a:cxn ang="0">
                        <a:pos x="343" y="166"/>
                      </a:cxn>
                      <a:cxn ang="0">
                        <a:pos x="333" y="161"/>
                      </a:cxn>
                      <a:cxn ang="0">
                        <a:pos x="281" y="144"/>
                      </a:cxn>
                      <a:cxn ang="0">
                        <a:pos x="272" y="146"/>
                      </a:cxn>
                      <a:cxn ang="0">
                        <a:pos x="264" y="151"/>
                      </a:cxn>
                      <a:cxn ang="0">
                        <a:pos x="254" y="159"/>
                      </a:cxn>
                      <a:cxn ang="0">
                        <a:pos x="245" y="159"/>
                      </a:cxn>
                      <a:cxn ang="0">
                        <a:pos x="237" y="164"/>
                      </a:cxn>
                      <a:cxn ang="0">
                        <a:pos x="237" y="173"/>
                      </a:cxn>
                      <a:cxn ang="0">
                        <a:pos x="232" y="188"/>
                      </a:cxn>
                      <a:cxn ang="0">
                        <a:pos x="228" y="200"/>
                      </a:cxn>
                      <a:cxn ang="0">
                        <a:pos x="225" y="217"/>
                      </a:cxn>
                      <a:cxn ang="0">
                        <a:pos x="213" y="227"/>
                      </a:cxn>
                      <a:cxn ang="0">
                        <a:pos x="205" y="235"/>
                      </a:cxn>
                      <a:cxn ang="0">
                        <a:pos x="203" y="247"/>
                      </a:cxn>
                      <a:cxn ang="0">
                        <a:pos x="198" y="259"/>
                      </a:cxn>
                      <a:cxn ang="0">
                        <a:pos x="191" y="276"/>
                      </a:cxn>
                      <a:cxn ang="0">
                        <a:pos x="186" y="266"/>
                      </a:cxn>
                      <a:cxn ang="0">
                        <a:pos x="176" y="264"/>
                      </a:cxn>
                      <a:cxn ang="0">
                        <a:pos x="166" y="269"/>
                      </a:cxn>
                      <a:cxn ang="0">
                        <a:pos x="164" y="281"/>
                      </a:cxn>
                      <a:cxn ang="0">
                        <a:pos x="164" y="293"/>
                      </a:cxn>
                      <a:cxn ang="0">
                        <a:pos x="171" y="301"/>
                      </a:cxn>
                      <a:cxn ang="0">
                        <a:pos x="171" y="306"/>
                      </a:cxn>
                      <a:cxn ang="0">
                        <a:pos x="159" y="306"/>
                      </a:cxn>
                      <a:cxn ang="0">
                        <a:pos x="142" y="308"/>
                      </a:cxn>
                      <a:cxn ang="0">
                        <a:pos x="132" y="306"/>
                      </a:cxn>
                      <a:cxn ang="0">
                        <a:pos x="127" y="296"/>
                      </a:cxn>
                      <a:cxn ang="0">
                        <a:pos x="142" y="269"/>
                      </a:cxn>
                      <a:cxn ang="0">
                        <a:pos x="149" y="252"/>
                      </a:cxn>
                      <a:cxn ang="0">
                        <a:pos x="161" y="232"/>
                      </a:cxn>
                      <a:cxn ang="0">
                        <a:pos x="149" y="227"/>
                      </a:cxn>
                      <a:cxn ang="0">
                        <a:pos x="135" y="198"/>
                      </a:cxn>
                      <a:cxn ang="0">
                        <a:pos x="135" y="183"/>
                      </a:cxn>
                      <a:cxn ang="0">
                        <a:pos x="135" y="166"/>
                      </a:cxn>
                      <a:cxn ang="0">
                        <a:pos x="125" y="164"/>
                      </a:cxn>
                      <a:cxn ang="0">
                        <a:pos x="115" y="164"/>
                      </a:cxn>
                      <a:cxn ang="0">
                        <a:pos x="103" y="161"/>
                      </a:cxn>
                      <a:cxn ang="0">
                        <a:pos x="95" y="154"/>
                      </a:cxn>
                      <a:cxn ang="0">
                        <a:pos x="81" y="151"/>
                      </a:cxn>
                      <a:cxn ang="0">
                        <a:pos x="71" y="154"/>
                      </a:cxn>
                      <a:cxn ang="0">
                        <a:pos x="64" y="159"/>
                      </a:cxn>
                      <a:cxn ang="0">
                        <a:pos x="51" y="159"/>
                      </a:cxn>
                      <a:cxn ang="0">
                        <a:pos x="42" y="151"/>
                      </a:cxn>
                      <a:cxn ang="0">
                        <a:pos x="29" y="149"/>
                      </a:cxn>
                      <a:cxn ang="0">
                        <a:pos x="22" y="149"/>
                      </a:cxn>
                      <a:cxn ang="0">
                        <a:pos x="15" y="156"/>
                      </a:cxn>
                    </a:cxnLst>
                    <a:rect l="0" t="0" r="r" b="b"/>
                    <a:pathLst>
                      <a:path w="379" h="308">
                        <a:moveTo>
                          <a:pt x="10" y="156"/>
                        </a:moveTo>
                        <a:lnTo>
                          <a:pt x="10" y="154"/>
                        </a:lnTo>
                        <a:lnTo>
                          <a:pt x="7" y="154"/>
                        </a:lnTo>
                        <a:lnTo>
                          <a:pt x="5" y="154"/>
                        </a:lnTo>
                        <a:lnTo>
                          <a:pt x="2" y="154"/>
                        </a:lnTo>
                        <a:lnTo>
                          <a:pt x="0" y="154"/>
                        </a:lnTo>
                        <a:lnTo>
                          <a:pt x="0" y="151"/>
                        </a:lnTo>
                        <a:lnTo>
                          <a:pt x="2" y="151"/>
                        </a:lnTo>
                        <a:lnTo>
                          <a:pt x="5" y="151"/>
                        </a:lnTo>
                        <a:lnTo>
                          <a:pt x="5" y="149"/>
                        </a:lnTo>
                        <a:lnTo>
                          <a:pt x="5" y="146"/>
                        </a:lnTo>
                        <a:lnTo>
                          <a:pt x="5" y="144"/>
                        </a:lnTo>
                        <a:lnTo>
                          <a:pt x="5" y="142"/>
                        </a:lnTo>
                        <a:lnTo>
                          <a:pt x="2" y="142"/>
                        </a:lnTo>
                        <a:lnTo>
                          <a:pt x="0" y="139"/>
                        </a:lnTo>
                        <a:lnTo>
                          <a:pt x="0" y="137"/>
                        </a:lnTo>
                        <a:lnTo>
                          <a:pt x="0" y="134"/>
                        </a:lnTo>
                        <a:lnTo>
                          <a:pt x="0" y="132"/>
                        </a:lnTo>
                        <a:lnTo>
                          <a:pt x="0" y="127"/>
                        </a:lnTo>
                        <a:lnTo>
                          <a:pt x="49" y="105"/>
                        </a:lnTo>
                        <a:lnTo>
                          <a:pt x="76" y="24"/>
                        </a:lnTo>
                        <a:lnTo>
                          <a:pt x="208" y="0"/>
                        </a:lnTo>
                        <a:lnTo>
                          <a:pt x="347" y="2"/>
                        </a:lnTo>
                        <a:lnTo>
                          <a:pt x="377" y="49"/>
                        </a:lnTo>
                        <a:lnTo>
                          <a:pt x="379" y="97"/>
                        </a:lnTo>
                        <a:lnTo>
                          <a:pt x="379" y="105"/>
                        </a:lnTo>
                        <a:lnTo>
                          <a:pt x="379" y="107"/>
                        </a:lnTo>
                        <a:lnTo>
                          <a:pt x="379" y="132"/>
                        </a:lnTo>
                        <a:lnTo>
                          <a:pt x="377" y="139"/>
                        </a:lnTo>
                        <a:lnTo>
                          <a:pt x="377" y="142"/>
                        </a:lnTo>
                        <a:lnTo>
                          <a:pt x="377" y="146"/>
                        </a:lnTo>
                        <a:lnTo>
                          <a:pt x="377" y="151"/>
                        </a:lnTo>
                        <a:lnTo>
                          <a:pt x="377" y="154"/>
                        </a:lnTo>
                        <a:lnTo>
                          <a:pt x="374" y="183"/>
                        </a:lnTo>
                        <a:lnTo>
                          <a:pt x="374" y="181"/>
                        </a:lnTo>
                        <a:lnTo>
                          <a:pt x="372" y="181"/>
                        </a:lnTo>
                        <a:lnTo>
                          <a:pt x="369" y="181"/>
                        </a:lnTo>
                        <a:lnTo>
                          <a:pt x="369" y="178"/>
                        </a:lnTo>
                        <a:lnTo>
                          <a:pt x="367" y="178"/>
                        </a:lnTo>
                        <a:lnTo>
                          <a:pt x="367" y="176"/>
                        </a:lnTo>
                        <a:lnTo>
                          <a:pt x="365" y="173"/>
                        </a:lnTo>
                        <a:lnTo>
                          <a:pt x="365" y="171"/>
                        </a:lnTo>
                        <a:lnTo>
                          <a:pt x="362" y="171"/>
                        </a:lnTo>
                        <a:lnTo>
                          <a:pt x="362" y="173"/>
                        </a:lnTo>
                        <a:lnTo>
                          <a:pt x="360" y="173"/>
                        </a:lnTo>
                        <a:lnTo>
                          <a:pt x="357" y="173"/>
                        </a:lnTo>
                        <a:lnTo>
                          <a:pt x="357" y="171"/>
                        </a:lnTo>
                        <a:lnTo>
                          <a:pt x="355" y="171"/>
                        </a:lnTo>
                        <a:lnTo>
                          <a:pt x="355" y="168"/>
                        </a:lnTo>
                        <a:lnTo>
                          <a:pt x="352" y="168"/>
                        </a:lnTo>
                        <a:lnTo>
                          <a:pt x="350" y="168"/>
                        </a:lnTo>
                        <a:lnTo>
                          <a:pt x="347" y="168"/>
                        </a:lnTo>
                        <a:lnTo>
                          <a:pt x="345" y="168"/>
                        </a:lnTo>
                        <a:lnTo>
                          <a:pt x="345" y="166"/>
                        </a:lnTo>
                        <a:lnTo>
                          <a:pt x="343" y="166"/>
                        </a:lnTo>
                        <a:lnTo>
                          <a:pt x="343" y="164"/>
                        </a:lnTo>
                        <a:lnTo>
                          <a:pt x="340" y="164"/>
                        </a:lnTo>
                        <a:lnTo>
                          <a:pt x="338" y="161"/>
                        </a:lnTo>
                        <a:lnTo>
                          <a:pt x="335" y="161"/>
                        </a:lnTo>
                        <a:lnTo>
                          <a:pt x="333" y="161"/>
                        </a:lnTo>
                        <a:lnTo>
                          <a:pt x="330" y="159"/>
                        </a:lnTo>
                        <a:lnTo>
                          <a:pt x="323" y="156"/>
                        </a:lnTo>
                        <a:lnTo>
                          <a:pt x="286" y="144"/>
                        </a:lnTo>
                        <a:lnTo>
                          <a:pt x="284" y="144"/>
                        </a:lnTo>
                        <a:lnTo>
                          <a:pt x="281" y="144"/>
                        </a:lnTo>
                        <a:lnTo>
                          <a:pt x="279" y="144"/>
                        </a:lnTo>
                        <a:lnTo>
                          <a:pt x="279" y="146"/>
                        </a:lnTo>
                        <a:lnTo>
                          <a:pt x="276" y="146"/>
                        </a:lnTo>
                        <a:lnTo>
                          <a:pt x="274" y="146"/>
                        </a:lnTo>
                        <a:lnTo>
                          <a:pt x="272" y="146"/>
                        </a:lnTo>
                        <a:lnTo>
                          <a:pt x="272" y="149"/>
                        </a:lnTo>
                        <a:lnTo>
                          <a:pt x="272" y="151"/>
                        </a:lnTo>
                        <a:lnTo>
                          <a:pt x="269" y="151"/>
                        </a:lnTo>
                        <a:lnTo>
                          <a:pt x="267" y="151"/>
                        </a:lnTo>
                        <a:lnTo>
                          <a:pt x="264" y="151"/>
                        </a:lnTo>
                        <a:lnTo>
                          <a:pt x="262" y="154"/>
                        </a:lnTo>
                        <a:lnTo>
                          <a:pt x="259" y="154"/>
                        </a:lnTo>
                        <a:lnTo>
                          <a:pt x="259" y="156"/>
                        </a:lnTo>
                        <a:lnTo>
                          <a:pt x="257" y="156"/>
                        </a:lnTo>
                        <a:lnTo>
                          <a:pt x="254" y="159"/>
                        </a:lnTo>
                        <a:lnTo>
                          <a:pt x="252" y="159"/>
                        </a:lnTo>
                        <a:lnTo>
                          <a:pt x="250" y="156"/>
                        </a:lnTo>
                        <a:lnTo>
                          <a:pt x="247" y="156"/>
                        </a:lnTo>
                        <a:lnTo>
                          <a:pt x="247" y="159"/>
                        </a:lnTo>
                        <a:lnTo>
                          <a:pt x="245" y="159"/>
                        </a:lnTo>
                        <a:lnTo>
                          <a:pt x="242" y="159"/>
                        </a:lnTo>
                        <a:lnTo>
                          <a:pt x="240" y="159"/>
                        </a:lnTo>
                        <a:lnTo>
                          <a:pt x="240" y="161"/>
                        </a:lnTo>
                        <a:lnTo>
                          <a:pt x="237" y="161"/>
                        </a:lnTo>
                        <a:lnTo>
                          <a:pt x="237" y="164"/>
                        </a:lnTo>
                        <a:lnTo>
                          <a:pt x="237" y="166"/>
                        </a:lnTo>
                        <a:lnTo>
                          <a:pt x="235" y="166"/>
                        </a:lnTo>
                        <a:lnTo>
                          <a:pt x="235" y="168"/>
                        </a:lnTo>
                        <a:lnTo>
                          <a:pt x="237" y="171"/>
                        </a:lnTo>
                        <a:lnTo>
                          <a:pt x="237" y="173"/>
                        </a:lnTo>
                        <a:lnTo>
                          <a:pt x="237" y="178"/>
                        </a:lnTo>
                        <a:lnTo>
                          <a:pt x="235" y="178"/>
                        </a:lnTo>
                        <a:lnTo>
                          <a:pt x="235" y="181"/>
                        </a:lnTo>
                        <a:lnTo>
                          <a:pt x="232" y="186"/>
                        </a:lnTo>
                        <a:lnTo>
                          <a:pt x="232" y="188"/>
                        </a:lnTo>
                        <a:lnTo>
                          <a:pt x="230" y="190"/>
                        </a:lnTo>
                        <a:lnTo>
                          <a:pt x="230" y="193"/>
                        </a:lnTo>
                        <a:lnTo>
                          <a:pt x="230" y="195"/>
                        </a:lnTo>
                        <a:lnTo>
                          <a:pt x="230" y="198"/>
                        </a:lnTo>
                        <a:lnTo>
                          <a:pt x="228" y="200"/>
                        </a:lnTo>
                        <a:lnTo>
                          <a:pt x="228" y="205"/>
                        </a:lnTo>
                        <a:lnTo>
                          <a:pt x="228" y="208"/>
                        </a:lnTo>
                        <a:lnTo>
                          <a:pt x="228" y="210"/>
                        </a:lnTo>
                        <a:lnTo>
                          <a:pt x="225" y="215"/>
                        </a:lnTo>
                        <a:lnTo>
                          <a:pt x="225" y="217"/>
                        </a:lnTo>
                        <a:lnTo>
                          <a:pt x="223" y="220"/>
                        </a:lnTo>
                        <a:lnTo>
                          <a:pt x="220" y="222"/>
                        </a:lnTo>
                        <a:lnTo>
                          <a:pt x="218" y="225"/>
                        </a:lnTo>
                        <a:lnTo>
                          <a:pt x="215" y="225"/>
                        </a:lnTo>
                        <a:lnTo>
                          <a:pt x="213" y="227"/>
                        </a:lnTo>
                        <a:lnTo>
                          <a:pt x="210" y="230"/>
                        </a:lnTo>
                        <a:lnTo>
                          <a:pt x="210" y="232"/>
                        </a:lnTo>
                        <a:lnTo>
                          <a:pt x="208" y="232"/>
                        </a:lnTo>
                        <a:lnTo>
                          <a:pt x="205" y="232"/>
                        </a:lnTo>
                        <a:lnTo>
                          <a:pt x="205" y="235"/>
                        </a:lnTo>
                        <a:lnTo>
                          <a:pt x="203" y="235"/>
                        </a:lnTo>
                        <a:lnTo>
                          <a:pt x="203" y="237"/>
                        </a:lnTo>
                        <a:lnTo>
                          <a:pt x="203" y="242"/>
                        </a:lnTo>
                        <a:lnTo>
                          <a:pt x="203" y="244"/>
                        </a:lnTo>
                        <a:lnTo>
                          <a:pt x="203" y="247"/>
                        </a:lnTo>
                        <a:lnTo>
                          <a:pt x="201" y="249"/>
                        </a:lnTo>
                        <a:lnTo>
                          <a:pt x="201" y="252"/>
                        </a:lnTo>
                        <a:lnTo>
                          <a:pt x="201" y="254"/>
                        </a:lnTo>
                        <a:lnTo>
                          <a:pt x="201" y="257"/>
                        </a:lnTo>
                        <a:lnTo>
                          <a:pt x="198" y="259"/>
                        </a:lnTo>
                        <a:lnTo>
                          <a:pt x="196" y="264"/>
                        </a:lnTo>
                        <a:lnTo>
                          <a:pt x="193" y="269"/>
                        </a:lnTo>
                        <a:lnTo>
                          <a:pt x="193" y="271"/>
                        </a:lnTo>
                        <a:lnTo>
                          <a:pt x="191" y="274"/>
                        </a:lnTo>
                        <a:lnTo>
                          <a:pt x="191" y="276"/>
                        </a:lnTo>
                        <a:lnTo>
                          <a:pt x="188" y="276"/>
                        </a:lnTo>
                        <a:lnTo>
                          <a:pt x="188" y="274"/>
                        </a:lnTo>
                        <a:lnTo>
                          <a:pt x="188" y="271"/>
                        </a:lnTo>
                        <a:lnTo>
                          <a:pt x="188" y="269"/>
                        </a:lnTo>
                        <a:lnTo>
                          <a:pt x="186" y="266"/>
                        </a:lnTo>
                        <a:lnTo>
                          <a:pt x="183" y="266"/>
                        </a:lnTo>
                        <a:lnTo>
                          <a:pt x="183" y="264"/>
                        </a:lnTo>
                        <a:lnTo>
                          <a:pt x="181" y="264"/>
                        </a:lnTo>
                        <a:lnTo>
                          <a:pt x="179" y="264"/>
                        </a:lnTo>
                        <a:lnTo>
                          <a:pt x="176" y="264"/>
                        </a:lnTo>
                        <a:lnTo>
                          <a:pt x="174" y="266"/>
                        </a:lnTo>
                        <a:lnTo>
                          <a:pt x="171" y="266"/>
                        </a:lnTo>
                        <a:lnTo>
                          <a:pt x="169" y="266"/>
                        </a:lnTo>
                        <a:lnTo>
                          <a:pt x="166" y="266"/>
                        </a:lnTo>
                        <a:lnTo>
                          <a:pt x="166" y="269"/>
                        </a:lnTo>
                        <a:lnTo>
                          <a:pt x="164" y="271"/>
                        </a:lnTo>
                        <a:lnTo>
                          <a:pt x="164" y="274"/>
                        </a:lnTo>
                        <a:lnTo>
                          <a:pt x="164" y="276"/>
                        </a:lnTo>
                        <a:lnTo>
                          <a:pt x="164" y="279"/>
                        </a:lnTo>
                        <a:lnTo>
                          <a:pt x="164" y="281"/>
                        </a:lnTo>
                        <a:lnTo>
                          <a:pt x="164" y="283"/>
                        </a:lnTo>
                        <a:lnTo>
                          <a:pt x="161" y="286"/>
                        </a:lnTo>
                        <a:lnTo>
                          <a:pt x="161" y="288"/>
                        </a:lnTo>
                        <a:lnTo>
                          <a:pt x="164" y="291"/>
                        </a:lnTo>
                        <a:lnTo>
                          <a:pt x="164" y="293"/>
                        </a:lnTo>
                        <a:lnTo>
                          <a:pt x="164" y="296"/>
                        </a:lnTo>
                        <a:lnTo>
                          <a:pt x="164" y="298"/>
                        </a:lnTo>
                        <a:lnTo>
                          <a:pt x="166" y="301"/>
                        </a:lnTo>
                        <a:lnTo>
                          <a:pt x="169" y="301"/>
                        </a:lnTo>
                        <a:lnTo>
                          <a:pt x="171" y="301"/>
                        </a:lnTo>
                        <a:lnTo>
                          <a:pt x="171" y="303"/>
                        </a:lnTo>
                        <a:lnTo>
                          <a:pt x="174" y="303"/>
                        </a:lnTo>
                        <a:lnTo>
                          <a:pt x="176" y="303"/>
                        </a:lnTo>
                        <a:lnTo>
                          <a:pt x="174" y="303"/>
                        </a:lnTo>
                        <a:lnTo>
                          <a:pt x="171" y="306"/>
                        </a:lnTo>
                        <a:lnTo>
                          <a:pt x="169" y="306"/>
                        </a:lnTo>
                        <a:lnTo>
                          <a:pt x="166" y="306"/>
                        </a:lnTo>
                        <a:lnTo>
                          <a:pt x="164" y="306"/>
                        </a:lnTo>
                        <a:lnTo>
                          <a:pt x="161" y="306"/>
                        </a:lnTo>
                        <a:lnTo>
                          <a:pt x="159" y="306"/>
                        </a:lnTo>
                        <a:lnTo>
                          <a:pt x="154" y="306"/>
                        </a:lnTo>
                        <a:lnTo>
                          <a:pt x="152" y="308"/>
                        </a:lnTo>
                        <a:lnTo>
                          <a:pt x="149" y="308"/>
                        </a:lnTo>
                        <a:lnTo>
                          <a:pt x="144" y="308"/>
                        </a:lnTo>
                        <a:lnTo>
                          <a:pt x="142" y="308"/>
                        </a:lnTo>
                        <a:lnTo>
                          <a:pt x="139" y="308"/>
                        </a:lnTo>
                        <a:lnTo>
                          <a:pt x="137" y="308"/>
                        </a:lnTo>
                        <a:lnTo>
                          <a:pt x="135" y="308"/>
                        </a:lnTo>
                        <a:lnTo>
                          <a:pt x="132" y="308"/>
                        </a:lnTo>
                        <a:lnTo>
                          <a:pt x="132" y="306"/>
                        </a:lnTo>
                        <a:lnTo>
                          <a:pt x="130" y="306"/>
                        </a:lnTo>
                        <a:lnTo>
                          <a:pt x="127" y="303"/>
                        </a:lnTo>
                        <a:lnTo>
                          <a:pt x="127" y="301"/>
                        </a:lnTo>
                        <a:lnTo>
                          <a:pt x="127" y="298"/>
                        </a:lnTo>
                        <a:lnTo>
                          <a:pt x="127" y="296"/>
                        </a:lnTo>
                        <a:lnTo>
                          <a:pt x="130" y="288"/>
                        </a:lnTo>
                        <a:lnTo>
                          <a:pt x="132" y="286"/>
                        </a:lnTo>
                        <a:lnTo>
                          <a:pt x="135" y="281"/>
                        </a:lnTo>
                        <a:lnTo>
                          <a:pt x="139" y="274"/>
                        </a:lnTo>
                        <a:lnTo>
                          <a:pt x="142" y="269"/>
                        </a:lnTo>
                        <a:lnTo>
                          <a:pt x="147" y="261"/>
                        </a:lnTo>
                        <a:lnTo>
                          <a:pt x="147" y="259"/>
                        </a:lnTo>
                        <a:lnTo>
                          <a:pt x="149" y="257"/>
                        </a:lnTo>
                        <a:lnTo>
                          <a:pt x="149" y="254"/>
                        </a:lnTo>
                        <a:lnTo>
                          <a:pt x="149" y="252"/>
                        </a:lnTo>
                        <a:lnTo>
                          <a:pt x="152" y="249"/>
                        </a:lnTo>
                        <a:lnTo>
                          <a:pt x="154" y="244"/>
                        </a:lnTo>
                        <a:lnTo>
                          <a:pt x="157" y="239"/>
                        </a:lnTo>
                        <a:lnTo>
                          <a:pt x="159" y="235"/>
                        </a:lnTo>
                        <a:lnTo>
                          <a:pt x="161" y="232"/>
                        </a:lnTo>
                        <a:lnTo>
                          <a:pt x="161" y="230"/>
                        </a:lnTo>
                        <a:lnTo>
                          <a:pt x="159" y="230"/>
                        </a:lnTo>
                        <a:lnTo>
                          <a:pt x="154" y="230"/>
                        </a:lnTo>
                        <a:lnTo>
                          <a:pt x="152" y="227"/>
                        </a:lnTo>
                        <a:lnTo>
                          <a:pt x="149" y="227"/>
                        </a:lnTo>
                        <a:lnTo>
                          <a:pt x="139" y="225"/>
                        </a:lnTo>
                        <a:lnTo>
                          <a:pt x="137" y="222"/>
                        </a:lnTo>
                        <a:lnTo>
                          <a:pt x="135" y="222"/>
                        </a:lnTo>
                        <a:lnTo>
                          <a:pt x="135" y="215"/>
                        </a:lnTo>
                        <a:lnTo>
                          <a:pt x="135" y="198"/>
                        </a:lnTo>
                        <a:lnTo>
                          <a:pt x="135" y="193"/>
                        </a:lnTo>
                        <a:lnTo>
                          <a:pt x="135" y="190"/>
                        </a:lnTo>
                        <a:lnTo>
                          <a:pt x="135" y="188"/>
                        </a:lnTo>
                        <a:lnTo>
                          <a:pt x="135" y="186"/>
                        </a:lnTo>
                        <a:lnTo>
                          <a:pt x="135" y="183"/>
                        </a:lnTo>
                        <a:lnTo>
                          <a:pt x="135" y="178"/>
                        </a:lnTo>
                        <a:lnTo>
                          <a:pt x="135" y="176"/>
                        </a:lnTo>
                        <a:lnTo>
                          <a:pt x="132" y="173"/>
                        </a:lnTo>
                        <a:lnTo>
                          <a:pt x="135" y="168"/>
                        </a:lnTo>
                        <a:lnTo>
                          <a:pt x="135" y="166"/>
                        </a:lnTo>
                        <a:lnTo>
                          <a:pt x="135" y="164"/>
                        </a:lnTo>
                        <a:lnTo>
                          <a:pt x="132" y="164"/>
                        </a:lnTo>
                        <a:lnTo>
                          <a:pt x="130" y="164"/>
                        </a:lnTo>
                        <a:lnTo>
                          <a:pt x="127" y="164"/>
                        </a:lnTo>
                        <a:lnTo>
                          <a:pt x="125" y="164"/>
                        </a:lnTo>
                        <a:lnTo>
                          <a:pt x="122" y="164"/>
                        </a:lnTo>
                        <a:lnTo>
                          <a:pt x="120" y="164"/>
                        </a:lnTo>
                        <a:lnTo>
                          <a:pt x="120" y="166"/>
                        </a:lnTo>
                        <a:lnTo>
                          <a:pt x="117" y="166"/>
                        </a:lnTo>
                        <a:lnTo>
                          <a:pt x="115" y="164"/>
                        </a:lnTo>
                        <a:lnTo>
                          <a:pt x="112" y="164"/>
                        </a:lnTo>
                        <a:lnTo>
                          <a:pt x="112" y="161"/>
                        </a:lnTo>
                        <a:lnTo>
                          <a:pt x="110" y="161"/>
                        </a:lnTo>
                        <a:lnTo>
                          <a:pt x="108" y="161"/>
                        </a:lnTo>
                        <a:lnTo>
                          <a:pt x="103" y="161"/>
                        </a:lnTo>
                        <a:lnTo>
                          <a:pt x="100" y="161"/>
                        </a:lnTo>
                        <a:lnTo>
                          <a:pt x="100" y="159"/>
                        </a:lnTo>
                        <a:lnTo>
                          <a:pt x="98" y="159"/>
                        </a:lnTo>
                        <a:lnTo>
                          <a:pt x="95" y="156"/>
                        </a:lnTo>
                        <a:lnTo>
                          <a:pt x="95" y="154"/>
                        </a:lnTo>
                        <a:lnTo>
                          <a:pt x="93" y="151"/>
                        </a:lnTo>
                        <a:lnTo>
                          <a:pt x="90" y="151"/>
                        </a:lnTo>
                        <a:lnTo>
                          <a:pt x="86" y="151"/>
                        </a:lnTo>
                        <a:lnTo>
                          <a:pt x="83" y="151"/>
                        </a:lnTo>
                        <a:lnTo>
                          <a:pt x="81" y="151"/>
                        </a:lnTo>
                        <a:lnTo>
                          <a:pt x="78" y="151"/>
                        </a:lnTo>
                        <a:lnTo>
                          <a:pt x="76" y="151"/>
                        </a:lnTo>
                        <a:lnTo>
                          <a:pt x="73" y="151"/>
                        </a:lnTo>
                        <a:lnTo>
                          <a:pt x="71" y="151"/>
                        </a:lnTo>
                        <a:lnTo>
                          <a:pt x="71" y="154"/>
                        </a:lnTo>
                        <a:lnTo>
                          <a:pt x="68" y="154"/>
                        </a:lnTo>
                        <a:lnTo>
                          <a:pt x="68" y="156"/>
                        </a:lnTo>
                        <a:lnTo>
                          <a:pt x="68" y="159"/>
                        </a:lnTo>
                        <a:lnTo>
                          <a:pt x="66" y="159"/>
                        </a:lnTo>
                        <a:lnTo>
                          <a:pt x="64" y="159"/>
                        </a:lnTo>
                        <a:lnTo>
                          <a:pt x="61" y="156"/>
                        </a:lnTo>
                        <a:lnTo>
                          <a:pt x="59" y="159"/>
                        </a:lnTo>
                        <a:lnTo>
                          <a:pt x="56" y="159"/>
                        </a:lnTo>
                        <a:lnTo>
                          <a:pt x="54" y="159"/>
                        </a:lnTo>
                        <a:lnTo>
                          <a:pt x="51" y="159"/>
                        </a:lnTo>
                        <a:lnTo>
                          <a:pt x="49" y="156"/>
                        </a:lnTo>
                        <a:lnTo>
                          <a:pt x="46" y="154"/>
                        </a:lnTo>
                        <a:lnTo>
                          <a:pt x="46" y="151"/>
                        </a:lnTo>
                        <a:lnTo>
                          <a:pt x="44" y="151"/>
                        </a:lnTo>
                        <a:lnTo>
                          <a:pt x="42" y="151"/>
                        </a:lnTo>
                        <a:lnTo>
                          <a:pt x="39" y="149"/>
                        </a:lnTo>
                        <a:lnTo>
                          <a:pt x="37" y="149"/>
                        </a:lnTo>
                        <a:lnTo>
                          <a:pt x="34" y="146"/>
                        </a:lnTo>
                        <a:lnTo>
                          <a:pt x="32" y="146"/>
                        </a:lnTo>
                        <a:lnTo>
                          <a:pt x="29" y="149"/>
                        </a:lnTo>
                        <a:lnTo>
                          <a:pt x="27" y="149"/>
                        </a:lnTo>
                        <a:lnTo>
                          <a:pt x="27" y="146"/>
                        </a:lnTo>
                        <a:lnTo>
                          <a:pt x="24" y="146"/>
                        </a:lnTo>
                        <a:lnTo>
                          <a:pt x="22" y="146"/>
                        </a:lnTo>
                        <a:lnTo>
                          <a:pt x="22" y="149"/>
                        </a:lnTo>
                        <a:lnTo>
                          <a:pt x="19" y="151"/>
                        </a:lnTo>
                        <a:lnTo>
                          <a:pt x="19" y="154"/>
                        </a:lnTo>
                        <a:lnTo>
                          <a:pt x="17" y="154"/>
                        </a:lnTo>
                        <a:lnTo>
                          <a:pt x="15" y="154"/>
                        </a:lnTo>
                        <a:lnTo>
                          <a:pt x="15" y="156"/>
                        </a:lnTo>
                        <a:lnTo>
                          <a:pt x="12" y="156"/>
                        </a:lnTo>
                        <a:lnTo>
                          <a:pt x="10" y="156"/>
                        </a:lnTo>
                        <a:close/>
                      </a:path>
                    </a:pathLst>
                  </a:custGeom>
                  <a:solidFill>
                    <a:srgbClr val="669900">
                      <a:alpha val="25000"/>
                    </a:srgbClr>
                  </a:solidFill>
                  <a:ln w="3175">
                    <a:noFill/>
                    <a:prstDash val="solid"/>
                    <a:round/>
                    <a:headEnd/>
                    <a:tailEnd/>
                  </a:ln>
                </p:spPr>
                <p:txBody>
                  <a:bodyPr/>
                  <a:lstStyle/>
                  <a:p>
                    <a:endParaRPr lang="es-SV"/>
                  </a:p>
                </p:txBody>
              </p:sp>
              <p:sp>
                <p:nvSpPr>
                  <p:cNvPr id="150586" name="Freeform 3130"/>
                  <p:cNvSpPr>
                    <a:spLocks/>
                  </p:cNvSpPr>
                  <p:nvPr/>
                </p:nvSpPr>
                <p:spPr bwMode="auto">
                  <a:xfrm>
                    <a:off x="3083" y="2037"/>
                    <a:ext cx="184" cy="154"/>
                  </a:xfrm>
                  <a:custGeom>
                    <a:avLst/>
                    <a:gdLst/>
                    <a:ahLst/>
                    <a:cxnLst>
                      <a:cxn ang="0">
                        <a:pos x="71" y="5"/>
                      </a:cxn>
                      <a:cxn ang="0">
                        <a:pos x="74" y="15"/>
                      </a:cxn>
                      <a:cxn ang="0">
                        <a:pos x="83" y="20"/>
                      </a:cxn>
                      <a:cxn ang="0">
                        <a:pos x="88" y="27"/>
                      </a:cxn>
                      <a:cxn ang="0">
                        <a:pos x="96" y="32"/>
                      </a:cxn>
                      <a:cxn ang="0">
                        <a:pos x="98" y="42"/>
                      </a:cxn>
                      <a:cxn ang="0">
                        <a:pos x="101" y="47"/>
                      </a:cxn>
                      <a:cxn ang="0">
                        <a:pos x="108" y="42"/>
                      </a:cxn>
                      <a:cxn ang="0">
                        <a:pos x="113" y="35"/>
                      </a:cxn>
                      <a:cxn ang="0">
                        <a:pos x="130" y="27"/>
                      </a:cxn>
                      <a:cxn ang="0">
                        <a:pos x="137" y="35"/>
                      </a:cxn>
                      <a:cxn ang="0">
                        <a:pos x="145" y="35"/>
                      </a:cxn>
                      <a:cxn ang="0">
                        <a:pos x="152" y="37"/>
                      </a:cxn>
                      <a:cxn ang="0">
                        <a:pos x="159" y="35"/>
                      </a:cxn>
                      <a:cxn ang="0">
                        <a:pos x="162" y="39"/>
                      </a:cxn>
                      <a:cxn ang="0">
                        <a:pos x="169" y="44"/>
                      </a:cxn>
                      <a:cxn ang="0">
                        <a:pos x="174" y="52"/>
                      </a:cxn>
                      <a:cxn ang="0">
                        <a:pos x="181" y="59"/>
                      </a:cxn>
                      <a:cxn ang="0">
                        <a:pos x="181" y="71"/>
                      </a:cxn>
                      <a:cxn ang="0">
                        <a:pos x="174" y="79"/>
                      </a:cxn>
                      <a:cxn ang="0">
                        <a:pos x="181" y="86"/>
                      </a:cxn>
                      <a:cxn ang="0">
                        <a:pos x="181" y="93"/>
                      </a:cxn>
                      <a:cxn ang="0">
                        <a:pos x="179" y="103"/>
                      </a:cxn>
                      <a:cxn ang="0">
                        <a:pos x="179" y="110"/>
                      </a:cxn>
                      <a:cxn ang="0">
                        <a:pos x="167" y="110"/>
                      </a:cxn>
                      <a:cxn ang="0">
                        <a:pos x="157" y="113"/>
                      </a:cxn>
                      <a:cxn ang="0">
                        <a:pos x="150" y="118"/>
                      </a:cxn>
                      <a:cxn ang="0">
                        <a:pos x="142" y="123"/>
                      </a:cxn>
                      <a:cxn ang="0">
                        <a:pos x="135" y="123"/>
                      </a:cxn>
                      <a:cxn ang="0">
                        <a:pos x="125" y="125"/>
                      </a:cxn>
                      <a:cxn ang="0">
                        <a:pos x="118" y="128"/>
                      </a:cxn>
                      <a:cxn ang="0">
                        <a:pos x="108" y="132"/>
                      </a:cxn>
                      <a:cxn ang="0">
                        <a:pos x="98" y="137"/>
                      </a:cxn>
                      <a:cxn ang="0">
                        <a:pos x="88" y="140"/>
                      </a:cxn>
                      <a:cxn ang="0">
                        <a:pos x="79" y="137"/>
                      </a:cxn>
                      <a:cxn ang="0">
                        <a:pos x="71" y="132"/>
                      </a:cxn>
                      <a:cxn ang="0">
                        <a:pos x="59" y="130"/>
                      </a:cxn>
                      <a:cxn ang="0">
                        <a:pos x="52" y="135"/>
                      </a:cxn>
                      <a:cxn ang="0">
                        <a:pos x="42" y="137"/>
                      </a:cxn>
                      <a:cxn ang="0">
                        <a:pos x="35" y="142"/>
                      </a:cxn>
                      <a:cxn ang="0">
                        <a:pos x="27" y="150"/>
                      </a:cxn>
                      <a:cxn ang="0">
                        <a:pos x="25" y="154"/>
                      </a:cxn>
                      <a:cxn ang="0">
                        <a:pos x="17" y="150"/>
                      </a:cxn>
                      <a:cxn ang="0">
                        <a:pos x="10" y="145"/>
                      </a:cxn>
                      <a:cxn ang="0">
                        <a:pos x="8" y="145"/>
                      </a:cxn>
                      <a:cxn ang="0">
                        <a:pos x="0" y="145"/>
                      </a:cxn>
                      <a:cxn ang="0">
                        <a:pos x="8" y="140"/>
                      </a:cxn>
                      <a:cxn ang="0">
                        <a:pos x="3" y="132"/>
                      </a:cxn>
                      <a:cxn ang="0">
                        <a:pos x="30" y="98"/>
                      </a:cxn>
                      <a:cxn ang="0">
                        <a:pos x="30" y="61"/>
                      </a:cxn>
                      <a:cxn ang="0">
                        <a:pos x="3" y="39"/>
                      </a:cxn>
                      <a:cxn ang="0">
                        <a:pos x="27" y="37"/>
                      </a:cxn>
                      <a:cxn ang="0">
                        <a:pos x="44" y="8"/>
                      </a:cxn>
                    </a:cxnLst>
                    <a:rect l="0" t="0" r="r" b="b"/>
                    <a:pathLst>
                      <a:path w="184" h="154">
                        <a:moveTo>
                          <a:pt x="66" y="0"/>
                        </a:moveTo>
                        <a:lnTo>
                          <a:pt x="69" y="0"/>
                        </a:lnTo>
                        <a:lnTo>
                          <a:pt x="69" y="3"/>
                        </a:lnTo>
                        <a:lnTo>
                          <a:pt x="69" y="5"/>
                        </a:lnTo>
                        <a:lnTo>
                          <a:pt x="71" y="5"/>
                        </a:lnTo>
                        <a:lnTo>
                          <a:pt x="71" y="8"/>
                        </a:lnTo>
                        <a:lnTo>
                          <a:pt x="74" y="8"/>
                        </a:lnTo>
                        <a:lnTo>
                          <a:pt x="74" y="10"/>
                        </a:lnTo>
                        <a:lnTo>
                          <a:pt x="74" y="13"/>
                        </a:lnTo>
                        <a:lnTo>
                          <a:pt x="74" y="15"/>
                        </a:lnTo>
                        <a:lnTo>
                          <a:pt x="76" y="15"/>
                        </a:lnTo>
                        <a:lnTo>
                          <a:pt x="76" y="17"/>
                        </a:lnTo>
                        <a:lnTo>
                          <a:pt x="79" y="20"/>
                        </a:lnTo>
                        <a:lnTo>
                          <a:pt x="81" y="20"/>
                        </a:lnTo>
                        <a:lnTo>
                          <a:pt x="83" y="20"/>
                        </a:lnTo>
                        <a:lnTo>
                          <a:pt x="83" y="22"/>
                        </a:lnTo>
                        <a:lnTo>
                          <a:pt x="86" y="22"/>
                        </a:lnTo>
                        <a:lnTo>
                          <a:pt x="86" y="25"/>
                        </a:lnTo>
                        <a:lnTo>
                          <a:pt x="88" y="25"/>
                        </a:lnTo>
                        <a:lnTo>
                          <a:pt x="88" y="27"/>
                        </a:lnTo>
                        <a:lnTo>
                          <a:pt x="91" y="27"/>
                        </a:lnTo>
                        <a:lnTo>
                          <a:pt x="91" y="30"/>
                        </a:lnTo>
                        <a:lnTo>
                          <a:pt x="93" y="30"/>
                        </a:lnTo>
                        <a:lnTo>
                          <a:pt x="96" y="30"/>
                        </a:lnTo>
                        <a:lnTo>
                          <a:pt x="96" y="32"/>
                        </a:lnTo>
                        <a:lnTo>
                          <a:pt x="96" y="35"/>
                        </a:lnTo>
                        <a:lnTo>
                          <a:pt x="96" y="37"/>
                        </a:lnTo>
                        <a:lnTo>
                          <a:pt x="98" y="37"/>
                        </a:lnTo>
                        <a:lnTo>
                          <a:pt x="98" y="39"/>
                        </a:lnTo>
                        <a:lnTo>
                          <a:pt x="98" y="42"/>
                        </a:lnTo>
                        <a:lnTo>
                          <a:pt x="96" y="42"/>
                        </a:lnTo>
                        <a:lnTo>
                          <a:pt x="96" y="44"/>
                        </a:lnTo>
                        <a:lnTo>
                          <a:pt x="98" y="44"/>
                        </a:lnTo>
                        <a:lnTo>
                          <a:pt x="98" y="47"/>
                        </a:lnTo>
                        <a:lnTo>
                          <a:pt x="101" y="47"/>
                        </a:lnTo>
                        <a:lnTo>
                          <a:pt x="103" y="47"/>
                        </a:lnTo>
                        <a:lnTo>
                          <a:pt x="103" y="44"/>
                        </a:lnTo>
                        <a:lnTo>
                          <a:pt x="106" y="44"/>
                        </a:lnTo>
                        <a:lnTo>
                          <a:pt x="108" y="44"/>
                        </a:lnTo>
                        <a:lnTo>
                          <a:pt x="108" y="42"/>
                        </a:lnTo>
                        <a:lnTo>
                          <a:pt x="110" y="42"/>
                        </a:lnTo>
                        <a:lnTo>
                          <a:pt x="110" y="39"/>
                        </a:lnTo>
                        <a:lnTo>
                          <a:pt x="113" y="39"/>
                        </a:lnTo>
                        <a:lnTo>
                          <a:pt x="113" y="37"/>
                        </a:lnTo>
                        <a:lnTo>
                          <a:pt x="113" y="35"/>
                        </a:lnTo>
                        <a:lnTo>
                          <a:pt x="115" y="35"/>
                        </a:lnTo>
                        <a:lnTo>
                          <a:pt x="118" y="35"/>
                        </a:lnTo>
                        <a:lnTo>
                          <a:pt x="125" y="27"/>
                        </a:lnTo>
                        <a:lnTo>
                          <a:pt x="128" y="27"/>
                        </a:lnTo>
                        <a:lnTo>
                          <a:pt x="130" y="27"/>
                        </a:lnTo>
                        <a:lnTo>
                          <a:pt x="132" y="30"/>
                        </a:lnTo>
                        <a:lnTo>
                          <a:pt x="132" y="32"/>
                        </a:lnTo>
                        <a:lnTo>
                          <a:pt x="135" y="32"/>
                        </a:lnTo>
                        <a:lnTo>
                          <a:pt x="137" y="32"/>
                        </a:lnTo>
                        <a:lnTo>
                          <a:pt x="137" y="35"/>
                        </a:lnTo>
                        <a:lnTo>
                          <a:pt x="137" y="37"/>
                        </a:lnTo>
                        <a:lnTo>
                          <a:pt x="140" y="35"/>
                        </a:lnTo>
                        <a:lnTo>
                          <a:pt x="142" y="32"/>
                        </a:lnTo>
                        <a:lnTo>
                          <a:pt x="142" y="35"/>
                        </a:lnTo>
                        <a:lnTo>
                          <a:pt x="145" y="35"/>
                        </a:lnTo>
                        <a:lnTo>
                          <a:pt x="145" y="32"/>
                        </a:lnTo>
                        <a:lnTo>
                          <a:pt x="147" y="32"/>
                        </a:lnTo>
                        <a:lnTo>
                          <a:pt x="147" y="35"/>
                        </a:lnTo>
                        <a:lnTo>
                          <a:pt x="150" y="37"/>
                        </a:lnTo>
                        <a:lnTo>
                          <a:pt x="152" y="37"/>
                        </a:lnTo>
                        <a:lnTo>
                          <a:pt x="152" y="35"/>
                        </a:lnTo>
                        <a:lnTo>
                          <a:pt x="154" y="35"/>
                        </a:lnTo>
                        <a:lnTo>
                          <a:pt x="154" y="37"/>
                        </a:lnTo>
                        <a:lnTo>
                          <a:pt x="157" y="35"/>
                        </a:lnTo>
                        <a:lnTo>
                          <a:pt x="159" y="35"/>
                        </a:lnTo>
                        <a:lnTo>
                          <a:pt x="162" y="35"/>
                        </a:lnTo>
                        <a:lnTo>
                          <a:pt x="159" y="35"/>
                        </a:lnTo>
                        <a:lnTo>
                          <a:pt x="159" y="37"/>
                        </a:lnTo>
                        <a:lnTo>
                          <a:pt x="159" y="39"/>
                        </a:lnTo>
                        <a:lnTo>
                          <a:pt x="162" y="39"/>
                        </a:lnTo>
                        <a:lnTo>
                          <a:pt x="164" y="39"/>
                        </a:lnTo>
                        <a:lnTo>
                          <a:pt x="164" y="42"/>
                        </a:lnTo>
                        <a:lnTo>
                          <a:pt x="167" y="42"/>
                        </a:lnTo>
                        <a:lnTo>
                          <a:pt x="167" y="44"/>
                        </a:lnTo>
                        <a:lnTo>
                          <a:pt x="169" y="44"/>
                        </a:lnTo>
                        <a:lnTo>
                          <a:pt x="172" y="44"/>
                        </a:lnTo>
                        <a:lnTo>
                          <a:pt x="172" y="47"/>
                        </a:lnTo>
                        <a:lnTo>
                          <a:pt x="172" y="49"/>
                        </a:lnTo>
                        <a:lnTo>
                          <a:pt x="174" y="49"/>
                        </a:lnTo>
                        <a:lnTo>
                          <a:pt x="174" y="52"/>
                        </a:lnTo>
                        <a:lnTo>
                          <a:pt x="176" y="52"/>
                        </a:lnTo>
                        <a:lnTo>
                          <a:pt x="179" y="54"/>
                        </a:lnTo>
                        <a:lnTo>
                          <a:pt x="179" y="57"/>
                        </a:lnTo>
                        <a:lnTo>
                          <a:pt x="179" y="59"/>
                        </a:lnTo>
                        <a:lnTo>
                          <a:pt x="181" y="59"/>
                        </a:lnTo>
                        <a:lnTo>
                          <a:pt x="181" y="61"/>
                        </a:lnTo>
                        <a:lnTo>
                          <a:pt x="181" y="64"/>
                        </a:lnTo>
                        <a:lnTo>
                          <a:pt x="181" y="66"/>
                        </a:lnTo>
                        <a:lnTo>
                          <a:pt x="181" y="69"/>
                        </a:lnTo>
                        <a:lnTo>
                          <a:pt x="181" y="71"/>
                        </a:lnTo>
                        <a:lnTo>
                          <a:pt x="181" y="74"/>
                        </a:lnTo>
                        <a:lnTo>
                          <a:pt x="179" y="74"/>
                        </a:lnTo>
                        <a:lnTo>
                          <a:pt x="179" y="76"/>
                        </a:lnTo>
                        <a:lnTo>
                          <a:pt x="176" y="76"/>
                        </a:lnTo>
                        <a:lnTo>
                          <a:pt x="174" y="79"/>
                        </a:lnTo>
                        <a:lnTo>
                          <a:pt x="174" y="81"/>
                        </a:lnTo>
                        <a:lnTo>
                          <a:pt x="176" y="81"/>
                        </a:lnTo>
                        <a:lnTo>
                          <a:pt x="176" y="83"/>
                        </a:lnTo>
                        <a:lnTo>
                          <a:pt x="179" y="83"/>
                        </a:lnTo>
                        <a:lnTo>
                          <a:pt x="181" y="86"/>
                        </a:lnTo>
                        <a:lnTo>
                          <a:pt x="184" y="86"/>
                        </a:lnTo>
                        <a:lnTo>
                          <a:pt x="184" y="88"/>
                        </a:lnTo>
                        <a:lnTo>
                          <a:pt x="184" y="91"/>
                        </a:lnTo>
                        <a:lnTo>
                          <a:pt x="181" y="91"/>
                        </a:lnTo>
                        <a:lnTo>
                          <a:pt x="181" y="93"/>
                        </a:lnTo>
                        <a:lnTo>
                          <a:pt x="181" y="96"/>
                        </a:lnTo>
                        <a:lnTo>
                          <a:pt x="179" y="96"/>
                        </a:lnTo>
                        <a:lnTo>
                          <a:pt x="179" y="98"/>
                        </a:lnTo>
                        <a:lnTo>
                          <a:pt x="179" y="101"/>
                        </a:lnTo>
                        <a:lnTo>
                          <a:pt x="179" y="103"/>
                        </a:lnTo>
                        <a:lnTo>
                          <a:pt x="179" y="106"/>
                        </a:lnTo>
                        <a:lnTo>
                          <a:pt x="181" y="106"/>
                        </a:lnTo>
                        <a:lnTo>
                          <a:pt x="181" y="108"/>
                        </a:lnTo>
                        <a:lnTo>
                          <a:pt x="181" y="110"/>
                        </a:lnTo>
                        <a:lnTo>
                          <a:pt x="179" y="110"/>
                        </a:lnTo>
                        <a:lnTo>
                          <a:pt x="176" y="108"/>
                        </a:lnTo>
                        <a:lnTo>
                          <a:pt x="174" y="108"/>
                        </a:lnTo>
                        <a:lnTo>
                          <a:pt x="172" y="110"/>
                        </a:lnTo>
                        <a:lnTo>
                          <a:pt x="169" y="110"/>
                        </a:lnTo>
                        <a:lnTo>
                          <a:pt x="167" y="110"/>
                        </a:lnTo>
                        <a:lnTo>
                          <a:pt x="164" y="110"/>
                        </a:lnTo>
                        <a:lnTo>
                          <a:pt x="162" y="110"/>
                        </a:lnTo>
                        <a:lnTo>
                          <a:pt x="159" y="110"/>
                        </a:lnTo>
                        <a:lnTo>
                          <a:pt x="159" y="113"/>
                        </a:lnTo>
                        <a:lnTo>
                          <a:pt x="157" y="113"/>
                        </a:lnTo>
                        <a:lnTo>
                          <a:pt x="154" y="113"/>
                        </a:lnTo>
                        <a:lnTo>
                          <a:pt x="154" y="115"/>
                        </a:lnTo>
                        <a:lnTo>
                          <a:pt x="152" y="115"/>
                        </a:lnTo>
                        <a:lnTo>
                          <a:pt x="150" y="115"/>
                        </a:lnTo>
                        <a:lnTo>
                          <a:pt x="150" y="118"/>
                        </a:lnTo>
                        <a:lnTo>
                          <a:pt x="147" y="118"/>
                        </a:lnTo>
                        <a:lnTo>
                          <a:pt x="147" y="120"/>
                        </a:lnTo>
                        <a:lnTo>
                          <a:pt x="145" y="120"/>
                        </a:lnTo>
                        <a:lnTo>
                          <a:pt x="145" y="123"/>
                        </a:lnTo>
                        <a:lnTo>
                          <a:pt x="142" y="123"/>
                        </a:lnTo>
                        <a:lnTo>
                          <a:pt x="142" y="125"/>
                        </a:lnTo>
                        <a:lnTo>
                          <a:pt x="140" y="125"/>
                        </a:lnTo>
                        <a:lnTo>
                          <a:pt x="140" y="123"/>
                        </a:lnTo>
                        <a:lnTo>
                          <a:pt x="137" y="123"/>
                        </a:lnTo>
                        <a:lnTo>
                          <a:pt x="135" y="123"/>
                        </a:lnTo>
                        <a:lnTo>
                          <a:pt x="132" y="123"/>
                        </a:lnTo>
                        <a:lnTo>
                          <a:pt x="130" y="123"/>
                        </a:lnTo>
                        <a:lnTo>
                          <a:pt x="128" y="123"/>
                        </a:lnTo>
                        <a:lnTo>
                          <a:pt x="125" y="123"/>
                        </a:lnTo>
                        <a:lnTo>
                          <a:pt x="125" y="125"/>
                        </a:lnTo>
                        <a:lnTo>
                          <a:pt x="123" y="128"/>
                        </a:lnTo>
                        <a:lnTo>
                          <a:pt x="120" y="128"/>
                        </a:lnTo>
                        <a:lnTo>
                          <a:pt x="120" y="130"/>
                        </a:lnTo>
                        <a:lnTo>
                          <a:pt x="118" y="130"/>
                        </a:lnTo>
                        <a:lnTo>
                          <a:pt x="118" y="128"/>
                        </a:lnTo>
                        <a:lnTo>
                          <a:pt x="115" y="128"/>
                        </a:lnTo>
                        <a:lnTo>
                          <a:pt x="113" y="128"/>
                        </a:lnTo>
                        <a:lnTo>
                          <a:pt x="110" y="130"/>
                        </a:lnTo>
                        <a:lnTo>
                          <a:pt x="108" y="130"/>
                        </a:lnTo>
                        <a:lnTo>
                          <a:pt x="108" y="132"/>
                        </a:lnTo>
                        <a:lnTo>
                          <a:pt x="106" y="132"/>
                        </a:lnTo>
                        <a:lnTo>
                          <a:pt x="106" y="135"/>
                        </a:lnTo>
                        <a:lnTo>
                          <a:pt x="103" y="135"/>
                        </a:lnTo>
                        <a:lnTo>
                          <a:pt x="101" y="135"/>
                        </a:lnTo>
                        <a:lnTo>
                          <a:pt x="98" y="137"/>
                        </a:lnTo>
                        <a:lnTo>
                          <a:pt x="96" y="137"/>
                        </a:lnTo>
                        <a:lnTo>
                          <a:pt x="93" y="140"/>
                        </a:lnTo>
                        <a:lnTo>
                          <a:pt x="91" y="140"/>
                        </a:lnTo>
                        <a:lnTo>
                          <a:pt x="88" y="142"/>
                        </a:lnTo>
                        <a:lnTo>
                          <a:pt x="88" y="140"/>
                        </a:lnTo>
                        <a:lnTo>
                          <a:pt x="86" y="140"/>
                        </a:lnTo>
                        <a:lnTo>
                          <a:pt x="83" y="140"/>
                        </a:lnTo>
                        <a:lnTo>
                          <a:pt x="81" y="140"/>
                        </a:lnTo>
                        <a:lnTo>
                          <a:pt x="81" y="137"/>
                        </a:lnTo>
                        <a:lnTo>
                          <a:pt x="79" y="137"/>
                        </a:lnTo>
                        <a:lnTo>
                          <a:pt x="79" y="135"/>
                        </a:lnTo>
                        <a:lnTo>
                          <a:pt x="76" y="135"/>
                        </a:lnTo>
                        <a:lnTo>
                          <a:pt x="74" y="135"/>
                        </a:lnTo>
                        <a:lnTo>
                          <a:pt x="74" y="132"/>
                        </a:lnTo>
                        <a:lnTo>
                          <a:pt x="71" y="132"/>
                        </a:lnTo>
                        <a:lnTo>
                          <a:pt x="69" y="132"/>
                        </a:lnTo>
                        <a:lnTo>
                          <a:pt x="66" y="130"/>
                        </a:lnTo>
                        <a:lnTo>
                          <a:pt x="64" y="130"/>
                        </a:lnTo>
                        <a:lnTo>
                          <a:pt x="61" y="130"/>
                        </a:lnTo>
                        <a:lnTo>
                          <a:pt x="59" y="130"/>
                        </a:lnTo>
                        <a:lnTo>
                          <a:pt x="59" y="132"/>
                        </a:lnTo>
                        <a:lnTo>
                          <a:pt x="57" y="132"/>
                        </a:lnTo>
                        <a:lnTo>
                          <a:pt x="54" y="132"/>
                        </a:lnTo>
                        <a:lnTo>
                          <a:pt x="52" y="132"/>
                        </a:lnTo>
                        <a:lnTo>
                          <a:pt x="52" y="135"/>
                        </a:lnTo>
                        <a:lnTo>
                          <a:pt x="49" y="135"/>
                        </a:lnTo>
                        <a:lnTo>
                          <a:pt x="47" y="135"/>
                        </a:lnTo>
                        <a:lnTo>
                          <a:pt x="44" y="135"/>
                        </a:lnTo>
                        <a:lnTo>
                          <a:pt x="44" y="137"/>
                        </a:lnTo>
                        <a:lnTo>
                          <a:pt x="42" y="137"/>
                        </a:lnTo>
                        <a:lnTo>
                          <a:pt x="42" y="140"/>
                        </a:lnTo>
                        <a:lnTo>
                          <a:pt x="39" y="140"/>
                        </a:lnTo>
                        <a:lnTo>
                          <a:pt x="37" y="140"/>
                        </a:lnTo>
                        <a:lnTo>
                          <a:pt x="37" y="142"/>
                        </a:lnTo>
                        <a:lnTo>
                          <a:pt x="35" y="142"/>
                        </a:lnTo>
                        <a:lnTo>
                          <a:pt x="32" y="145"/>
                        </a:lnTo>
                        <a:lnTo>
                          <a:pt x="30" y="145"/>
                        </a:lnTo>
                        <a:lnTo>
                          <a:pt x="30" y="147"/>
                        </a:lnTo>
                        <a:lnTo>
                          <a:pt x="27" y="147"/>
                        </a:lnTo>
                        <a:lnTo>
                          <a:pt x="27" y="150"/>
                        </a:lnTo>
                        <a:lnTo>
                          <a:pt x="25" y="150"/>
                        </a:lnTo>
                        <a:lnTo>
                          <a:pt x="27" y="150"/>
                        </a:lnTo>
                        <a:lnTo>
                          <a:pt x="27" y="152"/>
                        </a:lnTo>
                        <a:lnTo>
                          <a:pt x="25" y="152"/>
                        </a:lnTo>
                        <a:lnTo>
                          <a:pt x="25" y="154"/>
                        </a:lnTo>
                        <a:lnTo>
                          <a:pt x="22" y="154"/>
                        </a:lnTo>
                        <a:lnTo>
                          <a:pt x="20" y="154"/>
                        </a:lnTo>
                        <a:lnTo>
                          <a:pt x="20" y="152"/>
                        </a:lnTo>
                        <a:lnTo>
                          <a:pt x="20" y="150"/>
                        </a:lnTo>
                        <a:lnTo>
                          <a:pt x="17" y="150"/>
                        </a:lnTo>
                        <a:lnTo>
                          <a:pt x="15" y="150"/>
                        </a:lnTo>
                        <a:lnTo>
                          <a:pt x="15" y="147"/>
                        </a:lnTo>
                        <a:lnTo>
                          <a:pt x="13" y="147"/>
                        </a:lnTo>
                        <a:lnTo>
                          <a:pt x="10" y="147"/>
                        </a:lnTo>
                        <a:lnTo>
                          <a:pt x="10" y="145"/>
                        </a:lnTo>
                        <a:lnTo>
                          <a:pt x="13" y="145"/>
                        </a:lnTo>
                        <a:lnTo>
                          <a:pt x="10" y="145"/>
                        </a:lnTo>
                        <a:lnTo>
                          <a:pt x="10" y="142"/>
                        </a:lnTo>
                        <a:lnTo>
                          <a:pt x="8" y="142"/>
                        </a:lnTo>
                        <a:lnTo>
                          <a:pt x="8" y="145"/>
                        </a:lnTo>
                        <a:lnTo>
                          <a:pt x="8" y="147"/>
                        </a:lnTo>
                        <a:lnTo>
                          <a:pt x="5" y="147"/>
                        </a:lnTo>
                        <a:lnTo>
                          <a:pt x="3" y="147"/>
                        </a:lnTo>
                        <a:lnTo>
                          <a:pt x="0" y="147"/>
                        </a:lnTo>
                        <a:lnTo>
                          <a:pt x="0" y="145"/>
                        </a:lnTo>
                        <a:lnTo>
                          <a:pt x="3" y="145"/>
                        </a:lnTo>
                        <a:lnTo>
                          <a:pt x="3" y="142"/>
                        </a:lnTo>
                        <a:lnTo>
                          <a:pt x="5" y="142"/>
                        </a:lnTo>
                        <a:lnTo>
                          <a:pt x="8" y="142"/>
                        </a:lnTo>
                        <a:lnTo>
                          <a:pt x="8" y="140"/>
                        </a:lnTo>
                        <a:lnTo>
                          <a:pt x="8" y="137"/>
                        </a:lnTo>
                        <a:lnTo>
                          <a:pt x="5" y="137"/>
                        </a:lnTo>
                        <a:lnTo>
                          <a:pt x="3" y="137"/>
                        </a:lnTo>
                        <a:lnTo>
                          <a:pt x="3" y="135"/>
                        </a:lnTo>
                        <a:lnTo>
                          <a:pt x="3" y="132"/>
                        </a:lnTo>
                        <a:lnTo>
                          <a:pt x="3" y="130"/>
                        </a:lnTo>
                        <a:lnTo>
                          <a:pt x="25" y="120"/>
                        </a:lnTo>
                        <a:lnTo>
                          <a:pt x="27" y="115"/>
                        </a:lnTo>
                        <a:lnTo>
                          <a:pt x="27" y="110"/>
                        </a:lnTo>
                        <a:lnTo>
                          <a:pt x="30" y="98"/>
                        </a:lnTo>
                        <a:lnTo>
                          <a:pt x="30" y="91"/>
                        </a:lnTo>
                        <a:lnTo>
                          <a:pt x="30" y="81"/>
                        </a:lnTo>
                        <a:lnTo>
                          <a:pt x="30" y="76"/>
                        </a:lnTo>
                        <a:lnTo>
                          <a:pt x="30" y="64"/>
                        </a:lnTo>
                        <a:lnTo>
                          <a:pt x="30" y="61"/>
                        </a:lnTo>
                        <a:lnTo>
                          <a:pt x="27" y="59"/>
                        </a:lnTo>
                        <a:lnTo>
                          <a:pt x="17" y="52"/>
                        </a:lnTo>
                        <a:lnTo>
                          <a:pt x="8" y="44"/>
                        </a:lnTo>
                        <a:lnTo>
                          <a:pt x="5" y="42"/>
                        </a:lnTo>
                        <a:lnTo>
                          <a:pt x="3" y="39"/>
                        </a:lnTo>
                        <a:lnTo>
                          <a:pt x="3" y="37"/>
                        </a:lnTo>
                        <a:lnTo>
                          <a:pt x="8" y="35"/>
                        </a:lnTo>
                        <a:lnTo>
                          <a:pt x="17" y="35"/>
                        </a:lnTo>
                        <a:lnTo>
                          <a:pt x="25" y="37"/>
                        </a:lnTo>
                        <a:lnTo>
                          <a:pt x="27" y="37"/>
                        </a:lnTo>
                        <a:lnTo>
                          <a:pt x="30" y="35"/>
                        </a:lnTo>
                        <a:lnTo>
                          <a:pt x="30" y="20"/>
                        </a:lnTo>
                        <a:lnTo>
                          <a:pt x="35" y="20"/>
                        </a:lnTo>
                        <a:lnTo>
                          <a:pt x="39" y="17"/>
                        </a:lnTo>
                        <a:lnTo>
                          <a:pt x="44" y="8"/>
                        </a:lnTo>
                        <a:lnTo>
                          <a:pt x="49" y="5"/>
                        </a:lnTo>
                        <a:lnTo>
                          <a:pt x="57" y="5"/>
                        </a:lnTo>
                        <a:lnTo>
                          <a:pt x="64" y="3"/>
                        </a:lnTo>
                        <a:lnTo>
                          <a:pt x="66" y="0"/>
                        </a:lnTo>
                        <a:close/>
                      </a:path>
                    </a:pathLst>
                  </a:custGeom>
                  <a:solidFill>
                    <a:srgbClr val="669900">
                      <a:alpha val="25000"/>
                    </a:srgbClr>
                  </a:solidFill>
                  <a:ln w="3175">
                    <a:noFill/>
                    <a:prstDash val="solid"/>
                    <a:round/>
                    <a:headEnd/>
                    <a:tailEnd/>
                  </a:ln>
                </p:spPr>
                <p:txBody>
                  <a:bodyPr/>
                  <a:lstStyle/>
                  <a:p>
                    <a:endParaRPr lang="es-SV"/>
                  </a:p>
                </p:txBody>
              </p:sp>
              <p:sp>
                <p:nvSpPr>
                  <p:cNvPr id="150587" name="Freeform 3131"/>
                  <p:cNvSpPr>
                    <a:spLocks/>
                  </p:cNvSpPr>
                  <p:nvPr/>
                </p:nvSpPr>
                <p:spPr bwMode="auto">
                  <a:xfrm>
                    <a:off x="2998" y="2040"/>
                    <a:ext cx="115" cy="144"/>
                  </a:xfrm>
                  <a:custGeom>
                    <a:avLst/>
                    <a:gdLst/>
                    <a:ahLst/>
                    <a:cxnLst>
                      <a:cxn ang="0">
                        <a:pos x="80" y="10"/>
                      </a:cxn>
                      <a:cxn ang="0">
                        <a:pos x="78" y="14"/>
                      </a:cxn>
                      <a:cxn ang="0">
                        <a:pos x="90" y="19"/>
                      </a:cxn>
                      <a:cxn ang="0">
                        <a:pos x="88" y="34"/>
                      </a:cxn>
                      <a:cxn ang="0">
                        <a:pos x="93" y="41"/>
                      </a:cxn>
                      <a:cxn ang="0">
                        <a:pos x="115" y="58"/>
                      </a:cxn>
                      <a:cxn ang="0">
                        <a:pos x="115" y="78"/>
                      </a:cxn>
                      <a:cxn ang="0">
                        <a:pos x="112" y="107"/>
                      </a:cxn>
                      <a:cxn ang="0">
                        <a:pos x="88" y="127"/>
                      </a:cxn>
                      <a:cxn ang="0">
                        <a:pos x="88" y="129"/>
                      </a:cxn>
                      <a:cxn ang="0">
                        <a:pos x="83" y="132"/>
                      </a:cxn>
                      <a:cxn ang="0">
                        <a:pos x="80" y="137"/>
                      </a:cxn>
                      <a:cxn ang="0">
                        <a:pos x="83" y="132"/>
                      </a:cxn>
                      <a:cxn ang="0">
                        <a:pos x="80" y="132"/>
                      </a:cxn>
                      <a:cxn ang="0">
                        <a:pos x="73" y="132"/>
                      </a:cxn>
                      <a:cxn ang="0">
                        <a:pos x="78" y="134"/>
                      </a:cxn>
                      <a:cxn ang="0">
                        <a:pos x="75" y="139"/>
                      </a:cxn>
                      <a:cxn ang="0">
                        <a:pos x="78" y="144"/>
                      </a:cxn>
                      <a:cxn ang="0">
                        <a:pos x="73" y="142"/>
                      </a:cxn>
                      <a:cxn ang="0">
                        <a:pos x="73" y="139"/>
                      </a:cxn>
                      <a:cxn ang="0">
                        <a:pos x="71" y="139"/>
                      </a:cxn>
                      <a:cxn ang="0">
                        <a:pos x="63" y="139"/>
                      </a:cxn>
                      <a:cxn ang="0">
                        <a:pos x="58" y="137"/>
                      </a:cxn>
                      <a:cxn ang="0">
                        <a:pos x="63" y="134"/>
                      </a:cxn>
                      <a:cxn ang="0">
                        <a:pos x="61" y="134"/>
                      </a:cxn>
                      <a:cxn ang="0">
                        <a:pos x="61" y="132"/>
                      </a:cxn>
                      <a:cxn ang="0">
                        <a:pos x="61" y="129"/>
                      </a:cxn>
                      <a:cxn ang="0">
                        <a:pos x="61" y="127"/>
                      </a:cxn>
                      <a:cxn ang="0">
                        <a:pos x="61" y="125"/>
                      </a:cxn>
                      <a:cxn ang="0">
                        <a:pos x="58" y="129"/>
                      </a:cxn>
                      <a:cxn ang="0">
                        <a:pos x="53" y="127"/>
                      </a:cxn>
                      <a:cxn ang="0">
                        <a:pos x="51" y="122"/>
                      </a:cxn>
                      <a:cxn ang="0">
                        <a:pos x="56" y="120"/>
                      </a:cxn>
                      <a:cxn ang="0">
                        <a:pos x="56" y="117"/>
                      </a:cxn>
                      <a:cxn ang="0">
                        <a:pos x="56" y="115"/>
                      </a:cxn>
                      <a:cxn ang="0">
                        <a:pos x="53" y="120"/>
                      </a:cxn>
                      <a:cxn ang="0">
                        <a:pos x="49" y="122"/>
                      </a:cxn>
                      <a:cxn ang="0">
                        <a:pos x="46" y="117"/>
                      </a:cxn>
                      <a:cxn ang="0">
                        <a:pos x="44" y="117"/>
                      </a:cxn>
                      <a:cxn ang="0">
                        <a:pos x="44" y="110"/>
                      </a:cxn>
                      <a:cxn ang="0">
                        <a:pos x="41" y="105"/>
                      </a:cxn>
                      <a:cxn ang="0">
                        <a:pos x="41" y="98"/>
                      </a:cxn>
                      <a:cxn ang="0">
                        <a:pos x="46" y="95"/>
                      </a:cxn>
                      <a:cxn ang="0">
                        <a:pos x="41" y="83"/>
                      </a:cxn>
                      <a:cxn ang="0">
                        <a:pos x="24" y="71"/>
                      </a:cxn>
                      <a:cxn ang="0">
                        <a:pos x="2" y="71"/>
                      </a:cxn>
                      <a:cxn ang="0">
                        <a:pos x="2" y="63"/>
                      </a:cxn>
                      <a:cxn ang="0">
                        <a:pos x="2" y="56"/>
                      </a:cxn>
                      <a:cxn ang="0">
                        <a:pos x="5" y="51"/>
                      </a:cxn>
                      <a:cxn ang="0">
                        <a:pos x="9" y="49"/>
                      </a:cxn>
                      <a:cxn ang="0">
                        <a:pos x="2" y="49"/>
                      </a:cxn>
                      <a:cxn ang="0">
                        <a:pos x="2" y="34"/>
                      </a:cxn>
                      <a:cxn ang="0">
                        <a:pos x="27" y="14"/>
                      </a:cxn>
                      <a:cxn ang="0">
                        <a:pos x="51" y="0"/>
                      </a:cxn>
                    </a:cxnLst>
                    <a:rect l="0" t="0" r="r" b="b"/>
                    <a:pathLst>
                      <a:path w="115" h="144">
                        <a:moveTo>
                          <a:pt x="51" y="0"/>
                        </a:moveTo>
                        <a:lnTo>
                          <a:pt x="63" y="5"/>
                        </a:lnTo>
                        <a:lnTo>
                          <a:pt x="80" y="10"/>
                        </a:lnTo>
                        <a:lnTo>
                          <a:pt x="85" y="12"/>
                        </a:lnTo>
                        <a:lnTo>
                          <a:pt x="83" y="14"/>
                        </a:lnTo>
                        <a:lnTo>
                          <a:pt x="78" y="14"/>
                        </a:lnTo>
                        <a:lnTo>
                          <a:pt x="78" y="17"/>
                        </a:lnTo>
                        <a:lnTo>
                          <a:pt x="85" y="19"/>
                        </a:lnTo>
                        <a:lnTo>
                          <a:pt x="90" y="19"/>
                        </a:lnTo>
                        <a:lnTo>
                          <a:pt x="93" y="27"/>
                        </a:lnTo>
                        <a:lnTo>
                          <a:pt x="93" y="32"/>
                        </a:lnTo>
                        <a:lnTo>
                          <a:pt x="88" y="34"/>
                        </a:lnTo>
                        <a:lnTo>
                          <a:pt x="88" y="36"/>
                        </a:lnTo>
                        <a:lnTo>
                          <a:pt x="90" y="39"/>
                        </a:lnTo>
                        <a:lnTo>
                          <a:pt x="93" y="41"/>
                        </a:lnTo>
                        <a:lnTo>
                          <a:pt x="102" y="49"/>
                        </a:lnTo>
                        <a:lnTo>
                          <a:pt x="112" y="56"/>
                        </a:lnTo>
                        <a:lnTo>
                          <a:pt x="115" y="58"/>
                        </a:lnTo>
                        <a:lnTo>
                          <a:pt x="115" y="61"/>
                        </a:lnTo>
                        <a:lnTo>
                          <a:pt x="115" y="73"/>
                        </a:lnTo>
                        <a:lnTo>
                          <a:pt x="115" y="78"/>
                        </a:lnTo>
                        <a:lnTo>
                          <a:pt x="115" y="88"/>
                        </a:lnTo>
                        <a:lnTo>
                          <a:pt x="115" y="95"/>
                        </a:lnTo>
                        <a:lnTo>
                          <a:pt x="112" y="107"/>
                        </a:lnTo>
                        <a:lnTo>
                          <a:pt x="112" y="112"/>
                        </a:lnTo>
                        <a:lnTo>
                          <a:pt x="110" y="117"/>
                        </a:lnTo>
                        <a:lnTo>
                          <a:pt x="88" y="127"/>
                        </a:lnTo>
                        <a:lnTo>
                          <a:pt x="88" y="129"/>
                        </a:lnTo>
                        <a:lnTo>
                          <a:pt x="88" y="132"/>
                        </a:lnTo>
                        <a:lnTo>
                          <a:pt x="88" y="129"/>
                        </a:lnTo>
                        <a:lnTo>
                          <a:pt x="88" y="132"/>
                        </a:lnTo>
                        <a:lnTo>
                          <a:pt x="85" y="132"/>
                        </a:lnTo>
                        <a:lnTo>
                          <a:pt x="83" y="132"/>
                        </a:lnTo>
                        <a:lnTo>
                          <a:pt x="83" y="134"/>
                        </a:lnTo>
                        <a:lnTo>
                          <a:pt x="83" y="137"/>
                        </a:lnTo>
                        <a:lnTo>
                          <a:pt x="80" y="137"/>
                        </a:lnTo>
                        <a:lnTo>
                          <a:pt x="80" y="134"/>
                        </a:lnTo>
                        <a:lnTo>
                          <a:pt x="80" y="132"/>
                        </a:lnTo>
                        <a:lnTo>
                          <a:pt x="83" y="132"/>
                        </a:lnTo>
                        <a:lnTo>
                          <a:pt x="83" y="129"/>
                        </a:lnTo>
                        <a:lnTo>
                          <a:pt x="80" y="129"/>
                        </a:lnTo>
                        <a:lnTo>
                          <a:pt x="80" y="132"/>
                        </a:lnTo>
                        <a:lnTo>
                          <a:pt x="78" y="132"/>
                        </a:lnTo>
                        <a:lnTo>
                          <a:pt x="75" y="132"/>
                        </a:lnTo>
                        <a:lnTo>
                          <a:pt x="73" y="132"/>
                        </a:lnTo>
                        <a:lnTo>
                          <a:pt x="73" y="134"/>
                        </a:lnTo>
                        <a:lnTo>
                          <a:pt x="75" y="134"/>
                        </a:lnTo>
                        <a:lnTo>
                          <a:pt x="78" y="134"/>
                        </a:lnTo>
                        <a:lnTo>
                          <a:pt x="78" y="137"/>
                        </a:lnTo>
                        <a:lnTo>
                          <a:pt x="78" y="139"/>
                        </a:lnTo>
                        <a:lnTo>
                          <a:pt x="75" y="139"/>
                        </a:lnTo>
                        <a:lnTo>
                          <a:pt x="75" y="142"/>
                        </a:lnTo>
                        <a:lnTo>
                          <a:pt x="78" y="142"/>
                        </a:lnTo>
                        <a:lnTo>
                          <a:pt x="78" y="144"/>
                        </a:lnTo>
                        <a:lnTo>
                          <a:pt x="75" y="144"/>
                        </a:lnTo>
                        <a:lnTo>
                          <a:pt x="73" y="144"/>
                        </a:lnTo>
                        <a:lnTo>
                          <a:pt x="73" y="142"/>
                        </a:lnTo>
                        <a:lnTo>
                          <a:pt x="71" y="142"/>
                        </a:lnTo>
                        <a:lnTo>
                          <a:pt x="71" y="139"/>
                        </a:lnTo>
                        <a:lnTo>
                          <a:pt x="73" y="139"/>
                        </a:lnTo>
                        <a:lnTo>
                          <a:pt x="73" y="137"/>
                        </a:lnTo>
                        <a:lnTo>
                          <a:pt x="73" y="139"/>
                        </a:lnTo>
                        <a:lnTo>
                          <a:pt x="71" y="139"/>
                        </a:lnTo>
                        <a:lnTo>
                          <a:pt x="68" y="139"/>
                        </a:lnTo>
                        <a:lnTo>
                          <a:pt x="66" y="139"/>
                        </a:lnTo>
                        <a:lnTo>
                          <a:pt x="63" y="139"/>
                        </a:lnTo>
                        <a:lnTo>
                          <a:pt x="61" y="139"/>
                        </a:lnTo>
                        <a:lnTo>
                          <a:pt x="61" y="137"/>
                        </a:lnTo>
                        <a:lnTo>
                          <a:pt x="58" y="137"/>
                        </a:lnTo>
                        <a:lnTo>
                          <a:pt x="61" y="137"/>
                        </a:lnTo>
                        <a:lnTo>
                          <a:pt x="63" y="137"/>
                        </a:lnTo>
                        <a:lnTo>
                          <a:pt x="63" y="134"/>
                        </a:lnTo>
                        <a:lnTo>
                          <a:pt x="63" y="132"/>
                        </a:lnTo>
                        <a:lnTo>
                          <a:pt x="63" y="134"/>
                        </a:lnTo>
                        <a:lnTo>
                          <a:pt x="61" y="134"/>
                        </a:lnTo>
                        <a:lnTo>
                          <a:pt x="58" y="134"/>
                        </a:lnTo>
                        <a:lnTo>
                          <a:pt x="58" y="132"/>
                        </a:lnTo>
                        <a:lnTo>
                          <a:pt x="61" y="132"/>
                        </a:lnTo>
                        <a:lnTo>
                          <a:pt x="61" y="129"/>
                        </a:lnTo>
                        <a:lnTo>
                          <a:pt x="58" y="129"/>
                        </a:lnTo>
                        <a:lnTo>
                          <a:pt x="61" y="129"/>
                        </a:lnTo>
                        <a:lnTo>
                          <a:pt x="58" y="129"/>
                        </a:lnTo>
                        <a:lnTo>
                          <a:pt x="61" y="129"/>
                        </a:lnTo>
                        <a:lnTo>
                          <a:pt x="61" y="127"/>
                        </a:lnTo>
                        <a:lnTo>
                          <a:pt x="58" y="127"/>
                        </a:lnTo>
                        <a:lnTo>
                          <a:pt x="61" y="127"/>
                        </a:lnTo>
                        <a:lnTo>
                          <a:pt x="61" y="125"/>
                        </a:lnTo>
                        <a:lnTo>
                          <a:pt x="58" y="125"/>
                        </a:lnTo>
                        <a:lnTo>
                          <a:pt x="58" y="127"/>
                        </a:lnTo>
                        <a:lnTo>
                          <a:pt x="58" y="129"/>
                        </a:lnTo>
                        <a:lnTo>
                          <a:pt x="56" y="129"/>
                        </a:lnTo>
                        <a:lnTo>
                          <a:pt x="53" y="129"/>
                        </a:lnTo>
                        <a:lnTo>
                          <a:pt x="53" y="127"/>
                        </a:lnTo>
                        <a:lnTo>
                          <a:pt x="53" y="125"/>
                        </a:lnTo>
                        <a:lnTo>
                          <a:pt x="51" y="125"/>
                        </a:lnTo>
                        <a:lnTo>
                          <a:pt x="51" y="122"/>
                        </a:lnTo>
                        <a:lnTo>
                          <a:pt x="53" y="122"/>
                        </a:lnTo>
                        <a:lnTo>
                          <a:pt x="53" y="120"/>
                        </a:lnTo>
                        <a:lnTo>
                          <a:pt x="56" y="120"/>
                        </a:lnTo>
                        <a:lnTo>
                          <a:pt x="56" y="117"/>
                        </a:lnTo>
                        <a:lnTo>
                          <a:pt x="58" y="117"/>
                        </a:lnTo>
                        <a:lnTo>
                          <a:pt x="56" y="117"/>
                        </a:lnTo>
                        <a:lnTo>
                          <a:pt x="56" y="115"/>
                        </a:lnTo>
                        <a:lnTo>
                          <a:pt x="56" y="112"/>
                        </a:lnTo>
                        <a:lnTo>
                          <a:pt x="56" y="115"/>
                        </a:lnTo>
                        <a:lnTo>
                          <a:pt x="56" y="117"/>
                        </a:lnTo>
                        <a:lnTo>
                          <a:pt x="53" y="117"/>
                        </a:lnTo>
                        <a:lnTo>
                          <a:pt x="53" y="120"/>
                        </a:lnTo>
                        <a:lnTo>
                          <a:pt x="51" y="120"/>
                        </a:lnTo>
                        <a:lnTo>
                          <a:pt x="49" y="120"/>
                        </a:lnTo>
                        <a:lnTo>
                          <a:pt x="49" y="122"/>
                        </a:lnTo>
                        <a:lnTo>
                          <a:pt x="49" y="120"/>
                        </a:lnTo>
                        <a:lnTo>
                          <a:pt x="49" y="117"/>
                        </a:lnTo>
                        <a:lnTo>
                          <a:pt x="46" y="117"/>
                        </a:lnTo>
                        <a:lnTo>
                          <a:pt x="44" y="117"/>
                        </a:lnTo>
                        <a:lnTo>
                          <a:pt x="41" y="117"/>
                        </a:lnTo>
                        <a:lnTo>
                          <a:pt x="44" y="117"/>
                        </a:lnTo>
                        <a:lnTo>
                          <a:pt x="44" y="115"/>
                        </a:lnTo>
                        <a:lnTo>
                          <a:pt x="44" y="112"/>
                        </a:lnTo>
                        <a:lnTo>
                          <a:pt x="44" y="110"/>
                        </a:lnTo>
                        <a:lnTo>
                          <a:pt x="41" y="110"/>
                        </a:lnTo>
                        <a:lnTo>
                          <a:pt x="41" y="107"/>
                        </a:lnTo>
                        <a:lnTo>
                          <a:pt x="41" y="105"/>
                        </a:lnTo>
                        <a:lnTo>
                          <a:pt x="41" y="103"/>
                        </a:lnTo>
                        <a:lnTo>
                          <a:pt x="41" y="100"/>
                        </a:lnTo>
                        <a:lnTo>
                          <a:pt x="41" y="98"/>
                        </a:lnTo>
                        <a:lnTo>
                          <a:pt x="44" y="98"/>
                        </a:lnTo>
                        <a:lnTo>
                          <a:pt x="44" y="95"/>
                        </a:lnTo>
                        <a:lnTo>
                          <a:pt x="46" y="95"/>
                        </a:lnTo>
                        <a:lnTo>
                          <a:pt x="46" y="93"/>
                        </a:lnTo>
                        <a:lnTo>
                          <a:pt x="46" y="90"/>
                        </a:lnTo>
                        <a:lnTo>
                          <a:pt x="41" y="83"/>
                        </a:lnTo>
                        <a:lnTo>
                          <a:pt x="36" y="78"/>
                        </a:lnTo>
                        <a:lnTo>
                          <a:pt x="29" y="78"/>
                        </a:lnTo>
                        <a:lnTo>
                          <a:pt x="24" y="71"/>
                        </a:lnTo>
                        <a:lnTo>
                          <a:pt x="19" y="66"/>
                        </a:lnTo>
                        <a:lnTo>
                          <a:pt x="2" y="73"/>
                        </a:lnTo>
                        <a:lnTo>
                          <a:pt x="2" y="71"/>
                        </a:lnTo>
                        <a:lnTo>
                          <a:pt x="2" y="68"/>
                        </a:lnTo>
                        <a:lnTo>
                          <a:pt x="2" y="66"/>
                        </a:lnTo>
                        <a:lnTo>
                          <a:pt x="2" y="63"/>
                        </a:lnTo>
                        <a:lnTo>
                          <a:pt x="2" y="61"/>
                        </a:lnTo>
                        <a:lnTo>
                          <a:pt x="2" y="58"/>
                        </a:lnTo>
                        <a:lnTo>
                          <a:pt x="2" y="56"/>
                        </a:lnTo>
                        <a:lnTo>
                          <a:pt x="2" y="54"/>
                        </a:lnTo>
                        <a:lnTo>
                          <a:pt x="2" y="51"/>
                        </a:lnTo>
                        <a:lnTo>
                          <a:pt x="5" y="51"/>
                        </a:lnTo>
                        <a:lnTo>
                          <a:pt x="7" y="51"/>
                        </a:lnTo>
                        <a:lnTo>
                          <a:pt x="9" y="51"/>
                        </a:lnTo>
                        <a:lnTo>
                          <a:pt x="9" y="49"/>
                        </a:lnTo>
                        <a:lnTo>
                          <a:pt x="7" y="49"/>
                        </a:lnTo>
                        <a:lnTo>
                          <a:pt x="5" y="49"/>
                        </a:lnTo>
                        <a:lnTo>
                          <a:pt x="2" y="49"/>
                        </a:lnTo>
                        <a:lnTo>
                          <a:pt x="0" y="49"/>
                        </a:lnTo>
                        <a:lnTo>
                          <a:pt x="0" y="41"/>
                        </a:lnTo>
                        <a:lnTo>
                          <a:pt x="2" y="34"/>
                        </a:lnTo>
                        <a:lnTo>
                          <a:pt x="2" y="32"/>
                        </a:lnTo>
                        <a:lnTo>
                          <a:pt x="17" y="17"/>
                        </a:lnTo>
                        <a:lnTo>
                          <a:pt x="27" y="14"/>
                        </a:lnTo>
                        <a:lnTo>
                          <a:pt x="36" y="10"/>
                        </a:lnTo>
                        <a:lnTo>
                          <a:pt x="49" y="2"/>
                        </a:lnTo>
                        <a:lnTo>
                          <a:pt x="51" y="0"/>
                        </a:lnTo>
                        <a:close/>
                      </a:path>
                    </a:pathLst>
                  </a:custGeom>
                  <a:solidFill>
                    <a:srgbClr val="669900">
                      <a:alpha val="25000"/>
                    </a:srgbClr>
                  </a:solidFill>
                  <a:ln w="3175">
                    <a:noFill/>
                    <a:prstDash val="solid"/>
                    <a:round/>
                    <a:headEnd/>
                    <a:tailEnd/>
                  </a:ln>
                </p:spPr>
                <p:txBody>
                  <a:bodyPr/>
                  <a:lstStyle/>
                  <a:p>
                    <a:endParaRPr lang="es-SV"/>
                  </a:p>
                </p:txBody>
              </p:sp>
              <p:sp>
                <p:nvSpPr>
                  <p:cNvPr id="150588" name="Freeform 3132"/>
                  <p:cNvSpPr>
                    <a:spLocks/>
                  </p:cNvSpPr>
                  <p:nvPr/>
                </p:nvSpPr>
                <p:spPr bwMode="auto">
                  <a:xfrm>
                    <a:off x="2812" y="2064"/>
                    <a:ext cx="215" cy="125"/>
                  </a:xfrm>
                  <a:custGeom>
                    <a:avLst/>
                    <a:gdLst/>
                    <a:ahLst/>
                    <a:cxnLst>
                      <a:cxn ang="0">
                        <a:pos x="186" y="25"/>
                      </a:cxn>
                      <a:cxn ang="0">
                        <a:pos x="178" y="27"/>
                      </a:cxn>
                      <a:cxn ang="0">
                        <a:pos x="171" y="25"/>
                      </a:cxn>
                      <a:cxn ang="0">
                        <a:pos x="176" y="20"/>
                      </a:cxn>
                      <a:cxn ang="0">
                        <a:pos x="178" y="12"/>
                      </a:cxn>
                      <a:cxn ang="0">
                        <a:pos x="183" y="8"/>
                      </a:cxn>
                      <a:cxn ang="0">
                        <a:pos x="176" y="10"/>
                      </a:cxn>
                      <a:cxn ang="0">
                        <a:pos x="173" y="17"/>
                      </a:cxn>
                      <a:cxn ang="0">
                        <a:pos x="171" y="25"/>
                      </a:cxn>
                      <a:cxn ang="0">
                        <a:pos x="176" y="30"/>
                      </a:cxn>
                      <a:cxn ang="0">
                        <a:pos x="183" y="27"/>
                      </a:cxn>
                      <a:cxn ang="0">
                        <a:pos x="188" y="32"/>
                      </a:cxn>
                      <a:cxn ang="0">
                        <a:pos x="186" y="39"/>
                      </a:cxn>
                      <a:cxn ang="0">
                        <a:pos x="186" y="44"/>
                      </a:cxn>
                      <a:cxn ang="0">
                        <a:pos x="188" y="54"/>
                      </a:cxn>
                      <a:cxn ang="0">
                        <a:pos x="188" y="64"/>
                      </a:cxn>
                      <a:cxn ang="0">
                        <a:pos x="181" y="61"/>
                      </a:cxn>
                      <a:cxn ang="0">
                        <a:pos x="178" y="66"/>
                      </a:cxn>
                      <a:cxn ang="0">
                        <a:pos x="173" y="61"/>
                      </a:cxn>
                      <a:cxn ang="0">
                        <a:pos x="164" y="61"/>
                      </a:cxn>
                      <a:cxn ang="0">
                        <a:pos x="164" y="66"/>
                      </a:cxn>
                      <a:cxn ang="0">
                        <a:pos x="161" y="69"/>
                      </a:cxn>
                      <a:cxn ang="0">
                        <a:pos x="159" y="71"/>
                      </a:cxn>
                      <a:cxn ang="0">
                        <a:pos x="166" y="69"/>
                      </a:cxn>
                      <a:cxn ang="0">
                        <a:pos x="171" y="69"/>
                      </a:cxn>
                      <a:cxn ang="0">
                        <a:pos x="176" y="74"/>
                      </a:cxn>
                      <a:cxn ang="0">
                        <a:pos x="178" y="79"/>
                      </a:cxn>
                      <a:cxn ang="0">
                        <a:pos x="181" y="86"/>
                      </a:cxn>
                      <a:cxn ang="0">
                        <a:pos x="181" y="86"/>
                      </a:cxn>
                      <a:cxn ang="0">
                        <a:pos x="183" y="79"/>
                      </a:cxn>
                      <a:cxn ang="0">
                        <a:pos x="191" y="81"/>
                      </a:cxn>
                      <a:cxn ang="0">
                        <a:pos x="200" y="81"/>
                      </a:cxn>
                      <a:cxn ang="0">
                        <a:pos x="205" y="81"/>
                      </a:cxn>
                      <a:cxn ang="0">
                        <a:pos x="200" y="86"/>
                      </a:cxn>
                      <a:cxn ang="0">
                        <a:pos x="210" y="86"/>
                      </a:cxn>
                      <a:cxn ang="0">
                        <a:pos x="215" y="88"/>
                      </a:cxn>
                      <a:cxn ang="0">
                        <a:pos x="205" y="108"/>
                      </a:cxn>
                      <a:cxn ang="0">
                        <a:pos x="198" y="113"/>
                      </a:cxn>
                      <a:cxn ang="0">
                        <a:pos x="168" y="125"/>
                      </a:cxn>
                      <a:cxn ang="0">
                        <a:pos x="144" y="118"/>
                      </a:cxn>
                      <a:cxn ang="0">
                        <a:pos x="139" y="123"/>
                      </a:cxn>
                      <a:cxn ang="0">
                        <a:pos x="132" y="120"/>
                      </a:cxn>
                      <a:cxn ang="0">
                        <a:pos x="124" y="118"/>
                      </a:cxn>
                      <a:cxn ang="0">
                        <a:pos x="98" y="105"/>
                      </a:cxn>
                      <a:cxn ang="0">
                        <a:pos x="63" y="115"/>
                      </a:cxn>
                      <a:cxn ang="0">
                        <a:pos x="49" y="118"/>
                      </a:cxn>
                      <a:cxn ang="0">
                        <a:pos x="29" y="93"/>
                      </a:cxn>
                      <a:cxn ang="0">
                        <a:pos x="29" y="81"/>
                      </a:cxn>
                      <a:cxn ang="0">
                        <a:pos x="2" y="52"/>
                      </a:cxn>
                      <a:cxn ang="0">
                        <a:pos x="29" y="44"/>
                      </a:cxn>
                      <a:cxn ang="0">
                        <a:pos x="53" y="37"/>
                      </a:cxn>
                      <a:cxn ang="0">
                        <a:pos x="71" y="32"/>
                      </a:cxn>
                      <a:cxn ang="0">
                        <a:pos x="83" y="44"/>
                      </a:cxn>
                      <a:cxn ang="0">
                        <a:pos x="95" y="44"/>
                      </a:cxn>
                      <a:cxn ang="0">
                        <a:pos x="112" y="56"/>
                      </a:cxn>
                      <a:cxn ang="0">
                        <a:pos x="115" y="34"/>
                      </a:cxn>
                      <a:cxn ang="0">
                        <a:pos x="117" y="22"/>
                      </a:cxn>
                      <a:cxn ang="0">
                        <a:pos x="146" y="20"/>
                      </a:cxn>
                      <a:cxn ang="0">
                        <a:pos x="159" y="8"/>
                      </a:cxn>
                      <a:cxn ang="0">
                        <a:pos x="168" y="0"/>
                      </a:cxn>
                      <a:cxn ang="0">
                        <a:pos x="181" y="3"/>
                      </a:cxn>
                    </a:cxnLst>
                    <a:rect l="0" t="0" r="r" b="b"/>
                    <a:pathLst>
                      <a:path w="215" h="125">
                        <a:moveTo>
                          <a:pt x="188" y="8"/>
                        </a:moveTo>
                        <a:lnTo>
                          <a:pt x="188" y="10"/>
                        </a:lnTo>
                        <a:lnTo>
                          <a:pt x="186" y="17"/>
                        </a:lnTo>
                        <a:lnTo>
                          <a:pt x="186" y="25"/>
                        </a:lnTo>
                        <a:lnTo>
                          <a:pt x="183" y="25"/>
                        </a:lnTo>
                        <a:lnTo>
                          <a:pt x="183" y="27"/>
                        </a:lnTo>
                        <a:lnTo>
                          <a:pt x="181" y="27"/>
                        </a:lnTo>
                        <a:lnTo>
                          <a:pt x="178" y="27"/>
                        </a:lnTo>
                        <a:lnTo>
                          <a:pt x="176" y="27"/>
                        </a:lnTo>
                        <a:lnTo>
                          <a:pt x="173" y="27"/>
                        </a:lnTo>
                        <a:lnTo>
                          <a:pt x="173" y="25"/>
                        </a:lnTo>
                        <a:lnTo>
                          <a:pt x="171" y="25"/>
                        </a:lnTo>
                        <a:lnTo>
                          <a:pt x="171" y="22"/>
                        </a:lnTo>
                        <a:lnTo>
                          <a:pt x="173" y="22"/>
                        </a:lnTo>
                        <a:lnTo>
                          <a:pt x="173" y="20"/>
                        </a:lnTo>
                        <a:lnTo>
                          <a:pt x="176" y="20"/>
                        </a:lnTo>
                        <a:lnTo>
                          <a:pt x="176" y="17"/>
                        </a:lnTo>
                        <a:lnTo>
                          <a:pt x="176" y="15"/>
                        </a:lnTo>
                        <a:lnTo>
                          <a:pt x="176" y="12"/>
                        </a:lnTo>
                        <a:lnTo>
                          <a:pt x="178" y="12"/>
                        </a:lnTo>
                        <a:lnTo>
                          <a:pt x="178" y="10"/>
                        </a:lnTo>
                        <a:lnTo>
                          <a:pt x="181" y="10"/>
                        </a:lnTo>
                        <a:lnTo>
                          <a:pt x="183" y="10"/>
                        </a:lnTo>
                        <a:lnTo>
                          <a:pt x="183" y="8"/>
                        </a:lnTo>
                        <a:lnTo>
                          <a:pt x="183" y="10"/>
                        </a:lnTo>
                        <a:lnTo>
                          <a:pt x="181" y="10"/>
                        </a:lnTo>
                        <a:lnTo>
                          <a:pt x="178" y="10"/>
                        </a:lnTo>
                        <a:lnTo>
                          <a:pt x="176" y="10"/>
                        </a:lnTo>
                        <a:lnTo>
                          <a:pt x="176" y="12"/>
                        </a:lnTo>
                        <a:lnTo>
                          <a:pt x="176" y="15"/>
                        </a:lnTo>
                        <a:lnTo>
                          <a:pt x="176" y="17"/>
                        </a:lnTo>
                        <a:lnTo>
                          <a:pt x="173" y="17"/>
                        </a:lnTo>
                        <a:lnTo>
                          <a:pt x="173" y="20"/>
                        </a:lnTo>
                        <a:lnTo>
                          <a:pt x="171" y="20"/>
                        </a:lnTo>
                        <a:lnTo>
                          <a:pt x="171" y="22"/>
                        </a:lnTo>
                        <a:lnTo>
                          <a:pt x="171" y="25"/>
                        </a:lnTo>
                        <a:lnTo>
                          <a:pt x="171" y="27"/>
                        </a:lnTo>
                        <a:lnTo>
                          <a:pt x="173" y="27"/>
                        </a:lnTo>
                        <a:lnTo>
                          <a:pt x="173" y="30"/>
                        </a:lnTo>
                        <a:lnTo>
                          <a:pt x="176" y="30"/>
                        </a:lnTo>
                        <a:lnTo>
                          <a:pt x="178" y="30"/>
                        </a:lnTo>
                        <a:lnTo>
                          <a:pt x="181" y="30"/>
                        </a:lnTo>
                        <a:lnTo>
                          <a:pt x="181" y="27"/>
                        </a:lnTo>
                        <a:lnTo>
                          <a:pt x="183" y="27"/>
                        </a:lnTo>
                        <a:lnTo>
                          <a:pt x="186" y="27"/>
                        </a:lnTo>
                        <a:lnTo>
                          <a:pt x="186" y="30"/>
                        </a:lnTo>
                        <a:lnTo>
                          <a:pt x="188" y="30"/>
                        </a:lnTo>
                        <a:lnTo>
                          <a:pt x="188" y="32"/>
                        </a:lnTo>
                        <a:lnTo>
                          <a:pt x="186" y="32"/>
                        </a:lnTo>
                        <a:lnTo>
                          <a:pt x="186" y="34"/>
                        </a:lnTo>
                        <a:lnTo>
                          <a:pt x="186" y="37"/>
                        </a:lnTo>
                        <a:lnTo>
                          <a:pt x="186" y="39"/>
                        </a:lnTo>
                        <a:lnTo>
                          <a:pt x="186" y="42"/>
                        </a:lnTo>
                        <a:lnTo>
                          <a:pt x="186" y="44"/>
                        </a:lnTo>
                        <a:lnTo>
                          <a:pt x="183" y="44"/>
                        </a:lnTo>
                        <a:lnTo>
                          <a:pt x="186" y="44"/>
                        </a:lnTo>
                        <a:lnTo>
                          <a:pt x="186" y="47"/>
                        </a:lnTo>
                        <a:lnTo>
                          <a:pt x="186" y="49"/>
                        </a:lnTo>
                        <a:lnTo>
                          <a:pt x="186" y="52"/>
                        </a:lnTo>
                        <a:lnTo>
                          <a:pt x="188" y="54"/>
                        </a:lnTo>
                        <a:lnTo>
                          <a:pt x="188" y="56"/>
                        </a:lnTo>
                        <a:lnTo>
                          <a:pt x="188" y="59"/>
                        </a:lnTo>
                        <a:lnTo>
                          <a:pt x="188" y="61"/>
                        </a:lnTo>
                        <a:lnTo>
                          <a:pt x="188" y="64"/>
                        </a:lnTo>
                        <a:lnTo>
                          <a:pt x="186" y="64"/>
                        </a:lnTo>
                        <a:lnTo>
                          <a:pt x="183" y="64"/>
                        </a:lnTo>
                        <a:lnTo>
                          <a:pt x="181" y="64"/>
                        </a:lnTo>
                        <a:lnTo>
                          <a:pt x="181" y="61"/>
                        </a:lnTo>
                        <a:lnTo>
                          <a:pt x="181" y="64"/>
                        </a:lnTo>
                        <a:lnTo>
                          <a:pt x="181" y="66"/>
                        </a:lnTo>
                        <a:lnTo>
                          <a:pt x="178" y="69"/>
                        </a:lnTo>
                        <a:lnTo>
                          <a:pt x="178" y="66"/>
                        </a:lnTo>
                        <a:lnTo>
                          <a:pt x="176" y="66"/>
                        </a:lnTo>
                        <a:lnTo>
                          <a:pt x="173" y="66"/>
                        </a:lnTo>
                        <a:lnTo>
                          <a:pt x="173" y="64"/>
                        </a:lnTo>
                        <a:lnTo>
                          <a:pt x="173" y="61"/>
                        </a:lnTo>
                        <a:lnTo>
                          <a:pt x="171" y="61"/>
                        </a:lnTo>
                        <a:lnTo>
                          <a:pt x="168" y="61"/>
                        </a:lnTo>
                        <a:lnTo>
                          <a:pt x="166" y="61"/>
                        </a:lnTo>
                        <a:lnTo>
                          <a:pt x="164" y="61"/>
                        </a:lnTo>
                        <a:lnTo>
                          <a:pt x="164" y="64"/>
                        </a:lnTo>
                        <a:lnTo>
                          <a:pt x="166" y="64"/>
                        </a:lnTo>
                        <a:lnTo>
                          <a:pt x="166" y="66"/>
                        </a:lnTo>
                        <a:lnTo>
                          <a:pt x="164" y="66"/>
                        </a:lnTo>
                        <a:lnTo>
                          <a:pt x="164" y="69"/>
                        </a:lnTo>
                        <a:lnTo>
                          <a:pt x="164" y="71"/>
                        </a:lnTo>
                        <a:lnTo>
                          <a:pt x="161" y="71"/>
                        </a:lnTo>
                        <a:lnTo>
                          <a:pt x="161" y="69"/>
                        </a:lnTo>
                        <a:lnTo>
                          <a:pt x="159" y="69"/>
                        </a:lnTo>
                        <a:lnTo>
                          <a:pt x="156" y="69"/>
                        </a:lnTo>
                        <a:lnTo>
                          <a:pt x="159" y="69"/>
                        </a:lnTo>
                        <a:lnTo>
                          <a:pt x="159" y="71"/>
                        </a:lnTo>
                        <a:lnTo>
                          <a:pt x="161" y="71"/>
                        </a:lnTo>
                        <a:lnTo>
                          <a:pt x="164" y="71"/>
                        </a:lnTo>
                        <a:lnTo>
                          <a:pt x="166" y="71"/>
                        </a:lnTo>
                        <a:lnTo>
                          <a:pt x="166" y="69"/>
                        </a:lnTo>
                        <a:lnTo>
                          <a:pt x="168" y="69"/>
                        </a:lnTo>
                        <a:lnTo>
                          <a:pt x="168" y="66"/>
                        </a:lnTo>
                        <a:lnTo>
                          <a:pt x="168" y="69"/>
                        </a:lnTo>
                        <a:lnTo>
                          <a:pt x="171" y="69"/>
                        </a:lnTo>
                        <a:lnTo>
                          <a:pt x="173" y="69"/>
                        </a:lnTo>
                        <a:lnTo>
                          <a:pt x="173" y="71"/>
                        </a:lnTo>
                        <a:lnTo>
                          <a:pt x="176" y="71"/>
                        </a:lnTo>
                        <a:lnTo>
                          <a:pt x="176" y="74"/>
                        </a:lnTo>
                        <a:lnTo>
                          <a:pt x="178" y="74"/>
                        </a:lnTo>
                        <a:lnTo>
                          <a:pt x="181" y="76"/>
                        </a:lnTo>
                        <a:lnTo>
                          <a:pt x="181" y="79"/>
                        </a:lnTo>
                        <a:lnTo>
                          <a:pt x="178" y="79"/>
                        </a:lnTo>
                        <a:lnTo>
                          <a:pt x="178" y="81"/>
                        </a:lnTo>
                        <a:lnTo>
                          <a:pt x="181" y="81"/>
                        </a:lnTo>
                        <a:lnTo>
                          <a:pt x="181" y="83"/>
                        </a:lnTo>
                        <a:lnTo>
                          <a:pt x="181" y="86"/>
                        </a:lnTo>
                        <a:lnTo>
                          <a:pt x="178" y="86"/>
                        </a:lnTo>
                        <a:lnTo>
                          <a:pt x="178" y="88"/>
                        </a:lnTo>
                        <a:lnTo>
                          <a:pt x="181" y="88"/>
                        </a:lnTo>
                        <a:lnTo>
                          <a:pt x="181" y="86"/>
                        </a:lnTo>
                        <a:lnTo>
                          <a:pt x="181" y="83"/>
                        </a:lnTo>
                        <a:lnTo>
                          <a:pt x="181" y="81"/>
                        </a:lnTo>
                        <a:lnTo>
                          <a:pt x="183" y="81"/>
                        </a:lnTo>
                        <a:lnTo>
                          <a:pt x="183" y="79"/>
                        </a:lnTo>
                        <a:lnTo>
                          <a:pt x="186" y="79"/>
                        </a:lnTo>
                        <a:lnTo>
                          <a:pt x="186" y="81"/>
                        </a:lnTo>
                        <a:lnTo>
                          <a:pt x="188" y="81"/>
                        </a:lnTo>
                        <a:lnTo>
                          <a:pt x="191" y="81"/>
                        </a:lnTo>
                        <a:lnTo>
                          <a:pt x="193" y="81"/>
                        </a:lnTo>
                        <a:lnTo>
                          <a:pt x="195" y="81"/>
                        </a:lnTo>
                        <a:lnTo>
                          <a:pt x="198" y="81"/>
                        </a:lnTo>
                        <a:lnTo>
                          <a:pt x="200" y="81"/>
                        </a:lnTo>
                        <a:lnTo>
                          <a:pt x="200" y="79"/>
                        </a:lnTo>
                        <a:lnTo>
                          <a:pt x="203" y="79"/>
                        </a:lnTo>
                        <a:lnTo>
                          <a:pt x="203" y="81"/>
                        </a:lnTo>
                        <a:lnTo>
                          <a:pt x="205" y="81"/>
                        </a:lnTo>
                        <a:lnTo>
                          <a:pt x="205" y="83"/>
                        </a:lnTo>
                        <a:lnTo>
                          <a:pt x="203" y="83"/>
                        </a:lnTo>
                        <a:lnTo>
                          <a:pt x="203" y="86"/>
                        </a:lnTo>
                        <a:lnTo>
                          <a:pt x="200" y="86"/>
                        </a:lnTo>
                        <a:lnTo>
                          <a:pt x="203" y="86"/>
                        </a:lnTo>
                        <a:lnTo>
                          <a:pt x="205" y="86"/>
                        </a:lnTo>
                        <a:lnTo>
                          <a:pt x="208" y="86"/>
                        </a:lnTo>
                        <a:lnTo>
                          <a:pt x="210" y="86"/>
                        </a:lnTo>
                        <a:lnTo>
                          <a:pt x="210" y="83"/>
                        </a:lnTo>
                        <a:lnTo>
                          <a:pt x="210" y="86"/>
                        </a:lnTo>
                        <a:lnTo>
                          <a:pt x="213" y="86"/>
                        </a:lnTo>
                        <a:lnTo>
                          <a:pt x="215" y="88"/>
                        </a:lnTo>
                        <a:lnTo>
                          <a:pt x="213" y="88"/>
                        </a:lnTo>
                        <a:lnTo>
                          <a:pt x="208" y="103"/>
                        </a:lnTo>
                        <a:lnTo>
                          <a:pt x="208" y="105"/>
                        </a:lnTo>
                        <a:lnTo>
                          <a:pt x="205" y="108"/>
                        </a:lnTo>
                        <a:lnTo>
                          <a:pt x="203" y="110"/>
                        </a:lnTo>
                        <a:lnTo>
                          <a:pt x="200" y="110"/>
                        </a:lnTo>
                        <a:lnTo>
                          <a:pt x="198" y="110"/>
                        </a:lnTo>
                        <a:lnTo>
                          <a:pt x="198" y="113"/>
                        </a:lnTo>
                        <a:lnTo>
                          <a:pt x="195" y="113"/>
                        </a:lnTo>
                        <a:lnTo>
                          <a:pt x="191" y="115"/>
                        </a:lnTo>
                        <a:lnTo>
                          <a:pt x="176" y="120"/>
                        </a:lnTo>
                        <a:lnTo>
                          <a:pt x="168" y="125"/>
                        </a:lnTo>
                        <a:lnTo>
                          <a:pt x="159" y="120"/>
                        </a:lnTo>
                        <a:lnTo>
                          <a:pt x="149" y="115"/>
                        </a:lnTo>
                        <a:lnTo>
                          <a:pt x="146" y="118"/>
                        </a:lnTo>
                        <a:lnTo>
                          <a:pt x="144" y="118"/>
                        </a:lnTo>
                        <a:lnTo>
                          <a:pt x="144" y="120"/>
                        </a:lnTo>
                        <a:lnTo>
                          <a:pt x="142" y="120"/>
                        </a:lnTo>
                        <a:lnTo>
                          <a:pt x="142" y="123"/>
                        </a:lnTo>
                        <a:lnTo>
                          <a:pt x="139" y="123"/>
                        </a:lnTo>
                        <a:lnTo>
                          <a:pt x="137" y="123"/>
                        </a:lnTo>
                        <a:lnTo>
                          <a:pt x="134" y="123"/>
                        </a:lnTo>
                        <a:lnTo>
                          <a:pt x="134" y="120"/>
                        </a:lnTo>
                        <a:lnTo>
                          <a:pt x="132" y="120"/>
                        </a:lnTo>
                        <a:lnTo>
                          <a:pt x="129" y="120"/>
                        </a:lnTo>
                        <a:lnTo>
                          <a:pt x="127" y="120"/>
                        </a:lnTo>
                        <a:lnTo>
                          <a:pt x="127" y="118"/>
                        </a:lnTo>
                        <a:lnTo>
                          <a:pt x="124" y="118"/>
                        </a:lnTo>
                        <a:lnTo>
                          <a:pt x="127" y="115"/>
                        </a:lnTo>
                        <a:lnTo>
                          <a:pt x="107" y="113"/>
                        </a:lnTo>
                        <a:lnTo>
                          <a:pt x="102" y="110"/>
                        </a:lnTo>
                        <a:lnTo>
                          <a:pt x="98" y="105"/>
                        </a:lnTo>
                        <a:lnTo>
                          <a:pt x="85" y="110"/>
                        </a:lnTo>
                        <a:lnTo>
                          <a:pt x="78" y="113"/>
                        </a:lnTo>
                        <a:lnTo>
                          <a:pt x="75" y="113"/>
                        </a:lnTo>
                        <a:lnTo>
                          <a:pt x="63" y="115"/>
                        </a:lnTo>
                        <a:lnTo>
                          <a:pt x="61" y="118"/>
                        </a:lnTo>
                        <a:lnTo>
                          <a:pt x="51" y="123"/>
                        </a:lnTo>
                        <a:lnTo>
                          <a:pt x="49" y="125"/>
                        </a:lnTo>
                        <a:lnTo>
                          <a:pt x="49" y="118"/>
                        </a:lnTo>
                        <a:lnTo>
                          <a:pt x="46" y="110"/>
                        </a:lnTo>
                        <a:lnTo>
                          <a:pt x="44" y="103"/>
                        </a:lnTo>
                        <a:lnTo>
                          <a:pt x="36" y="103"/>
                        </a:lnTo>
                        <a:lnTo>
                          <a:pt x="29" y="93"/>
                        </a:lnTo>
                        <a:lnTo>
                          <a:pt x="27" y="91"/>
                        </a:lnTo>
                        <a:lnTo>
                          <a:pt x="29" y="88"/>
                        </a:lnTo>
                        <a:lnTo>
                          <a:pt x="31" y="83"/>
                        </a:lnTo>
                        <a:lnTo>
                          <a:pt x="29" y="81"/>
                        </a:lnTo>
                        <a:lnTo>
                          <a:pt x="24" y="74"/>
                        </a:lnTo>
                        <a:lnTo>
                          <a:pt x="14" y="69"/>
                        </a:lnTo>
                        <a:lnTo>
                          <a:pt x="0" y="61"/>
                        </a:lnTo>
                        <a:lnTo>
                          <a:pt x="2" y="52"/>
                        </a:lnTo>
                        <a:lnTo>
                          <a:pt x="7" y="42"/>
                        </a:lnTo>
                        <a:lnTo>
                          <a:pt x="14" y="37"/>
                        </a:lnTo>
                        <a:lnTo>
                          <a:pt x="17" y="37"/>
                        </a:lnTo>
                        <a:lnTo>
                          <a:pt x="29" y="44"/>
                        </a:lnTo>
                        <a:lnTo>
                          <a:pt x="41" y="44"/>
                        </a:lnTo>
                        <a:lnTo>
                          <a:pt x="46" y="42"/>
                        </a:lnTo>
                        <a:lnTo>
                          <a:pt x="49" y="39"/>
                        </a:lnTo>
                        <a:lnTo>
                          <a:pt x="53" y="37"/>
                        </a:lnTo>
                        <a:lnTo>
                          <a:pt x="56" y="37"/>
                        </a:lnTo>
                        <a:lnTo>
                          <a:pt x="63" y="39"/>
                        </a:lnTo>
                        <a:lnTo>
                          <a:pt x="68" y="42"/>
                        </a:lnTo>
                        <a:lnTo>
                          <a:pt x="71" y="32"/>
                        </a:lnTo>
                        <a:lnTo>
                          <a:pt x="73" y="27"/>
                        </a:lnTo>
                        <a:lnTo>
                          <a:pt x="80" y="34"/>
                        </a:lnTo>
                        <a:lnTo>
                          <a:pt x="83" y="37"/>
                        </a:lnTo>
                        <a:lnTo>
                          <a:pt x="83" y="44"/>
                        </a:lnTo>
                        <a:lnTo>
                          <a:pt x="83" y="49"/>
                        </a:lnTo>
                        <a:lnTo>
                          <a:pt x="83" y="54"/>
                        </a:lnTo>
                        <a:lnTo>
                          <a:pt x="88" y="52"/>
                        </a:lnTo>
                        <a:lnTo>
                          <a:pt x="95" y="44"/>
                        </a:lnTo>
                        <a:lnTo>
                          <a:pt x="98" y="44"/>
                        </a:lnTo>
                        <a:lnTo>
                          <a:pt x="102" y="49"/>
                        </a:lnTo>
                        <a:lnTo>
                          <a:pt x="107" y="54"/>
                        </a:lnTo>
                        <a:lnTo>
                          <a:pt x="112" y="56"/>
                        </a:lnTo>
                        <a:lnTo>
                          <a:pt x="115" y="54"/>
                        </a:lnTo>
                        <a:lnTo>
                          <a:pt x="120" y="44"/>
                        </a:lnTo>
                        <a:lnTo>
                          <a:pt x="120" y="39"/>
                        </a:lnTo>
                        <a:lnTo>
                          <a:pt x="115" y="34"/>
                        </a:lnTo>
                        <a:lnTo>
                          <a:pt x="115" y="32"/>
                        </a:lnTo>
                        <a:lnTo>
                          <a:pt x="115" y="25"/>
                        </a:lnTo>
                        <a:lnTo>
                          <a:pt x="115" y="20"/>
                        </a:lnTo>
                        <a:lnTo>
                          <a:pt x="117" y="22"/>
                        </a:lnTo>
                        <a:lnTo>
                          <a:pt x="132" y="30"/>
                        </a:lnTo>
                        <a:lnTo>
                          <a:pt x="137" y="22"/>
                        </a:lnTo>
                        <a:lnTo>
                          <a:pt x="139" y="17"/>
                        </a:lnTo>
                        <a:lnTo>
                          <a:pt x="146" y="20"/>
                        </a:lnTo>
                        <a:lnTo>
                          <a:pt x="151" y="20"/>
                        </a:lnTo>
                        <a:lnTo>
                          <a:pt x="156" y="17"/>
                        </a:lnTo>
                        <a:lnTo>
                          <a:pt x="159" y="12"/>
                        </a:lnTo>
                        <a:lnTo>
                          <a:pt x="159" y="8"/>
                        </a:lnTo>
                        <a:lnTo>
                          <a:pt x="159" y="5"/>
                        </a:lnTo>
                        <a:lnTo>
                          <a:pt x="161" y="0"/>
                        </a:lnTo>
                        <a:lnTo>
                          <a:pt x="164" y="0"/>
                        </a:lnTo>
                        <a:lnTo>
                          <a:pt x="168" y="0"/>
                        </a:lnTo>
                        <a:lnTo>
                          <a:pt x="173" y="0"/>
                        </a:lnTo>
                        <a:lnTo>
                          <a:pt x="173" y="5"/>
                        </a:lnTo>
                        <a:lnTo>
                          <a:pt x="176" y="3"/>
                        </a:lnTo>
                        <a:lnTo>
                          <a:pt x="181" y="3"/>
                        </a:lnTo>
                        <a:lnTo>
                          <a:pt x="186" y="5"/>
                        </a:lnTo>
                        <a:lnTo>
                          <a:pt x="188" y="8"/>
                        </a:lnTo>
                        <a:close/>
                      </a:path>
                    </a:pathLst>
                  </a:custGeom>
                  <a:solidFill>
                    <a:srgbClr val="669900">
                      <a:alpha val="25000"/>
                    </a:srgbClr>
                  </a:solidFill>
                  <a:ln w="3175">
                    <a:noFill/>
                    <a:prstDash val="solid"/>
                    <a:round/>
                    <a:headEnd/>
                    <a:tailEnd/>
                  </a:ln>
                </p:spPr>
                <p:txBody>
                  <a:bodyPr/>
                  <a:lstStyle/>
                  <a:p>
                    <a:endParaRPr lang="es-SV"/>
                  </a:p>
                </p:txBody>
              </p:sp>
              <p:sp>
                <p:nvSpPr>
                  <p:cNvPr id="150589" name="Freeform 3133"/>
                  <p:cNvSpPr>
                    <a:spLocks/>
                  </p:cNvSpPr>
                  <p:nvPr/>
                </p:nvSpPr>
                <p:spPr bwMode="auto">
                  <a:xfrm>
                    <a:off x="2998" y="2106"/>
                    <a:ext cx="46" cy="41"/>
                  </a:xfrm>
                  <a:custGeom>
                    <a:avLst/>
                    <a:gdLst/>
                    <a:ahLst/>
                    <a:cxnLst>
                      <a:cxn ang="0">
                        <a:pos x="7" y="24"/>
                      </a:cxn>
                      <a:cxn ang="0">
                        <a:pos x="7" y="19"/>
                      </a:cxn>
                      <a:cxn ang="0">
                        <a:pos x="7" y="14"/>
                      </a:cxn>
                      <a:cxn ang="0">
                        <a:pos x="9" y="12"/>
                      </a:cxn>
                      <a:cxn ang="0">
                        <a:pos x="9" y="7"/>
                      </a:cxn>
                      <a:cxn ang="0">
                        <a:pos x="7" y="10"/>
                      </a:cxn>
                      <a:cxn ang="0">
                        <a:pos x="5" y="12"/>
                      </a:cxn>
                      <a:cxn ang="0">
                        <a:pos x="2" y="10"/>
                      </a:cxn>
                      <a:cxn ang="0">
                        <a:pos x="19" y="0"/>
                      </a:cxn>
                      <a:cxn ang="0">
                        <a:pos x="29" y="12"/>
                      </a:cxn>
                      <a:cxn ang="0">
                        <a:pos x="41" y="17"/>
                      </a:cxn>
                      <a:cxn ang="0">
                        <a:pos x="46" y="27"/>
                      </a:cxn>
                      <a:cxn ang="0">
                        <a:pos x="44" y="29"/>
                      </a:cxn>
                      <a:cxn ang="0">
                        <a:pos x="41" y="32"/>
                      </a:cxn>
                      <a:cxn ang="0">
                        <a:pos x="39" y="29"/>
                      </a:cxn>
                      <a:cxn ang="0">
                        <a:pos x="39" y="24"/>
                      </a:cxn>
                      <a:cxn ang="0">
                        <a:pos x="34" y="24"/>
                      </a:cxn>
                      <a:cxn ang="0">
                        <a:pos x="36" y="27"/>
                      </a:cxn>
                      <a:cxn ang="0">
                        <a:pos x="39" y="29"/>
                      </a:cxn>
                      <a:cxn ang="0">
                        <a:pos x="39" y="34"/>
                      </a:cxn>
                      <a:cxn ang="0">
                        <a:pos x="36" y="37"/>
                      </a:cxn>
                      <a:cxn ang="0">
                        <a:pos x="36" y="41"/>
                      </a:cxn>
                      <a:cxn ang="0">
                        <a:pos x="34" y="39"/>
                      </a:cxn>
                      <a:cxn ang="0">
                        <a:pos x="31" y="37"/>
                      </a:cxn>
                      <a:cxn ang="0">
                        <a:pos x="34" y="34"/>
                      </a:cxn>
                      <a:cxn ang="0">
                        <a:pos x="31" y="32"/>
                      </a:cxn>
                      <a:cxn ang="0">
                        <a:pos x="29" y="29"/>
                      </a:cxn>
                      <a:cxn ang="0">
                        <a:pos x="29" y="24"/>
                      </a:cxn>
                      <a:cxn ang="0">
                        <a:pos x="24" y="27"/>
                      </a:cxn>
                      <a:cxn ang="0">
                        <a:pos x="19" y="27"/>
                      </a:cxn>
                      <a:cxn ang="0">
                        <a:pos x="17" y="24"/>
                      </a:cxn>
                      <a:cxn ang="0">
                        <a:pos x="14" y="27"/>
                      </a:cxn>
                      <a:cxn ang="0">
                        <a:pos x="12" y="29"/>
                      </a:cxn>
                      <a:cxn ang="0">
                        <a:pos x="7" y="29"/>
                      </a:cxn>
                      <a:cxn ang="0">
                        <a:pos x="5" y="34"/>
                      </a:cxn>
                      <a:cxn ang="0">
                        <a:pos x="2" y="32"/>
                      </a:cxn>
                      <a:cxn ang="0">
                        <a:pos x="0" y="29"/>
                      </a:cxn>
                      <a:cxn ang="0">
                        <a:pos x="2" y="27"/>
                      </a:cxn>
                      <a:cxn ang="0">
                        <a:pos x="5" y="24"/>
                      </a:cxn>
                    </a:cxnLst>
                    <a:rect l="0" t="0" r="r" b="b"/>
                    <a:pathLst>
                      <a:path w="46" h="41">
                        <a:moveTo>
                          <a:pt x="5" y="24"/>
                        </a:moveTo>
                        <a:lnTo>
                          <a:pt x="7" y="24"/>
                        </a:lnTo>
                        <a:lnTo>
                          <a:pt x="7" y="22"/>
                        </a:lnTo>
                        <a:lnTo>
                          <a:pt x="7" y="19"/>
                        </a:lnTo>
                        <a:lnTo>
                          <a:pt x="7" y="17"/>
                        </a:lnTo>
                        <a:lnTo>
                          <a:pt x="7" y="14"/>
                        </a:lnTo>
                        <a:lnTo>
                          <a:pt x="9" y="14"/>
                        </a:lnTo>
                        <a:lnTo>
                          <a:pt x="9" y="12"/>
                        </a:lnTo>
                        <a:lnTo>
                          <a:pt x="9" y="10"/>
                        </a:lnTo>
                        <a:lnTo>
                          <a:pt x="9" y="7"/>
                        </a:lnTo>
                        <a:lnTo>
                          <a:pt x="7" y="7"/>
                        </a:lnTo>
                        <a:lnTo>
                          <a:pt x="7" y="10"/>
                        </a:lnTo>
                        <a:lnTo>
                          <a:pt x="7" y="12"/>
                        </a:lnTo>
                        <a:lnTo>
                          <a:pt x="5" y="12"/>
                        </a:lnTo>
                        <a:lnTo>
                          <a:pt x="5" y="10"/>
                        </a:lnTo>
                        <a:lnTo>
                          <a:pt x="2" y="10"/>
                        </a:lnTo>
                        <a:lnTo>
                          <a:pt x="2" y="7"/>
                        </a:lnTo>
                        <a:lnTo>
                          <a:pt x="19" y="0"/>
                        </a:lnTo>
                        <a:lnTo>
                          <a:pt x="24" y="5"/>
                        </a:lnTo>
                        <a:lnTo>
                          <a:pt x="29" y="12"/>
                        </a:lnTo>
                        <a:lnTo>
                          <a:pt x="36" y="12"/>
                        </a:lnTo>
                        <a:lnTo>
                          <a:pt x="41" y="17"/>
                        </a:lnTo>
                        <a:lnTo>
                          <a:pt x="46" y="24"/>
                        </a:lnTo>
                        <a:lnTo>
                          <a:pt x="46" y="27"/>
                        </a:lnTo>
                        <a:lnTo>
                          <a:pt x="44" y="27"/>
                        </a:lnTo>
                        <a:lnTo>
                          <a:pt x="44" y="29"/>
                        </a:lnTo>
                        <a:lnTo>
                          <a:pt x="41" y="29"/>
                        </a:lnTo>
                        <a:lnTo>
                          <a:pt x="41" y="32"/>
                        </a:lnTo>
                        <a:lnTo>
                          <a:pt x="41" y="29"/>
                        </a:lnTo>
                        <a:lnTo>
                          <a:pt x="39" y="29"/>
                        </a:lnTo>
                        <a:lnTo>
                          <a:pt x="39" y="27"/>
                        </a:lnTo>
                        <a:lnTo>
                          <a:pt x="39" y="24"/>
                        </a:lnTo>
                        <a:lnTo>
                          <a:pt x="36" y="24"/>
                        </a:lnTo>
                        <a:lnTo>
                          <a:pt x="34" y="24"/>
                        </a:lnTo>
                        <a:lnTo>
                          <a:pt x="36" y="24"/>
                        </a:lnTo>
                        <a:lnTo>
                          <a:pt x="36" y="27"/>
                        </a:lnTo>
                        <a:lnTo>
                          <a:pt x="36" y="29"/>
                        </a:lnTo>
                        <a:lnTo>
                          <a:pt x="39" y="29"/>
                        </a:lnTo>
                        <a:lnTo>
                          <a:pt x="39" y="32"/>
                        </a:lnTo>
                        <a:lnTo>
                          <a:pt x="39" y="34"/>
                        </a:lnTo>
                        <a:lnTo>
                          <a:pt x="36" y="34"/>
                        </a:lnTo>
                        <a:lnTo>
                          <a:pt x="36" y="37"/>
                        </a:lnTo>
                        <a:lnTo>
                          <a:pt x="36" y="39"/>
                        </a:lnTo>
                        <a:lnTo>
                          <a:pt x="36" y="41"/>
                        </a:lnTo>
                        <a:lnTo>
                          <a:pt x="36" y="39"/>
                        </a:lnTo>
                        <a:lnTo>
                          <a:pt x="34" y="39"/>
                        </a:lnTo>
                        <a:lnTo>
                          <a:pt x="31" y="39"/>
                        </a:lnTo>
                        <a:lnTo>
                          <a:pt x="31" y="37"/>
                        </a:lnTo>
                        <a:lnTo>
                          <a:pt x="34" y="37"/>
                        </a:lnTo>
                        <a:lnTo>
                          <a:pt x="34" y="34"/>
                        </a:lnTo>
                        <a:lnTo>
                          <a:pt x="31" y="34"/>
                        </a:lnTo>
                        <a:lnTo>
                          <a:pt x="31" y="32"/>
                        </a:lnTo>
                        <a:lnTo>
                          <a:pt x="31" y="29"/>
                        </a:lnTo>
                        <a:lnTo>
                          <a:pt x="29" y="29"/>
                        </a:lnTo>
                        <a:lnTo>
                          <a:pt x="29" y="27"/>
                        </a:lnTo>
                        <a:lnTo>
                          <a:pt x="29" y="24"/>
                        </a:lnTo>
                        <a:lnTo>
                          <a:pt x="27" y="24"/>
                        </a:lnTo>
                        <a:lnTo>
                          <a:pt x="24" y="27"/>
                        </a:lnTo>
                        <a:lnTo>
                          <a:pt x="22" y="27"/>
                        </a:lnTo>
                        <a:lnTo>
                          <a:pt x="19" y="27"/>
                        </a:lnTo>
                        <a:lnTo>
                          <a:pt x="19" y="24"/>
                        </a:lnTo>
                        <a:lnTo>
                          <a:pt x="17" y="24"/>
                        </a:lnTo>
                        <a:lnTo>
                          <a:pt x="14" y="24"/>
                        </a:lnTo>
                        <a:lnTo>
                          <a:pt x="14" y="27"/>
                        </a:lnTo>
                        <a:lnTo>
                          <a:pt x="12" y="27"/>
                        </a:lnTo>
                        <a:lnTo>
                          <a:pt x="12" y="29"/>
                        </a:lnTo>
                        <a:lnTo>
                          <a:pt x="9" y="29"/>
                        </a:lnTo>
                        <a:lnTo>
                          <a:pt x="7" y="29"/>
                        </a:lnTo>
                        <a:lnTo>
                          <a:pt x="7" y="32"/>
                        </a:lnTo>
                        <a:lnTo>
                          <a:pt x="5" y="34"/>
                        </a:lnTo>
                        <a:lnTo>
                          <a:pt x="2" y="34"/>
                        </a:lnTo>
                        <a:lnTo>
                          <a:pt x="2" y="32"/>
                        </a:lnTo>
                        <a:lnTo>
                          <a:pt x="2" y="29"/>
                        </a:lnTo>
                        <a:lnTo>
                          <a:pt x="0" y="29"/>
                        </a:lnTo>
                        <a:lnTo>
                          <a:pt x="2" y="29"/>
                        </a:lnTo>
                        <a:lnTo>
                          <a:pt x="2" y="27"/>
                        </a:lnTo>
                        <a:lnTo>
                          <a:pt x="5" y="27"/>
                        </a:lnTo>
                        <a:lnTo>
                          <a:pt x="5" y="24"/>
                        </a:lnTo>
                        <a:close/>
                      </a:path>
                    </a:pathLst>
                  </a:custGeom>
                  <a:solidFill>
                    <a:srgbClr val="669900">
                      <a:alpha val="25000"/>
                    </a:srgbClr>
                  </a:solidFill>
                  <a:ln w="3175">
                    <a:noFill/>
                    <a:prstDash val="solid"/>
                    <a:round/>
                    <a:headEnd/>
                    <a:tailEnd/>
                  </a:ln>
                </p:spPr>
                <p:txBody>
                  <a:bodyPr/>
                  <a:lstStyle/>
                  <a:p>
                    <a:endParaRPr lang="es-SV"/>
                  </a:p>
                </p:txBody>
              </p:sp>
              <p:sp>
                <p:nvSpPr>
                  <p:cNvPr id="150590" name="Freeform 3134"/>
                  <p:cNvSpPr>
                    <a:spLocks/>
                  </p:cNvSpPr>
                  <p:nvPr/>
                </p:nvSpPr>
                <p:spPr bwMode="auto">
                  <a:xfrm>
                    <a:off x="3176" y="2116"/>
                    <a:ext cx="336" cy="237"/>
                  </a:xfrm>
                  <a:custGeom>
                    <a:avLst/>
                    <a:gdLst/>
                    <a:ahLst/>
                    <a:cxnLst>
                      <a:cxn ang="0">
                        <a:pos x="47" y="49"/>
                      </a:cxn>
                      <a:cxn ang="0">
                        <a:pos x="61" y="36"/>
                      </a:cxn>
                      <a:cxn ang="0">
                        <a:pos x="79" y="31"/>
                      </a:cxn>
                      <a:cxn ang="0">
                        <a:pos x="98" y="29"/>
                      </a:cxn>
                      <a:cxn ang="0">
                        <a:pos x="115" y="34"/>
                      </a:cxn>
                      <a:cxn ang="0">
                        <a:pos x="125" y="19"/>
                      </a:cxn>
                      <a:cxn ang="0">
                        <a:pos x="130" y="0"/>
                      </a:cxn>
                      <a:cxn ang="0">
                        <a:pos x="145" y="12"/>
                      </a:cxn>
                      <a:cxn ang="0">
                        <a:pos x="167" y="12"/>
                      </a:cxn>
                      <a:cxn ang="0">
                        <a:pos x="186" y="17"/>
                      </a:cxn>
                      <a:cxn ang="0">
                        <a:pos x="198" y="4"/>
                      </a:cxn>
                      <a:cxn ang="0">
                        <a:pos x="213" y="12"/>
                      </a:cxn>
                      <a:cxn ang="0">
                        <a:pos x="228" y="22"/>
                      </a:cxn>
                      <a:cxn ang="0">
                        <a:pos x="243" y="36"/>
                      </a:cxn>
                      <a:cxn ang="0">
                        <a:pos x="257" y="41"/>
                      </a:cxn>
                      <a:cxn ang="0">
                        <a:pos x="277" y="39"/>
                      </a:cxn>
                      <a:cxn ang="0">
                        <a:pos x="291" y="36"/>
                      </a:cxn>
                      <a:cxn ang="0">
                        <a:pos x="301" y="49"/>
                      </a:cxn>
                      <a:cxn ang="0">
                        <a:pos x="316" y="61"/>
                      </a:cxn>
                      <a:cxn ang="0">
                        <a:pos x="323" y="80"/>
                      </a:cxn>
                      <a:cxn ang="0">
                        <a:pos x="328" y="97"/>
                      </a:cxn>
                      <a:cxn ang="0">
                        <a:pos x="321" y="112"/>
                      </a:cxn>
                      <a:cxn ang="0">
                        <a:pos x="323" y="122"/>
                      </a:cxn>
                      <a:cxn ang="0">
                        <a:pos x="318" y="134"/>
                      </a:cxn>
                      <a:cxn ang="0">
                        <a:pos x="333" y="149"/>
                      </a:cxn>
                      <a:cxn ang="0">
                        <a:pos x="333" y="166"/>
                      </a:cxn>
                      <a:cxn ang="0">
                        <a:pos x="333" y="186"/>
                      </a:cxn>
                      <a:cxn ang="0">
                        <a:pos x="328" y="198"/>
                      </a:cxn>
                      <a:cxn ang="0">
                        <a:pos x="316" y="208"/>
                      </a:cxn>
                      <a:cxn ang="0">
                        <a:pos x="301" y="220"/>
                      </a:cxn>
                      <a:cxn ang="0">
                        <a:pos x="282" y="217"/>
                      </a:cxn>
                      <a:cxn ang="0">
                        <a:pos x="274" y="230"/>
                      </a:cxn>
                      <a:cxn ang="0">
                        <a:pos x="260" y="237"/>
                      </a:cxn>
                      <a:cxn ang="0">
                        <a:pos x="238" y="232"/>
                      </a:cxn>
                      <a:cxn ang="0">
                        <a:pos x="154" y="217"/>
                      </a:cxn>
                      <a:cxn ang="0">
                        <a:pos x="140" y="210"/>
                      </a:cxn>
                      <a:cxn ang="0">
                        <a:pos x="123" y="205"/>
                      </a:cxn>
                      <a:cxn ang="0">
                        <a:pos x="110" y="195"/>
                      </a:cxn>
                      <a:cxn ang="0">
                        <a:pos x="93" y="203"/>
                      </a:cxn>
                      <a:cxn ang="0">
                        <a:pos x="79" y="205"/>
                      </a:cxn>
                      <a:cxn ang="0">
                        <a:pos x="64" y="198"/>
                      </a:cxn>
                      <a:cxn ang="0">
                        <a:pos x="57" y="208"/>
                      </a:cxn>
                      <a:cxn ang="0">
                        <a:pos x="44" y="217"/>
                      </a:cxn>
                      <a:cxn ang="0">
                        <a:pos x="32" y="225"/>
                      </a:cxn>
                      <a:cxn ang="0">
                        <a:pos x="22" y="217"/>
                      </a:cxn>
                      <a:cxn ang="0">
                        <a:pos x="13" y="205"/>
                      </a:cxn>
                      <a:cxn ang="0">
                        <a:pos x="5" y="195"/>
                      </a:cxn>
                      <a:cxn ang="0">
                        <a:pos x="3" y="181"/>
                      </a:cxn>
                      <a:cxn ang="0">
                        <a:pos x="5" y="168"/>
                      </a:cxn>
                      <a:cxn ang="0">
                        <a:pos x="15" y="161"/>
                      </a:cxn>
                      <a:cxn ang="0">
                        <a:pos x="27" y="151"/>
                      </a:cxn>
                      <a:cxn ang="0">
                        <a:pos x="25" y="142"/>
                      </a:cxn>
                      <a:cxn ang="0">
                        <a:pos x="20" y="127"/>
                      </a:cxn>
                      <a:cxn ang="0">
                        <a:pos x="27" y="110"/>
                      </a:cxn>
                      <a:cxn ang="0">
                        <a:pos x="30" y="93"/>
                      </a:cxn>
                      <a:cxn ang="0">
                        <a:pos x="30" y="73"/>
                      </a:cxn>
                      <a:cxn ang="0">
                        <a:pos x="22" y="58"/>
                      </a:cxn>
                    </a:cxnLst>
                    <a:rect l="0" t="0" r="r" b="b"/>
                    <a:pathLst>
                      <a:path w="336" h="237">
                        <a:moveTo>
                          <a:pt x="32" y="49"/>
                        </a:moveTo>
                        <a:lnTo>
                          <a:pt x="32" y="46"/>
                        </a:lnTo>
                        <a:lnTo>
                          <a:pt x="35" y="46"/>
                        </a:lnTo>
                        <a:lnTo>
                          <a:pt x="37" y="46"/>
                        </a:lnTo>
                        <a:lnTo>
                          <a:pt x="39" y="46"/>
                        </a:lnTo>
                        <a:lnTo>
                          <a:pt x="42" y="46"/>
                        </a:lnTo>
                        <a:lnTo>
                          <a:pt x="44" y="46"/>
                        </a:lnTo>
                        <a:lnTo>
                          <a:pt x="44" y="49"/>
                        </a:lnTo>
                        <a:lnTo>
                          <a:pt x="47" y="49"/>
                        </a:lnTo>
                        <a:lnTo>
                          <a:pt x="49" y="49"/>
                        </a:lnTo>
                        <a:lnTo>
                          <a:pt x="49" y="46"/>
                        </a:lnTo>
                        <a:lnTo>
                          <a:pt x="52" y="46"/>
                        </a:lnTo>
                        <a:lnTo>
                          <a:pt x="54" y="44"/>
                        </a:lnTo>
                        <a:lnTo>
                          <a:pt x="54" y="41"/>
                        </a:lnTo>
                        <a:lnTo>
                          <a:pt x="57" y="41"/>
                        </a:lnTo>
                        <a:lnTo>
                          <a:pt x="57" y="39"/>
                        </a:lnTo>
                        <a:lnTo>
                          <a:pt x="59" y="39"/>
                        </a:lnTo>
                        <a:lnTo>
                          <a:pt x="61" y="36"/>
                        </a:lnTo>
                        <a:lnTo>
                          <a:pt x="64" y="36"/>
                        </a:lnTo>
                        <a:lnTo>
                          <a:pt x="66" y="36"/>
                        </a:lnTo>
                        <a:lnTo>
                          <a:pt x="66" y="34"/>
                        </a:lnTo>
                        <a:lnTo>
                          <a:pt x="69" y="34"/>
                        </a:lnTo>
                        <a:lnTo>
                          <a:pt x="71" y="34"/>
                        </a:lnTo>
                        <a:lnTo>
                          <a:pt x="74" y="34"/>
                        </a:lnTo>
                        <a:lnTo>
                          <a:pt x="76" y="34"/>
                        </a:lnTo>
                        <a:lnTo>
                          <a:pt x="76" y="31"/>
                        </a:lnTo>
                        <a:lnTo>
                          <a:pt x="79" y="31"/>
                        </a:lnTo>
                        <a:lnTo>
                          <a:pt x="81" y="31"/>
                        </a:lnTo>
                        <a:lnTo>
                          <a:pt x="83" y="31"/>
                        </a:lnTo>
                        <a:lnTo>
                          <a:pt x="86" y="31"/>
                        </a:lnTo>
                        <a:lnTo>
                          <a:pt x="88" y="31"/>
                        </a:lnTo>
                        <a:lnTo>
                          <a:pt x="91" y="31"/>
                        </a:lnTo>
                        <a:lnTo>
                          <a:pt x="91" y="29"/>
                        </a:lnTo>
                        <a:lnTo>
                          <a:pt x="93" y="29"/>
                        </a:lnTo>
                        <a:lnTo>
                          <a:pt x="96" y="29"/>
                        </a:lnTo>
                        <a:lnTo>
                          <a:pt x="98" y="29"/>
                        </a:lnTo>
                        <a:lnTo>
                          <a:pt x="101" y="29"/>
                        </a:lnTo>
                        <a:lnTo>
                          <a:pt x="103" y="29"/>
                        </a:lnTo>
                        <a:lnTo>
                          <a:pt x="103" y="31"/>
                        </a:lnTo>
                        <a:lnTo>
                          <a:pt x="106" y="31"/>
                        </a:lnTo>
                        <a:lnTo>
                          <a:pt x="106" y="34"/>
                        </a:lnTo>
                        <a:lnTo>
                          <a:pt x="108" y="34"/>
                        </a:lnTo>
                        <a:lnTo>
                          <a:pt x="110" y="34"/>
                        </a:lnTo>
                        <a:lnTo>
                          <a:pt x="113" y="34"/>
                        </a:lnTo>
                        <a:lnTo>
                          <a:pt x="115" y="34"/>
                        </a:lnTo>
                        <a:lnTo>
                          <a:pt x="115" y="31"/>
                        </a:lnTo>
                        <a:lnTo>
                          <a:pt x="118" y="31"/>
                        </a:lnTo>
                        <a:lnTo>
                          <a:pt x="118" y="29"/>
                        </a:lnTo>
                        <a:lnTo>
                          <a:pt x="118" y="27"/>
                        </a:lnTo>
                        <a:lnTo>
                          <a:pt x="118" y="24"/>
                        </a:lnTo>
                        <a:lnTo>
                          <a:pt x="120" y="24"/>
                        </a:lnTo>
                        <a:lnTo>
                          <a:pt x="123" y="22"/>
                        </a:lnTo>
                        <a:lnTo>
                          <a:pt x="125" y="22"/>
                        </a:lnTo>
                        <a:lnTo>
                          <a:pt x="125" y="19"/>
                        </a:lnTo>
                        <a:lnTo>
                          <a:pt x="128" y="17"/>
                        </a:lnTo>
                        <a:lnTo>
                          <a:pt x="128" y="14"/>
                        </a:lnTo>
                        <a:lnTo>
                          <a:pt x="130" y="12"/>
                        </a:lnTo>
                        <a:lnTo>
                          <a:pt x="130" y="9"/>
                        </a:lnTo>
                        <a:lnTo>
                          <a:pt x="132" y="9"/>
                        </a:lnTo>
                        <a:lnTo>
                          <a:pt x="130" y="7"/>
                        </a:lnTo>
                        <a:lnTo>
                          <a:pt x="130" y="4"/>
                        </a:lnTo>
                        <a:lnTo>
                          <a:pt x="130" y="2"/>
                        </a:lnTo>
                        <a:lnTo>
                          <a:pt x="130" y="0"/>
                        </a:lnTo>
                        <a:lnTo>
                          <a:pt x="132" y="0"/>
                        </a:lnTo>
                        <a:lnTo>
                          <a:pt x="135" y="0"/>
                        </a:lnTo>
                        <a:lnTo>
                          <a:pt x="137" y="2"/>
                        </a:lnTo>
                        <a:lnTo>
                          <a:pt x="137" y="4"/>
                        </a:lnTo>
                        <a:lnTo>
                          <a:pt x="140" y="4"/>
                        </a:lnTo>
                        <a:lnTo>
                          <a:pt x="140" y="7"/>
                        </a:lnTo>
                        <a:lnTo>
                          <a:pt x="140" y="9"/>
                        </a:lnTo>
                        <a:lnTo>
                          <a:pt x="142" y="9"/>
                        </a:lnTo>
                        <a:lnTo>
                          <a:pt x="145" y="12"/>
                        </a:lnTo>
                        <a:lnTo>
                          <a:pt x="147" y="12"/>
                        </a:lnTo>
                        <a:lnTo>
                          <a:pt x="150" y="14"/>
                        </a:lnTo>
                        <a:lnTo>
                          <a:pt x="152" y="14"/>
                        </a:lnTo>
                        <a:lnTo>
                          <a:pt x="154" y="14"/>
                        </a:lnTo>
                        <a:lnTo>
                          <a:pt x="157" y="14"/>
                        </a:lnTo>
                        <a:lnTo>
                          <a:pt x="159" y="14"/>
                        </a:lnTo>
                        <a:lnTo>
                          <a:pt x="162" y="12"/>
                        </a:lnTo>
                        <a:lnTo>
                          <a:pt x="164" y="12"/>
                        </a:lnTo>
                        <a:lnTo>
                          <a:pt x="167" y="12"/>
                        </a:lnTo>
                        <a:lnTo>
                          <a:pt x="169" y="12"/>
                        </a:lnTo>
                        <a:lnTo>
                          <a:pt x="172" y="12"/>
                        </a:lnTo>
                        <a:lnTo>
                          <a:pt x="172" y="14"/>
                        </a:lnTo>
                        <a:lnTo>
                          <a:pt x="174" y="14"/>
                        </a:lnTo>
                        <a:lnTo>
                          <a:pt x="176" y="17"/>
                        </a:lnTo>
                        <a:lnTo>
                          <a:pt x="179" y="17"/>
                        </a:lnTo>
                        <a:lnTo>
                          <a:pt x="181" y="17"/>
                        </a:lnTo>
                        <a:lnTo>
                          <a:pt x="184" y="17"/>
                        </a:lnTo>
                        <a:lnTo>
                          <a:pt x="186" y="17"/>
                        </a:lnTo>
                        <a:lnTo>
                          <a:pt x="186" y="14"/>
                        </a:lnTo>
                        <a:lnTo>
                          <a:pt x="186" y="12"/>
                        </a:lnTo>
                        <a:lnTo>
                          <a:pt x="186" y="9"/>
                        </a:lnTo>
                        <a:lnTo>
                          <a:pt x="189" y="9"/>
                        </a:lnTo>
                        <a:lnTo>
                          <a:pt x="191" y="7"/>
                        </a:lnTo>
                        <a:lnTo>
                          <a:pt x="194" y="7"/>
                        </a:lnTo>
                        <a:lnTo>
                          <a:pt x="194" y="4"/>
                        </a:lnTo>
                        <a:lnTo>
                          <a:pt x="196" y="4"/>
                        </a:lnTo>
                        <a:lnTo>
                          <a:pt x="198" y="4"/>
                        </a:lnTo>
                        <a:lnTo>
                          <a:pt x="201" y="4"/>
                        </a:lnTo>
                        <a:lnTo>
                          <a:pt x="203" y="2"/>
                        </a:lnTo>
                        <a:lnTo>
                          <a:pt x="206" y="2"/>
                        </a:lnTo>
                        <a:lnTo>
                          <a:pt x="208" y="4"/>
                        </a:lnTo>
                        <a:lnTo>
                          <a:pt x="211" y="4"/>
                        </a:lnTo>
                        <a:lnTo>
                          <a:pt x="211" y="7"/>
                        </a:lnTo>
                        <a:lnTo>
                          <a:pt x="211" y="9"/>
                        </a:lnTo>
                        <a:lnTo>
                          <a:pt x="211" y="12"/>
                        </a:lnTo>
                        <a:lnTo>
                          <a:pt x="213" y="12"/>
                        </a:lnTo>
                        <a:lnTo>
                          <a:pt x="213" y="14"/>
                        </a:lnTo>
                        <a:lnTo>
                          <a:pt x="216" y="17"/>
                        </a:lnTo>
                        <a:lnTo>
                          <a:pt x="218" y="17"/>
                        </a:lnTo>
                        <a:lnTo>
                          <a:pt x="221" y="17"/>
                        </a:lnTo>
                        <a:lnTo>
                          <a:pt x="221" y="19"/>
                        </a:lnTo>
                        <a:lnTo>
                          <a:pt x="223" y="19"/>
                        </a:lnTo>
                        <a:lnTo>
                          <a:pt x="225" y="19"/>
                        </a:lnTo>
                        <a:lnTo>
                          <a:pt x="228" y="19"/>
                        </a:lnTo>
                        <a:lnTo>
                          <a:pt x="228" y="22"/>
                        </a:lnTo>
                        <a:lnTo>
                          <a:pt x="230" y="22"/>
                        </a:lnTo>
                        <a:lnTo>
                          <a:pt x="230" y="24"/>
                        </a:lnTo>
                        <a:lnTo>
                          <a:pt x="233" y="27"/>
                        </a:lnTo>
                        <a:lnTo>
                          <a:pt x="235" y="27"/>
                        </a:lnTo>
                        <a:lnTo>
                          <a:pt x="235" y="29"/>
                        </a:lnTo>
                        <a:lnTo>
                          <a:pt x="238" y="31"/>
                        </a:lnTo>
                        <a:lnTo>
                          <a:pt x="240" y="34"/>
                        </a:lnTo>
                        <a:lnTo>
                          <a:pt x="240" y="36"/>
                        </a:lnTo>
                        <a:lnTo>
                          <a:pt x="243" y="36"/>
                        </a:lnTo>
                        <a:lnTo>
                          <a:pt x="245" y="36"/>
                        </a:lnTo>
                        <a:lnTo>
                          <a:pt x="245" y="39"/>
                        </a:lnTo>
                        <a:lnTo>
                          <a:pt x="247" y="39"/>
                        </a:lnTo>
                        <a:lnTo>
                          <a:pt x="247" y="41"/>
                        </a:lnTo>
                        <a:lnTo>
                          <a:pt x="250" y="41"/>
                        </a:lnTo>
                        <a:lnTo>
                          <a:pt x="252" y="41"/>
                        </a:lnTo>
                        <a:lnTo>
                          <a:pt x="252" y="44"/>
                        </a:lnTo>
                        <a:lnTo>
                          <a:pt x="255" y="41"/>
                        </a:lnTo>
                        <a:lnTo>
                          <a:pt x="257" y="41"/>
                        </a:lnTo>
                        <a:lnTo>
                          <a:pt x="260" y="41"/>
                        </a:lnTo>
                        <a:lnTo>
                          <a:pt x="262" y="41"/>
                        </a:lnTo>
                        <a:lnTo>
                          <a:pt x="265" y="41"/>
                        </a:lnTo>
                        <a:lnTo>
                          <a:pt x="267" y="41"/>
                        </a:lnTo>
                        <a:lnTo>
                          <a:pt x="269" y="41"/>
                        </a:lnTo>
                        <a:lnTo>
                          <a:pt x="272" y="41"/>
                        </a:lnTo>
                        <a:lnTo>
                          <a:pt x="274" y="41"/>
                        </a:lnTo>
                        <a:lnTo>
                          <a:pt x="274" y="39"/>
                        </a:lnTo>
                        <a:lnTo>
                          <a:pt x="277" y="39"/>
                        </a:lnTo>
                        <a:lnTo>
                          <a:pt x="277" y="36"/>
                        </a:lnTo>
                        <a:lnTo>
                          <a:pt x="279" y="36"/>
                        </a:lnTo>
                        <a:lnTo>
                          <a:pt x="279" y="34"/>
                        </a:lnTo>
                        <a:lnTo>
                          <a:pt x="282" y="34"/>
                        </a:lnTo>
                        <a:lnTo>
                          <a:pt x="284" y="34"/>
                        </a:lnTo>
                        <a:lnTo>
                          <a:pt x="287" y="34"/>
                        </a:lnTo>
                        <a:lnTo>
                          <a:pt x="287" y="36"/>
                        </a:lnTo>
                        <a:lnTo>
                          <a:pt x="289" y="36"/>
                        </a:lnTo>
                        <a:lnTo>
                          <a:pt x="291" y="36"/>
                        </a:lnTo>
                        <a:lnTo>
                          <a:pt x="294" y="36"/>
                        </a:lnTo>
                        <a:lnTo>
                          <a:pt x="294" y="39"/>
                        </a:lnTo>
                        <a:lnTo>
                          <a:pt x="296" y="39"/>
                        </a:lnTo>
                        <a:lnTo>
                          <a:pt x="296" y="41"/>
                        </a:lnTo>
                        <a:lnTo>
                          <a:pt x="299" y="41"/>
                        </a:lnTo>
                        <a:lnTo>
                          <a:pt x="299" y="44"/>
                        </a:lnTo>
                        <a:lnTo>
                          <a:pt x="299" y="46"/>
                        </a:lnTo>
                        <a:lnTo>
                          <a:pt x="299" y="49"/>
                        </a:lnTo>
                        <a:lnTo>
                          <a:pt x="301" y="49"/>
                        </a:lnTo>
                        <a:lnTo>
                          <a:pt x="301" y="51"/>
                        </a:lnTo>
                        <a:lnTo>
                          <a:pt x="309" y="51"/>
                        </a:lnTo>
                        <a:lnTo>
                          <a:pt x="309" y="53"/>
                        </a:lnTo>
                        <a:lnTo>
                          <a:pt x="311" y="53"/>
                        </a:lnTo>
                        <a:lnTo>
                          <a:pt x="311" y="56"/>
                        </a:lnTo>
                        <a:lnTo>
                          <a:pt x="314" y="56"/>
                        </a:lnTo>
                        <a:lnTo>
                          <a:pt x="314" y="58"/>
                        </a:lnTo>
                        <a:lnTo>
                          <a:pt x="316" y="58"/>
                        </a:lnTo>
                        <a:lnTo>
                          <a:pt x="316" y="61"/>
                        </a:lnTo>
                        <a:lnTo>
                          <a:pt x="316" y="63"/>
                        </a:lnTo>
                        <a:lnTo>
                          <a:pt x="318" y="63"/>
                        </a:lnTo>
                        <a:lnTo>
                          <a:pt x="318" y="66"/>
                        </a:lnTo>
                        <a:lnTo>
                          <a:pt x="321" y="68"/>
                        </a:lnTo>
                        <a:lnTo>
                          <a:pt x="321" y="71"/>
                        </a:lnTo>
                        <a:lnTo>
                          <a:pt x="321" y="73"/>
                        </a:lnTo>
                        <a:lnTo>
                          <a:pt x="323" y="75"/>
                        </a:lnTo>
                        <a:lnTo>
                          <a:pt x="323" y="78"/>
                        </a:lnTo>
                        <a:lnTo>
                          <a:pt x="323" y="80"/>
                        </a:lnTo>
                        <a:lnTo>
                          <a:pt x="323" y="83"/>
                        </a:lnTo>
                        <a:lnTo>
                          <a:pt x="323" y="85"/>
                        </a:lnTo>
                        <a:lnTo>
                          <a:pt x="323" y="88"/>
                        </a:lnTo>
                        <a:lnTo>
                          <a:pt x="323" y="90"/>
                        </a:lnTo>
                        <a:lnTo>
                          <a:pt x="323" y="93"/>
                        </a:lnTo>
                        <a:lnTo>
                          <a:pt x="323" y="95"/>
                        </a:lnTo>
                        <a:lnTo>
                          <a:pt x="326" y="95"/>
                        </a:lnTo>
                        <a:lnTo>
                          <a:pt x="328" y="95"/>
                        </a:lnTo>
                        <a:lnTo>
                          <a:pt x="328" y="97"/>
                        </a:lnTo>
                        <a:lnTo>
                          <a:pt x="326" y="97"/>
                        </a:lnTo>
                        <a:lnTo>
                          <a:pt x="326" y="100"/>
                        </a:lnTo>
                        <a:lnTo>
                          <a:pt x="326" y="102"/>
                        </a:lnTo>
                        <a:lnTo>
                          <a:pt x="323" y="102"/>
                        </a:lnTo>
                        <a:lnTo>
                          <a:pt x="323" y="105"/>
                        </a:lnTo>
                        <a:lnTo>
                          <a:pt x="323" y="107"/>
                        </a:lnTo>
                        <a:lnTo>
                          <a:pt x="323" y="110"/>
                        </a:lnTo>
                        <a:lnTo>
                          <a:pt x="321" y="110"/>
                        </a:lnTo>
                        <a:lnTo>
                          <a:pt x="321" y="112"/>
                        </a:lnTo>
                        <a:lnTo>
                          <a:pt x="323" y="112"/>
                        </a:lnTo>
                        <a:lnTo>
                          <a:pt x="323" y="115"/>
                        </a:lnTo>
                        <a:lnTo>
                          <a:pt x="326" y="115"/>
                        </a:lnTo>
                        <a:lnTo>
                          <a:pt x="323" y="115"/>
                        </a:lnTo>
                        <a:lnTo>
                          <a:pt x="323" y="117"/>
                        </a:lnTo>
                        <a:lnTo>
                          <a:pt x="323" y="120"/>
                        </a:lnTo>
                        <a:lnTo>
                          <a:pt x="321" y="120"/>
                        </a:lnTo>
                        <a:lnTo>
                          <a:pt x="321" y="122"/>
                        </a:lnTo>
                        <a:lnTo>
                          <a:pt x="323" y="122"/>
                        </a:lnTo>
                        <a:lnTo>
                          <a:pt x="323" y="124"/>
                        </a:lnTo>
                        <a:lnTo>
                          <a:pt x="326" y="124"/>
                        </a:lnTo>
                        <a:lnTo>
                          <a:pt x="323" y="124"/>
                        </a:lnTo>
                        <a:lnTo>
                          <a:pt x="323" y="127"/>
                        </a:lnTo>
                        <a:lnTo>
                          <a:pt x="321" y="127"/>
                        </a:lnTo>
                        <a:lnTo>
                          <a:pt x="321" y="129"/>
                        </a:lnTo>
                        <a:lnTo>
                          <a:pt x="321" y="132"/>
                        </a:lnTo>
                        <a:lnTo>
                          <a:pt x="318" y="132"/>
                        </a:lnTo>
                        <a:lnTo>
                          <a:pt x="318" y="134"/>
                        </a:lnTo>
                        <a:lnTo>
                          <a:pt x="321" y="137"/>
                        </a:lnTo>
                        <a:lnTo>
                          <a:pt x="323" y="139"/>
                        </a:lnTo>
                        <a:lnTo>
                          <a:pt x="323" y="142"/>
                        </a:lnTo>
                        <a:lnTo>
                          <a:pt x="323" y="144"/>
                        </a:lnTo>
                        <a:lnTo>
                          <a:pt x="326" y="146"/>
                        </a:lnTo>
                        <a:lnTo>
                          <a:pt x="328" y="146"/>
                        </a:lnTo>
                        <a:lnTo>
                          <a:pt x="331" y="146"/>
                        </a:lnTo>
                        <a:lnTo>
                          <a:pt x="331" y="149"/>
                        </a:lnTo>
                        <a:lnTo>
                          <a:pt x="333" y="149"/>
                        </a:lnTo>
                        <a:lnTo>
                          <a:pt x="333" y="151"/>
                        </a:lnTo>
                        <a:lnTo>
                          <a:pt x="331" y="151"/>
                        </a:lnTo>
                        <a:lnTo>
                          <a:pt x="331" y="154"/>
                        </a:lnTo>
                        <a:lnTo>
                          <a:pt x="331" y="156"/>
                        </a:lnTo>
                        <a:lnTo>
                          <a:pt x="331" y="159"/>
                        </a:lnTo>
                        <a:lnTo>
                          <a:pt x="333" y="159"/>
                        </a:lnTo>
                        <a:lnTo>
                          <a:pt x="333" y="161"/>
                        </a:lnTo>
                        <a:lnTo>
                          <a:pt x="333" y="164"/>
                        </a:lnTo>
                        <a:lnTo>
                          <a:pt x="333" y="166"/>
                        </a:lnTo>
                        <a:lnTo>
                          <a:pt x="333" y="168"/>
                        </a:lnTo>
                        <a:lnTo>
                          <a:pt x="336" y="168"/>
                        </a:lnTo>
                        <a:lnTo>
                          <a:pt x="336" y="171"/>
                        </a:lnTo>
                        <a:lnTo>
                          <a:pt x="336" y="173"/>
                        </a:lnTo>
                        <a:lnTo>
                          <a:pt x="336" y="176"/>
                        </a:lnTo>
                        <a:lnTo>
                          <a:pt x="336" y="178"/>
                        </a:lnTo>
                        <a:lnTo>
                          <a:pt x="336" y="181"/>
                        </a:lnTo>
                        <a:lnTo>
                          <a:pt x="333" y="183"/>
                        </a:lnTo>
                        <a:lnTo>
                          <a:pt x="333" y="186"/>
                        </a:lnTo>
                        <a:lnTo>
                          <a:pt x="333" y="188"/>
                        </a:lnTo>
                        <a:lnTo>
                          <a:pt x="333" y="190"/>
                        </a:lnTo>
                        <a:lnTo>
                          <a:pt x="336" y="190"/>
                        </a:lnTo>
                        <a:lnTo>
                          <a:pt x="333" y="190"/>
                        </a:lnTo>
                        <a:lnTo>
                          <a:pt x="333" y="193"/>
                        </a:lnTo>
                        <a:lnTo>
                          <a:pt x="331" y="193"/>
                        </a:lnTo>
                        <a:lnTo>
                          <a:pt x="331" y="195"/>
                        </a:lnTo>
                        <a:lnTo>
                          <a:pt x="331" y="198"/>
                        </a:lnTo>
                        <a:lnTo>
                          <a:pt x="328" y="198"/>
                        </a:lnTo>
                        <a:lnTo>
                          <a:pt x="328" y="200"/>
                        </a:lnTo>
                        <a:lnTo>
                          <a:pt x="326" y="200"/>
                        </a:lnTo>
                        <a:lnTo>
                          <a:pt x="323" y="200"/>
                        </a:lnTo>
                        <a:lnTo>
                          <a:pt x="323" y="203"/>
                        </a:lnTo>
                        <a:lnTo>
                          <a:pt x="321" y="203"/>
                        </a:lnTo>
                        <a:lnTo>
                          <a:pt x="318" y="203"/>
                        </a:lnTo>
                        <a:lnTo>
                          <a:pt x="316" y="203"/>
                        </a:lnTo>
                        <a:lnTo>
                          <a:pt x="316" y="205"/>
                        </a:lnTo>
                        <a:lnTo>
                          <a:pt x="316" y="208"/>
                        </a:lnTo>
                        <a:lnTo>
                          <a:pt x="316" y="210"/>
                        </a:lnTo>
                        <a:lnTo>
                          <a:pt x="314" y="210"/>
                        </a:lnTo>
                        <a:lnTo>
                          <a:pt x="314" y="213"/>
                        </a:lnTo>
                        <a:lnTo>
                          <a:pt x="311" y="215"/>
                        </a:lnTo>
                        <a:lnTo>
                          <a:pt x="309" y="217"/>
                        </a:lnTo>
                        <a:lnTo>
                          <a:pt x="309" y="220"/>
                        </a:lnTo>
                        <a:lnTo>
                          <a:pt x="306" y="220"/>
                        </a:lnTo>
                        <a:lnTo>
                          <a:pt x="304" y="220"/>
                        </a:lnTo>
                        <a:lnTo>
                          <a:pt x="301" y="220"/>
                        </a:lnTo>
                        <a:lnTo>
                          <a:pt x="299" y="220"/>
                        </a:lnTo>
                        <a:lnTo>
                          <a:pt x="296" y="220"/>
                        </a:lnTo>
                        <a:lnTo>
                          <a:pt x="294" y="220"/>
                        </a:lnTo>
                        <a:lnTo>
                          <a:pt x="291" y="220"/>
                        </a:lnTo>
                        <a:lnTo>
                          <a:pt x="291" y="217"/>
                        </a:lnTo>
                        <a:lnTo>
                          <a:pt x="289" y="217"/>
                        </a:lnTo>
                        <a:lnTo>
                          <a:pt x="287" y="217"/>
                        </a:lnTo>
                        <a:lnTo>
                          <a:pt x="284" y="217"/>
                        </a:lnTo>
                        <a:lnTo>
                          <a:pt x="282" y="217"/>
                        </a:lnTo>
                        <a:lnTo>
                          <a:pt x="279" y="220"/>
                        </a:lnTo>
                        <a:lnTo>
                          <a:pt x="279" y="222"/>
                        </a:lnTo>
                        <a:lnTo>
                          <a:pt x="279" y="225"/>
                        </a:lnTo>
                        <a:lnTo>
                          <a:pt x="279" y="227"/>
                        </a:lnTo>
                        <a:lnTo>
                          <a:pt x="277" y="227"/>
                        </a:lnTo>
                        <a:lnTo>
                          <a:pt x="277" y="225"/>
                        </a:lnTo>
                        <a:lnTo>
                          <a:pt x="277" y="227"/>
                        </a:lnTo>
                        <a:lnTo>
                          <a:pt x="274" y="227"/>
                        </a:lnTo>
                        <a:lnTo>
                          <a:pt x="274" y="230"/>
                        </a:lnTo>
                        <a:lnTo>
                          <a:pt x="272" y="230"/>
                        </a:lnTo>
                        <a:lnTo>
                          <a:pt x="269" y="230"/>
                        </a:lnTo>
                        <a:lnTo>
                          <a:pt x="269" y="232"/>
                        </a:lnTo>
                        <a:lnTo>
                          <a:pt x="267" y="232"/>
                        </a:lnTo>
                        <a:lnTo>
                          <a:pt x="267" y="235"/>
                        </a:lnTo>
                        <a:lnTo>
                          <a:pt x="265" y="235"/>
                        </a:lnTo>
                        <a:lnTo>
                          <a:pt x="265" y="237"/>
                        </a:lnTo>
                        <a:lnTo>
                          <a:pt x="262" y="237"/>
                        </a:lnTo>
                        <a:lnTo>
                          <a:pt x="260" y="237"/>
                        </a:lnTo>
                        <a:lnTo>
                          <a:pt x="257" y="237"/>
                        </a:lnTo>
                        <a:lnTo>
                          <a:pt x="255" y="235"/>
                        </a:lnTo>
                        <a:lnTo>
                          <a:pt x="252" y="235"/>
                        </a:lnTo>
                        <a:lnTo>
                          <a:pt x="250" y="235"/>
                        </a:lnTo>
                        <a:lnTo>
                          <a:pt x="247" y="232"/>
                        </a:lnTo>
                        <a:lnTo>
                          <a:pt x="245" y="232"/>
                        </a:lnTo>
                        <a:lnTo>
                          <a:pt x="243" y="232"/>
                        </a:lnTo>
                        <a:lnTo>
                          <a:pt x="240" y="235"/>
                        </a:lnTo>
                        <a:lnTo>
                          <a:pt x="238" y="232"/>
                        </a:lnTo>
                        <a:lnTo>
                          <a:pt x="235" y="230"/>
                        </a:lnTo>
                        <a:lnTo>
                          <a:pt x="203" y="215"/>
                        </a:lnTo>
                        <a:lnTo>
                          <a:pt x="164" y="227"/>
                        </a:lnTo>
                        <a:lnTo>
                          <a:pt x="157" y="227"/>
                        </a:lnTo>
                        <a:lnTo>
                          <a:pt x="157" y="225"/>
                        </a:lnTo>
                        <a:lnTo>
                          <a:pt x="157" y="222"/>
                        </a:lnTo>
                        <a:lnTo>
                          <a:pt x="157" y="220"/>
                        </a:lnTo>
                        <a:lnTo>
                          <a:pt x="157" y="217"/>
                        </a:lnTo>
                        <a:lnTo>
                          <a:pt x="154" y="217"/>
                        </a:lnTo>
                        <a:lnTo>
                          <a:pt x="154" y="215"/>
                        </a:lnTo>
                        <a:lnTo>
                          <a:pt x="152" y="215"/>
                        </a:lnTo>
                        <a:lnTo>
                          <a:pt x="152" y="213"/>
                        </a:lnTo>
                        <a:lnTo>
                          <a:pt x="150" y="213"/>
                        </a:lnTo>
                        <a:lnTo>
                          <a:pt x="147" y="213"/>
                        </a:lnTo>
                        <a:lnTo>
                          <a:pt x="145" y="213"/>
                        </a:lnTo>
                        <a:lnTo>
                          <a:pt x="142" y="213"/>
                        </a:lnTo>
                        <a:lnTo>
                          <a:pt x="142" y="210"/>
                        </a:lnTo>
                        <a:lnTo>
                          <a:pt x="140" y="210"/>
                        </a:lnTo>
                        <a:lnTo>
                          <a:pt x="137" y="210"/>
                        </a:lnTo>
                        <a:lnTo>
                          <a:pt x="135" y="210"/>
                        </a:lnTo>
                        <a:lnTo>
                          <a:pt x="132" y="210"/>
                        </a:lnTo>
                        <a:lnTo>
                          <a:pt x="130" y="210"/>
                        </a:lnTo>
                        <a:lnTo>
                          <a:pt x="130" y="208"/>
                        </a:lnTo>
                        <a:lnTo>
                          <a:pt x="128" y="208"/>
                        </a:lnTo>
                        <a:lnTo>
                          <a:pt x="128" y="205"/>
                        </a:lnTo>
                        <a:lnTo>
                          <a:pt x="125" y="205"/>
                        </a:lnTo>
                        <a:lnTo>
                          <a:pt x="123" y="205"/>
                        </a:lnTo>
                        <a:lnTo>
                          <a:pt x="123" y="203"/>
                        </a:lnTo>
                        <a:lnTo>
                          <a:pt x="120" y="203"/>
                        </a:lnTo>
                        <a:lnTo>
                          <a:pt x="120" y="200"/>
                        </a:lnTo>
                        <a:lnTo>
                          <a:pt x="118" y="200"/>
                        </a:lnTo>
                        <a:lnTo>
                          <a:pt x="118" y="198"/>
                        </a:lnTo>
                        <a:lnTo>
                          <a:pt x="115" y="198"/>
                        </a:lnTo>
                        <a:lnTo>
                          <a:pt x="115" y="195"/>
                        </a:lnTo>
                        <a:lnTo>
                          <a:pt x="113" y="195"/>
                        </a:lnTo>
                        <a:lnTo>
                          <a:pt x="110" y="195"/>
                        </a:lnTo>
                        <a:lnTo>
                          <a:pt x="108" y="195"/>
                        </a:lnTo>
                        <a:lnTo>
                          <a:pt x="106" y="195"/>
                        </a:lnTo>
                        <a:lnTo>
                          <a:pt x="106" y="198"/>
                        </a:lnTo>
                        <a:lnTo>
                          <a:pt x="103" y="198"/>
                        </a:lnTo>
                        <a:lnTo>
                          <a:pt x="101" y="200"/>
                        </a:lnTo>
                        <a:lnTo>
                          <a:pt x="98" y="200"/>
                        </a:lnTo>
                        <a:lnTo>
                          <a:pt x="98" y="203"/>
                        </a:lnTo>
                        <a:lnTo>
                          <a:pt x="96" y="203"/>
                        </a:lnTo>
                        <a:lnTo>
                          <a:pt x="93" y="203"/>
                        </a:lnTo>
                        <a:lnTo>
                          <a:pt x="93" y="205"/>
                        </a:lnTo>
                        <a:lnTo>
                          <a:pt x="91" y="205"/>
                        </a:lnTo>
                        <a:lnTo>
                          <a:pt x="91" y="208"/>
                        </a:lnTo>
                        <a:lnTo>
                          <a:pt x="88" y="208"/>
                        </a:lnTo>
                        <a:lnTo>
                          <a:pt x="88" y="205"/>
                        </a:lnTo>
                        <a:lnTo>
                          <a:pt x="86" y="205"/>
                        </a:lnTo>
                        <a:lnTo>
                          <a:pt x="83" y="205"/>
                        </a:lnTo>
                        <a:lnTo>
                          <a:pt x="81" y="205"/>
                        </a:lnTo>
                        <a:lnTo>
                          <a:pt x="79" y="205"/>
                        </a:lnTo>
                        <a:lnTo>
                          <a:pt x="76" y="205"/>
                        </a:lnTo>
                        <a:lnTo>
                          <a:pt x="76" y="203"/>
                        </a:lnTo>
                        <a:lnTo>
                          <a:pt x="74" y="203"/>
                        </a:lnTo>
                        <a:lnTo>
                          <a:pt x="71" y="203"/>
                        </a:lnTo>
                        <a:lnTo>
                          <a:pt x="71" y="200"/>
                        </a:lnTo>
                        <a:lnTo>
                          <a:pt x="69" y="200"/>
                        </a:lnTo>
                        <a:lnTo>
                          <a:pt x="66" y="200"/>
                        </a:lnTo>
                        <a:lnTo>
                          <a:pt x="66" y="198"/>
                        </a:lnTo>
                        <a:lnTo>
                          <a:pt x="64" y="198"/>
                        </a:lnTo>
                        <a:lnTo>
                          <a:pt x="64" y="200"/>
                        </a:lnTo>
                        <a:lnTo>
                          <a:pt x="61" y="200"/>
                        </a:lnTo>
                        <a:lnTo>
                          <a:pt x="61" y="203"/>
                        </a:lnTo>
                        <a:lnTo>
                          <a:pt x="64" y="203"/>
                        </a:lnTo>
                        <a:lnTo>
                          <a:pt x="64" y="205"/>
                        </a:lnTo>
                        <a:lnTo>
                          <a:pt x="61" y="205"/>
                        </a:lnTo>
                        <a:lnTo>
                          <a:pt x="59" y="205"/>
                        </a:lnTo>
                        <a:lnTo>
                          <a:pt x="57" y="205"/>
                        </a:lnTo>
                        <a:lnTo>
                          <a:pt x="57" y="208"/>
                        </a:lnTo>
                        <a:lnTo>
                          <a:pt x="54" y="208"/>
                        </a:lnTo>
                        <a:lnTo>
                          <a:pt x="52" y="208"/>
                        </a:lnTo>
                        <a:lnTo>
                          <a:pt x="49" y="208"/>
                        </a:lnTo>
                        <a:lnTo>
                          <a:pt x="49" y="210"/>
                        </a:lnTo>
                        <a:lnTo>
                          <a:pt x="49" y="213"/>
                        </a:lnTo>
                        <a:lnTo>
                          <a:pt x="49" y="215"/>
                        </a:lnTo>
                        <a:lnTo>
                          <a:pt x="47" y="215"/>
                        </a:lnTo>
                        <a:lnTo>
                          <a:pt x="47" y="217"/>
                        </a:lnTo>
                        <a:lnTo>
                          <a:pt x="44" y="217"/>
                        </a:lnTo>
                        <a:lnTo>
                          <a:pt x="44" y="220"/>
                        </a:lnTo>
                        <a:lnTo>
                          <a:pt x="42" y="220"/>
                        </a:lnTo>
                        <a:lnTo>
                          <a:pt x="42" y="222"/>
                        </a:lnTo>
                        <a:lnTo>
                          <a:pt x="39" y="222"/>
                        </a:lnTo>
                        <a:lnTo>
                          <a:pt x="39" y="225"/>
                        </a:lnTo>
                        <a:lnTo>
                          <a:pt x="37" y="225"/>
                        </a:lnTo>
                        <a:lnTo>
                          <a:pt x="37" y="227"/>
                        </a:lnTo>
                        <a:lnTo>
                          <a:pt x="35" y="227"/>
                        </a:lnTo>
                        <a:lnTo>
                          <a:pt x="32" y="225"/>
                        </a:lnTo>
                        <a:lnTo>
                          <a:pt x="30" y="225"/>
                        </a:lnTo>
                        <a:lnTo>
                          <a:pt x="30" y="222"/>
                        </a:lnTo>
                        <a:lnTo>
                          <a:pt x="30" y="220"/>
                        </a:lnTo>
                        <a:lnTo>
                          <a:pt x="27" y="220"/>
                        </a:lnTo>
                        <a:lnTo>
                          <a:pt x="27" y="222"/>
                        </a:lnTo>
                        <a:lnTo>
                          <a:pt x="25" y="222"/>
                        </a:lnTo>
                        <a:lnTo>
                          <a:pt x="22" y="222"/>
                        </a:lnTo>
                        <a:lnTo>
                          <a:pt x="22" y="220"/>
                        </a:lnTo>
                        <a:lnTo>
                          <a:pt x="22" y="217"/>
                        </a:lnTo>
                        <a:lnTo>
                          <a:pt x="20" y="217"/>
                        </a:lnTo>
                        <a:lnTo>
                          <a:pt x="17" y="217"/>
                        </a:lnTo>
                        <a:lnTo>
                          <a:pt x="15" y="217"/>
                        </a:lnTo>
                        <a:lnTo>
                          <a:pt x="13" y="217"/>
                        </a:lnTo>
                        <a:lnTo>
                          <a:pt x="13" y="215"/>
                        </a:lnTo>
                        <a:lnTo>
                          <a:pt x="13" y="213"/>
                        </a:lnTo>
                        <a:lnTo>
                          <a:pt x="13" y="210"/>
                        </a:lnTo>
                        <a:lnTo>
                          <a:pt x="13" y="208"/>
                        </a:lnTo>
                        <a:lnTo>
                          <a:pt x="13" y="205"/>
                        </a:lnTo>
                        <a:lnTo>
                          <a:pt x="13" y="203"/>
                        </a:lnTo>
                        <a:lnTo>
                          <a:pt x="15" y="200"/>
                        </a:lnTo>
                        <a:lnTo>
                          <a:pt x="15" y="198"/>
                        </a:lnTo>
                        <a:lnTo>
                          <a:pt x="15" y="195"/>
                        </a:lnTo>
                        <a:lnTo>
                          <a:pt x="13" y="198"/>
                        </a:lnTo>
                        <a:lnTo>
                          <a:pt x="10" y="198"/>
                        </a:lnTo>
                        <a:lnTo>
                          <a:pt x="8" y="198"/>
                        </a:lnTo>
                        <a:lnTo>
                          <a:pt x="8" y="195"/>
                        </a:lnTo>
                        <a:lnTo>
                          <a:pt x="5" y="195"/>
                        </a:lnTo>
                        <a:lnTo>
                          <a:pt x="5" y="193"/>
                        </a:lnTo>
                        <a:lnTo>
                          <a:pt x="8" y="193"/>
                        </a:lnTo>
                        <a:lnTo>
                          <a:pt x="8" y="190"/>
                        </a:lnTo>
                        <a:lnTo>
                          <a:pt x="8" y="188"/>
                        </a:lnTo>
                        <a:lnTo>
                          <a:pt x="5" y="188"/>
                        </a:lnTo>
                        <a:lnTo>
                          <a:pt x="3" y="188"/>
                        </a:lnTo>
                        <a:lnTo>
                          <a:pt x="3" y="186"/>
                        </a:lnTo>
                        <a:lnTo>
                          <a:pt x="3" y="183"/>
                        </a:lnTo>
                        <a:lnTo>
                          <a:pt x="3" y="181"/>
                        </a:lnTo>
                        <a:lnTo>
                          <a:pt x="0" y="181"/>
                        </a:lnTo>
                        <a:lnTo>
                          <a:pt x="0" y="178"/>
                        </a:lnTo>
                        <a:lnTo>
                          <a:pt x="3" y="178"/>
                        </a:lnTo>
                        <a:lnTo>
                          <a:pt x="5" y="178"/>
                        </a:lnTo>
                        <a:lnTo>
                          <a:pt x="8" y="178"/>
                        </a:lnTo>
                        <a:lnTo>
                          <a:pt x="5" y="176"/>
                        </a:lnTo>
                        <a:lnTo>
                          <a:pt x="5" y="173"/>
                        </a:lnTo>
                        <a:lnTo>
                          <a:pt x="5" y="171"/>
                        </a:lnTo>
                        <a:lnTo>
                          <a:pt x="5" y="168"/>
                        </a:lnTo>
                        <a:lnTo>
                          <a:pt x="5" y="166"/>
                        </a:lnTo>
                        <a:lnTo>
                          <a:pt x="5" y="164"/>
                        </a:lnTo>
                        <a:lnTo>
                          <a:pt x="5" y="161"/>
                        </a:lnTo>
                        <a:lnTo>
                          <a:pt x="5" y="159"/>
                        </a:lnTo>
                        <a:lnTo>
                          <a:pt x="8" y="159"/>
                        </a:lnTo>
                        <a:lnTo>
                          <a:pt x="10" y="159"/>
                        </a:lnTo>
                        <a:lnTo>
                          <a:pt x="10" y="161"/>
                        </a:lnTo>
                        <a:lnTo>
                          <a:pt x="13" y="161"/>
                        </a:lnTo>
                        <a:lnTo>
                          <a:pt x="15" y="161"/>
                        </a:lnTo>
                        <a:lnTo>
                          <a:pt x="17" y="161"/>
                        </a:lnTo>
                        <a:lnTo>
                          <a:pt x="20" y="161"/>
                        </a:lnTo>
                        <a:lnTo>
                          <a:pt x="20" y="159"/>
                        </a:lnTo>
                        <a:lnTo>
                          <a:pt x="22" y="159"/>
                        </a:lnTo>
                        <a:lnTo>
                          <a:pt x="22" y="156"/>
                        </a:lnTo>
                        <a:lnTo>
                          <a:pt x="22" y="154"/>
                        </a:lnTo>
                        <a:lnTo>
                          <a:pt x="22" y="151"/>
                        </a:lnTo>
                        <a:lnTo>
                          <a:pt x="25" y="151"/>
                        </a:lnTo>
                        <a:lnTo>
                          <a:pt x="27" y="151"/>
                        </a:lnTo>
                        <a:lnTo>
                          <a:pt x="30" y="151"/>
                        </a:lnTo>
                        <a:lnTo>
                          <a:pt x="32" y="151"/>
                        </a:lnTo>
                        <a:lnTo>
                          <a:pt x="32" y="149"/>
                        </a:lnTo>
                        <a:lnTo>
                          <a:pt x="30" y="149"/>
                        </a:lnTo>
                        <a:lnTo>
                          <a:pt x="27" y="149"/>
                        </a:lnTo>
                        <a:lnTo>
                          <a:pt x="27" y="146"/>
                        </a:lnTo>
                        <a:lnTo>
                          <a:pt x="25" y="146"/>
                        </a:lnTo>
                        <a:lnTo>
                          <a:pt x="25" y="144"/>
                        </a:lnTo>
                        <a:lnTo>
                          <a:pt x="25" y="142"/>
                        </a:lnTo>
                        <a:lnTo>
                          <a:pt x="25" y="139"/>
                        </a:lnTo>
                        <a:lnTo>
                          <a:pt x="25" y="137"/>
                        </a:lnTo>
                        <a:lnTo>
                          <a:pt x="22" y="137"/>
                        </a:lnTo>
                        <a:lnTo>
                          <a:pt x="22" y="134"/>
                        </a:lnTo>
                        <a:lnTo>
                          <a:pt x="20" y="132"/>
                        </a:lnTo>
                        <a:lnTo>
                          <a:pt x="20" y="129"/>
                        </a:lnTo>
                        <a:lnTo>
                          <a:pt x="17" y="129"/>
                        </a:lnTo>
                        <a:lnTo>
                          <a:pt x="17" y="127"/>
                        </a:lnTo>
                        <a:lnTo>
                          <a:pt x="20" y="127"/>
                        </a:lnTo>
                        <a:lnTo>
                          <a:pt x="22" y="127"/>
                        </a:lnTo>
                        <a:lnTo>
                          <a:pt x="22" y="124"/>
                        </a:lnTo>
                        <a:lnTo>
                          <a:pt x="25" y="124"/>
                        </a:lnTo>
                        <a:lnTo>
                          <a:pt x="25" y="122"/>
                        </a:lnTo>
                        <a:lnTo>
                          <a:pt x="25" y="120"/>
                        </a:lnTo>
                        <a:lnTo>
                          <a:pt x="27" y="117"/>
                        </a:lnTo>
                        <a:lnTo>
                          <a:pt x="27" y="115"/>
                        </a:lnTo>
                        <a:lnTo>
                          <a:pt x="27" y="112"/>
                        </a:lnTo>
                        <a:lnTo>
                          <a:pt x="27" y="110"/>
                        </a:lnTo>
                        <a:lnTo>
                          <a:pt x="30" y="107"/>
                        </a:lnTo>
                        <a:lnTo>
                          <a:pt x="30" y="105"/>
                        </a:lnTo>
                        <a:lnTo>
                          <a:pt x="32" y="105"/>
                        </a:lnTo>
                        <a:lnTo>
                          <a:pt x="32" y="102"/>
                        </a:lnTo>
                        <a:lnTo>
                          <a:pt x="32" y="100"/>
                        </a:lnTo>
                        <a:lnTo>
                          <a:pt x="32" y="97"/>
                        </a:lnTo>
                        <a:lnTo>
                          <a:pt x="30" y="97"/>
                        </a:lnTo>
                        <a:lnTo>
                          <a:pt x="30" y="95"/>
                        </a:lnTo>
                        <a:lnTo>
                          <a:pt x="30" y="93"/>
                        </a:lnTo>
                        <a:lnTo>
                          <a:pt x="30" y="90"/>
                        </a:lnTo>
                        <a:lnTo>
                          <a:pt x="30" y="88"/>
                        </a:lnTo>
                        <a:lnTo>
                          <a:pt x="27" y="88"/>
                        </a:lnTo>
                        <a:lnTo>
                          <a:pt x="27" y="85"/>
                        </a:lnTo>
                        <a:lnTo>
                          <a:pt x="27" y="83"/>
                        </a:lnTo>
                        <a:lnTo>
                          <a:pt x="27" y="80"/>
                        </a:lnTo>
                        <a:lnTo>
                          <a:pt x="30" y="78"/>
                        </a:lnTo>
                        <a:lnTo>
                          <a:pt x="30" y="75"/>
                        </a:lnTo>
                        <a:lnTo>
                          <a:pt x="30" y="73"/>
                        </a:lnTo>
                        <a:lnTo>
                          <a:pt x="30" y="71"/>
                        </a:lnTo>
                        <a:lnTo>
                          <a:pt x="30" y="68"/>
                        </a:lnTo>
                        <a:lnTo>
                          <a:pt x="30" y="66"/>
                        </a:lnTo>
                        <a:lnTo>
                          <a:pt x="27" y="66"/>
                        </a:lnTo>
                        <a:lnTo>
                          <a:pt x="27" y="63"/>
                        </a:lnTo>
                        <a:lnTo>
                          <a:pt x="25" y="63"/>
                        </a:lnTo>
                        <a:lnTo>
                          <a:pt x="25" y="61"/>
                        </a:lnTo>
                        <a:lnTo>
                          <a:pt x="22" y="61"/>
                        </a:lnTo>
                        <a:lnTo>
                          <a:pt x="22" y="58"/>
                        </a:lnTo>
                        <a:lnTo>
                          <a:pt x="25" y="58"/>
                        </a:lnTo>
                        <a:lnTo>
                          <a:pt x="25" y="56"/>
                        </a:lnTo>
                        <a:lnTo>
                          <a:pt x="27" y="56"/>
                        </a:lnTo>
                        <a:lnTo>
                          <a:pt x="30" y="56"/>
                        </a:lnTo>
                        <a:lnTo>
                          <a:pt x="30" y="53"/>
                        </a:lnTo>
                        <a:lnTo>
                          <a:pt x="32" y="53"/>
                        </a:lnTo>
                        <a:lnTo>
                          <a:pt x="32" y="51"/>
                        </a:lnTo>
                        <a:lnTo>
                          <a:pt x="32" y="49"/>
                        </a:lnTo>
                        <a:close/>
                      </a:path>
                    </a:pathLst>
                  </a:custGeom>
                  <a:solidFill>
                    <a:srgbClr val="669900">
                      <a:alpha val="25000"/>
                    </a:srgbClr>
                  </a:solidFill>
                  <a:ln w="3175">
                    <a:noFill/>
                    <a:prstDash val="solid"/>
                    <a:round/>
                    <a:headEnd/>
                    <a:tailEnd/>
                  </a:ln>
                </p:spPr>
                <p:txBody>
                  <a:bodyPr/>
                  <a:lstStyle/>
                  <a:p>
                    <a:endParaRPr lang="es-SV"/>
                  </a:p>
                </p:txBody>
              </p:sp>
              <p:sp>
                <p:nvSpPr>
                  <p:cNvPr id="150591" name="Freeform 3135"/>
                  <p:cNvSpPr>
                    <a:spLocks/>
                  </p:cNvSpPr>
                  <p:nvPr/>
                </p:nvSpPr>
                <p:spPr bwMode="auto">
                  <a:xfrm>
                    <a:off x="3003" y="2152"/>
                    <a:ext cx="53" cy="64"/>
                  </a:xfrm>
                  <a:custGeom>
                    <a:avLst/>
                    <a:gdLst/>
                    <a:ahLst/>
                    <a:cxnLst>
                      <a:cxn ang="0">
                        <a:pos x="7" y="25"/>
                      </a:cxn>
                      <a:cxn ang="0">
                        <a:pos x="12" y="22"/>
                      </a:cxn>
                      <a:cxn ang="0">
                        <a:pos x="17" y="15"/>
                      </a:cxn>
                      <a:cxn ang="0">
                        <a:pos x="24" y="3"/>
                      </a:cxn>
                      <a:cxn ang="0">
                        <a:pos x="24" y="10"/>
                      </a:cxn>
                      <a:cxn ang="0">
                        <a:pos x="26" y="10"/>
                      </a:cxn>
                      <a:cxn ang="0">
                        <a:pos x="29" y="5"/>
                      </a:cxn>
                      <a:cxn ang="0">
                        <a:pos x="31" y="10"/>
                      </a:cxn>
                      <a:cxn ang="0">
                        <a:pos x="34" y="13"/>
                      </a:cxn>
                      <a:cxn ang="0">
                        <a:pos x="34" y="15"/>
                      </a:cxn>
                      <a:cxn ang="0">
                        <a:pos x="36" y="15"/>
                      </a:cxn>
                      <a:cxn ang="0">
                        <a:pos x="41" y="17"/>
                      </a:cxn>
                      <a:cxn ang="0">
                        <a:pos x="46" y="22"/>
                      </a:cxn>
                      <a:cxn ang="0">
                        <a:pos x="44" y="22"/>
                      </a:cxn>
                      <a:cxn ang="0">
                        <a:pos x="39" y="22"/>
                      </a:cxn>
                      <a:cxn ang="0">
                        <a:pos x="34" y="25"/>
                      </a:cxn>
                      <a:cxn ang="0">
                        <a:pos x="36" y="30"/>
                      </a:cxn>
                      <a:cxn ang="0">
                        <a:pos x="31" y="32"/>
                      </a:cxn>
                      <a:cxn ang="0">
                        <a:pos x="36" y="30"/>
                      </a:cxn>
                      <a:cxn ang="0">
                        <a:pos x="41" y="27"/>
                      </a:cxn>
                      <a:cxn ang="0">
                        <a:pos x="44" y="27"/>
                      </a:cxn>
                      <a:cxn ang="0">
                        <a:pos x="48" y="30"/>
                      </a:cxn>
                      <a:cxn ang="0">
                        <a:pos x="44" y="30"/>
                      </a:cxn>
                      <a:cxn ang="0">
                        <a:pos x="44" y="32"/>
                      </a:cxn>
                      <a:cxn ang="0">
                        <a:pos x="44" y="37"/>
                      </a:cxn>
                      <a:cxn ang="0">
                        <a:pos x="48" y="39"/>
                      </a:cxn>
                      <a:cxn ang="0">
                        <a:pos x="51" y="44"/>
                      </a:cxn>
                      <a:cxn ang="0">
                        <a:pos x="48" y="44"/>
                      </a:cxn>
                      <a:cxn ang="0">
                        <a:pos x="44" y="47"/>
                      </a:cxn>
                      <a:cxn ang="0">
                        <a:pos x="44" y="49"/>
                      </a:cxn>
                      <a:cxn ang="0">
                        <a:pos x="41" y="54"/>
                      </a:cxn>
                      <a:cxn ang="0">
                        <a:pos x="39" y="59"/>
                      </a:cxn>
                      <a:cxn ang="0">
                        <a:pos x="34" y="61"/>
                      </a:cxn>
                      <a:cxn ang="0">
                        <a:pos x="31" y="61"/>
                      </a:cxn>
                      <a:cxn ang="0">
                        <a:pos x="29" y="61"/>
                      </a:cxn>
                      <a:cxn ang="0">
                        <a:pos x="29" y="59"/>
                      </a:cxn>
                      <a:cxn ang="0">
                        <a:pos x="24" y="61"/>
                      </a:cxn>
                      <a:cxn ang="0">
                        <a:pos x="24" y="64"/>
                      </a:cxn>
                      <a:cxn ang="0">
                        <a:pos x="19" y="61"/>
                      </a:cxn>
                      <a:cxn ang="0">
                        <a:pos x="19" y="64"/>
                      </a:cxn>
                      <a:cxn ang="0">
                        <a:pos x="14" y="61"/>
                      </a:cxn>
                      <a:cxn ang="0">
                        <a:pos x="9" y="59"/>
                      </a:cxn>
                      <a:cxn ang="0">
                        <a:pos x="7" y="52"/>
                      </a:cxn>
                      <a:cxn ang="0">
                        <a:pos x="4" y="44"/>
                      </a:cxn>
                      <a:cxn ang="0">
                        <a:pos x="2" y="37"/>
                      </a:cxn>
                      <a:cxn ang="0">
                        <a:pos x="0" y="32"/>
                      </a:cxn>
                    </a:cxnLst>
                    <a:rect l="0" t="0" r="r" b="b"/>
                    <a:pathLst>
                      <a:path w="53" h="64">
                        <a:moveTo>
                          <a:pt x="0" y="27"/>
                        </a:moveTo>
                        <a:lnTo>
                          <a:pt x="4" y="25"/>
                        </a:lnTo>
                        <a:lnTo>
                          <a:pt x="7" y="25"/>
                        </a:lnTo>
                        <a:lnTo>
                          <a:pt x="7" y="22"/>
                        </a:lnTo>
                        <a:lnTo>
                          <a:pt x="9" y="22"/>
                        </a:lnTo>
                        <a:lnTo>
                          <a:pt x="12" y="22"/>
                        </a:lnTo>
                        <a:lnTo>
                          <a:pt x="14" y="20"/>
                        </a:lnTo>
                        <a:lnTo>
                          <a:pt x="17" y="17"/>
                        </a:lnTo>
                        <a:lnTo>
                          <a:pt x="17" y="15"/>
                        </a:lnTo>
                        <a:lnTo>
                          <a:pt x="22" y="0"/>
                        </a:lnTo>
                        <a:lnTo>
                          <a:pt x="24" y="0"/>
                        </a:lnTo>
                        <a:lnTo>
                          <a:pt x="24" y="3"/>
                        </a:lnTo>
                        <a:lnTo>
                          <a:pt x="24" y="5"/>
                        </a:lnTo>
                        <a:lnTo>
                          <a:pt x="24" y="8"/>
                        </a:lnTo>
                        <a:lnTo>
                          <a:pt x="24" y="10"/>
                        </a:lnTo>
                        <a:lnTo>
                          <a:pt x="22" y="10"/>
                        </a:lnTo>
                        <a:lnTo>
                          <a:pt x="24" y="10"/>
                        </a:lnTo>
                        <a:lnTo>
                          <a:pt x="26" y="10"/>
                        </a:lnTo>
                        <a:lnTo>
                          <a:pt x="26" y="8"/>
                        </a:lnTo>
                        <a:lnTo>
                          <a:pt x="26" y="5"/>
                        </a:lnTo>
                        <a:lnTo>
                          <a:pt x="29" y="5"/>
                        </a:lnTo>
                        <a:lnTo>
                          <a:pt x="29" y="8"/>
                        </a:lnTo>
                        <a:lnTo>
                          <a:pt x="31" y="8"/>
                        </a:lnTo>
                        <a:lnTo>
                          <a:pt x="31" y="10"/>
                        </a:lnTo>
                        <a:lnTo>
                          <a:pt x="34" y="10"/>
                        </a:lnTo>
                        <a:lnTo>
                          <a:pt x="36" y="13"/>
                        </a:lnTo>
                        <a:lnTo>
                          <a:pt x="34" y="13"/>
                        </a:lnTo>
                        <a:lnTo>
                          <a:pt x="31" y="13"/>
                        </a:lnTo>
                        <a:lnTo>
                          <a:pt x="31" y="15"/>
                        </a:lnTo>
                        <a:lnTo>
                          <a:pt x="34" y="15"/>
                        </a:lnTo>
                        <a:lnTo>
                          <a:pt x="34" y="13"/>
                        </a:lnTo>
                        <a:lnTo>
                          <a:pt x="36" y="13"/>
                        </a:lnTo>
                        <a:lnTo>
                          <a:pt x="36" y="15"/>
                        </a:lnTo>
                        <a:lnTo>
                          <a:pt x="39" y="15"/>
                        </a:lnTo>
                        <a:lnTo>
                          <a:pt x="41" y="15"/>
                        </a:lnTo>
                        <a:lnTo>
                          <a:pt x="41" y="17"/>
                        </a:lnTo>
                        <a:lnTo>
                          <a:pt x="44" y="20"/>
                        </a:lnTo>
                        <a:lnTo>
                          <a:pt x="46" y="20"/>
                        </a:lnTo>
                        <a:lnTo>
                          <a:pt x="46" y="22"/>
                        </a:lnTo>
                        <a:lnTo>
                          <a:pt x="46" y="25"/>
                        </a:lnTo>
                        <a:lnTo>
                          <a:pt x="46" y="22"/>
                        </a:lnTo>
                        <a:lnTo>
                          <a:pt x="44" y="22"/>
                        </a:lnTo>
                        <a:lnTo>
                          <a:pt x="41" y="22"/>
                        </a:lnTo>
                        <a:lnTo>
                          <a:pt x="41" y="25"/>
                        </a:lnTo>
                        <a:lnTo>
                          <a:pt x="39" y="22"/>
                        </a:lnTo>
                        <a:lnTo>
                          <a:pt x="39" y="25"/>
                        </a:lnTo>
                        <a:lnTo>
                          <a:pt x="36" y="25"/>
                        </a:lnTo>
                        <a:lnTo>
                          <a:pt x="34" y="25"/>
                        </a:lnTo>
                        <a:lnTo>
                          <a:pt x="34" y="27"/>
                        </a:lnTo>
                        <a:lnTo>
                          <a:pt x="36" y="27"/>
                        </a:lnTo>
                        <a:lnTo>
                          <a:pt x="36" y="30"/>
                        </a:lnTo>
                        <a:lnTo>
                          <a:pt x="34" y="30"/>
                        </a:lnTo>
                        <a:lnTo>
                          <a:pt x="31" y="30"/>
                        </a:lnTo>
                        <a:lnTo>
                          <a:pt x="31" y="32"/>
                        </a:lnTo>
                        <a:lnTo>
                          <a:pt x="34" y="32"/>
                        </a:lnTo>
                        <a:lnTo>
                          <a:pt x="36" y="32"/>
                        </a:lnTo>
                        <a:lnTo>
                          <a:pt x="36" y="30"/>
                        </a:lnTo>
                        <a:lnTo>
                          <a:pt x="39" y="30"/>
                        </a:lnTo>
                        <a:lnTo>
                          <a:pt x="39" y="27"/>
                        </a:lnTo>
                        <a:lnTo>
                          <a:pt x="41" y="27"/>
                        </a:lnTo>
                        <a:lnTo>
                          <a:pt x="41" y="30"/>
                        </a:lnTo>
                        <a:lnTo>
                          <a:pt x="44" y="30"/>
                        </a:lnTo>
                        <a:lnTo>
                          <a:pt x="44" y="27"/>
                        </a:lnTo>
                        <a:lnTo>
                          <a:pt x="46" y="27"/>
                        </a:lnTo>
                        <a:lnTo>
                          <a:pt x="48" y="27"/>
                        </a:lnTo>
                        <a:lnTo>
                          <a:pt x="48" y="30"/>
                        </a:lnTo>
                        <a:lnTo>
                          <a:pt x="46" y="32"/>
                        </a:lnTo>
                        <a:lnTo>
                          <a:pt x="46" y="30"/>
                        </a:lnTo>
                        <a:lnTo>
                          <a:pt x="44" y="30"/>
                        </a:lnTo>
                        <a:lnTo>
                          <a:pt x="44" y="32"/>
                        </a:lnTo>
                        <a:lnTo>
                          <a:pt x="41" y="32"/>
                        </a:lnTo>
                        <a:lnTo>
                          <a:pt x="44" y="32"/>
                        </a:lnTo>
                        <a:lnTo>
                          <a:pt x="46" y="32"/>
                        </a:lnTo>
                        <a:lnTo>
                          <a:pt x="44" y="35"/>
                        </a:lnTo>
                        <a:lnTo>
                          <a:pt x="44" y="37"/>
                        </a:lnTo>
                        <a:lnTo>
                          <a:pt x="46" y="37"/>
                        </a:lnTo>
                        <a:lnTo>
                          <a:pt x="46" y="39"/>
                        </a:lnTo>
                        <a:lnTo>
                          <a:pt x="48" y="39"/>
                        </a:lnTo>
                        <a:lnTo>
                          <a:pt x="48" y="42"/>
                        </a:lnTo>
                        <a:lnTo>
                          <a:pt x="51" y="42"/>
                        </a:lnTo>
                        <a:lnTo>
                          <a:pt x="51" y="44"/>
                        </a:lnTo>
                        <a:lnTo>
                          <a:pt x="53" y="44"/>
                        </a:lnTo>
                        <a:lnTo>
                          <a:pt x="51" y="44"/>
                        </a:lnTo>
                        <a:lnTo>
                          <a:pt x="48" y="44"/>
                        </a:lnTo>
                        <a:lnTo>
                          <a:pt x="46" y="44"/>
                        </a:lnTo>
                        <a:lnTo>
                          <a:pt x="44" y="44"/>
                        </a:lnTo>
                        <a:lnTo>
                          <a:pt x="44" y="47"/>
                        </a:lnTo>
                        <a:lnTo>
                          <a:pt x="41" y="47"/>
                        </a:lnTo>
                        <a:lnTo>
                          <a:pt x="44" y="47"/>
                        </a:lnTo>
                        <a:lnTo>
                          <a:pt x="44" y="49"/>
                        </a:lnTo>
                        <a:lnTo>
                          <a:pt x="44" y="52"/>
                        </a:lnTo>
                        <a:lnTo>
                          <a:pt x="44" y="54"/>
                        </a:lnTo>
                        <a:lnTo>
                          <a:pt x="41" y="54"/>
                        </a:lnTo>
                        <a:lnTo>
                          <a:pt x="41" y="57"/>
                        </a:lnTo>
                        <a:lnTo>
                          <a:pt x="39" y="57"/>
                        </a:lnTo>
                        <a:lnTo>
                          <a:pt x="39" y="59"/>
                        </a:lnTo>
                        <a:lnTo>
                          <a:pt x="36" y="59"/>
                        </a:lnTo>
                        <a:lnTo>
                          <a:pt x="34" y="59"/>
                        </a:lnTo>
                        <a:lnTo>
                          <a:pt x="34" y="61"/>
                        </a:lnTo>
                        <a:lnTo>
                          <a:pt x="31" y="61"/>
                        </a:lnTo>
                        <a:lnTo>
                          <a:pt x="34" y="61"/>
                        </a:lnTo>
                        <a:lnTo>
                          <a:pt x="31" y="61"/>
                        </a:lnTo>
                        <a:lnTo>
                          <a:pt x="31" y="64"/>
                        </a:lnTo>
                        <a:lnTo>
                          <a:pt x="29" y="64"/>
                        </a:lnTo>
                        <a:lnTo>
                          <a:pt x="29" y="61"/>
                        </a:lnTo>
                        <a:lnTo>
                          <a:pt x="29" y="59"/>
                        </a:lnTo>
                        <a:lnTo>
                          <a:pt x="26" y="59"/>
                        </a:lnTo>
                        <a:lnTo>
                          <a:pt x="29" y="59"/>
                        </a:lnTo>
                        <a:lnTo>
                          <a:pt x="26" y="59"/>
                        </a:lnTo>
                        <a:lnTo>
                          <a:pt x="24" y="59"/>
                        </a:lnTo>
                        <a:lnTo>
                          <a:pt x="24" y="61"/>
                        </a:lnTo>
                        <a:lnTo>
                          <a:pt x="26" y="61"/>
                        </a:lnTo>
                        <a:lnTo>
                          <a:pt x="24" y="61"/>
                        </a:lnTo>
                        <a:lnTo>
                          <a:pt x="24" y="64"/>
                        </a:lnTo>
                        <a:lnTo>
                          <a:pt x="22" y="64"/>
                        </a:lnTo>
                        <a:lnTo>
                          <a:pt x="22" y="61"/>
                        </a:lnTo>
                        <a:lnTo>
                          <a:pt x="19" y="61"/>
                        </a:lnTo>
                        <a:lnTo>
                          <a:pt x="19" y="59"/>
                        </a:lnTo>
                        <a:lnTo>
                          <a:pt x="19" y="61"/>
                        </a:lnTo>
                        <a:lnTo>
                          <a:pt x="19" y="64"/>
                        </a:lnTo>
                        <a:lnTo>
                          <a:pt x="17" y="64"/>
                        </a:lnTo>
                        <a:lnTo>
                          <a:pt x="14" y="64"/>
                        </a:lnTo>
                        <a:lnTo>
                          <a:pt x="14" y="61"/>
                        </a:lnTo>
                        <a:lnTo>
                          <a:pt x="12" y="61"/>
                        </a:lnTo>
                        <a:lnTo>
                          <a:pt x="12" y="59"/>
                        </a:lnTo>
                        <a:lnTo>
                          <a:pt x="9" y="59"/>
                        </a:lnTo>
                        <a:lnTo>
                          <a:pt x="9" y="57"/>
                        </a:lnTo>
                        <a:lnTo>
                          <a:pt x="7" y="54"/>
                        </a:lnTo>
                        <a:lnTo>
                          <a:pt x="7" y="52"/>
                        </a:lnTo>
                        <a:lnTo>
                          <a:pt x="7" y="49"/>
                        </a:lnTo>
                        <a:lnTo>
                          <a:pt x="4" y="47"/>
                        </a:lnTo>
                        <a:lnTo>
                          <a:pt x="4" y="44"/>
                        </a:lnTo>
                        <a:lnTo>
                          <a:pt x="4" y="42"/>
                        </a:lnTo>
                        <a:lnTo>
                          <a:pt x="4" y="39"/>
                        </a:lnTo>
                        <a:lnTo>
                          <a:pt x="2" y="37"/>
                        </a:lnTo>
                        <a:lnTo>
                          <a:pt x="2" y="35"/>
                        </a:lnTo>
                        <a:lnTo>
                          <a:pt x="2" y="32"/>
                        </a:lnTo>
                        <a:lnTo>
                          <a:pt x="0" y="32"/>
                        </a:lnTo>
                        <a:lnTo>
                          <a:pt x="0" y="30"/>
                        </a:lnTo>
                        <a:lnTo>
                          <a:pt x="0" y="27"/>
                        </a:lnTo>
                        <a:close/>
                      </a:path>
                    </a:pathLst>
                  </a:custGeom>
                  <a:solidFill>
                    <a:srgbClr val="669900">
                      <a:alpha val="25000"/>
                    </a:srgbClr>
                  </a:solidFill>
                  <a:ln w="3175">
                    <a:noFill/>
                    <a:prstDash val="solid"/>
                    <a:round/>
                    <a:headEnd/>
                    <a:tailEnd/>
                  </a:ln>
                </p:spPr>
                <p:txBody>
                  <a:bodyPr/>
                  <a:lstStyle/>
                  <a:p>
                    <a:endParaRPr lang="es-SV"/>
                  </a:p>
                </p:txBody>
              </p:sp>
              <p:sp>
                <p:nvSpPr>
                  <p:cNvPr id="150592" name="Rectangle 3136"/>
                  <p:cNvSpPr>
                    <a:spLocks noChangeArrowheads="1"/>
                  </p:cNvSpPr>
                  <p:nvPr/>
                </p:nvSpPr>
                <p:spPr bwMode="auto">
                  <a:xfrm>
                    <a:off x="2988" y="2250"/>
                    <a:ext cx="2" cy="3"/>
                  </a:xfrm>
                  <a:prstGeom prst="rect">
                    <a:avLst/>
                  </a:prstGeom>
                  <a:solidFill>
                    <a:srgbClr val="669900">
                      <a:alpha val="25000"/>
                    </a:srgbClr>
                  </a:solidFill>
                  <a:ln w="9525">
                    <a:noFill/>
                    <a:miter lim="800000"/>
                    <a:headEnd/>
                    <a:tailEnd/>
                  </a:ln>
                </p:spPr>
                <p:txBody>
                  <a:bodyPr/>
                  <a:lstStyle/>
                  <a:p>
                    <a:endParaRPr lang="es-SV"/>
                  </a:p>
                </p:txBody>
              </p:sp>
              <p:sp>
                <p:nvSpPr>
                  <p:cNvPr id="150593" name="Rectangle 3137"/>
                  <p:cNvSpPr>
                    <a:spLocks noChangeArrowheads="1"/>
                  </p:cNvSpPr>
                  <p:nvPr/>
                </p:nvSpPr>
                <p:spPr bwMode="auto">
                  <a:xfrm>
                    <a:off x="2990" y="2248"/>
                    <a:ext cx="3" cy="14"/>
                  </a:xfrm>
                  <a:prstGeom prst="rect">
                    <a:avLst/>
                  </a:prstGeom>
                  <a:solidFill>
                    <a:srgbClr val="669900">
                      <a:alpha val="25000"/>
                    </a:srgbClr>
                  </a:solidFill>
                  <a:ln w="9525">
                    <a:noFill/>
                    <a:miter lim="800000"/>
                    <a:headEnd/>
                    <a:tailEnd/>
                  </a:ln>
                </p:spPr>
                <p:txBody>
                  <a:bodyPr/>
                  <a:lstStyle/>
                  <a:p>
                    <a:endParaRPr lang="es-SV"/>
                  </a:p>
                </p:txBody>
              </p:sp>
              <p:sp>
                <p:nvSpPr>
                  <p:cNvPr id="150594" name="Rectangle 3138"/>
                  <p:cNvSpPr>
                    <a:spLocks noChangeArrowheads="1"/>
                  </p:cNvSpPr>
                  <p:nvPr/>
                </p:nvSpPr>
                <p:spPr bwMode="auto">
                  <a:xfrm>
                    <a:off x="2993" y="2253"/>
                    <a:ext cx="2" cy="12"/>
                  </a:xfrm>
                  <a:prstGeom prst="rect">
                    <a:avLst/>
                  </a:prstGeom>
                  <a:solidFill>
                    <a:srgbClr val="669900">
                      <a:alpha val="25000"/>
                    </a:srgbClr>
                  </a:solidFill>
                  <a:ln w="9525">
                    <a:noFill/>
                    <a:miter lim="800000"/>
                    <a:headEnd/>
                    <a:tailEnd/>
                  </a:ln>
                </p:spPr>
                <p:txBody>
                  <a:bodyPr/>
                  <a:lstStyle/>
                  <a:p>
                    <a:endParaRPr lang="es-SV"/>
                  </a:p>
                </p:txBody>
              </p:sp>
              <p:sp>
                <p:nvSpPr>
                  <p:cNvPr id="150595" name="Rectangle 3139"/>
                  <p:cNvSpPr>
                    <a:spLocks noChangeArrowheads="1"/>
                  </p:cNvSpPr>
                  <p:nvPr/>
                </p:nvSpPr>
                <p:spPr bwMode="auto">
                  <a:xfrm>
                    <a:off x="2995" y="2248"/>
                    <a:ext cx="3" cy="1"/>
                  </a:xfrm>
                  <a:prstGeom prst="rect">
                    <a:avLst/>
                  </a:prstGeom>
                  <a:solidFill>
                    <a:srgbClr val="669900">
                      <a:alpha val="25000"/>
                    </a:srgbClr>
                  </a:solidFill>
                  <a:ln w="9525">
                    <a:noFill/>
                    <a:miter lim="800000"/>
                    <a:headEnd/>
                    <a:tailEnd/>
                  </a:ln>
                </p:spPr>
                <p:txBody>
                  <a:bodyPr/>
                  <a:lstStyle/>
                  <a:p>
                    <a:endParaRPr lang="es-SV"/>
                  </a:p>
                </p:txBody>
              </p:sp>
              <p:sp>
                <p:nvSpPr>
                  <p:cNvPr id="150596" name="Rectangle 3140"/>
                  <p:cNvSpPr>
                    <a:spLocks noChangeArrowheads="1"/>
                  </p:cNvSpPr>
                  <p:nvPr/>
                </p:nvSpPr>
                <p:spPr bwMode="auto">
                  <a:xfrm>
                    <a:off x="2995" y="2253"/>
                    <a:ext cx="3" cy="12"/>
                  </a:xfrm>
                  <a:prstGeom prst="rect">
                    <a:avLst/>
                  </a:prstGeom>
                  <a:solidFill>
                    <a:srgbClr val="669900">
                      <a:alpha val="25000"/>
                    </a:srgbClr>
                  </a:solidFill>
                  <a:ln w="9525">
                    <a:noFill/>
                    <a:miter lim="800000"/>
                    <a:headEnd/>
                    <a:tailEnd/>
                  </a:ln>
                </p:spPr>
                <p:txBody>
                  <a:bodyPr/>
                  <a:lstStyle/>
                  <a:p>
                    <a:endParaRPr lang="es-SV"/>
                  </a:p>
                </p:txBody>
              </p:sp>
              <p:sp>
                <p:nvSpPr>
                  <p:cNvPr id="150597" name="Rectangle 3141"/>
                  <p:cNvSpPr>
                    <a:spLocks noChangeArrowheads="1"/>
                  </p:cNvSpPr>
                  <p:nvPr/>
                </p:nvSpPr>
                <p:spPr bwMode="auto">
                  <a:xfrm>
                    <a:off x="2995" y="2267"/>
                    <a:ext cx="3" cy="3"/>
                  </a:xfrm>
                  <a:prstGeom prst="rect">
                    <a:avLst/>
                  </a:prstGeom>
                  <a:solidFill>
                    <a:srgbClr val="669900">
                      <a:alpha val="25000"/>
                    </a:srgbClr>
                  </a:solidFill>
                  <a:ln w="9525">
                    <a:noFill/>
                    <a:miter lim="800000"/>
                    <a:headEnd/>
                    <a:tailEnd/>
                  </a:ln>
                </p:spPr>
                <p:txBody>
                  <a:bodyPr/>
                  <a:lstStyle/>
                  <a:p>
                    <a:endParaRPr lang="es-SV"/>
                  </a:p>
                </p:txBody>
              </p:sp>
              <p:sp>
                <p:nvSpPr>
                  <p:cNvPr id="150598" name="Freeform 3142"/>
                  <p:cNvSpPr>
                    <a:spLocks/>
                  </p:cNvSpPr>
                  <p:nvPr/>
                </p:nvSpPr>
                <p:spPr bwMode="auto">
                  <a:xfrm>
                    <a:off x="2998" y="2243"/>
                    <a:ext cx="2" cy="7"/>
                  </a:xfrm>
                  <a:custGeom>
                    <a:avLst/>
                    <a:gdLst/>
                    <a:ahLst/>
                    <a:cxnLst>
                      <a:cxn ang="0">
                        <a:pos x="0" y="2"/>
                      </a:cxn>
                      <a:cxn ang="0">
                        <a:pos x="0" y="7"/>
                      </a:cxn>
                      <a:cxn ang="0">
                        <a:pos x="2" y="7"/>
                      </a:cxn>
                      <a:cxn ang="0">
                        <a:pos x="2" y="0"/>
                      </a:cxn>
                      <a:cxn ang="0">
                        <a:pos x="0" y="2"/>
                      </a:cxn>
                    </a:cxnLst>
                    <a:rect l="0" t="0" r="r" b="b"/>
                    <a:pathLst>
                      <a:path w="2" h="7">
                        <a:moveTo>
                          <a:pt x="0" y="2"/>
                        </a:moveTo>
                        <a:lnTo>
                          <a:pt x="0" y="7"/>
                        </a:lnTo>
                        <a:lnTo>
                          <a:pt x="2" y="7"/>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599" name="Rectangle 3143"/>
                  <p:cNvSpPr>
                    <a:spLocks noChangeArrowheads="1"/>
                  </p:cNvSpPr>
                  <p:nvPr/>
                </p:nvSpPr>
                <p:spPr bwMode="auto">
                  <a:xfrm>
                    <a:off x="2998" y="2253"/>
                    <a:ext cx="2" cy="17"/>
                  </a:xfrm>
                  <a:prstGeom prst="rect">
                    <a:avLst/>
                  </a:prstGeom>
                  <a:solidFill>
                    <a:srgbClr val="669900">
                      <a:alpha val="25000"/>
                    </a:srgbClr>
                  </a:solidFill>
                  <a:ln w="9525">
                    <a:noFill/>
                    <a:miter lim="800000"/>
                    <a:headEnd/>
                    <a:tailEnd/>
                  </a:ln>
                </p:spPr>
                <p:txBody>
                  <a:bodyPr/>
                  <a:lstStyle/>
                  <a:p>
                    <a:endParaRPr lang="es-SV"/>
                  </a:p>
                </p:txBody>
              </p:sp>
              <p:sp>
                <p:nvSpPr>
                  <p:cNvPr id="150600" name="Rectangle 3144"/>
                  <p:cNvSpPr>
                    <a:spLocks noChangeArrowheads="1"/>
                  </p:cNvSpPr>
                  <p:nvPr/>
                </p:nvSpPr>
                <p:spPr bwMode="auto">
                  <a:xfrm>
                    <a:off x="3000" y="2240"/>
                    <a:ext cx="3" cy="10"/>
                  </a:xfrm>
                  <a:prstGeom prst="rect">
                    <a:avLst/>
                  </a:prstGeom>
                  <a:solidFill>
                    <a:srgbClr val="669900">
                      <a:alpha val="25000"/>
                    </a:srgbClr>
                  </a:solidFill>
                  <a:ln w="9525">
                    <a:noFill/>
                    <a:miter lim="800000"/>
                    <a:headEnd/>
                    <a:tailEnd/>
                  </a:ln>
                </p:spPr>
                <p:txBody>
                  <a:bodyPr/>
                  <a:lstStyle/>
                  <a:p>
                    <a:endParaRPr lang="es-SV"/>
                  </a:p>
                </p:txBody>
              </p:sp>
              <p:sp>
                <p:nvSpPr>
                  <p:cNvPr id="150601" name="Rectangle 3145"/>
                  <p:cNvSpPr>
                    <a:spLocks noChangeArrowheads="1"/>
                  </p:cNvSpPr>
                  <p:nvPr/>
                </p:nvSpPr>
                <p:spPr bwMode="auto">
                  <a:xfrm>
                    <a:off x="3000" y="2253"/>
                    <a:ext cx="3" cy="19"/>
                  </a:xfrm>
                  <a:prstGeom prst="rect">
                    <a:avLst/>
                  </a:prstGeom>
                  <a:solidFill>
                    <a:srgbClr val="669900">
                      <a:alpha val="25000"/>
                    </a:srgbClr>
                  </a:solidFill>
                  <a:ln w="9525">
                    <a:noFill/>
                    <a:miter lim="800000"/>
                    <a:headEnd/>
                    <a:tailEnd/>
                  </a:ln>
                </p:spPr>
                <p:txBody>
                  <a:bodyPr/>
                  <a:lstStyle/>
                  <a:p>
                    <a:endParaRPr lang="es-SV"/>
                  </a:p>
                </p:txBody>
              </p:sp>
              <p:sp>
                <p:nvSpPr>
                  <p:cNvPr id="150602" name="Freeform 3146"/>
                  <p:cNvSpPr>
                    <a:spLocks/>
                  </p:cNvSpPr>
                  <p:nvPr/>
                </p:nvSpPr>
                <p:spPr bwMode="auto">
                  <a:xfrm>
                    <a:off x="3003" y="2240"/>
                    <a:ext cx="2" cy="37"/>
                  </a:xfrm>
                  <a:custGeom>
                    <a:avLst/>
                    <a:gdLst/>
                    <a:ahLst/>
                    <a:cxnLst>
                      <a:cxn ang="0">
                        <a:pos x="0" y="0"/>
                      </a:cxn>
                      <a:cxn ang="0">
                        <a:pos x="0" y="35"/>
                      </a:cxn>
                      <a:cxn ang="0">
                        <a:pos x="2" y="37"/>
                      </a:cxn>
                      <a:cxn ang="0">
                        <a:pos x="2" y="0"/>
                      </a:cxn>
                      <a:cxn ang="0">
                        <a:pos x="0" y="0"/>
                      </a:cxn>
                    </a:cxnLst>
                    <a:rect l="0" t="0" r="r" b="b"/>
                    <a:pathLst>
                      <a:path w="2" h="37">
                        <a:moveTo>
                          <a:pt x="0" y="0"/>
                        </a:moveTo>
                        <a:lnTo>
                          <a:pt x="0" y="35"/>
                        </a:lnTo>
                        <a:lnTo>
                          <a:pt x="2" y="3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603" name="Rectangle 3147"/>
                  <p:cNvSpPr>
                    <a:spLocks noChangeArrowheads="1"/>
                  </p:cNvSpPr>
                  <p:nvPr/>
                </p:nvSpPr>
                <p:spPr bwMode="auto">
                  <a:xfrm>
                    <a:off x="3005" y="2240"/>
                    <a:ext cx="2" cy="40"/>
                  </a:xfrm>
                  <a:prstGeom prst="rect">
                    <a:avLst/>
                  </a:prstGeom>
                  <a:solidFill>
                    <a:srgbClr val="669900">
                      <a:alpha val="25000"/>
                    </a:srgbClr>
                  </a:solidFill>
                  <a:ln w="9525">
                    <a:noFill/>
                    <a:miter lim="800000"/>
                    <a:headEnd/>
                    <a:tailEnd/>
                  </a:ln>
                </p:spPr>
                <p:txBody>
                  <a:bodyPr/>
                  <a:lstStyle/>
                  <a:p>
                    <a:endParaRPr lang="es-SV"/>
                  </a:p>
                </p:txBody>
              </p:sp>
              <p:sp>
                <p:nvSpPr>
                  <p:cNvPr id="150604" name="Freeform 3148"/>
                  <p:cNvSpPr>
                    <a:spLocks/>
                  </p:cNvSpPr>
                  <p:nvPr/>
                </p:nvSpPr>
                <p:spPr bwMode="auto">
                  <a:xfrm>
                    <a:off x="3005" y="2280"/>
                    <a:ext cx="2" cy="2"/>
                  </a:xfrm>
                  <a:custGeom>
                    <a:avLst/>
                    <a:gdLst/>
                    <a:ahLst/>
                    <a:cxnLst>
                      <a:cxn ang="0">
                        <a:pos x="0" y="2"/>
                      </a:cxn>
                      <a:cxn ang="0">
                        <a:pos x="0" y="2"/>
                      </a:cxn>
                      <a:cxn ang="0">
                        <a:pos x="2" y="2"/>
                      </a:cxn>
                      <a:cxn ang="0">
                        <a:pos x="2" y="0"/>
                      </a:cxn>
                      <a:cxn ang="0">
                        <a:pos x="0" y="2"/>
                      </a:cxn>
                    </a:cxnLst>
                    <a:rect l="0" t="0" r="r" b="b"/>
                    <a:pathLst>
                      <a:path w="2" h="2">
                        <a:moveTo>
                          <a:pt x="0" y="2"/>
                        </a:moveTo>
                        <a:lnTo>
                          <a:pt x="0" y="2"/>
                        </a:lnTo>
                        <a:lnTo>
                          <a:pt x="2" y="2"/>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605" name="Rectangle 3149"/>
                  <p:cNvSpPr>
                    <a:spLocks noChangeArrowheads="1"/>
                  </p:cNvSpPr>
                  <p:nvPr/>
                </p:nvSpPr>
                <p:spPr bwMode="auto">
                  <a:xfrm>
                    <a:off x="3007" y="2240"/>
                    <a:ext cx="3" cy="47"/>
                  </a:xfrm>
                  <a:prstGeom prst="rect">
                    <a:avLst/>
                  </a:prstGeom>
                  <a:solidFill>
                    <a:srgbClr val="669900">
                      <a:alpha val="25000"/>
                    </a:srgbClr>
                  </a:solidFill>
                  <a:ln w="9525">
                    <a:noFill/>
                    <a:miter lim="800000"/>
                    <a:headEnd/>
                    <a:tailEnd/>
                  </a:ln>
                </p:spPr>
                <p:txBody>
                  <a:bodyPr/>
                  <a:lstStyle/>
                  <a:p>
                    <a:endParaRPr lang="es-SV"/>
                  </a:p>
                </p:txBody>
              </p:sp>
              <p:sp>
                <p:nvSpPr>
                  <p:cNvPr id="150606" name="Rectangle 3150"/>
                  <p:cNvSpPr>
                    <a:spLocks noChangeArrowheads="1"/>
                  </p:cNvSpPr>
                  <p:nvPr/>
                </p:nvSpPr>
                <p:spPr bwMode="auto">
                  <a:xfrm>
                    <a:off x="3007" y="2287"/>
                    <a:ext cx="3" cy="2"/>
                  </a:xfrm>
                  <a:prstGeom prst="rect">
                    <a:avLst/>
                  </a:prstGeom>
                  <a:solidFill>
                    <a:srgbClr val="669900">
                      <a:alpha val="25000"/>
                    </a:srgbClr>
                  </a:solidFill>
                  <a:ln w="9525">
                    <a:noFill/>
                    <a:miter lim="800000"/>
                    <a:headEnd/>
                    <a:tailEnd/>
                  </a:ln>
                </p:spPr>
                <p:txBody>
                  <a:bodyPr/>
                  <a:lstStyle/>
                  <a:p>
                    <a:endParaRPr lang="es-SV"/>
                  </a:p>
                </p:txBody>
              </p:sp>
              <p:sp>
                <p:nvSpPr>
                  <p:cNvPr id="150607" name="Rectangle 3151"/>
                  <p:cNvSpPr>
                    <a:spLocks noChangeArrowheads="1"/>
                  </p:cNvSpPr>
                  <p:nvPr/>
                </p:nvSpPr>
                <p:spPr bwMode="auto">
                  <a:xfrm>
                    <a:off x="3007" y="2289"/>
                    <a:ext cx="3" cy="5"/>
                  </a:xfrm>
                  <a:prstGeom prst="rect">
                    <a:avLst/>
                  </a:prstGeom>
                  <a:solidFill>
                    <a:srgbClr val="669900">
                      <a:alpha val="25000"/>
                    </a:srgbClr>
                  </a:solidFill>
                  <a:ln w="9525">
                    <a:noFill/>
                    <a:miter lim="800000"/>
                    <a:headEnd/>
                    <a:tailEnd/>
                  </a:ln>
                </p:spPr>
                <p:txBody>
                  <a:bodyPr/>
                  <a:lstStyle/>
                  <a:p>
                    <a:endParaRPr lang="es-SV"/>
                  </a:p>
                </p:txBody>
              </p:sp>
              <p:sp>
                <p:nvSpPr>
                  <p:cNvPr id="150608" name="Rectangle 3152"/>
                  <p:cNvSpPr>
                    <a:spLocks noChangeArrowheads="1"/>
                  </p:cNvSpPr>
                  <p:nvPr/>
                </p:nvSpPr>
                <p:spPr bwMode="auto">
                  <a:xfrm>
                    <a:off x="3007" y="2294"/>
                    <a:ext cx="3" cy="1"/>
                  </a:xfrm>
                  <a:prstGeom prst="rect">
                    <a:avLst/>
                  </a:prstGeom>
                  <a:solidFill>
                    <a:srgbClr val="669900">
                      <a:alpha val="25000"/>
                    </a:srgbClr>
                  </a:solidFill>
                  <a:ln w="9525">
                    <a:noFill/>
                    <a:miter lim="800000"/>
                    <a:headEnd/>
                    <a:tailEnd/>
                  </a:ln>
                </p:spPr>
                <p:txBody>
                  <a:bodyPr/>
                  <a:lstStyle/>
                  <a:p>
                    <a:endParaRPr lang="es-SV"/>
                  </a:p>
                </p:txBody>
              </p:sp>
              <p:sp>
                <p:nvSpPr>
                  <p:cNvPr id="150609" name="Rectangle 3153"/>
                  <p:cNvSpPr>
                    <a:spLocks noChangeArrowheads="1"/>
                  </p:cNvSpPr>
                  <p:nvPr/>
                </p:nvSpPr>
                <p:spPr bwMode="auto">
                  <a:xfrm>
                    <a:off x="3007" y="2297"/>
                    <a:ext cx="3" cy="9"/>
                  </a:xfrm>
                  <a:prstGeom prst="rect">
                    <a:avLst/>
                  </a:prstGeom>
                  <a:solidFill>
                    <a:srgbClr val="669900">
                      <a:alpha val="25000"/>
                    </a:srgbClr>
                  </a:solidFill>
                  <a:ln w="9525">
                    <a:noFill/>
                    <a:miter lim="800000"/>
                    <a:headEnd/>
                    <a:tailEnd/>
                  </a:ln>
                </p:spPr>
                <p:txBody>
                  <a:bodyPr/>
                  <a:lstStyle/>
                  <a:p>
                    <a:endParaRPr lang="es-SV"/>
                  </a:p>
                </p:txBody>
              </p:sp>
              <p:sp>
                <p:nvSpPr>
                  <p:cNvPr id="150610" name="Rectangle 3154"/>
                  <p:cNvSpPr>
                    <a:spLocks noChangeArrowheads="1"/>
                  </p:cNvSpPr>
                  <p:nvPr/>
                </p:nvSpPr>
                <p:spPr bwMode="auto">
                  <a:xfrm>
                    <a:off x="3010" y="2240"/>
                    <a:ext cx="2" cy="69"/>
                  </a:xfrm>
                  <a:prstGeom prst="rect">
                    <a:avLst/>
                  </a:prstGeom>
                  <a:solidFill>
                    <a:srgbClr val="669900">
                      <a:alpha val="25000"/>
                    </a:srgbClr>
                  </a:solidFill>
                  <a:ln w="9525">
                    <a:noFill/>
                    <a:miter lim="800000"/>
                    <a:headEnd/>
                    <a:tailEnd/>
                  </a:ln>
                </p:spPr>
                <p:txBody>
                  <a:bodyPr/>
                  <a:lstStyle/>
                  <a:p>
                    <a:endParaRPr lang="es-SV"/>
                  </a:p>
                </p:txBody>
              </p:sp>
              <p:sp>
                <p:nvSpPr>
                  <p:cNvPr id="150611" name="Rectangle 3155"/>
                  <p:cNvSpPr>
                    <a:spLocks noChangeArrowheads="1"/>
                  </p:cNvSpPr>
                  <p:nvPr/>
                </p:nvSpPr>
                <p:spPr bwMode="auto">
                  <a:xfrm>
                    <a:off x="3012" y="2240"/>
                    <a:ext cx="3" cy="3"/>
                  </a:xfrm>
                  <a:prstGeom prst="rect">
                    <a:avLst/>
                  </a:prstGeom>
                  <a:solidFill>
                    <a:srgbClr val="669900">
                      <a:alpha val="25000"/>
                    </a:srgbClr>
                  </a:solidFill>
                  <a:ln w="9525">
                    <a:noFill/>
                    <a:miter lim="800000"/>
                    <a:headEnd/>
                    <a:tailEnd/>
                  </a:ln>
                </p:spPr>
                <p:txBody>
                  <a:bodyPr/>
                  <a:lstStyle/>
                  <a:p>
                    <a:endParaRPr lang="es-SV"/>
                  </a:p>
                </p:txBody>
              </p:sp>
              <p:sp>
                <p:nvSpPr>
                  <p:cNvPr id="150612" name="Rectangle 3156"/>
                  <p:cNvSpPr>
                    <a:spLocks noChangeArrowheads="1"/>
                  </p:cNvSpPr>
                  <p:nvPr/>
                </p:nvSpPr>
                <p:spPr bwMode="auto">
                  <a:xfrm>
                    <a:off x="3012" y="2243"/>
                    <a:ext cx="3" cy="73"/>
                  </a:xfrm>
                  <a:prstGeom prst="rect">
                    <a:avLst/>
                  </a:prstGeom>
                  <a:solidFill>
                    <a:srgbClr val="669900">
                      <a:alpha val="25000"/>
                    </a:srgbClr>
                  </a:solidFill>
                  <a:ln w="9525">
                    <a:noFill/>
                    <a:miter lim="800000"/>
                    <a:headEnd/>
                    <a:tailEnd/>
                  </a:ln>
                </p:spPr>
                <p:txBody>
                  <a:bodyPr/>
                  <a:lstStyle/>
                  <a:p>
                    <a:endParaRPr lang="es-SV"/>
                  </a:p>
                </p:txBody>
              </p:sp>
              <p:sp>
                <p:nvSpPr>
                  <p:cNvPr id="150613" name="Rectangle 3157"/>
                  <p:cNvSpPr>
                    <a:spLocks noChangeArrowheads="1"/>
                  </p:cNvSpPr>
                  <p:nvPr/>
                </p:nvSpPr>
                <p:spPr bwMode="auto">
                  <a:xfrm>
                    <a:off x="3015" y="2240"/>
                    <a:ext cx="2" cy="3"/>
                  </a:xfrm>
                  <a:prstGeom prst="rect">
                    <a:avLst/>
                  </a:prstGeom>
                  <a:solidFill>
                    <a:srgbClr val="669900">
                      <a:alpha val="25000"/>
                    </a:srgbClr>
                  </a:solidFill>
                  <a:ln w="9525">
                    <a:noFill/>
                    <a:miter lim="800000"/>
                    <a:headEnd/>
                    <a:tailEnd/>
                  </a:ln>
                </p:spPr>
                <p:txBody>
                  <a:bodyPr/>
                  <a:lstStyle/>
                  <a:p>
                    <a:endParaRPr lang="es-SV"/>
                  </a:p>
                </p:txBody>
              </p:sp>
              <p:sp>
                <p:nvSpPr>
                  <p:cNvPr id="150614" name="Rectangle 3158"/>
                  <p:cNvSpPr>
                    <a:spLocks noChangeArrowheads="1"/>
                  </p:cNvSpPr>
                  <p:nvPr/>
                </p:nvSpPr>
                <p:spPr bwMode="auto">
                  <a:xfrm>
                    <a:off x="3017" y="2245"/>
                    <a:ext cx="3" cy="1"/>
                  </a:xfrm>
                  <a:prstGeom prst="rect">
                    <a:avLst/>
                  </a:prstGeom>
                  <a:solidFill>
                    <a:srgbClr val="669900">
                      <a:alpha val="25000"/>
                    </a:srgbClr>
                  </a:solidFill>
                  <a:ln w="9525">
                    <a:noFill/>
                    <a:miter lim="800000"/>
                    <a:headEnd/>
                    <a:tailEnd/>
                  </a:ln>
                </p:spPr>
                <p:txBody>
                  <a:bodyPr/>
                  <a:lstStyle/>
                  <a:p>
                    <a:endParaRPr lang="es-SV"/>
                  </a:p>
                </p:txBody>
              </p:sp>
              <p:sp>
                <p:nvSpPr>
                  <p:cNvPr id="150615" name="Rectangle 3159"/>
                  <p:cNvSpPr>
                    <a:spLocks noChangeArrowheads="1"/>
                  </p:cNvSpPr>
                  <p:nvPr/>
                </p:nvSpPr>
                <p:spPr bwMode="auto">
                  <a:xfrm>
                    <a:off x="3015" y="2250"/>
                    <a:ext cx="2" cy="66"/>
                  </a:xfrm>
                  <a:prstGeom prst="rect">
                    <a:avLst/>
                  </a:prstGeom>
                  <a:solidFill>
                    <a:srgbClr val="669900">
                      <a:alpha val="25000"/>
                    </a:srgbClr>
                  </a:solidFill>
                  <a:ln w="9525">
                    <a:noFill/>
                    <a:miter lim="800000"/>
                    <a:headEnd/>
                    <a:tailEnd/>
                  </a:ln>
                </p:spPr>
                <p:txBody>
                  <a:bodyPr/>
                  <a:lstStyle/>
                  <a:p>
                    <a:endParaRPr lang="es-SV"/>
                  </a:p>
                </p:txBody>
              </p:sp>
              <p:sp>
                <p:nvSpPr>
                  <p:cNvPr id="150616" name="Rectangle 3160"/>
                  <p:cNvSpPr>
                    <a:spLocks noChangeArrowheads="1"/>
                  </p:cNvSpPr>
                  <p:nvPr/>
                </p:nvSpPr>
                <p:spPr bwMode="auto">
                  <a:xfrm>
                    <a:off x="3017" y="2245"/>
                    <a:ext cx="3" cy="71"/>
                  </a:xfrm>
                  <a:prstGeom prst="rect">
                    <a:avLst/>
                  </a:prstGeom>
                  <a:solidFill>
                    <a:srgbClr val="669900">
                      <a:alpha val="25000"/>
                    </a:srgbClr>
                  </a:solidFill>
                  <a:ln w="9525">
                    <a:noFill/>
                    <a:miter lim="800000"/>
                    <a:headEnd/>
                    <a:tailEnd/>
                  </a:ln>
                </p:spPr>
                <p:txBody>
                  <a:bodyPr/>
                  <a:lstStyle/>
                  <a:p>
                    <a:endParaRPr lang="es-SV"/>
                  </a:p>
                </p:txBody>
              </p:sp>
              <p:sp>
                <p:nvSpPr>
                  <p:cNvPr id="150617" name="Rectangle 3161"/>
                  <p:cNvSpPr>
                    <a:spLocks noChangeArrowheads="1"/>
                  </p:cNvSpPr>
                  <p:nvPr/>
                </p:nvSpPr>
                <p:spPr bwMode="auto">
                  <a:xfrm>
                    <a:off x="3020" y="2243"/>
                    <a:ext cx="2" cy="73"/>
                  </a:xfrm>
                  <a:prstGeom prst="rect">
                    <a:avLst/>
                  </a:prstGeom>
                  <a:solidFill>
                    <a:srgbClr val="669900">
                      <a:alpha val="25000"/>
                    </a:srgbClr>
                  </a:solidFill>
                  <a:ln w="9525">
                    <a:noFill/>
                    <a:miter lim="800000"/>
                    <a:headEnd/>
                    <a:tailEnd/>
                  </a:ln>
                </p:spPr>
                <p:txBody>
                  <a:bodyPr/>
                  <a:lstStyle/>
                  <a:p>
                    <a:endParaRPr lang="es-SV"/>
                  </a:p>
                </p:txBody>
              </p:sp>
              <p:sp>
                <p:nvSpPr>
                  <p:cNvPr id="150618" name="Rectangle 3162"/>
                  <p:cNvSpPr>
                    <a:spLocks noChangeArrowheads="1"/>
                  </p:cNvSpPr>
                  <p:nvPr/>
                </p:nvSpPr>
                <p:spPr bwMode="auto">
                  <a:xfrm>
                    <a:off x="3022" y="2243"/>
                    <a:ext cx="3" cy="73"/>
                  </a:xfrm>
                  <a:prstGeom prst="rect">
                    <a:avLst/>
                  </a:prstGeom>
                  <a:solidFill>
                    <a:srgbClr val="669900">
                      <a:alpha val="25000"/>
                    </a:srgbClr>
                  </a:solidFill>
                  <a:ln w="9525">
                    <a:noFill/>
                    <a:miter lim="800000"/>
                    <a:headEnd/>
                    <a:tailEnd/>
                  </a:ln>
                </p:spPr>
                <p:txBody>
                  <a:bodyPr/>
                  <a:lstStyle/>
                  <a:p>
                    <a:endParaRPr lang="es-SV"/>
                  </a:p>
                </p:txBody>
              </p:sp>
              <p:sp>
                <p:nvSpPr>
                  <p:cNvPr id="150619" name="Rectangle 3163"/>
                  <p:cNvSpPr>
                    <a:spLocks noChangeArrowheads="1"/>
                  </p:cNvSpPr>
                  <p:nvPr/>
                </p:nvSpPr>
                <p:spPr bwMode="auto">
                  <a:xfrm>
                    <a:off x="3025" y="2245"/>
                    <a:ext cx="2" cy="71"/>
                  </a:xfrm>
                  <a:prstGeom prst="rect">
                    <a:avLst/>
                  </a:prstGeom>
                  <a:solidFill>
                    <a:srgbClr val="669900">
                      <a:alpha val="25000"/>
                    </a:srgbClr>
                  </a:solidFill>
                  <a:ln w="9525">
                    <a:noFill/>
                    <a:miter lim="800000"/>
                    <a:headEnd/>
                    <a:tailEnd/>
                  </a:ln>
                </p:spPr>
                <p:txBody>
                  <a:bodyPr/>
                  <a:lstStyle/>
                  <a:p>
                    <a:endParaRPr lang="es-SV"/>
                  </a:p>
                </p:txBody>
              </p:sp>
              <p:sp>
                <p:nvSpPr>
                  <p:cNvPr id="150620" name="Rectangle 3164"/>
                  <p:cNvSpPr>
                    <a:spLocks noChangeArrowheads="1"/>
                  </p:cNvSpPr>
                  <p:nvPr/>
                </p:nvSpPr>
                <p:spPr bwMode="auto">
                  <a:xfrm>
                    <a:off x="3029" y="2236"/>
                    <a:ext cx="3" cy="4"/>
                  </a:xfrm>
                  <a:prstGeom prst="rect">
                    <a:avLst/>
                  </a:prstGeom>
                  <a:solidFill>
                    <a:srgbClr val="669900">
                      <a:alpha val="25000"/>
                    </a:srgbClr>
                  </a:solidFill>
                  <a:ln w="9525">
                    <a:noFill/>
                    <a:miter lim="800000"/>
                    <a:headEnd/>
                    <a:tailEnd/>
                  </a:ln>
                </p:spPr>
                <p:txBody>
                  <a:bodyPr/>
                  <a:lstStyle/>
                  <a:p>
                    <a:endParaRPr lang="es-SV"/>
                  </a:p>
                </p:txBody>
              </p:sp>
              <p:sp>
                <p:nvSpPr>
                  <p:cNvPr id="150621" name="Rectangle 3165"/>
                  <p:cNvSpPr>
                    <a:spLocks noChangeArrowheads="1"/>
                  </p:cNvSpPr>
                  <p:nvPr/>
                </p:nvSpPr>
                <p:spPr bwMode="auto">
                  <a:xfrm>
                    <a:off x="3027" y="2248"/>
                    <a:ext cx="2" cy="68"/>
                  </a:xfrm>
                  <a:prstGeom prst="rect">
                    <a:avLst/>
                  </a:prstGeom>
                  <a:solidFill>
                    <a:srgbClr val="669900">
                      <a:alpha val="25000"/>
                    </a:srgbClr>
                  </a:solidFill>
                  <a:ln w="9525">
                    <a:noFill/>
                    <a:miter lim="800000"/>
                    <a:headEnd/>
                    <a:tailEnd/>
                  </a:ln>
                </p:spPr>
                <p:txBody>
                  <a:bodyPr/>
                  <a:lstStyle/>
                  <a:p>
                    <a:endParaRPr lang="es-SV"/>
                  </a:p>
                </p:txBody>
              </p:sp>
              <p:sp>
                <p:nvSpPr>
                  <p:cNvPr id="150622" name="Rectangle 3166"/>
                  <p:cNvSpPr>
                    <a:spLocks noChangeArrowheads="1"/>
                  </p:cNvSpPr>
                  <p:nvPr/>
                </p:nvSpPr>
                <p:spPr bwMode="auto">
                  <a:xfrm>
                    <a:off x="3032" y="2236"/>
                    <a:ext cx="2" cy="7"/>
                  </a:xfrm>
                  <a:prstGeom prst="rect">
                    <a:avLst/>
                  </a:prstGeom>
                  <a:solidFill>
                    <a:srgbClr val="669900">
                      <a:alpha val="25000"/>
                    </a:srgbClr>
                  </a:solidFill>
                  <a:ln w="9525">
                    <a:noFill/>
                    <a:miter lim="800000"/>
                    <a:headEnd/>
                    <a:tailEnd/>
                  </a:ln>
                </p:spPr>
                <p:txBody>
                  <a:bodyPr/>
                  <a:lstStyle/>
                  <a:p>
                    <a:endParaRPr lang="es-SV"/>
                  </a:p>
                </p:txBody>
              </p:sp>
              <p:sp>
                <p:nvSpPr>
                  <p:cNvPr id="150623" name="Rectangle 3167"/>
                  <p:cNvSpPr>
                    <a:spLocks noChangeArrowheads="1"/>
                  </p:cNvSpPr>
                  <p:nvPr/>
                </p:nvSpPr>
                <p:spPr bwMode="auto">
                  <a:xfrm>
                    <a:off x="3029" y="2240"/>
                    <a:ext cx="3" cy="76"/>
                  </a:xfrm>
                  <a:prstGeom prst="rect">
                    <a:avLst/>
                  </a:prstGeom>
                  <a:solidFill>
                    <a:srgbClr val="669900">
                      <a:alpha val="25000"/>
                    </a:srgbClr>
                  </a:solidFill>
                  <a:ln w="9525">
                    <a:noFill/>
                    <a:miter lim="800000"/>
                    <a:headEnd/>
                    <a:tailEnd/>
                  </a:ln>
                </p:spPr>
                <p:txBody>
                  <a:bodyPr/>
                  <a:lstStyle/>
                  <a:p>
                    <a:endParaRPr lang="es-SV"/>
                  </a:p>
                </p:txBody>
              </p:sp>
              <p:sp>
                <p:nvSpPr>
                  <p:cNvPr id="150624" name="Rectangle 3168"/>
                  <p:cNvSpPr>
                    <a:spLocks noChangeArrowheads="1"/>
                  </p:cNvSpPr>
                  <p:nvPr/>
                </p:nvSpPr>
                <p:spPr bwMode="auto">
                  <a:xfrm>
                    <a:off x="3034" y="2236"/>
                    <a:ext cx="3" cy="4"/>
                  </a:xfrm>
                  <a:prstGeom prst="rect">
                    <a:avLst/>
                  </a:prstGeom>
                  <a:solidFill>
                    <a:srgbClr val="669900">
                      <a:alpha val="25000"/>
                    </a:srgbClr>
                  </a:solidFill>
                  <a:ln w="9525">
                    <a:noFill/>
                    <a:miter lim="800000"/>
                    <a:headEnd/>
                    <a:tailEnd/>
                  </a:ln>
                </p:spPr>
                <p:txBody>
                  <a:bodyPr/>
                  <a:lstStyle/>
                  <a:p>
                    <a:endParaRPr lang="es-SV"/>
                  </a:p>
                </p:txBody>
              </p:sp>
              <p:sp>
                <p:nvSpPr>
                  <p:cNvPr id="150625" name="Rectangle 3169"/>
                  <p:cNvSpPr>
                    <a:spLocks noChangeArrowheads="1"/>
                  </p:cNvSpPr>
                  <p:nvPr/>
                </p:nvSpPr>
                <p:spPr bwMode="auto">
                  <a:xfrm>
                    <a:off x="3034" y="2243"/>
                    <a:ext cx="3" cy="1"/>
                  </a:xfrm>
                  <a:prstGeom prst="rect">
                    <a:avLst/>
                  </a:prstGeom>
                  <a:solidFill>
                    <a:srgbClr val="669900">
                      <a:alpha val="25000"/>
                    </a:srgbClr>
                  </a:solidFill>
                  <a:ln w="9525">
                    <a:noFill/>
                    <a:miter lim="800000"/>
                    <a:headEnd/>
                    <a:tailEnd/>
                  </a:ln>
                </p:spPr>
                <p:txBody>
                  <a:bodyPr/>
                  <a:lstStyle/>
                  <a:p>
                    <a:endParaRPr lang="es-SV"/>
                  </a:p>
                </p:txBody>
              </p:sp>
              <p:sp>
                <p:nvSpPr>
                  <p:cNvPr id="150626" name="Rectangle 3170"/>
                  <p:cNvSpPr>
                    <a:spLocks noChangeArrowheads="1"/>
                  </p:cNvSpPr>
                  <p:nvPr/>
                </p:nvSpPr>
                <p:spPr bwMode="auto">
                  <a:xfrm>
                    <a:off x="3034" y="2245"/>
                    <a:ext cx="3" cy="3"/>
                  </a:xfrm>
                  <a:prstGeom prst="rect">
                    <a:avLst/>
                  </a:prstGeom>
                  <a:solidFill>
                    <a:srgbClr val="669900">
                      <a:alpha val="25000"/>
                    </a:srgbClr>
                  </a:solidFill>
                  <a:ln w="9525">
                    <a:noFill/>
                    <a:miter lim="800000"/>
                    <a:headEnd/>
                    <a:tailEnd/>
                  </a:ln>
                </p:spPr>
                <p:txBody>
                  <a:bodyPr/>
                  <a:lstStyle/>
                  <a:p>
                    <a:endParaRPr lang="es-SV"/>
                  </a:p>
                </p:txBody>
              </p:sp>
              <p:sp>
                <p:nvSpPr>
                  <p:cNvPr id="150627" name="Rectangle 3171"/>
                  <p:cNvSpPr>
                    <a:spLocks noChangeArrowheads="1"/>
                  </p:cNvSpPr>
                  <p:nvPr/>
                </p:nvSpPr>
                <p:spPr bwMode="auto">
                  <a:xfrm>
                    <a:off x="3034" y="2250"/>
                    <a:ext cx="3" cy="3"/>
                  </a:xfrm>
                  <a:prstGeom prst="rect">
                    <a:avLst/>
                  </a:prstGeom>
                  <a:solidFill>
                    <a:srgbClr val="669900">
                      <a:alpha val="25000"/>
                    </a:srgbClr>
                  </a:solidFill>
                  <a:ln w="9525">
                    <a:noFill/>
                    <a:miter lim="800000"/>
                    <a:headEnd/>
                    <a:tailEnd/>
                  </a:ln>
                </p:spPr>
                <p:txBody>
                  <a:bodyPr/>
                  <a:lstStyle/>
                  <a:p>
                    <a:endParaRPr lang="es-SV"/>
                  </a:p>
                </p:txBody>
              </p:sp>
              <p:sp>
                <p:nvSpPr>
                  <p:cNvPr id="150628" name="Rectangle 3172"/>
                  <p:cNvSpPr>
                    <a:spLocks noChangeArrowheads="1"/>
                  </p:cNvSpPr>
                  <p:nvPr/>
                </p:nvSpPr>
                <p:spPr bwMode="auto">
                  <a:xfrm>
                    <a:off x="3032" y="2248"/>
                    <a:ext cx="2" cy="68"/>
                  </a:xfrm>
                  <a:prstGeom prst="rect">
                    <a:avLst/>
                  </a:prstGeom>
                  <a:solidFill>
                    <a:srgbClr val="669900">
                      <a:alpha val="25000"/>
                    </a:srgbClr>
                  </a:solidFill>
                  <a:ln w="9525">
                    <a:noFill/>
                    <a:miter lim="800000"/>
                    <a:headEnd/>
                    <a:tailEnd/>
                  </a:ln>
                </p:spPr>
                <p:txBody>
                  <a:bodyPr/>
                  <a:lstStyle/>
                  <a:p>
                    <a:endParaRPr lang="es-SV"/>
                  </a:p>
                </p:txBody>
              </p:sp>
              <p:sp>
                <p:nvSpPr>
                  <p:cNvPr id="150629" name="Rectangle 3173"/>
                  <p:cNvSpPr>
                    <a:spLocks noChangeArrowheads="1"/>
                  </p:cNvSpPr>
                  <p:nvPr/>
                </p:nvSpPr>
                <p:spPr bwMode="auto">
                  <a:xfrm>
                    <a:off x="3037" y="2245"/>
                    <a:ext cx="2" cy="5"/>
                  </a:xfrm>
                  <a:prstGeom prst="rect">
                    <a:avLst/>
                  </a:prstGeom>
                  <a:solidFill>
                    <a:srgbClr val="669900">
                      <a:alpha val="25000"/>
                    </a:srgbClr>
                  </a:solidFill>
                  <a:ln w="9525">
                    <a:noFill/>
                    <a:miter lim="800000"/>
                    <a:headEnd/>
                    <a:tailEnd/>
                  </a:ln>
                </p:spPr>
                <p:txBody>
                  <a:bodyPr/>
                  <a:lstStyle/>
                  <a:p>
                    <a:endParaRPr lang="es-SV"/>
                  </a:p>
                </p:txBody>
              </p:sp>
              <p:sp>
                <p:nvSpPr>
                  <p:cNvPr id="150630" name="Rectangle 3174"/>
                  <p:cNvSpPr>
                    <a:spLocks noChangeArrowheads="1"/>
                  </p:cNvSpPr>
                  <p:nvPr/>
                </p:nvSpPr>
                <p:spPr bwMode="auto">
                  <a:xfrm>
                    <a:off x="3034" y="2255"/>
                    <a:ext cx="3" cy="61"/>
                  </a:xfrm>
                  <a:prstGeom prst="rect">
                    <a:avLst/>
                  </a:prstGeom>
                  <a:solidFill>
                    <a:srgbClr val="669900">
                      <a:alpha val="25000"/>
                    </a:srgbClr>
                  </a:solidFill>
                  <a:ln w="9525">
                    <a:noFill/>
                    <a:miter lim="800000"/>
                    <a:headEnd/>
                    <a:tailEnd/>
                  </a:ln>
                </p:spPr>
                <p:txBody>
                  <a:bodyPr/>
                  <a:lstStyle/>
                  <a:p>
                    <a:endParaRPr lang="es-SV"/>
                  </a:p>
                </p:txBody>
              </p:sp>
              <p:sp>
                <p:nvSpPr>
                  <p:cNvPr id="150631" name="Rectangle 3175"/>
                  <p:cNvSpPr>
                    <a:spLocks noChangeArrowheads="1"/>
                  </p:cNvSpPr>
                  <p:nvPr/>
                </p:nvSpPr>
                <p:spPr bwMode="auto">
                  <a:xfrm>
                    <a:off x="3039" y="2236"/>
                    <a:ext cx="3" cy="2"/>
                  </a:xfrm>
                  <a:prstGeom prst="rect">
                    <a:avLst/>
                  </a:prstGeom>
                  <a:solidFill>
                    <a:srgbClr val="669900">
                      <a:alpha val="25000"/>
                    </a:srgbClr>
                  </a:solidFill>
                  <a:ln w="9525">
                    <a:noFill/>
                    <a:miter lim="800000"/>
                    <a:headEnd/>
                    <a:tailEnd/>
                  </a:ln>
                </p:spPr>
                <p:txBody>
                  <a:bodyPr/>
                  <a:lstStyle/>
                  <a:p>
                    <a:endParaRPr lang="es-SV"/>
                  </a:p>
                </p:txBody>
              </p:sp>
              <p:sp>
                <p:nvSpPr>
                  <p:cNvPr id="150632" name="Rectangle 3176"/>
                  <p:cNvSpPr>
                    <a:spLocks noChangeArrowheads="1"/>
                  </p:cNvSpPr>
                  <p:nvPr/>
                </p:nvSpPr>
                <p:spPr bwMode="auto">
                  <a:xfrm>
                    <a:off x="3037" y="2253"/>
                    <a:ext cx="2" cy="63"/>
                  </a:xfrm>
                  <a:prstGeom prst="rect">
                    <a:avLst/>
                  </a:prstGeom>
                  <a:solidFill>
                    <a:srgbClr val="669900">
                      <a:alpha val="25000"/>
                    </a:srgbClr>
                  </a:solidFill>
                  <a:ln w="9525">
                    <a:noFill/>
                    <a:miter lim="800000"/>
                    <a:headEnd/>
                    <a:tailEnd/>
                  </a:ln>
                </p:spPr>
                <p:txBody>
                  <a:bodyPr/>
                  <a:lstStyle/>
                  <a:p>
                    <a:endParaRPr lang="es-SV"/>
                  </a:p>
                </p:txBody>
              </p:sp>
              <p:sp>
                <p:nvSpPr>
                  <p:cNvPr id="150633" name="Freeform 3177"/>
                  <p:cNvSpPr>
                    <a:spLocks/>
                  </p:cNvSpPr>
                  <p:nvPr/>
                </p:nvSpPr>
                <p:spPr bwMode="auto">
                  <a:xfrm>
                    <a:off x="3039" y="2238"/>
                    <a:ext cx="3" cy="78"/>
                  </a:xfrm>
                  <a:custGeom>
                    <a:avLst/>
                    <a:gdLst/>
                    <a:ahLst/>
                    <a:cxnLst>
                      <a:cxn ang="0">
                        <a:pos x="0" y="2"/>
                      </a:cxn>
                      <a:cxn ang="0">
                        <a:pos x="0" y="78"/>
                      </a:cxn>
                      <a:cxn ang="0">
                        <a:pos x="3" y="78"/>
                      </a:cxn>
                      <a:cxn ang="0">
                        <a:pos x="3" y="0"/>
                      </a:cxn>
                      <a:cxn ang="0">
                        <a:pos x="0" y="2"/>
                      </a:cxn>
                    </a:cxnLst>
                    <a:rect l="0" t="0" r="r" b="b"/>
                    <a:pathLst>
                      <a:path w="3" h="78">
                        <a:moveTo>
                          <a:pt x="0" y="2"/>
                        </a:moveTo>
                        <a:lnTo>
                          <a:pt x="0" y="78"/>
                        </a:lnTo>
                        <a:lnTo>
                          <a:pt x="3" y="78"/>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634" name="Rectangle 3178"/>
                  <p:cNvSpPr>
                    <a:spLocks noChangeArrowheads="1"/>
                  </p:cNvSpPr>
                  <p:nvPr/>
                </p:nvSpPr>
                <p:spPr bwMode="auto">
                  <a:xfrm>
                    <a:off x="3042" y="2236"/>
                    <a:ext cx="2" cy="80"/>
                  </a:xfrm>
                  <a:prstGeom prst="rect">
                    <a:avLst/>
                  </a:prstGeom>
                  <a:solidFill>
                    <a:srgbClr val="669900">
                      <a:alpha val="25000"/>
                    </a:srgbClr>
                  </a:solidFill>
                  <a:ln w="9525">
                    <a:noFill/>
                    <a:miter lim="800000"/>
                    <a:headEnd/>
                    <a:tailEnd/>
                  </a:ln>
                </p:spPr>
                <p:txBody>
                  <a:bodyPr/>
                  <a:lstStyle/>
                  <a:p>
                    <a:endParaRPr lang="es-SV"/>
                  </a:p>
                </p:txBody>
              </p:sp>
              <p:sp>
                <p:nvSpPr>
                  <p:cNvPr id="150635" name="Rectangle 3179"/>
                  <p:cNvSpPr>
                    <a:spLocks noChangeArrowheads="1"/>
                  </p:cNvSpPr>
                  <p:nvPr/>
                </p:nvSpPr>
                <p:spPr bwMode="auto">
                  <a:xfrm>
                    <a:off x="3044" y="2236"/>
                    <a:ext cx="3" cy="80"/>
                  </a:xfrm>
                  <a:prstGeom prst="rect">
                    <a:avLst/>
                  </a:prstGeom>
                  <a:solidFill>
                    <a:srgbClr val="669900">
                      <a:alpha val="25000"/>
                    </a:srgbClr>
                  </a:solidFill>
                  <a:ln w="9525">
                    <a:noFill/>
                    <a:miter lim="800000"/>
                    <a:headEnd/>
                    <a:tailEnd/>
                  </a:ln>
                </p:spPr>
                <p:txBody>
                  <a:bodyPr/>
                  <a:lstStyle/>
                  <a:p>
                    <a:endParaRPr lang="es-SV"/>
                  </a:p>
                </p:txBody>
              </p:sp>
              <p:sp>
                <p:nvSpPr>
                  <p:cNvPr id="150636" name="Rectangle 3180"/>
                  <p:cNvSpPr>
                    <a:spLocks noChangeArrowheads="1"/>
                  </p:cNvSpPr>
                  <p:nvPr/>
                </p:nvSpPr>
                <p:spPr bwMode="auto">
                  <a:xfrm>
                    <a:off x="3047" y="2236"/>
                    <a:ext cx="2" cy="80"/>
                  </a:xfrm>
                  <a:prstGeom prst="rect">
                    <a:avLst/>
                  </a:prstGeom>
                  <a:solidFill>
                    <a:srgbClr val="669900">
                      <a:alpha val="25000"/>
                    </a:srgbClr>
                  </a:solidFill>
                  <a:ln w="9525">
                    <a:noFill/>
                    <a:miter lim="800000"/>
                    <a:headEnd/>
                    <a:tailEnd/>
                  </a:ln>
                </p:spPr>
                <p:txBody>
                  <a:bodyPr/>
                  <a:lstStyle/>
                  <a:p>
                    <a:endParaRPr lang="es-SV"/>
                  </a:p>
                </p:txBody>
              </p:sp>
              <p:sp>
                <p:nvSpPr>
                  <p:cNvPr id="150637" name="Rectangle 3181"/>
                  <p:cNvSpPr>
                    <a:spLocks noChangeArrowheads="1"/>
                  </p:cNvSpPr>
                  <p:nvPr/>
                </p:nvSpPr>
                <p:spPr bwMode="auto">
                  <a:xfrm>
                    <a:off x="3049" y="2238"/>
                    <a:ext cx="2" cy="78"/>
                  </a:xfrm>
                  <a:prstGeom prst="rect">
                    <a:avLst/>
                  </a:prstGeom>
                  <a:solidFill>
                    <a:srgbClr val="669900">
                      <a:alpha val="25000"/>
                    </a:srgbClr>
                  </a:solidFill>
                  <a:ln w="9525">
                    <a:noFill/>
                    <a:miter lim="800000"/>
                    <a:headEnd/>
                    <a:tailEnd/>
                  </a:ln>
                </p:spPr>
                <p:txBody>
                  <a:bodyPr/>
                  <a:lstStyle/>
                  <a:p>
                    <a:endParaRPr lang="es-SV"/>
                  </a:p>
                </p:txBody>
              </p:sp>
              <p:sp>
                <p:nvSpPr>
                  <p:cNvPr id="150638" name="Rectangle 3182"/>
                  <p:cNvSpPr>
                    <a:spLocks noChangeArrowheads="1"/>
                  </p:cNvSpPr>
                  <p:nvPr/>
                </p:nvSpPr>
                <p:spPr bwMode="auto">
                  <a:xfrm>
                    <a:off x="3054" y="2236"/>
                    <a:ext cx="2" cy="1"/>
                  </a:xfrm>
                  <a:prstGeom prst="rect">
                    <a:avLst/>
                  </a:prstGeom>
                  <a:solidFill>
                    <a:srgbClr val="669900">
                      <a:alpha val="25000"/>
                    </a:srgbClr>
                  </a:solidFill>
                  <a:ln w="9525">
                    <a:noFill/>
                    <a:miter lim="800000"/>
                    <a:headEnd/>
                    <a:tailEnd/>
                  </a:ln>
                </p:spPr>
                <p:txBody>
                  <a:bodyPr/>
                  <a:lstStyle/>
                  <a:p>
                    <a:endParaRPr lang="es-SV"/>
                  </a:p>
                </p:txBody>
              </p:sp>
              <p:sp>
                <p:nvSpPr>
                  <p:cNvPr id="150639" name="Rectangle 3183"/>
                  <p:cNvSpPr>
                    <a:spLocks noChangeArrowheads="1"/>
                  </p:cNvSpPr>
                  <p:nvPr/>
                </p:nvSpPr>
                <p:spPr bwMode="auto">
                  <a:xfrm>
                    <a:off x="3051" y="2240"/>
                    <a:ext cx="3" cy="76"/>
                  </a:xfrm>
                  <a:prstGeom prst="rect">
                    <a:avLst/>
                  </a:prstGeom>
                  <a:solidFill>
                    <a:srgbClr val="669900">
                      <a:alpha val="25000"/>
                    </a:srgbClr>
                  </a:solidFill>
                  <a:ln w="9525">
                    <a:noFill/>
                    <a:miter lim="800000"/>
                    <a:headEnd/>
                    <a:tailEnd/>
                  </a:ln>
                </p:spPr>
                <p:txBody>
                  <a:bodyPr/>
                  <a:lstStyle/>
                  <a:p>
                    <a:endParaRPr lang="es-SV"/>
                  </a:p>
                </p:txBody>
              </p:sp>
              <p:sp>
                <p:nvSpPr>
                  <p:cNvPr id="150640" name="Rectangle 3184"/>
                  <p:cNvSpPr>
                    <a:spLocks noChangeArrowheads="1"/>
                  </p:cNvSpPr>
                  <p:nvPr/>
                </p:nvSpPr>
                <p:spPr bwMode="auto">
                  <a:xfrm>
                    <a:off x="3056" y="2233"/>
                    <a:ext cx="3" cy="3"/>
                  </a:xfrm>
                  <a:prstGeom prst="rect">
                    <a:avLst/>
                  </a:prstGeom>
                  <a:solidFill>
                    <a:srgbClr val="669900">
                      <a:alpha val="25000"/>
                    </a:srgbClr>
                  </a:solidFill>
                  <a:ln w="9525">
                    <a:noFill/>
                    <a:miter lim="800000"/>
                    <a:headEnd/>
                    <a:tailEnd/>
                  </a:ln>
                </p:spPr>
                <p:txBody>
                  <a:bodyPr/>
                  <a:lstStyle/>
                  <a:p>
                    <a:endParaRPr lang="es-SV"/>
                  </a:p>
                </p:txBody>
              </p:sp>
              <p:sp>
                <p:nvSpPr>
                  <p:cNvPr id="150641" name="Rectangle 3185"/>
                  <p:cNvSpPr>
                    <a:spLocks noChangeArrowheads="1"/>
                  </p:cNvSpPr>
                  <p:nvPr/>
                </p:nvSpPr>
                <p:spPr bwMode="auto">
                  <a:xfrm>
                    <a:off x="3054" y="2240"/>
                    <a:ext cx="2" cy="76"/>
                  </a:xfrm>
                  <a:prstGeom prst="rect">
                    <a:avLst/>
                  </a:prstGeom>
                  <a:solidFill>
                    <a:srgbClr val="669900">
                      <a:alpha val="25000"/>
                    </a:srgbClr>
                  </a:solidFill>
                  <a:ln w="9525">
                    <a:noFill/>
                    <a:miter lim="800000"/>
                    <a:headEnd/>
                    <a:tailEnd/>
                  </a:ln>
                </p:spPr>
                <p:txBody>
                  <a:bodyPr/>
                  <a:lstStyle/>
                  <a:p>
                    <a:endParaRPr lang="es-SV"/>
                  </a:p>
                </p:txBody>
              </p:sp>
              <p:sp>
                <p:nvSpPr>
                  <p:cNvPr id="150642" name="Rectangle 3186"/>
                  <p:cNvSpPr>
                    <a:spLocks noChangeArrowheads="1"/>
                  </p:cNvSpPr>
                  <p:nvPr/>
                </p:nvSpPr>
                <p:spPr bwMode="auto">
                  <a:xfrm>
                    <a:off x="3056" y="2238"/>
                    <a:ext cx="3" cy="78"/>
                  </a:xfrm>
                  <a:prstGeom prst="rect">
                    <a:avLst/>
                  </a:prstGeom>
                  <a:solidFill>
                    <a:srgbClr val="669900">
                      <a:alpha val="25000"/>
                    </a:srgbClr>
                  </a:solidFill>
                  <a:ln w="9525">
                    <a:noFill/>
                    <a:miter lim="800000"/>
                    <a:headEnd/>
                    <a:tailEnd/>
                  </a:ln>
                </p:spPr>
                <p:txBody>
                  <a:bodyPr/>
                  <a:lstStyle/>
                  <a:p>
                    <a:endParaRPr lang="es-SV"/>
                  </a:p>
                </p:txBody>
              </p:sp>
              <p:sp>
                <p:nvSpPr>
                  <p:cNvPr id="150643" name="Rectangle 3187"/>
                  <p:cNvSpPr>
                    <a:spLocks noChangeArrowheads="1"/>
                  </p:cNvSpPr>
                  <p:nvPr/>
                </p:nvSpPr>
                <p:spPr bwMode="auto">
                  <a:xfrm>
                    <a:off x="3059" y="2228"/>
                    <a:ext cx="2" cy="3"/>
                  </a:xfrm>
                  <a:prstGeom prst="rect">
                    <a:avLst/>
                  </a:prstGeom>
                  <a:solidFill>
                    <a:srgbClr val="669900">
                      <a:alpha val="25000"/>
                    </a:srgbClr>
                  </a:solidFill>
                  <a:ln w="9525">
                    <a:noFill/>
                    <a:miter lim="800000"/>
                    <a:headEnd/>
                    <a:tailEnd/>
                  </a:ln>
                </p:spPr>
                <p:txBody>
                  <a:bodyPr/>
                  <a:lstStyle/>
                  <a:p>
                    <a:endParaRPr lang="es-SV"/>
                  </a:p>
                </p:txBody>
              </p:sp>
              <p:sp>
                <p:nvSpPr>
                  <p:cNvPr id="150644" name="Freeform 3188"/>
                  <p:cNvSpPr>
                    <a:spLocks/>
                  </p:cNvSpPr>
                  <p:nvPr/>
                </p:nvSpPr>
                <p:spPr bwMode="auto">
                  <a:xfrm>
                    <a:off x="3059" y="2231"/>
                    <a:ext cx="2" cy="88"/>
                  </a:xfrm>
                  <a:custGeom>
                    <a:avLst/>
                    <a:gdLst/>
                    <a:ahLst/>
                    <a:cxnLst>
                      <a:cxn ang="0">
                        <a:pos x="0" y="0"/>
                      </a:cxn>
                      <a:cxn ang="0">
                        <a:pos x="0" y="85"/>
                      </a:cxn>
                      <a:cxn ang="0">
                        <a:pos x="2" y="88"/>
                      </a:cxn>
                      <a:cxn ang="0">
                        <a:pos x="2" y="0"/>
                      </a:cxn>
                      <a:cxn ang="0">
                        <a:pos x="0" y="0"/>
                      </a:cxn>
                    </a:cxnLst>
                    <a:rect l="0" t="0" r="r" b="b"/>
                    <a:pathLst>
                      <a:path w="2" h="88">
                        <a:moveTo>
                          <a:pt x="0" y="0"/>
                        </a:moveTo>
                        <a:lnTo>
                          <a:pt x="0" y="85"/>
                        </a:lnTo>
                        <a:lnTo>
                          <a:pt x="2" y="88"/>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645" name="Rectangle 3189"/>
                  <p:cNvSpPr>
                    <a:spLocks noChangeArrowheads="1"/>
                  </p:cNvSpPr>
                  <p:nvPr/>
                </p:nvSpPr>
                <p:spPr bwMode="auto">
                  <a:xfrm>
                    <a:off x="3061" y="2228"/>
                    <a:ext cx="3" cy="91"/>
                  </a:xfrm>
                  <a:prstGeom prst="rect">
                    <a:avLst/>
                  </a:prstGeom>
                  <a:solidFill>
                    <a:srgbClr val="669900">
                      <a:alpha val="25000"/>
                    </a:srgbClr>
                  </a:solidFill>
                  <a:ln w="9525">
                    <a:noFill/>
                    <a:miter lim="800000"/>
                    <a:headEnd/>
                    <a:tailEnd/>
                  </a:ln>
                </p:spPr>
                <p:txBody>
                  <a:bodyPr/>
                  <a:lstStyle/>
                  <a:p>
                    <a:endParaRPr lang="es-SV"/>
                  </a:p>
                </p:txBody>
              </p:sp>
              <p:sp>
                <p:nvSpPr>
                  <p:cNvPr id="150646" name="Freeform 3190"/>
                  <p:cNvSpPr>
                    <a:spLocks/>
                  </p:cNvSpPr>
                  <p:nvPr/>
                </p:nvSpPr>
                <p:spPr bwMode="auto">
                  <a:xfrm>
                    <a:off x="3064" y="2226"/>
                    <a:ext cx="2" cy="95"/>
                  </a:xfrm>
                  <a:custGeom>
                    <a:avLst/>
                    <a:gdLst/>
                    <a:ahLst/>
                    <a:cxnLst>
                      <a:cxn ang="0">
                        <a:pos x="0" y="0"/>
                      </a:cxn>
                      <a:cxn ang="0">
                        <a:pos x="0" y="93"/>
                      </a:cxn>
                      <a:cxn ang="0">
                        <a:pos x="2" y="95"/>
                      </a:cxn>
                      <a:cxn ang="0">
                        <a:pos x="2" y="0"/>
                      </a:cxn>
                      <a:cxn ang="0">
                        <a:pos x="0" y="0"/>
                      </a:cxn>
                    </a:cxnLst>
                    <a:rect l="0" t="0" r="r" b="b"/>
                    <a:pathLst>
                      <a:path w="2" h="95">
                        <a:moveTo>
                          <a:pt x="0" y="0"/>
                        </a:moveTo>
                        <a:lnTo>
                          <a:pt x="0" y="93"/>
                        </a:lnTo>
                        <a:lnTo>
                          <a:pt x="2" y="9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647" name="Rectangle 3191"/>
                  <p:cNvSpPr>
                    <a:spLocks noChangeArrowheads="1"/>
                  </p:cNvSpPr>
                  <p:nvPr/>
                </p:nvSpPr>
                <p:spPr bwMode="auto">
                  <a:xfrm>
                    <a:off x="3066" y="2226"/>
                    <a:ext cx="3" cy="95"/>
                  </a:xfrm>
                  <a:prstGeom prst="rect">
                    <a:avLst/>
                  </a:prstGeom>
                  <a:solidFill>
                    <a:srgbClr val="669900">
                      <a:alpha val="25000"/>
                    </a:srgbClr>
                  </a:solidFill>
                  <a:ln w="9525">
                    <a:noFill/>
                    <a:miter lim="800000"/>
                    <a:headEnd/>
                    <a:tailEnd/>
                  </a:ln>
                </p:spPr>
                <p:txBody>
                  <a:bodyPr/>
                  <a:lstStyle/>
                  <a:p>
                    <a:endParaRPr lang="es-SV"/>
                  </a:p>
                </p:txBody>
              </p:sp>
            </p:grpSp>
            <p:grpSp>
              <p:nvGrpSpPr>
                <p:cNvPr id="9" name="Group 3192"/>
                <p:cNvGrpSpPr>
                  <a:grpSpLocks/>
                </p:cNvGrpSpPr>
                <p:nvPr/>
              </p:nvGrpSpPr>
              <p:grpSpPr bwMode="auto">
                <a:xfrm>
                  <a:off x="3069" y="2147"/>
                  <a:ext cx="308" cy="474"/>
                  <a:chOff x="3069" y="2165"/>
                  <a:chExt cx="308" cy="474"/>
                </a:xfrm>
              </p:grpSpPr>
              <p:sp>
                <p:nvSpPr>
                  <p:cNvPr id="150649" name="Rectangle 3193"/>
                  <p:cNvSpPr>
                    <a:spLocks noChangeArrowheads="1"/>
                  </p:cNvSpPr>
                  <p:nvPr/>
                </p:nvSpPr>
                <p:spPr bwMode="auto">
                  <a:xfrm>
                    <a:off x="3069" y="2228"/>
                    <a:ext cx="2" cy="93"/>
                  </a:xfrm>
                  <a:prstGeom prst="rect">
                    <a:avLst/>
                  </a:prstGeom>
                  <a:solidFill>
                    <a:srgbClr val="669900">
                      <a:alpha val="25000"/>
                    </a:srgbClr>
                  </a:solidFill>
                  <a:ln w="9525">
                    <a:noFill/>
                    <a:miter lim="800000"/>
                    <a:headEnd/>
                    <a:tailEnd/>
                  </a:ln>
                </p:spPr>
                <p:txBody>
                  <a:bodyPr/>
                  <a:lstStyle/>
                  <a:p>
                    <a:endParaRPr lang="es-SV"/>
                  </a:p>
                </p:txBody>
              </p:sp>
              <p:sp>
                <p:nvSpPr>
                  <p:cNvPr id="150650" name="Freeform 3194"/>
                  <p:cNvSpPr>
                    <a:spLocks/>
                  </p:cNvSpPr>
                  <p:nvPr/>
                </p:nvSpPr>
                <p:spPr bwMode="auto">
                  <a:xfrm>
                    <a:off x="3071" y="2228"/>
                    <a:ext cx="2" cy="96"/>
                  </a:xfrm>
                  <a:custGeom>
                    <a:avLst/>
                    <a:gdLst/>
                    <a:ahLst/>
                    <a:cxnLst>
                      <a:cxn ang="0">
                        <a:pos x="0" y="0"/>
                      </a:cxn>
                      <a:cxn ang="0">
                        <a:pos x="0" y="93"/>
                      </a:cxn>
                      <a:cxn ang="0">
                        <a:pos x="2" y="96"/>
                      </a:cxn>
                      <a:cxn ang="0">
                        <a:pos x="2" y="0"/>
                      </a:cxn>
                      <a:cxn ang="0">
                        <a:pos x="0" y="0"/>
                      </a:cxn>
                    </a:cxnLst>
                    <a:rect l="0" t="0" r="r" b="b"/>
                    <a:pathLst>
                      <a:path w="2" h="96">
                        <a:moveTo>
                          <a:pt x="0" y="0"/>
                        </a:moveTo>
                        <a:lnTo>
                          <a:pt x="0" y="93"/>
                        </a:lnTo>
                        <a:lnTo>
                          <a:pt x="2" y="96"/>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651" name="Rectangle 3195"/>
                  <p:cNvSpPr>
                    <a:spLocks noChangeArrowheads="1"/>
                  </p:cNvSpPr>
                  <p:nvPr/>
                </p:nvSpPr>
                <p:spPr bwMode="auto">
                  <a:xfrm>
                    <a:off x="3073" y="2226"/>
                    <a:ext cx="3" cy="98"/>
                  </a:xfrm>
                  <a:prstGeom prst="rect">
                    <a:avLst/>
                  </a:prstGeom>
                  <a:solidFill>
                    <a:srgbClr val="669900">
                      <a:alpha val="25000"/>
                    </a:srgbClr>
                  </a:solidFill>
                  <a:ln w="9525">
                    <a:noFill/>
                    <a:miter lim="800000"/>
                    <a:headEnd/>
                    <a:tailEnd/>
                  </a:ln>
                </p:spPr>
                <p:txBody>
                  <a:bodyPr/>
                  <a:lstStyle/>
                  <a:p>
                    <a:endParaRPr lang="es-SV"/>
                  </a:p>
                </p:txBody>
              </p:sp>
              <p:sp>
                <p:nvSpPr>
                  <p:cNvPr id="150652" name="Rectangle 3196"/>
                  <p:cNvSpPr>
                    <a:spLocks noChangeArrowheads="1"/>
                  </p:cNvSpPr>
                  <p:nvPr/>
                </p:nvSpPr>
                <p:spPr bwMode="auto">
                  <a:xfrm>
                    <a:off x="3078" y="2221"/>
                    <a:ext cx="3" cy="2"/>
                  </a:xfrm>
                  <a:prstGeom prst="rect">
                    <a:avLst/>
                  </a:prstGeom>
                  <a:solidFill>
                    <a:srgbClr val="669900">
                      <a:alpha val="25000"/>
                    </a:srgbClr>
                  </a:solidFill>
                  <a:ln w="9525">
                    <a:noFill/>
                    <a:miter lim="800000"/>
                    <a:headEnd/>
                    <a:tailEnd/>
                  </a:ln>
                </p:spPr>
                <p:txBody>
                  <a:bodyPr/>
                  <a:lstStyle/>
                  <a:p>
                    <a:endParaRPr lang="es-SV"/>
                  </a:p>
                </p:txBody>
              </p:sp>
              <p:sp>
                <p:nvSpPr>
                  <p:cNvPr id="150653" name="Freeform 3197"/>
                  <p:cNvSpPr>
                    <a:spLocks/>
                  </p:cNvSpPr>
                  <p:nvPr/>
                </p:nvSpPr>
                <p:spPr bwMode="auto">
                  <a:xfrm>
                    <a:off x="3076" y="2223"/>
                    <a:ext cx="2" cy="103"/>
                  </a:xfrm>
                  <a:custGeom>
                    <a:avLst/>
                    <a:gdLst/>
                    <a:ahLst/>
                    <a:cxnLst>
                      <a:cxn ang="0">
                        <a:pos x="0" y="3"/>
                      </a:cxn>
                      <a:cxn ang="0">
                        <a:pos x="0" y="101"/>
                      </a:cxn>
                      <a:cxn ang="0">
                        <a:pos x="2" y="103"/>
                      </a:cxn>
                      <a:cxn ang="0">
                        <a:pos x="2" y="0"/>
                      </a:cxn>
                      <a:cxn ang="0">
                        <a:pos x="0" y="3"/>
                      </a:cxn>
                    </a:cxnLst>
                    <a:rect l="0" t="0" r="r" b="b"/>
                    <a:pathLst>
                      <a:path w="2" h="103">
                        <a:moveTo>
                          <a:pt x="0" y="3"/>
                        </a:moveTo>
                        <a:lnTo>
                          <a:pt x="0" y="101"/>
                        </a:lnTo>
                        <a:lnTo>
                          <a:pt x="2" y="103"/>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654" name="Rectangle 3198"/>
                  <p:cNvSpPr>
                    <a:spLocks noChangeArrowheads="1"/>
                  </p:cNvSpPr>
                  <p:nvPr/>
                </p:nvSpPr>
                <p:spPr bwMode="auto">
                  <a:xfrm>
                    <a:off x="3078" y="2223"/>
                    <a:ext cx="3" cy="103"/>
                  </a:xfrm>
                  <a:prstGeom prst="rect">
                    <a:avLst/>
                  </a:prstGeom>
                  <a:solidFill>
                    <a:srgbClr val="669900">
                      <a:alpha val="25000"/>
                    </a:srgbClr>
                  </a:solidFill>
                  <a:ln w="9525">
                    <a:noFill/>
                    <a:miter lim="800000"/>
                    <a:headEnd/>
                    <a:tailEnd/>
                  </a:ln>
                </p:spPr>
                <p:txBody>
                  <a:bodyPr/>
                  <a:lstStyle/>
                  <a:p>
                    <a:endParaRPr lang="es-SV"/>
                  </a:p>
                </p:txBody>
              </p:sp>
              <p:sp>
                <p:nvSpPr>
                  <p:cNvPr id="150655" name="Rectangle 3199"/>
                  <p:cNvSpPr>
                    <a:spLocks noChangeArrowheads="1"/>
                  </p:cNvSpPr>
                  <p:nvPr/>
                </p:nvSpPr>
                <p:spPr bwMode="auto">
                  <a:xfrm>
                    <a:off x="3081" y="2196"/>
                    <a:ext cx="2" cy="1"/>
                  </a:xfrm>
                  <a:prstGeom prst="rect">
                    <a:avLst/>
                  </a:prstGeom>
                  <a:solidFill>
                    <a:srgbClr val="669900">
                      <a:alpha val="25000"/>
                    </a:srgbClr>
                  </a:solidFill>
                  <a:ln w="9525">
                    <a:noFill/>
                    <a:miter lim="800000"/>
                    <a:headEnd/>
                    <a:tailEnd/>
                  </a:ln>
                </p:spPr>
                <p:txBody>
                  <a:bodyPr/>
                  <a:lstStyle/>
                  <a:p>
                    <a:endParaRPr lang="es-SV"/>
                  </a:p>
                </p:txBody>
              </p:sp>
              <p:sp>
                <p:nvSpPr>
                  <p:cNvPr id="150656" name="Rectangle 3200"/>
                  <p:cNvSpPr>
                    <a:spLocks noChangeArrowheads="1"/>
                  </p:cNvSpPr>
                  <p:nvPr/>
                </p:nvSpPr>
                <p:spPr bwMode="auto">
                  <a:xfrm>
                    <a:off x="3081" y="2216"/>
                    <a:ext cx="2" cy="1"/>
                  </a:xfrm>
                  <a:prstGeom prst="rect">
                    <a:avLst/>
                  </a:prstGeom>
                  <a:solidFill>
                    <a:srgbClr val="669900">
                      <a:alpha val="25000"/>
                    </a:srgbClr>
                  </a:solidFill>
                  <a:ln w="9525">
                    <a:noFill/>
                    <a:miter lim="800000"/>
                    <a:headEnd/>
                    <a:tailEnd/>
                  </a:ln>
                </p:spPr>
                <p:txBody>
                  <a:bodyPr/>
                  <a:lstStyle/>
                  <a:p>
                    <a:endParaRPr lang="es-SV"/>
                  </a:p>
                </p:txBody>
              </p:sp>
              <p:sp>
                <p:nvSpPr>
                  <p:cNvPr id="150657" name="Rectangle 3201"/>
                  <p:cNvSpPr>
                    <a:spLocks noChangeArrowheads="1"/>
                  </p:cNvSpPr>
                  <p:nvPr/>
                </p:nvSpPr>
                <p:spPr bwMode="auto">
                  <a:xfrm>
                    <a:off x="3081" y="2218"/>
                    <a:ext cx="2" cy="108"/>
                  </a:xfrm>
                  <a:prstGeom prst="rect">
                    <a:avLst/>
                  </a:prstGeom>
                  <a:solidFill>
                    <a:srgbClr val="669900">
                      <a:alpha val="25000"/>
                    </a:srgbClr>
                  </a:solidFill>
                  <a:ln w="9525">
                    <a:noFill/>
                    <a:miter lim="800000"/>
                    <a:headEnd/>
                    <a:tailEnd/>
                  </a:ln>
                </p:spPr>
                <p:txBody>
                  <a:bodyPr/>
                  <a:lstStyle/>
                  <a:p>
                    <a:endParaRPr lang="es-SV"/>
                  </a:p>
                </p:txBody>
              </p:sp>
              <p:sp>
                <p:nvSpPr>
                  <p:cNvPr id="150658" name="Rectangle 3202"/>
                  <p:cNvSpPr>
                    <a:spLocks noChangeArrowheads="1"/>
                  </p:cNvSpPr>
                  <p:nvPr/>
                </p:nvSpPr>
                <p:spPr bwMode="auto">
                  <a:xfrm>
                    <a:off x="3083" y="2194"/>
                    <a:ext cx="3" cy="19"/>
                  </a:xfrm>
                  <a:prstGeom prst="rect">
                    <a:avLst/>
                  </a:prstGeom>
                  <a:solidFill>
                    <a:srgbClr val="669900">
                      <a:alpha val="25000"/>
                    </a:srgbClr>
                  </a:solidFill>
                  <a:ln w="9525">
                    <a:noFill/>
                    <a:miter lim="800000"/>
                    <a:headEnd/>
                    <a:tailEnd/>
                  </a:ln>
                </p:spPr>
                <p:txBody>
                  <a:bodyPr/>
                  <a:lstStyle/>
                  <a:p>
                    <a:endParaRPr lang="es-SV"/>
                  </a:p>
                </p:txBody>
              </p:sp>
              <p:sp>
                <p:nvSpPr>
                  <p:cNvPr id="150659" name="Freeform 3203"/>
                  <p:cNvSpPr>
                    <a:spLocks/>
                  </p:cNvSpPr>
                  <p:nvPr/>
                </p:nvSpPr>
                <p:spPr bwMode="auto">
                  <a:xfrm>
                    <a:off x="3083" y="2213"/>
                    <a:ext cx="3" cy="116"/>
                  </a:xfrm>
                  <a:custGeom>
                    <a:avLst/>
                    <a:gdLst/>
                    <a:ahLst/>
                    <a:cxnLst>
                      <a:cxn ang="0">
                        <a:pos x="0" y="0"/>
                      </a:cxn>
                      <a:cxn ang="0">
                        <a:pos x="0" y="113"/>
                      </a:cxn>
                      <a:cxn ang="0">
                        <a:pos x="3" y="116"/>
                      </a:cxn>
                      <a:cxn ang="0">
                        <a:pos x="3" y="0"/>
                      </a:cxn>
                      <a:cxn ang="0">
                        <a:pos x="0" y="0"/>
                      </a:cxn>
                    </a:cxnLst>
                    <a:rect l="0" t="0" r="r" b="b"/>
                    <a:pathLst>
                      <a:path w="3" h="116">
                        <a:moveTo>
                          <a:pt x="0" y="0"/>
                        </a:moveTo>
                        <a:lnTo>
                          <a:pt x="0" y="113"/>
                        </a:lnTo>
                        <a:lnTo>
                          <a:pt x="3" y="116"/>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660" name="Rectangle 3204"/>
                  <p:cNvSpPr>
                    <a:spLocks noChangeArrowheads="1"/>
                  </p:cNvSpPr>
                  <p:nvPr/>
                </p:nvSpPr>
                <p:spPr bwMode="auto">
                  <a:xfrm>
                    <a:off x="3088" y="2191"/>
                    <a:ext cx="3" cy="3"/>
                  </a:xfrm>
                  <a:prstGeom prst="rect">
                    <a:avLst/>
                  </a:prstGeom>
                  <a:solidFill>
                    <a:srgbClr val="669900">
                      <a:alpha val="25000"/>
                    </a:srgbClr>
                  </a:solidFill>
                  <a:ln w="9525">
                    <a:noFill/>
                    <a:miter lim="800000"/>
                    <a:headEnd/>
                    <a:tailEnd/>
                  </a:ln>
                </p:spPr>
                <p:txBody>
                  <a:bodyPr/>
                  <a:lstStyle/>
                  <a:p>
                    <a:endParaRPr lang="es-SV"/>
                  </a:p>
                </p:txBody>
              </p:sp>
              <p:sp>
                <p:nvSpPr>
                  <p:cNvPr id="150661" name="Rectangle 3205"/>
                  <p:cNvSpPr>
                    <a:spLocks noChangeArrowheads="1"/>
                  </p:cNvSpPr>
                  <p:nvPr/>
                </p:nvSpPr>
                <p:spPr bwMode="auto">
                  <a:xfrm>
                    <a:off x="3086" y="2194"/>
                    <a:ext cx="2" cy="135"/>
                  </a:xfrm>
                  <a:prstGeom prst="rect">
                    <a:avLst/>
                  </a:prstGeom>
                  <a:solidFill>
                    <a:srgbClr val="669900">
                      <a:alpha val="25000"/>
                    </a:srgbClr>
                  </a:solidFill>
                  <a:ln w="9525">
                    <a:noFill/>
                    <a:miter lim="800000"/>
                    <a:headEnd/>
                    <a:tailEnd/>
                  </a:ln>
                </p:spPr>
                <p:txBody>
                  <a:bodyPr/>
                  <a:lstStyle/>
                  <a:p>
                    <a:endParaRPr lang="es-SV"/>
                  </a:p>
                </p:txBody>
              </p:sp>
              <p:sp>
                <p:nvSpPr>
                  <p:cNvPr id="150662" name="Freeform 3206"/>
                  <p:cNvSpPr>
                    <a:spLocks/>
                  </p:cNvSpPr>
                  <p:nvPr/>
                </p:nvSpPr>
                <p:spPr bwMode="auto">
                  <a:xfrm>
                    <a:off x="3088" y="2194"/>
                    <a:ext cx="3" cy="137"/>
                  </a:xfrm>
                  <a:custGeom>
                    <a:avLst/>
                    <a:gdLst/>
                    <a:ahLst/>
                    <a:cxnLst>
                      <a:cxn ang="0">
                        <a:pos x="0" y="0"/>
                      </a:cxn>
                      <a:cxn ang="0">
                        <a:pos x="0" y="135"/>
                      </a:cxn>
                      <a:cxn ang="0">
                        <a:pos x="3" y="137"/>
                      </a:cxn>
                      <a:cxn ang="0">
                        <a:pos x="3" y="0"/>
                      </a:cxn>
                      <a:cxn ang="0">
                        <a:pos x="0" y="0"/>
                      </a:cxn>
                    </a:cxnLst>
                    <a:rect l="0" t="0" r="r" b="b"/>
                    <a:pathLst>
                      <a:path w="3" h="137">
                        <a:moveTo>
                          <a:pt x="0" y="0"/>
                        </a:moveTo>
                        <a:lnTo>
                          <a:pt x="0" y="135"/>
                        </a:lnTo>
                        <a:lnTo>
                          <a:pt x="3" y="137"/>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663" name="Rectangle 3207"/>
                  <p:cNvSpPr>
                    <a:spLocks noChangeArrowheads="1"/>
                  </p:cNvSpPr>
                  <p:nvPr/>
                </p:nvSpPr>
                <p:spPr bwMode="auto">
                  <a:xfrm>
                    <a:off x="3091" y="2196"/>
                    <a:ext cx="2" cy="135"/>
                  </a:xfrm>
                  <a:prstGeom prst="rect">
                    <a:avLst/>
                  </a:prstGeom>
                  <a:solidFill>
                    <a:srgbClr val="669900">
                      <a:alpha val="25000"/>
                    </a:srgbClr>
                  </a:solidFill>
                  <a:ln w="9525">
                    <a:noFill/>
                    <a:miter lim="800000"/>
                    <a:headEnd/>
                    <a:tailEnd/>
                  </a:ln>
                </p:spPr>
                <p:txBody>
                  <a:bodyPr/>
                  <a:lstStyle/>
                  <a:p>
                    <a:endParaRPr lang="es-SV"/>
                  </a:p>
                </p:txBody>
              </p:sp>
              <p:sp>
                <p:nvSpPr>
                  <p:cNvPr id="150664" name="Rectangle 3208"/>
                  <p:cNvSpPr>
                    <a:spLocks noChangeArrowheads="1"/>
                  </p:cNvSpPr>
                  <p:nvPr/>
                </p:nvSpPr>
                <p:spPr bwMode="auto">
                  <a:xfrm>
                    <a:off x="3093" y="2199"/>
                    <a:ext cx="3" cy="132"/>
                  </a:xfrm>
                  <a:prstGeom prst="rect">
                    <a:avLst/>
                  </a:prstGeom>
                  <a:solidFill>
                    <a:srgbClr val="669900">
                      <a:alpha val="25000"/>
                    </a:srgbClr>
                  </a:solidFill>
                  <a:ln w="9525">
                    <a:noFill/>
                    <a:miter lim="800000"/>
                    <a:headEnd/>
                    <a:tailEnd/>
                  </a:ln>
                </p:spPr>
                <p:txBody>
                  <a:bodyPr/>
                  <a:lstStyle/>
                  <a:p>
                    <a:endParaRPr lang="es-SV"/>
                  </a:p>
                </p:txBody>
              </p:sp>
              <p:sp>
                <p:nvSpPr>
                  <p:cNvPr id="150665" name="Freeform 3209"/>
                  <p:cNvSpPr>
                    <a:spLocks/>
                  </p:cNvSpPr>
                  <p:nvPr/>
                </p:nvSpPr>
                <p:spPr bwMode="auto">
                  <a:xfrm>
                    <a:off x="3098" y="2196"/>
                    <a:ext cx="2" cy="3"/>
                  </a:xfrm>
                  <a:custGeom>
                    <a:avLst/>
                    <a:gdLst/>
                    <a:ahLst/>
                    <a:cxnLst>
                      <a:cxn ang="0">
                        <a:pos x="0" y="0"/>
                      </a:cxn>
                      <a:cxn ang="0">
                        <a:pos x="0" y="0"/>
                      </a:cxn>
                      <a:cxn ang="0">
                        <a:pos x="2" y="3"/>
                      </a:cxn>
                      <a:cxn ang="0">
                        <a:pos x="2" y="0"/>
                      </a:cxn>
                      <a:cxn ang="0">
                        <a:pos x="0" y="0"/>
                      </a:cxn>
                    </a:cxnLst>
                    <a:rect l="0" t="0" r="r" b="b"/>
                    <a:pathLst>
                      <a:path w="2" h="3">
                        <a:moveTo>
                          <a:pt x="0" y="0"/>
                        </a:moveTo>
                        <a:lnTo>
                          <a:pt x="0" y="0"/>
                        </a:lnTo>
                        <a:lnTo>
                          <a:pt x="2" y="3"/>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666" name="Freeform 3210"/>
                  <p:cNvSpPr>
                    <a:spLocks/>
                  </p:cNvSpPr>
                  <p:nvPr/>
                </p:nvSpPr>
                <p:spPr bwMode="auto">
                  <a:xfrm>
                    <a:off x="3096" y="2199"/>
                    <a:ext cx="2" cy="134"/>
                  </a:xfrm>
                  <a:custGeom>
                    <a:avLst/>
                    <a:gdLst/>
                    <a:ahLst/>
                    <a:cxnLst>
                      <a:cxn ang="0">
                        <a:pos x="0" y="0"/>
                      </a:cxn>
                      <a:cxn ang="0">
                        <a:pos x="0" y="132"/>
                      </a:cxn>
                      <a:cxn ang="0">
                        <a:pos x="2" y="134"/>
                      </a:cxn>
                      <a:cxn ang="0">
                        <a:pos x="2" y="0"/>
                      </a:cxn>
                      <a:cxn ang="0">
                        <a:pos x="0" y="0"/>
                      </a:cxn>
                    </a:cxnLst>
                    <a:rect l="0" t="0" r="r" b="b"/>
                    <a:pathLst>
                      <a:path w="2" h="134">
                        <a:moveTo>
                          <a:pt x="0" y="0"/>
                        </a:moveTo>
                        <a:lnTo>
                          <a:pt x="0" y="132"/>
                        </a:lnTo>
                        <a:lnTo>
                          <a:pt x="2" y="134"/>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667" name="Rectangle 3211"/>
                  <p:cNvSpPr>
                    <a:spLocks noChangeArrowheads="1"/>
                  </p:cNvSpPr>
                  <p:nvPr/>
                </p:nvSpPr>
                <p:spPr bwMode="auto">
                  <a:xfrm>
                    <a:off x="3098" y="2199"/>
                    <a:ext cx="2" cy="134"/>
                  </a:xfrm>
                  <a:prstGeom prst="rect">
                    <a:avLst/>
                  </a:prstGeom>
                  <a:solidFill>
                    <a:srgbClr val="669900">
                      <a:alpha val="25000"/>
                    </a:srgbClr>
                  </a:solidFill>
                  <a:ln w="9525">
                    <a:noFill/>
                    <a:miter lim="800000"/>
                    <a:headEnd/>
                    <a:tailEnd/>
                  </a:ln>
                </p:spPr>
                <p:txBody>
                  <a:bodyPr/>
                  <a:lstStyle/>
                  <a:p>
                    <a:endParaRPr lang="es-SV"/>
                  </a:p>
                </p:txBody>
              </p:sp>
              <p:sp>
                <p:nvSpPr>
                  <p:cNvPr id="150668" name="Rectangle 3212"/>
                  <p:cNvSpPr>
                    <a:spLocks noChangeArrowheads="1"/>
                  </p:cNvSpPr>
                  <p:nvPr/>
                </p:nvSpPr>
                <p:spPr bwMode="auto">
                  <a:xfrm>
                    <a:off x="3100" y="2196"/>
                    <a:ext cx="3" cy="137"/>
                  </a:xfrm>
                  <a:prstGeom prst="rect">
                    <a:avLst/>
                  </a:prstGeom>
                  <a:solidFill>
                    <a:srgbClr val="669900">
                      <a:alpha val="25000"/>
                    </a:srgbClr>
                  </a:solidFill>
                  <a:ln w="9525">
                    <a:noFill/>
                    <a:miter lim="800000"/>
                    <a:headEnd/>
                    <a:tailEnd/>
                  </a:ln>
                </p:spPr>
                <p:txBody>
                  <a:bodyPr/>
                  <a:lstStyle/>
                  <a:p>
                    <a:endParaRPr lang="es-SV"/>
                  </a:p>
                </p:txBody>
              </p:sp>
              <p:sp>
                <p:nvSpPr>
                  <p:cNvPr id="150669" name="Rectangle 3213"/>
                  <p:cNvSpPr>
                    <a:spLocks noChangeArrowheads="1"/>
                  </p:cNvSpPr>
                  <p:nvPr/>
                </p:nvSpPr>
                <p:spPr bwMode="auto">
                  <a:xfrm>
                    <a:off x="3103" y="2191"/>
                    <a:ext cx="2" cy="1"/>
                  </a:xfrm>
                  <a:prstGeom prst="rect">
                    <a:avLst/>
                  </a:prstGeom>
                  <a:solidFill>
                    <a:srgbClr val="669900">
                      <a:alpha val="25000"/>
                    </a:srgbClr>
                  </a:solidFill>
                  <a:ln w="9525">
                    <a:noFill/>
                    <a:miter lim="800000"/>
                    <a:headEnd/>
                    <a:tailEnd/>
                  </a:ln>
                </p:spPr>
                <p:txBody>
                  <a:bodyPr/>
                  <a:lstStyle/>
                  <a:p>
                    <a:endParaRPr lang="es-SV"/>
                  </a:p>
                </p:txBody>
              </p:sp>
              <p:sp>
                <p:nvSpPr>
                  <p:cNvPr id="150670" name="Freeform 3214"/>
                  <p:cNvSpPr>
                    <a:spLocks/>
                  </p:cNvSpPr>
                  <p:nvPr/>
                </p:nvSpPr>
                <p:spPr bwMode="auto">
                  <a:xfrm>
                    <a:off x="3103" y="2194"/>
                    <a:ext cx="2" cy="147"/>
                  </a:xfrm>
                  <a:custGeom>
                    <a:avLst/>
                    <a:gdLst/>
                    <a:ahLst/>
                    <a:cxnLst>
                      <a:cxn ang="0">
                        <a:pos x="0" y="0"/>
                      </a:cxn>
                      <a:cxn ang="0">
                        <a:pos x="0" y="139"/>
                      </a:cxn>
                      <a:cxn ang="0">
                        <a:pos x="2" y="147"/>
                      </a:cxn>
                      <a:cxn ang="0">
                        <a:pos x="2" y="0"/>
                      </a:cxn>
                      <a:cxn ang="0">
                        <a:pos x="0" y="0"/>
                      </a:cxn>
                    </a:cxnLst>
                    <a:rect l="0" t="0" r="r" b="b"/>
                    <a:pathLst>
                      <a:path w="2" h="147">
                        <a:moveTo>
                          <a:pt x="0" y="0"/>
                        </a:moveTo>
                        <a:lnTo>
                          <a:pt x="0" y="139"/>
                        </a:lnTo>
                        <a:lnTo>
                          <a:pt x="2" y="14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671" name="Freeform 3215"/>
                  <p:cNvSpPr>
                    <a:spLocks/>
                  </p:cNvSpPr>
                  <p:nvPr/>
                </p:nvSpPr>
                <p:spPr bwMode="auto">
                  <a:xfrm>
                    <a:off x="3105" y="2191"/>
                    <a:ext cx="3" cy="167"/>
                  </a:xfrm>
                  <a:custGeom>
                    <a:avLst/>
                    <a:gdLst/>
                    <a:ahLst/>
                    <a:cxnLst>
                      <a:cxn ang="0">
                        <a:pos x="0" y="3"/>
                      </a:cxn>
                      <a:cxn ang="0">
                        <a:pos x="0" y="160"/>
                      </a:cxn>
                      <a:cxn ang="0">
                        <a:pos x="3" y="167"/>
                      </a:cxn>
                      <a:cxn ang="0">
                        <a:pos x="3" y="0"/>
                      </a:cxn>
                      <a:cxn ang="0">
                        <a:pos x="0" y="3"/>
                      </a:cxn>
                    </a:cxnLst>
                    <a:rect l="0" t="0" r="r" b="b"/>
                    <a:pathLst>
                      <a:path w="3" h="167">
                        <a:moveTo>
                          <a:pt x="0" y="3"/>
                        </a:moveTo>
                        <a:lnTo>
                          <a:pt x="0" y="160"/>
                        </a:lnTo>
                        <a:lnTo>
                          <a:pt x="3" y="167"/>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672" name="Freeform 3216"/>
                  <p:cNvSpPr>
                    <a:spLocks/>
                  </p:cNvSpPr>
                  <p:nvPr/>
                </p:nvSpPr>
                <p:spPr bwMode="auto">
                  <a:xfrm>
                    <a:off x="3108" y="2191"/>
                    <a:ext cx="2" cy="174"/>
                  </a:xfrm>
                  <a:custGeom>
                    <a:avLst/>
                    <a:gdLst/>
                    <a:ahLst/>
                    <a:cxnLst>
                      <a:cxn ang="0">
                        <a:pos x="0" y="0"/>
                      </a:cxn>
                      <a:cxn ang="0">
                        <a:pos x="0" y="167"/>
                      </a:cxn>
                      <a:cxn ang="0">
                        <a:pos x="2" y="174"/>
                      </a:cxn>
                      <a:cxn ang="0">
                        <a:pos x="2" y="0"/>
                      </a:cxn>
                      <a:cxn ang="0">
                        <a:pos x="0" y="0"/>
                      </a:cxn>
                    </a:cxnLst>
                    <a:rect l="0" t="0" r="r" b="b"/>
                    <a:pathLst>
                      <a:path w="2" h="174">
                        <a:moveTo>
                          <a:pt x="0" y="0"/>
                        </a:moveTo>
                        <a:lnTo>
                          <a:pt x="0" y="167"/>
                        </a:lnTo>
                        <a:lnTo>
                          <a:pt x="2" y="174"/>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673" name="Freeform 3217"/>
                  <p:cNvSpPr>
                    <a:spLocks/>
                  </p:cNvSpPr>
                  <p:nvPr/>
                </p:nvSpPr>
                <p:spPr bwMode="auto">
                  <a:xfrm>
                    <a:off x="3110" y="2189"/>
                    <a:ext cx="3" cy="193"/>
                  </a:xfrm>
                  <a:custGeom>
                    <a:avLst/>
                    <a:gdLst/>
                    <a:ahLst/>
                    <a:cxnLst>
                      <a:cxn ang="0">
                        <a:pos x="0" y="0"/>
                      </a:cxn>
                      <a:cxn ang="0">
                        <a:pos x="0" y="176"/>
                      </a:cxn>
                      <a:cxn ang="0">
                        <a:pos x="3" y="193"/>
                      </a:cxn>
                      <a:cxn ang="0">
                        <a:pos x="3" y="0"/>
                      </a:cxn>
                      <a:cxn ang="0">
                        <a:pos x="0" y="0"/>
                      </a:cxn>
                    </a:cxnLst>
                    <a:rect l="0" t="0" r="r" b="b"/>
                    <a:pathLst>
                      <a:path w="3" h="193">
                        <a:moveTo>
                          <a:pt x="0" y="0"/>
                        </a:moveTo>
                        <a:lnTo>
                          <a:pt x="0" y="176"/>
                        </a:lnTo>
                        <a:lnTo>
                          <a:pt x="3" y="193"/>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674" name="Freeform 3218"/>
                  <p:cNvSpPr>
                    <a:spLocks/>
                  </p:cNvSpPr>
                  <p:nvPr/>
                </p:nvSpPr>
                <p:spPr bwMode="auto">
                  <a:xfrm>
                    <a:off x="3113" y="2184"/>
                    <a:ext cx="2" cy="201"/>
                  </a:xfrm>
                  <a:custGeom>
                    <a:avLst/>
                    <a:gdLst/>
                    <a:ahLst/>
                    <a:cxnLst>
                      <a:cxn ang="0">
                        <a:pos x="0" y="0"/>
                      </a:cxn>
                      <a:cxn ang="0">
                        <a:pos x="0" y="198"/>
                      </a:cxn>
                      <a:cxn ang="0">
                        <a:pos x="2" y="201"/>
                      </a:cxn>
                      <a:cxn ang="0">
                        <a:pos x="2" y="0"/>
                      </a:cxn>
                      <a:cxn ang="0">
                        <a:pos x="0" y="0"/>
                      </a:cxn>
                    </a:cxnLst>
                    <a:rect l="0" t="0" r="r" b="b"/>
                    <a:pathLst>
                      <a:path w="2" h="201">
                        <a:moveTo>
                          <a:pt x="0" y="0"/>
                        </a:moveTo>
                        <a:lnTo>
                          <a:pt x="0" y="198"/>
                        </a:lnTo>
                        <a:lnTo>
                          <a:pt x="2" y="201"/>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675" name="Freeform 3219"/>
                  <p:cNvSpPr>
                    <a:spLocks/>
                  </p:cNvSpPr>
                  <p:nvPr/>
                </p:nvSpPr>
                <p:spPr bwMode="auto">
                  <a:xfrm>
                    <a:off x="3115" y="2182"/>
                    <a:ext cx="3" cy="205"/>
                  </a:xfrm>
                  <a:custGeom>
                    <a:avLst/>
                    <a:gdLst/>
                    <a:ahLst/>
                    <a:cxnLst>
                      <a:cxn ang="0">
                        <a:pos x="0" y="0"/>
                      </a:cxn>
                      <a:cxn ang="0">
                        <a:pos x="0" y="203"/>
                      </a:cxn>
                      <a:cxn ang="0">
                        <a:pos x="3" y="205"/>
                      </a:cxn>
                      <a:cxn ang="0">
                        <a:pos x="3" y="0"/>
                      </a:cxn>
                      <a:cxn ang="0">
                        <a:pos x="0" y="0"/>
                      </a:cxn>
                    </a:cxnLst>
                    <a:rect l="0" t="0" r="r" b="b"/>
                    <a:pathLst>
                      <a:path w="3" h="205">
                        <a:moveTo>
                          <a:pt x="0" y="0"/>
                        </a:moveTo>
                        <a:lnTo>
                          <a:pt x="0" y="203"/>
                        </a:lnTo>
                        <a:lnTo>
                          <a:pt x="3" y="20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676" name="Freeform 3220"/>
                  <p:cNvSpPr>
                    <a:spLocks/>
                  </p:cNvSpPr>
                  <p:nvPr/>
                </p:nvSpPr>
                <p:spPr bwMode="auto">
                  <a:xfrm>
                    <a:off x="3118" y="2179"/>
                    <a:ext cx="2" cy="211"/>
                  </a:xfrm>
                  <a:custGeom>
                    <a:avLst/>
                    <a:gdLst/>
                    <a:ahLst/>
                    <a:cxnLst>
                      <a:cxn ang="0">
                        <a:pos x="0" y="3"/>
                      </a:cxn>
                      <a:cxn ang="0">
                        <a:pos x="0" y="208"/>
                      </a:cxn>
                      <a:cxn ang="0">
                        <a:pos x="2" y="211"/>
                      </a:cxn>
                      <a:cxn ang="0">
                        <a:pos x="2" y="0"/>
                      </a:cxn>
                      <a:cxn ang="0">
                        <a:pos x="0" y="3"/>
                      </a:cxn>
                    </a:cxnLst>
                    <a:rect l="0" t="0" r="r" b="b"/>
                    <a:pathLst>
                      <a:path w="2" h="211">
                        <a:moveTo>
                          <a:pt x="0" y="3"/>
                        </a:moveTo>
                        <a:lnTo>
                          <a:pt x="0" y="208"/>
                        </a:lnTo>
                        <a:lnTo>
                          <a:pt x="2" y="211"/>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677" name="Freeform 3221"/>
                  <p:cNvSpPr>
                    <a:spLocks/>
                  </p:cNvSpPr>
                  <p:nvPr/>
                </p:nvSpPr>
                <p:spPr bwMode="auto">
                  <a:xfrm>
                    <a:off x="3120" y="2179"/>
                    <a:ext cx="2" cy="218"/>
                  </a:xfrm>
                  <a:custGeom>
                    <a:avLst/>
                    <a:gdLst/>
                    <a:ahLst/>
                    <a:cxnLst>
                      <a:cxn ang="0">
                        <a:pos x="0" y="0"/>
                      </a:cxn>
                      <a:cxn ang="0">
                        <a:pos x="0" y="213"/>
                      </a:cxn>
                      <a:cxn ang="0">
                        <a:pos x="2" y="218"/>
                      </a:cxn>
                      <a:cxn ang="0">
                        <a:pos x="2" y="0"/>
                      </a:cxn>
                      <a:cxn ang="0">
                        <a:pos x="0" y="0"/>
                      </a:cxn>
                    </a:cxnLst>
                    <a:rect l="0" t="0" r="r" b="b"/>
                    <a:pathLst>
                      <a:path w="2" h="218">
                        <a:moveTo>
                          <a:pt x="0" y="0"/>
                        </a:moveTo>
                        <a:lnTo>
                          <a:pt x="0" y="213"/>
                        </a:lnTo>
                        <a:lnTo>
                          <a:pt x="2" y="218"/>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678" name="Freeform 3222"/>
                  <p:cNvSpPr>
                    <a:spLocks/>
                  </p:cNvSpPr>
                  <p:nvPr/>
                </p:nvSpPr>
                <p:spPr bwMode="auto">
                  <a:xfrm>
                    <a:off x="3122" y="2177"/>
                    <a:ext cx="3" cy="222"/>
                  </a:xfrm>
                  <a:custGeom>
                    <a:avLst/>
                    <a:gdLst/>
                    <a:ahLst/>
                    <a:cxnLst>
                      <a:cxn ang="0">
                        <a:pos x="0" y="0"/>
                      </a:cxn>
                      <a:cxn ang="0">
                        <a:pos x="0" y="220"/>
                      </a:cxn>
                      <a:cxn ang="0">
                        <a:pos x="3" y="222"/>
                      </a:cxn>
                      <a:cxn ang="0">
                        <a:pos x="3" y="0"/>
                      </a:cxn>
                      <a:cxn ang="0">
                        <a:pos x="0" y="0"/>
                      </a:cxn>
                    </a:cxnLst>
                    <a:rect l="0" t="0" r="r" b="b"/>
                    <a:pathLst>
                      <a:path w="3" h="222">
                        <a:moveTo>
                          <a:pt x="0" y="0"/>
                        </a:moveTo>
                        <a:lnTo>
                          <a:pt x="0" y="220"/>
                        </a:lnTo>
                        <a:lnTo>
                          <a:pt x="3" y="22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679" name="Freeform 3223"/>
                  <p:cNvSpPr>
                    <a:spLocks/>
                  </p:cNvSpPr>
                  <p:nvPr/>
                </p:nvSpPr>
                <p:spPr bwMode="auto">
                  <a:xfrm>
                    <a:off x="3125" y="2174"/>
                    <a:ext cx="2" cy="225"/>
                  </a:xfrm>
                  <a:custGeom>
                    <a:avLst/>
                    <a:gdLst/>
                    <a:ahLst/>
                    <a:cxnLst>
                      <a:cxn ang="0">
                        <a:pos x="0" y="3"/>
                      </a:cxn>
                      <a:cxn ang="0">
                        <a:pos x="0" y="225"/>
                      </a:cxn>
                      <a:cxn ang="0">
                        <a:pos x="2" y="225"/>
                      </a:cxn>
                      <a:cxn ang="0">
                        <a:pos x="2" y="0"/>
                      </a:cxn>
                      <a:cxn ang="0">
                        <a:pos x="0" y="3"/>
                      </a:cxn>
                    </a:cxnLst>
                    <a:rect l="0" t="0" r="r" b="b"/>
                    <a:pathLst>
                      <a:path w="2" h="225">
                        <a:moveTo>
                          <a:pt x="0" y="3"/>
                        </a:moveTo>
                        <a:lnTo>
                          <a:pt x="0" y="225"/>
                        </a:lnTo>
                        <a:lnTo>
                          <a:pt x="2" y="225"/>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680" name="Freeform 3224"/>
                  <p:cNvSpPr>
                    <a:spLocks/>
                  </p:cNvSpPr>
                  <p:nvPr/>
                </p:nvSpPr>
                <p:spPr bwMode="auto">
                  <a:xfrm>
                    <a:off x="3127" y="2174"/>
                    <a:ext cx="3" cy="228"/>
                  </a:xfrm>
                  <a:custGeom>
                    <a:avLst/>
                    <a:gdLst/>
                    <a:ahLst/>
                    <a:cxnLst>
                      <a:cxn ang="0">
                        <a:pos x="0" y="0"/>
                      </a:cxn>
                      <a:cxn ang="0">
                        <a:pos x="0" y="225"/>
                      </a:cxn>
                      <a:cxn ang="0">
                        <a:pos x="3" y="228"/>
                      </a:cxn>
                      <a:cxn ang="0">
                        <a:pos x="3" y="0"/>
                      </a:cxn>
                      <a:cxn ang="0">
                        <a:pos x="0" y="0"/>
                      </a:cxn>
                    </a:cxnLst>
                    <a:rect l="0" t="0" r="r" b="b"/>
                    <a:pathLst>
                      <a:path w="3" h="228">
                        <a:moveTo>
                          <a:pt x="0" y="0"/>
                        </a:moveTo>
                        <a:lnTo>
                          <a:pt x="0" y="225"/>
                        </a:lnTo>
                        <a:lnTo>
                          <a:pt x="3" y="228"/>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681" name="Rectangle 3225"/>
                  <p:cNvSpPr>
                    <a:spLocks noChangeArrowheads="1"/>
                  </p:cNvSpPr>
                  <p:nvPr/>
                </p:nvSpPr>
                <p:spPr bwMode="auto">
                  <a:xfrm>
                    <a:off x="3130" y="2174"/>
                    <a:ext cx="2" cy="228"/>
                  </a:xfrm>
                  <a:prstGeom prst="rect">
                    <a:avLst/>
                  </a:prstGeom>
                  <a:solidFill>
                    <a:srgbClr val="669900">
                      <a:alpha val="25000"/>
                    </a:srgbClr>
                  </a:solidFill>
                  <a:ln w="9525">
                    <a:noFill/>
                    <a:miter lim="800000"/>
                    <a:headEnd/>
                    <a:tailEnd/>
                  </a:ln>
                </p:spPr>
                <p:txBody>
                  <a:bodyPr/>
                  <a:lstStyle/>
                  <a:p>
                    <a:endParaRPr lang="es-SV"/>
                  </a:p>
                </p:txBody>
              </p:sp>
              <p:sp>
                <p:nvSpPr>
                  <p:cNvPr id="150682" name="Freeform 3226"/>
                  <p:cNvSpPr>
                    <a:spLocks/>
                  </p:cNvSpPr>
                  <p:nvPr/>
                </p:nvSpPr>
                <p:spPr bwMode="auto">
                  <a:xfrm>
                    <a:off x="3132" y="2172"/>
                    <a:ext cx="3" cy="232"/>
                  </a:xfrm>
                  <a:custGeom>
                    <a:avLst/>
                    <a:gdLst/>
                    <a:ahLst/>
                    <a:cxnLst>
                      <a:cxn ang="0">
                        <a:pos x="0" y="2"/>
                      </a:cxn>
                      <a:cxn ang="0">
                        <a:pos x="0" y="230"/>
                      </a:cxn>
                      <a:cxn ang="0">
                        <a:pos x="3" y="232"/>
                      </a:cxn>
                      <a:cxn ang="0">
                        <a:pos x="3" y="0"/>
                      </a:cxn>
                      <a:cxn ang="0">
                        <a:pos x="0" y="2"/>
                      </a:cxn>
                    </a:cxnLst>
                    <a:rect l="0" t="0" r="r" b="b"/>
                    <a:pathLst>
                      <a:path w="3" h="232">
                        <a:moveTo>
                          <a:pt x="0" y="2"/>
                        </a:moveTo>
                        <a:lnTo>
                          <a:pt x="0" y="230"/>
                        </a:lnTo>
                        <a:lnTo>
                          <a:pt x="3" y="232"/>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683" name="Rectangle 3227"/>
                  <p:cNvSpPr>
                    <a:spLocks noChangeArrowheads="1"/>
                  </p:cNvSpPr>
                  <p:nvPr/>
                </p:nvSpPr>
                <p:spPr bwMode="auto">
                  <a:xfrm>
                    <a:off x="3135" y="2172"/>
                    <a:ext cx="2" cy="232"/>
                  </a:xfrm>
                  <a:prstGeom prst="rect">
                    <a:avLst/>
                  </a:prstGeom>
                  <a:solidFill>
                    <a:srgbClr val="669900">
                      <a:alpha val="25000"/>
                    </a:srgbClr>
                  </a:solidFill>
                  <a:ln w="9525">
                    <a:noFill/>
                    <a:miter lim="800000"/>
                    <a:headEnd/>
                    <a:tailEnd/>
                  </a:ln>
                </p:spPr>
                <p:txBody>
                  <a:bodyPr/>
                  <a:lstStyle/>
                  <a:p>
                    <a:endParaRPr lang="es-SV"/>
                  </a:p>
                </p:txBody>
              </p:sp>
              <p:sp>
                <p:nvSpPr>
                  <p:cNvPr id="150684" name="Freeform 3228"/>
                  <p:cNvSpPr>
                    <a:spLocks/>
                  </p:cNvSpPr>
                  <p:nvPr/>
                </p:nvSpPr>
                <p:spPr bwMode="auto">
                  <a:xfrm>
                    <a:off x="3137" y="2172"/>
                    <a:ext cx="3" cy="235"/>
                  </a:xfrm>
                  <a:custGeom>
                    <a:avLst/>
                    <a:gdLst/>
                    <a:ahLst/>
                    <a:cxnLst>
                      <a:cxn ang="0">
                        <a:pos x="0" y="0"/>
                      </a:cxn>
                      <a:cxn ang="0">
                        <a:pos x="0" y="232"/>
                      </a:cxn>
                      <a:cxn ang="0">
                        <a:pos x="3" y="235"/>
                      </a:cxn>
                      <a:cxn ang="0">
                        <a:pos x="3" y="0"/>
                      </a:cxn>
                      <a:cxn ang="0">
                        <a:pos x="0" y="0"/>
                      </a:cxn>
                    </a:cxnLst>
                    <a:rect l="0" t="0" r="r" b="b"/>
                    <a:pathLst>
                      <a:path w="3" h="235">
                        <a:moveTo>
                          <a:pt x="0" y="0"/>
                        </a:moveTo>
                        <a:lnTo>
                          <a:pt x="0" y="232"/>
                        </a:lnTo>
                        <a:lnTo>
                          <a:pt x="3" y="23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685" name="Rectangle 3229"/>
                  <p:cNvSpPr>
                    <a:spLocks noChangeArrowheads="1"/>
                  </p:cNvSpPr>
                  <p:nvPr/>
                </p:nvSpPr>
                <p:spPr bwMode="auto">
                  <a:xfrm>
                    <a:off x="3140" y="2172"/>
                    <a:ext cx="2" cy="235"/>
                  </a:xfrm>
                  <a:prstGeom prst="rect">
                    <a:avLst/>
                  </a:prstGeom>
                  <a:solidFill>
                    <a:srgbClr val="669900">
                      <a:alpha val="25000"/>
                    </a:srgbClr>
                  </a:solidFill>
                  <a:ln w="9525">
                    <a:noFill/>
                    <a:miter lim="800000"/>
                    <a:headEnd/>
                    <a:tailEnd/>
                  </a:ln>
                </p:spPr>
                <p:txBody>
                  <a:bodyPr/>
                  <a:lstStyle/>
                  <a:p>
                    <a:endParaRPr lang="es-SV"/>
                  </a:p>
                </p:txBody>
              </p:sp>
              <p:sp>
                <p:nvSpPr>
                  <p:cNvPr id="150686" name="Freeform 3230"/>
                  <p:cNvSpPr>
                    <a:spLocks/>
                  </p:cNvSpPr>
                  <p:nvPr/>
                </p:nvSpPr>
                <p:spPr bwMode="auto">
                  <a:xfrm>
                    <a:off x="3142" y="2169"/>
                    <a:ext cx="2" cy="240"/>
                  </a:xfrm>
                  <a:custGeom>
                    <a:avLst/>
                    <a:gdLst/>
                    <a:ahLst/>
                    <a:cxnLst>
                      <a:cxn ang="0">
                        <a:pos x="0" y="0"/>
                      </a:cxn>
                      <a:cxn ang="0">
                        <a:pos x="0" y="238"/>
                      </a:cxn>
                      <a:cxn ang="0">
                        <a:pos x="2" y="240"/>
                      </a:cxn>
                      <a:cxn ang="0">
                        <a:pos x="2" y="0"/>
                      </a:cxn>
                      <a:cxn ang="0">
                        <a:pos x="0" y="0"/>
                      </a:cxn>
                    </a:cxnLst>
                    <a:rect l="0" t="0" r="r" b="b"/>
                    <a:pathLst>
                      <a:path w="2" h="240">
                        <a:moveTo>
                          <a:pt x="0" y="0"/>
                        </a:moveTo>
                        <a:lnTo>
                          <a:pt x="0" y="238"/>
                        </a:lnTo>
                        <a:lnTo>
                          <a:pt x="2" y="24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687" name="Rectangle 3231"/>
                  <p:cNvSpPr>
                    <a:spLocks noChangeArrowheads="1"/>
                  </p:cNvSpPr>
                  <p:nvPr/>
                </p:nvSpPr>
                <p:spPr bwMode="auto">
                  <a:xfrm>
                    <a:off x="3144" y="2169"/>
                    <a:ext cx="3" cy="240"/>
                  </a:xfrm>
                  <a:prstGeom prst="rect">
                    <a:avLst/>
                  </a:prstGeom>
                  <a:solidFill>
                    <a:srgbClr val="669900">
                      <a:alpha val="25000"/>
                    </a:srgbClr>
                  </a:solidFill>
                  <a:ln w="9525">
                    <a:noFill/>
                    <a:miter lim="800000"/>
                    <a:headEnd/>
                    <a:tailEnd/>
                  </a:ln>
                </p:spPr>
                <p:txBody>
                  <a:bodyPr/>
                  <a:lstStyle/>
                  <a:p>
                    <a:endParaRPr lang="es-SV"/>
                  </a:p>
                </p:txBody>
              </p:sp>
              <p:sp>
                <p:nvSpPr>
                  <p:cNvPr id="150688" name="Freeform 3232"/>
                  <p:cNvSpPr>
                    <a:spLocks/>
                  </p:cNvSpPr>
                  <p:nvPr/>
                </p:nvSpPr>
                <p:spPr bwMode="auto">
                  <a:xfrm>
                    <a:off x="3147" y="2169"/>
                    <a:ext cx="2" cy="243"/>
                  </a:xfrm>
                  <a:custGeom>
                    <a:avLst/>
                    <a:gdLst/>
                    <a:ahLst/>
                    <a:cxnLst>
                      <a:cxn ang="0">
                        <a:pos x="0" y="0"/>
                      </a:cxn>
                      <a:cxn ang="0">
                        <a:pos x="0" y="240"/>
                      </a:cxn>
                      <a:cxn ang="0">
                        <a:pos x="2" y="243"/>
                      </a:cxn>
                      <a:cxn ang="0">
                        <a:pos x="2" y="0"/>
                      </a:cxn>
                      <a:cxn ang="0">
                        <a:pos x="0" y="0"/>
                      </a:cxn>
                    </a:cxnLst>
                    <a:rect l="0" t="0" r="r" b="b"/>
                    <a:pathLst>
                      <a:path w="2" h="243">
                        <a:moveTo>
                          <a:pt x="0" y="0"/>
                        </a:moveTo>
                        <a:lnTo>
                          <a:pt x="0" y="240"/>
                        </a:lnTo>
                        <a:lnTo>
                          <a:pt x="2" y="243"/>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689" name="Rectangle 3233"/>
                  <p:cNvSpPr>
                    <a:spLocks noChangeArrowheads="1"/>
                  </p:cNvSpPr>
                  <p:nvPr/>
                </p:nvSpPr>
                <p:spPr bwMode="auto">
                  <a:xfrm>
                    <a:off x="3149" y="2169"/>
                    <a:ext cx="3" cy="243"/>
                  </a:xfrm>
                  <a:prstGeom prst="rect">
                    <a:avLst/>
                  </a:prstGeom>
                  <a:solidFill>
                    <a:srgbClr val="669900">
                      <a:alpha val="25000"/>
                    </a:srgbClr>
                  </a:solidFill>
                  <a:ln w="9525">
                    <a:noFill/>
                    <a:miter lim="800000"/>
                    <a:headEnd/>
                    <a:tailEnd/>
                  </a:ln>
                </p:spPr>
                <p:txBody>
                  <a:bodyPr/>
                  <a:lstStyle/>
                  <a:p>
                    <a:endParaRPr lang="es-SV"/>
                  </a:p>
                </p:txBody>
              </p:sp>
              <p:sp>
                <p:nvSpPr>
                  <p:cNvPr id="150690" name="Rectangle 3234"/>
                  <p:cNvSpPr>
                    <a:spLocks noChangeArrowheads="1"/>
                  </p:cNvSpPr>
                  <p:nvPr/>
                </p:nvSpPr>
                <p:spPr bwMode="auto">
                  <a:xfrm>
                    <a:off x="3152" y="2424"/>
                    <a:ext cx="2" cy="2"/>
                  </a:xfrm>
                  <a:prstGeom prst="rect">
                    <a:avLst/>
                  </a:prstGeom>
                  <a:solidFill>
                    <a:srgbClr val="669900">
                      <a:alpha val="25000"/>
                    </a:srgbClr>
                  </a:solidFill>
                  <a:ln w="9525">
                    <a:noFill/>
                    <a:miter lim="800000"/>
                    <a:headEnd/>
                    <a:tailEnd/>
                  </a:ln>
                </p:spPr>
                <p:txBody>
                  <a:bodyPr/>
                  <a:lstStyle/>
                  <a:p>
                    <a:endParaRPr lang="es-SV"/>
                  </a:p>
                </p:txBody>
              </p:sp>
              <p:sp>
                <p:nvSpPr>
                  <p:cNvPr id="150691" name="Freeform 3235"/>
                  <p:cNvSpPr>
                    <a:spLocks/>
                  </p:cNvSpPr>
                  <p:nvPr/>
                </p:nvSpPr>
                <p:spPr bwMode="auto">
                  <a:xfrm>
                    <a:off x="3152" y="2169"/>
                    <a:ext cx="2" cy="245"/>
                  </a:xfrm>
                  <a:custGeom>
                    <a:avLst/>
                    <a:gdLst/>
                    <a:ahLst/>
                    <a:cxnLst>
                      <a:cxn ang="0">
                        <a:pos x="0" y="0"/>
                      </a:cxn>
                      <a:cxn ang="0">
                        <a:pos x="0" y="243"/>
                      </a:cxn>
                      <a:cxn ang="0">
                        <a:pos x="2" y="245"/>
                      </a:cxn>
                      <a:cxn ang="0">
                        <a:pos x="2" y="3"/>
                      </a:cxn>
                      <a:cxn ang="0">
                        <a:pos x="0" y="0"/>
                      </a:cxn>
                    </a:cxnLst>
                    <a:rect l="0" t="0" r="r" b="b"/>
                    <a:pathLst>
                      <a:path w="2" h="245">
                        <a:moveTo>
                          <a:pt x="0" y="0"/>
                        </a:moveTo>
                        <a:lnTo>
                          <a:pt x="0" y="243"/>
                        </a:lnTo>
                        <a:lnTo>
                          <a:pt x="2" y="245"/>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692" name="Freeform 3236"/>
                  <p:cNvSpPr>
                    <a:spLocks/>
                  </p:cNvSpPr>
                  <p:nvPr/>
                </p:nvSpPr>
                <p:spPr bwMode="auto">
                  <a:xfrm>
                    <a:off x="3154" y="2422"/>
                    <a:ext cx="3" cy="4"/>
                  </a:xfrm>
                  <a:custGeom>
                    <a:avLst/>
                    <a:gdLst/>
                    <a:ahLst/>
                    <a:cxnLst>
                      <a:cxn ang="0">
                        <a:pos x="0" y="2"/>
                      </a:cxn>
                      <a:cxn ang="0">
                        <a:pos x="0" y="4"/>
                      </a:cxn>
                      <a:cxn ang="0">
                        <a:pos x="3" y="4"/>
                      </a:cxn>
                      <a:cxn ang="0">
                        <a:pos x="3" y="0"/>
                      </a:cxn>
                      <a:cxn ang="0">
                        <a:pos x="0" y="2"/>
                      </a:cxn>
                    </a:cxnLst>
                    <a:rect l="0" t="0" r="r" b="b"/>
                    <a:pathLst>
                      <a:path w="3" h="4">
                        <a:moveTo>
                          <a:pt x="0" y="2"/>
                        </a:moveTo>
                        <a:lnTo>
                          <a:pt x="0" y="4"/>
                        </a:lnTo>
                        <a:lnTo>
                          <a:pt x="3" y="4"/>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693" name="Rectangle 3237"/>
                  <p:cNvSpPr>
                    <a:spLocks noChangeArrowheads="1"/>
                  </p:cNvSpPr>
                  <p:nvPr/>
                </p:nvSpPr>
                <p:spPr bwMode="auto">
                  <a:xfrm>
                    <a:off x="3154" y="2172"/>
                    <a:ext cx="3" cy="242"/>
                  </a:xfrm>
                  <a:prstGeom prst="rect">
                    <a:avLst/>
                  </a:prstGeom>
                  <a:solidFill>
                    <a:srgbClr val="669900">
                      <a:alpha val="25000"/>
                    </a:srgbClr>
                  </a:solidFill>
                  <a:ln w="9525">
                    <a:noFill/>
                    <a:miter lim="800000"/>
                    <a:headEnd/>
                    <a:tailEnd/>
                  </a:ln>
                </p:spPr>
                <p:txBody>
                  <a:bodyPr/>
                  <a:lstStyle/>
                  <a:p>
                    <a:endParaRPr lang="es-SV"/>
                  </a:p>
                </p:txBody>
              </p:sp>
              <p:sp>
                <p:nvSpPr>
                  <p:cNvPr id="150694" name="Freeform 3238"/>
                  <p:cNvSpPr>
                    <a:spLocks/>
                  </p:cNvSpPr>
                  <p:nvPr/>
                </p:nvSpPr>
                <p:spPr bwMode="auto">
                  <a:xfrm>
                    <a:off x="3157" y="2172"/>
                    <a:ext cx="2" cy="245"/>
                  </a:xfrm>
                  <a:custGeom>
                    <a:avLst/>
                    <a:gdLst/>
                    <a:ahLst/>
                    <a:cxnLst>
                      <a:cxn ang="0">
                        <a:pos x="0" y="0"/>
                      </a:cxn>
                      <a:cxn ang="0">
                        <a:pos x="0" y="242"/>
                      </a:cxn>
                      <a:cxn ang="0">
                        <a:pos x="2" y="245"/>
                      </a:cxn>
                      <a:cxn ang="0">
                        <a:pos x="2" y="0"/>
                      </a:cxn>
                      <a:cxn ang="0">
                        <a:pos x="0" y="0"/>
                      </a:cxn>
                    </a:cxnLst>
                    <a:rect l="0" t="0" r="r" b="b"/>
                    <a:pathLst>
                      <a:path w="2" h="245">
                        <a:moveTo>
                          <a:pt x="0" y="0"/>
                        </a:moveTo>
                        <a:lnTo>
                          <a:pt x="0" y="242"/>
                        </a:lnTo>
                        <a:lnTo>
                          <a:pt x="2" y="24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695" name="Freeform 3239"/>
                  <p:cNvSpPr>
                    <a:spLocks/>
                  </p:cNvSpPr>
                  <p:nvPr/>
                </p:nvSpPr>
                <p:spPr bwMode="auto">
                  <a:xfrm>
                    <a:off x="3157" y="2419"/>
                    <a:ext cx="2" cy="10"/>
                  </a:xfrm>
                  <a:custGeom>
                    <a:avLst/>
                    <a:gdLst/>
                    <a:ahLst/>
                    <a:cxnLst>
                      <a:cxn ang="0">
                        <a:pos x="0" y="3"/>
                      </a:cxn>
                      <a:cxn ang="0">
                        <a:pos x="0" y="10"/>
                      </a:cxn>
                      <a:cxn ang="0">
                        <a:pos x="2" y="10"/>
                      </a:cxn>
                      <a:cxn ang="0">
                        <a:pos x="2" y="0"/>
                      </a:cxn>
                      <a:cxn ang="0">
                        <a:pos x="0" y="3"/>
                      </a:cxn>
                    </a:cxnLst>
                    <a:rect l="0" t="0" r="r" b="b"/>
                    <a:pathLst>
                      <a:path w="2" h="10">
                        <a:moveTo>
                          <a:pt x="0" y="3"/>
                        </a:moveTo>
                        <a:lnTo>
                          <a:pt x="0" y="10"/>
                        </a:lnTo>
                        <a:lnTo>
                          <a:pt x="2" y="10"/>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696" name="Freeform 3240"/>
                  <p:cNvSpPr>
                    <a:spLocks/>
                  </p:cNvSpPr>
                  <p:nvPr/>
                </p:nvSpPr>
                <p:spPr bwMode="auto">
                  <a:xfrm>
                    <a:off x="3159" y="2174"/>
                    <a:ext cx="3" cy="262"/>
                  </a:xfrm>
                  <a:custGeom>
                    <a:avLst/>
                    <a:gdLst/>
                    <a:ahLst/>
                    <a:cxnLst>
                      <a:cxn ang="0">
                        <a:pos x="0" y="0"/>
                      </a:cxn>
                      <a:cxn ang="0">
                        <a:pos x="0" y="260"/>
                      </a:cxn>
                      <a:cxn ang="0">
                        <a:pos x="3" y="262"/>
                      </a:cxn>
                      <a:cxn ang="0">
                        <a:pos x="3" y="0"/>
                      </a:cxn>
                      <a:cxn ang="0">
                        <a:pos x="0" y="0"/>
                      </a:cxn>
                    </a:cxnLst>
                    <a:rect l="0" t="0" r="r" b="b"/>
                    <a:pathLst>
                      <a:path w="3" h="262">
                        <a:moveTo>
                          <a:pt x="0" y="0"/>
                        </a:moveTo>
                        <a:lnTo>
                          <a:pt x="0" y="260"/>
                        </a:lnTo>
                        <a:lnTo>
                          <a:pt x="3" y="26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697" name="Rectangle 3241"/>
                  <p:cNvSpPr>
                    <a:spLocks noChangeArrowheads="1"/>
                  </p:cNvSpPr>
                  <p:nvPr/>
                </p:nvSpPr>
                <p:spPr bwMode="auto">
                  <a:xfrm>
                    <a:off x="3162" y="2177"/>
                    <a:ext cx="2" cy="259"/>
                  </a:xfrm>
                  <a:prstGeom prst="rect">
                    <a:avLst/>
                  </a:prstGeom>
                  <a:solidFill>
                    <a:srgbClr val="669900">
                      <a:alpha val="25000"/>
                    </a:srgbClr>
                  </a:solidFill>
                  <a:ln w="9525">
                    <a:noFill/>
                    <a:miter lim="800000"/>
                    <a:headEnd/>
                    <a:tailEnd/>
                  </a:ln>
                </p:spPr>
                <p:txBody>
                  <a:bodyPr/>
                  <a:lstStyle/>
                  <a:p>
                    <a:endParaRPr lang="es-SV"/>
                  </a:p>
                </p:txBody>
              </p:sp>
              <p:sp>
                <p:nvSpPr>
                  <p:cNvPr id="150698" name="Freeform 3242"/>
                  <p:cNvSpPr>
                    <a:spLocks/>
                  </p:cNvSpPr>
                  <p:nvPr/>
                </p:nvSpPr>
                <p:spPr bwMode="auto">
                  <a:xfrm>
                    <a:off x="3164" y="2177"/>
                    <a:ext cx="2" cy="264"/>
                  </a:xfrm>
                  <a:custGeom>
                    <a:avLst/>
                    <a:gdLst/>
                    <a:ahLst/>
                    <a:cxnLst>
                      <a:cxn ang="0">
                        <a:pos x="0" y="0"/>
                      </a:cxn>
                      <a:cxn ang="0">
                        <a:pos x="0" y="262"/>
                      </a:cxn>
                      <a:cxn ang="0">
                        <a:pos x="2" y="264"/>
                      </a:cxn>
                      <a:cxn ang="0">
                        <a:pos x="2" y="2"/>
                      </a:cxn>
                      <a:cxn ang="0">
                        <a:pos x="0" y="0"/>
                      </a:cxn>
                    </a:cxnLst>
                    <a:rect l="0" t="0" r="r" b="b"/>
                    <a:pathLst>
                      <a:path w="2" h="264">
                        <a:moveTo>
                          <a:pt x="0" y="0"/>
                        </a:moveTo>
                        <a:lnTo>
                          <a:pt x="0" y="262"/>
                        </a:lnTo>
                        <a:lnTo>
                          <a:pt x="2" y="264"/>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699" name="Freeform 3243"/>
                  <p:cNvSpPr>
                    <a:spLocks/>
                  </p:cNvSpPr>
                  <p:nvPr/>
                </p:nvSpPr>
                <p:spPr bwMode="auto">
                  <a:xfrm>
                    <a:off x="3166" y="2179"/>
                    <a:ext cx="3" cy="267"/>
                  </a:xfrm>
                  <a:custGeom>
                    <a:avLst/>
                    <a:gdLst/>
                    <a:ahLst/>
                    <a:cxnLst>
                      <a:cxn ang="0">
                        <a:pos x="0" y="0"/>
                      </a:cxn>
                      <a:cxn ang="0">
                        <a:pos x="0" y="265"/>
                      </a:cxn>
                      <a:cxn ang="0">
                        <a:pos x="3" y="267"/>
                      </a:cxn>
                      <a:cxn ang="0">
                        <a:pos x="3" y="0"/>
                      </a:cxn>
                      <a:cxn ang="0">
                        <a:pos x="0" y="0"/>
                      </a:cxn>
                    </a:cxnLst>
                    <a:rect l="0" t="0" r="r" b="b"/>
                    <a:pathLst>
                      <a:path w="3" h="267">
                        <a:moveTo>
                          <a:pt x="0" y="0"/>
                        </a:moveTo>
                        <a:lnTo>
                          <a:pt x="0" y="265"/>
                        </a:lnTo>
                        <a:lnTo>
                          <a:pt x="3" y="267"/>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700" name="Rectangle 3244"/>
                  <p:cNvSpPr>
                    <a:spLocks noChangeArrowheads="1"/>
                  </p:cNvSpPr>
                  <p:nvPr/>
                </p:nvSpPr>
                <p:spPr bwMode="auto">
                  <a:xfrm>
                    <a:off x="3169" y="2179"/>
                    <a:ext cx="2" cy="267"/>
                  </a:xfrm>
                  <a:prstGeom prst="rect">
                    <a:avLst/>
                  </a:prstGeom>
                  <a:solidFill>
                    <a:srgbClr val="669900">
                      <a:alpha val="25000"/>
                    </a:srgbClr>
                  </a:solidFill>
                  <a:ln w="9525">
                    <a:noFill/>
                    <a:miter lim="800000"/>
                    <a:headEnd/>
                    <a:tailEnd/>
                  </a:ln>
                </p:spPr>
                <p:txBody>
                  <a:bodyPr/>
                  <a:lstStyle/>
                  <a:p>
                    <a:endParaRPr lang="es-SV"/>
                  </a:p>
                </p:txBody>
              </p:sp>
              <p:sp>
                <p:nvSpPr>
                  <p:cNvPr id="150701" name="Rectangle 3245"/>
                  <p:cNvSpPr>
                    <a:spLocks noChangeArrowheads="1"/>
                  </p:cNvSpPr>
                  <p:nvPr/>
                </p:nvSpPr>
                <p:spPr bwMode="auto">
                  <a:xfrm>
                    <a:off x="3171" y="2179"/>
                    <a:ext cx="3" cy="267"/>
                  </a:xfrm>
                  <a:prstGeom prst="rect">
                    <a:avLst/>
                  </a:prstGeom>
                  <a:solidFill>
                    <a:srgbClr val="669900">
                      <a:alpha val="25000"/>
                    </a:srgbClr>
                  </a:solidFill>
                  <a:ln w="9525">
                    <a:noFill/>
                    <a:miter lim="800000"/>
                    <a:headEnd/>
                    <a:tailEnd/>
                  </a:ln>
                </p:spPr>
                <p:txBody>
                  <a:bodyPr/>
                  <a:lstStyle/>
                  <a:p>
                    <a:endParaRPr lang="es-SV"/>
                  </a:p>
                </p:txBody>
              </p:sp>
              <p:sp>
                <p:nvSpPr>
                  <p:cNvPr id="150702" name="Rectangle 3246"/>
                  <p:cNvSpPr>
                    <a:spLocks noChangeArrowheads="1"/>
                  </p:cNvSpPr>
                  <p:nvPr/>
                </p:nvSpPr>
                <p:spPr bwMode="auto">
                  <a:xfrm>
                    <a:off x="3174" y="2177"/>
                    <a:ext cx="2" cy="269"/>
                  </a:xfrm>
                  <a:prstGeom prst="rect">
                    <a:avLst/>
                  </a:prstGeom>
                  <a:solidFill>
                    <a:srgbClr val="669900">
                      <a:alpha val="25000"/>
                    </a:srgbClr>
                  </a:solidFill>
                  <a:ln w="9525">
                    <a:noFill/>
                    <a:miter lim="800000"/>
                    <a:headEnd/>
                    <a:tailEnd/>
                  </a:ln>
                </p:spPr>
                <p:txBody>
                  <a:bodyPr/>
                  <a:lstStyle/>
                  <a:p>
                    <a:endParaRPr lang="es-SV"/>
                  </a:p>
                </p:txBody>
              </p:sp>
              <p:sp>
                <p:nvSpPr>
                  <p:cNvPr id="150703" name="Rectangle 3247"/>
                  <p:cNvSpPr>
                    <a:spLocks noChangeArrowheads="1"/>
                  </p:cNvSpPr>
                  <p:nvPr/>
                </p:nvSpPr>
                <p:spPr bwMode="auto">
                  <a:xfrm>
                    <a:off x="3176" y="2177"/>
                    <a:ext cx="3" cy="117"/>
                  </a:xfrm>
                  <a:prstGeom prst="rect">
                    <a:avLst/>
                  </a:prstGeom>
                  <a:solidFill>
                    <a:srgbClr val="669900">
                      <a:alpha val="25000"/>
                    </a:srgbClr>
                  </a:solidFill>
                  <a:ln w="9525">
                    <a:noFill/>
                    <a:miter lim="800000"/>
                    <a:headEnd/>
                    <a:tailEnd/>
                  </a:ln>
                </p:spPr>
                <p:txBody>
                  <a:bodyPr/>
                  <a:lstStyle/>
                  <a:p>
                    <a:endParaRPr lang="es-SV"/>
                  </a:p>
                </p:txBody>
              </p:sp>
              <p:sp>
                <p:nvSpPr>
                  <p:cNvPr id="150704" name="Rectangle 3248"/>
                  <p:cNvSpPr>
                    <a:spLocks noChangeArrowheads="1"/>
                  </p:cNvSpPr>
                  <p:nvPr/>
                </p:nvSpPr>
                <p:spPr bwMode="auto">
                  <a:xfrm>
                    <a:off x="3176" y="2297"/>
                    <a:ext cx="3" cy="151"/>
                  </a:xfrm>
                  <a:prstGeom prst="rect">
                    <a:avLst/>
                  </a:prstGeom>
                  <a:solidFill>
                    <a:srgbClr val="669900">
                      <a:alpha val="25000"/>
                    </a:srgbClr>
                  </a:solidFill>
                  <a:ln w="9525">
                    <a:noFill/>
                    <a:miter lim="800000"/>
                    <a:headEnd/>
                    <a:tailEnd/>
                  </a:ln>
                </p:spPr>
                <p:txBody>
                  <a:bodyPr/>
                  <a:lstStyle/>
                  <a:p>
                    <a:endParaRPr lang="es-SV"/>
                  </a:p>
                </p:txBody>
              </p:sp>
              <p:sp>
                <p:nvSpPr>
                  <p:cNvPr id="150705" name="Rectangle 3249"/>
                  <p:cNvSpPr>
                    <a:spLocks noChangeArrowheads="1"/>
                  </p:cNvSpPr>
                  <p:nvPr/>
                </p:nvSpPr>
                <p:spPr bwMode="auto">
                  <a:xfrm>
                    <a:off x="3179" y="2177"/>
                    <a:ext cx="2" cy="117"/>
                  </a:xfrm>
                  <a:prstGeom prst="rect">
                    <a:avLst/>
                  </a:prstGeom>
                  <a:solidFill>
                    <a:srgbClr val="669900">
                      <a:alpha val="25000"/>
                    </a:srgbClr>
                  </a:solidFill>
                  <a:ln w="9525">
                    <a:noFill/>
                    <a:miter lim="800000"/>
                    <a:headEnd/>
                    <a:tailEnd/>
                  </a:ln>
                </p:spPr>
                <p:txBody>
                  <a:bodyPr/>
                  <a:lstStyle/>
                  <a:p>
                    <a:endParaRPr lang="es-SV"/>
                  </a:p>
                </p:txBody>
              </p:sp>
              <p:sp>
                <p:nvSpPr>
                  <p:cNvPr id="150706" name="Rectangle 3250"/>
                  <p:cNvSpPr>
                    <a:spLocks noChangeArrowheads="1"/>
                  </p:cNvSpPr>
                  <p:nvPr/>
                </p:nvSpPr>
                <p:spPr bwMode="auto">
                  <a:xfrm>
                    <a:off x="3179" y="2304"/>
                    <a:ext cx="2" cy="144"/>
                  </a:xfrm>
                  <a:prstGeom prst="rect">
                    <a:avLst/>
                  </a:prstGeom>
                  <a:solidFill>
                    <a:srgbClr val="669900">
                      <a:alpha val="25000"/>
                    </a:srgbClr>
                  </a:solidFill>
                  <a:ln w="9525">
                    <a:noFill/>
                    <a:miter lim="800000"/>
                    <a:headEnd/>
                    <a:tailEnd/>
                  </a:ln>
                </p:spPr>
                <p:txBody>
                  <a:bodyPr/>
                  <a:lstStyle/>
                  <a:p>
                    <a:endParaRPr lang="es-SV"/>
                  </a:p>
                </p:txBody>
              </p:sp>
              <p:sp>
                <p:nvSpPr>
                  <p:cNvPr id="150707" name="Rectangle 3251"/>
                  <p:cNvSpPr>
                    <a:spLocks noChangeArrowheads="1"/>
                  </p:cNvSpPr>
                  <p:nvPr/>
                </p:nvSpPr>
                <p:spPr bwMode="auto">
                  <a:xfrm>
                    <a:off x="3181" y="2174"/>
                    <a:ext cx="3" cy="101"/>
                  </a:xfrm>
                  <a:prstGeom prst="rect">
                    <a:avLst/>
                  </a:prstGeom>
                  <a:solidFill>
                    <a:srgbClr val="669900">
                      <a:alpha val="25000"/>
                    </a:srgbClr>
                  </a:solidFill>
                  <a:ln w="9525">
                    <a:noFill/>
                    <a:miter lim="800000"/>
                    <a:headEnd/>
                    <a:tailEnd/>
                  </a:ln>
                </p:spPr>
                <p:txBody>
                  <a:bodyPr/>
                  <a:lstStyle/>
                  <a:p>
                    <a:endParaRPr lang="es-SV"/>
                  </a:p>
                </p:txBody>
              </p:sp>
              <p:sp>
                <p:nvSpPr>
                  <p:cNvPr id="150708" name="Freeform 3252"/>
                  <p:cNvSpPr>
                    <a:spLocks/>
                  </p:cNvSpPr>
                  <p:nvPr/>
                </p:nvSpPr>
                <p:spPr bwMode="auto">
                  <a:xfrm>
                    <a:off x="3181" y="2292"/>
                    <a:ext cx="3" cy="2"/>
                  </a:xfrm>
                  <a:custGeom>
                    <a:avLst/>
                    <a:gdLst/>
                    <a:ahLst/>
                    <a:cxnLst>
                      <a:cxn ang="0">
                        <a:pos x="0" y="0"/>
                      </a:cxn>
                      <a:cxn ang="0">
                        <a:pos x="0" y="2"/>
                      </a:cxn>
                      <a:cxn ang="0">
                        <a:pos x="3" y="2"/>
                      </a:cxn>
                      <a:cxn ang="0">
                        <a:pos x="3" y="2"/>
                      </a:cxn>
                      <a:cxn ang="0">
                        <a:pos x="0" y="0"/>
                      </a:cxn>
                    </a:cxnLst>
                    <a:rect l="0" t="0" r="r" b="b"/>
                    <a:pathLst>
                      <a:path w="3" h="2">
                        <a:moveTo>
                          <a:pt x="0" y="0"/>
                        </a:moveTo>
                        <a:lnTo>
                          <a:pt x="0" y="2"/>
                        </a:lnTo>
                        <a:lnTo>
                          <a:pt x="3" y="2"/>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709" name="Rectangle 3253"/>
                  <p:cNvSpPr>
                    <a:spLocks noChangeArrowheads="1"/>
                  </p:cNvSpPr>
                  <p:nvPr/>
                </p:nvSpPr>
                <p:spPr bwMode="auto">
                  <a:xfrm>
                    <a:off x="3181" y="2304"/>
                    <a:ext cx="3" cy="5"/>
                  </a:xfrm>
                  <a:prstGeom prst="rect">
                    <a:avLst/>
                  </a:prstGeom>
                  <a:solidFill>
                    <a:srgbClr val="669900">
                      <a:alpha val="25000"/>
                    </a:srgbClr>
                  </a:solidFill>
                  <a:ln w="9525">
                    <a:noFill/>
                    <a:miter lim="800000"/>
                    <a:headEnd/>
                    <a:tailEnd/>
                  </a:ln>
                </p:spPr>
                <p:txBody>
                  <a:bodyPr/>
                  <a:lstStyle/>
                  <a:p>
                    <a:endParaRPr lang="es-SV"/>
                  </a:p>
                </p:txBody>
              </p:sp>
              <p:sp>
                <p:nvSpPr>
                  <p:cNvPr id="150710" name="Rectangle 3254"/>
                  <p:cNvSpPr>
                    <a:spLocks noChangeArrowheads="1"/>
                  </p:cNvSpPr>
                  <p:nvPr/>
                </p:nvSpPr>
                <p:spPr bwMode="auto">
                  <a:xfrm>
                    <a:off x="3181" y="2311"/>
                    <a:ext cx="3" cy="137"/>
                  </a:xfrm>
                  <a:prstGeom prst="rect">
                    <a:avLst/>
                  </a:prstGeom>
                  <a:solidFill>
                    <a:srgbClr val="669900">
                      <a:alpha val="25000"/>
                    </a:srgbClr>
                  </a:solidFill>
                  <a:ln w="9525">
                    <a:noFill/>
                    <a:miter lim="800000"/>
                    <a:headEnd/>
                    <a:tailEnd/>
                  </a:ln>
                </p:spPr>
                <p:txBody>
                  <a:bodyPr/>
                  <a:lstStyle/>
                  <a:p>
                    <a:endParaRPr lang="es-SV"/>
                  </a:p>
                </p:txBody>
              </p:sp>
              <p:sp>
                <p:nvSpPr>
                  <p:cNvPr id="150711" name="Rectangle 3255"/>
                  <p:cNvSpPr>
                    <a:spLocks noChangeArrowheads="1"/>
                  </p:cNvSpPr>
                  <p:nvPr/>
                </p:nvSpPr>
                <p:spPr bwMode="auto">
                  <a:xfrm>
                    <a:off x="3184" y="2174"/>
                    <a:ext cx="2" cy="101"/>
                  </a:xfrm>
                  <a:prstGeom prst="rect">
                    <a:avLst/>
                  </a:prstGeom>
                  <a:solidFill>
                    <a:srgbClr val="669900">
                      <a:alpha val="25000"/>
                    </a:srgbClr>
                  </a:solidFill>
                  <a:ln w="9525">
                    <a:noFill/>
                    <a:miter lim="800000"/>
                    <a:headEnd/>
                    <a:tailEnd/>
                  </a:ln>
                </p:spPr>
                <p:txBody>
                  <a:bodyPr/>
                  <a:lstStyle/>
                  <a:p>
                    <a:endParaRPr lang="es-SV"/>
                  </a:p>
                </p:txBody>
              </p:sp>
              <p:sp>
                <p:nvSpPr>
                  <p:cNvPr id="150712" name="Rectangle 3256"/>
                  <p:cNvSpPr>
                    <a:spLocks noChangeArrowheads="1"/>
                  </p:cNvSpPr>
                  <p:nvPr/>
                </p:nvSpPr>
                <p:spPr bwMode="auto">
                  <a:xfrm>
                    <a:off x="3184" y="2314"/>
                    <a:ext cx="2" cy="137"/>
                  </a:xfrm>
                  <a:prstGeom prst="rect">
                    <a:avLst/>
                  </a:prstGeom>
                  <a:solidFill>
                    <a:srgbClr val="669900">
                      <a:alpha val="25000"/>
                    </a:srgbClr>
                  </a:solidFill>
                  <a:ln w="9525">
                    <a:noFill/>
                    <a:miter lim="800000"/>
                    <a:headEnd/>
                    <a:tailEnd/>
                  </a:ln>
                </p:spPr>
                <p:txBody>
                  <a:bodyPr/>
                  <a:lstStyle/>
                  <a:p>
                    <a:endParaRPr lang="es-SV"/>
                  </a:p>
                </p:txBody>
              </p:sp>
              <p:sp>
                <p:nvSpPr>
                  <p:cNvPr id="150713" name="Rectangle 3257"/>
                  <p:cNvSpPr>
                    <a:spLocks noChangeArrowheads="1"/>
                  </p:cNvSpPr>
                  <p:nvPr/>
                </p:nvSpPr>
                <p:spPr bwMode="auto">
                  <a:xfrm>
                    <a:off x="3186" y="2172"/>
                    <a:ext cx="3" cy="105"/>
                  </a:xfrm>
                  <a:prstGeom prst="rect">
                    <a:avLst/>
                  </a:prstGeom>
                  <a:solidFill>
                    <a:srgbClr val="669900">
                      <a:alpha val="25000"/>
                    </a:srgbClr>
                  </a:solidFill>
                  <a:ln w="9525">
                    <a:noFill/>
                    <a:miter lim="800000"/>
                    <a:headEnd/>
                    <a:tailEnd/>
                  </a:ln>
                </p:spPr>
                <p:txBody>
                  <a:bodyPr/>
                  <a:lstStyle/>
                  <a:p>
                    <a:endParaRPr lang="es-SV"/>
                  </a:p>
                </p:txBody>
              </p:sp>
              <p:sp>
                <p:nvSpPr>
                  <p:cNvPr id="150714" name="Rectangle 3258"/>
                  <p:cNvSpPr>
                    <a:spLocks noChangeArrowheads="1"/>
                  </p:cNvSpPr>
                  <p:nvPr/>
                </p:nvSpPr>
                <p:spPr bwMode="auto">
                  <a:xfrm>
                    <a:off x="3186" y="2314"/>
                    <a:ext cx="3" cy="139"/>
                  </a:xfrm>
                  <a:prstGeom prst="rect">
                    <a:avLst/>
                  </a:prstGeom>
                  <a:solidFill>
                    <a:srgbClr val="669900">
                      <a:alpha val="25000"/>
                    </a:srgbClr>
                  </a:solidFill>
                  <a:ln w="9525">
                    <a:noFill/>
                    <a:miter lim="800000"/>
                    <a:headEnd/>
                    <a:tailEnd/>
                  </a:ln>
                </p:spPr>
                <p:txBody>
                  <a:bodyPr/>
                  <a:lstStyle/>
                  <a:p>
                    <a:endParaRPr lang="es-SV"/>
                  </a:p>
                </p:txBody>
              </p:sp>
              <p:sp>
                <p:nvSpPr>
                  <p:cNvPr id="150715" name="Freeform 3259"/>
                  <p:cNvSpPr>
                    <a:spLocks/>
                  </p:cNvSpPr>
                  <p:nvPr/>
                </p:nvSpPr>
                <p:spPr bwMode="auto">
                  <a:xfrm>
                    <a:off x="3189" y="2169"/>
                    <a:ext cx="2" cy="108"/>
                  </a:xfrm>
                  <a:custGeom>
                    <a:avLst/>
                    <a:gdLst/>
                    <a:ahLst/>
                    <a:cxnLst>
                      <a:cxn ang="0">
                        <a:pos x="0" y="3"/>
                      </a:cxn>
                      <a:cxn ang="0">
                        <a:pos x="0" y="108"/>
                      </a:cxn>
                      <a:cxn ang="0">
                        <a:pos x="2" y="108"/>
                      </a:cxn>
                      <a:cxn ang="0">
                        <a:pos x="2" y="0"/>
                      </a:cxn>
                      <a:cxn ang="0">
                        <a:pos x="0" y="3"/>
                      </a:cxn>
                    </a:cxnLst>
                    <a:rect l="0" t="0" r="r" b="b"/>
                    <a:pathLst>
                      <a:path w="2" h="108">
                        <a:moveTo>
                          <a:pt x="0" y="3"/>
                        </a:moveTo>
                        <a:lnTo>
                          <a:pt x="0" y="108"/>
                        </a:lnTo>
                        <a:lnTo>
                          <a:pt x="2" y="108"/>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716" name="Freeform 3260"/>
                  <p:cNvSpPr>
                    <a:spLocks/>
                  </p:cNvSpPr>
                  <p:nvPr/>
                </p:nvSpPr>
                <p:spPr bwMode="auto">
                  <a:xfrm>
                    <a:off x="3189" y="2311"/>
                    <a:ext cx="2" cy="8"/>
                  </a:xfrm>
                  <a:custGeom>
                    <a:avLst/>
                    <a:gdLst/>
                    <a:ahLst/>
                    <a:cxnLst>
                      <a:cxn ang="0">
                        <a:pos x="0" y="3"/>
                      </a:cxn>
                      <a:cxn ang="0">
                        <a:pos x="0" y="8"/>
                      </a:cxn>
                      <a:cxn ang="0">
                        <a:pos x="2" y="5"/>
                      </a:cxn>
                      <a:cxn ang="0">
                        <a:pos x="2" y="0"/>
                      </a:cxn>
                      <a:cxn ang="0">
                        <a:pos x="0" y="3"/>
                      </a:cxn>
                    </a:cxnLst>
                    <a:rect l="0" t="0" r="r" b="b"/>
                    <a:pathLst>
                      <a:path w="2" h="8">
                        <a:moveTo>
                          <a:pt x="0" y="3"/>
                        </a:moveTo>
                        <a:lnTo>
                          <a:pt x="0" y="8"/>
                        </a:lnTo>
                        <a:lnTo>
                          <a:pt x="2" y="5"/>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717" name="Rectangle 3261"/>
                  <p:cNvSpPr>
                    <a:spLocks noChangeArrowheads="1"/>
                  </p:cNvSpPr>
                  <p:nvPr/>
                </p:nvSpPr>
                <p:spPr bwMode="auto">
                  <a:xfrm>
                    <a:off x="3189" y="2333"/>
                    <a:ext cx="2" cy="120"/>
                  </a:xfrm>
                  <a:prstGeom prst="rect">
                    <a:avLst/>
                  </a:prstGeom>
                  <a:solidFill>
                    <a:srgbClr val="669900">
                      <a:alpha val="25000"/>
                    </a:srgbClr>
                  </a:solidFill>
                  <a:ln w="9525">
                    <a:noFill/>
                    <a:miter lim="800000"/>
                    <a:headEnd/>
                    <a:tailEnd/>
                  </a:ln>
                </p:spPr>
                <p:txBody>
                  <a:bodyPr/>
                  <a:lstStyle/>
                  <a:p>
                    <a:endParaRPr lang="es-SV"/>
                  </a:p>
                </p:txBody>
              </p:sp>
              <p:sp>
                <p:nvSpPr>
                  <p:cNvPr id="150718" name="Freeform 3262"/>
                  <p:cNvSpPr>
                    <a:spLocks/>
                  </p:cNvSpPr>
                  <p:nvPr/>
                </p:nvSpPr>
                <p:spPr bwMode="auto">
                  <a:xfrm>
                    <a:off x="3189" y="2458"/>
                    <a:ext cx="2" cy="10"/>
                  </a:xfrm>
                  <a:custGeom>
                    <a:avLst/>
                    <a:gdLst/>
                    <a:ahLst/>
                    <a:cxnLst>
                      <a:cxn ang="0">
                        <a:pos x="0" y="0"/>
                      </a:cxn>
                      <a:cxn ang="0">
                        <a:pos x="0" y="8"/>
                      </a:cxn>
                      <a:cxn ang="0">
                        <a:pos x="2" y="10"/>
                      </a:cxn>
                      <a:cxn ang="0">
                        <a:pos x="2" y="0"/>
                      </a:cxn>
                      <a:cxn ang="0">
                        <a:pos x="0" y="0"/>
                      </a:cxn>
                    </a:cxnLst>
                    <a:rect l="0" t="0" r="r" b="b"/>
                    <a:pathLst>
                      <a:path w="2" h="10">
                        <a:moveTo>
                          <a:pt x="0" y="0"/>
                        </a:moveTo>
                        <a:lnTo>
                          <a:pt x="0" y="8"/>
                        </a:lnTo>
                        <a:lnTo>
                          <a:pt x="2" y="1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719" name="Rectangle 3263"/>
                  <p:cNvSpPr>
                    <a:spLocks noChangeArrowheads="1"/>
                  </p:cNvSpPr>
                  <p:nvPr/>
                </p:nvSpPr>
                <p:spPr bwMode="auto">
                  <a:xfrm>
                    <a:off x="3191" y="2169"/>
                    <a:ext cx="2" cy="108"/>
                  </a:xfrm>
                  <a:prstGeom prst="rect">
                    <a:avLst/>
                  </a:prstGeom>
                  <a:solidFill>
                    <a:srgbClr val="669900">
                      <a:alpha val="25000"/>
                    </a:srgbClr>
                  </a:solidFill>
                  <a:ln w="9525">
                    <a:noFill/>
                    <a:miter lim="800000"/>
                    <a:headEnd/>
                    <a:tailEnd/>
                  </a:ln>
                </p:spPr>
                <p:txBody>
                  <a:bodyPr/>
                  <a:lstStyle/>
                  <a:p>
                    <a:endParaRPr lang="es-SV"/>
                  </a:p>
                </p:txBody>
              </p:sp>
              <p:sp>
                <p:nvSpPr>
                  <p:cNvPr id="150720" name="Rectangle 3264"/>
                  <p:cNvSpPr>
                    <a:spLocks noChangeArrowheads="1"/>
                  </p:cNvSpPr>
                  <p:nvPr/>
                </p:nvSpPr>
                <p:spPr bwMode="auto">
                  <a:xfrm>
                    <a:off x="3191" y="2333"/>
                    <a:ext cx="2" cy="135"/>
                  </a:xfrm>
                  <a:prstGeom prst="rect">
                    <a:avLst/>
                  </a:prstGeom>
                  <a:solidFill>
                    <a:srgbClr val="669900">
                      <a:alpha val="25000"/>
                    </a:srgbClr>
                  </a:solidFill>
                  <a:ln w="9525">
                    <a:noFill/>
                    <a:miter lim="800000"/>
                    <a:headEnd/>
                    <a:tailEnd/>
                  </a:ln>
                </p:spPr>
                <p:txBody>
                  <a:bodyPr/>
                  <a:lstStyle/>
                  <a:p>
                    <a:endParaRPr lang="es-SV"/>
                  </a:p>
                </p:txBody>
              </p:sp>
              <p:sp>
                <p:nvSpPr>
                  <p:cNvPr id="150721" name="Rectangle 3265"/>
                  <p:cNvSpPr>
                    <a:spLocks noChangeArrowheads="1"/>
                  </p:cNvSpPr>
                  <p:nvPr/>
                </p:nvSpPr>
                <p:spPr bwMode="auto">
                  <a:xfrm>
                    <a:off x="3193" y="2245"/>
                    <a:ext cx="3" cy="32"/>
                  </a:xfrm>
                  <a:prstGeom prst="rect">
                    <a:avLst/>
                  </a:prstGeom>
                  <a:solidFill>
                    <a:srgbClr val="669900">
                      <a:alpha val="25000"/>
                    </a:srgbClr>
                  </a:solidFill>
                  <a:ln w="9525">
                    <a:noFill/>
                    <a:miter lim="800000"/>
                    <a:headEnd/>
                    <a:tailEnd/>
                  </a:ln>
                </p:spPr>
                <p:txBody>
                  <a:bodyPr/>
                  <a:lstStyle/>
                  <a:p>
                    <a:endParaRPr lang="es-SV"/>
                  </a:p>
                </p:txBody>
              </p:sp>
              <p:sp>
                <p:nvSpPr>
                  <p:cNvPr id="150722" name="Rectangle 3266"/>
                  <p:cNvSpPr>
                    <a:spLocks noChangeArrowheads="1"/>
                  </p:cNvSpPr>
                  <p:nvPr/>
                </p:nvSpPr>
                <p:spPr bwMode="auto">
                  <a:xfrm>
                    <a:off x="3193" y="2333"/>
                    <a:ext cx="3" cy="135"/>
                  </a:xfrm>
                  <a:prstGeom prst="rect">
                    <a:avLst/>
                  </a:prstGeom>
                  <a:solidFill>
                    <a:srgbClr val="669900">
                      <a:alpha val="25000"/>
                    </a:srgbClr>
                  </a:solidFill>
                  <a:ln w="9525">
                    <a:noFill/>
                    <a:miter lim="800000"/>
                    <a:headEnd/>
                    <a:tailEnd/>
                  </a:ln>
                </p:spPr>
                <p:txBody>
                  <a:bodyPr/>
                  <a:lstStyle/>
                  <a:p>
                    <a:endParaRPr lang="es-SV"/>
                  </a:p>
                </p:txBody>
              </p:sp>
              <p:sp>
                <p:nvSpPr>
                  <p:cNvPr id="150723" name="Rectangle 3267"/>
                  <p:cNvSpPr>
                    <a:spLocks noChangeArrowheads="1"/>
                  </p:cNvSpPr>
                  <p:nvPr/>
                </p:nvSpPr>
                <p:spPr bwMode="auto">
                  <a:xfrm>
                    <a:off x="3193" y="2167"/>
                    <a:ext cx="3" cy="76"/>
                  </a:xfrm>
                  <a:prstGeom prst="rect">
                    <a:avLst/>
                  </a:prstGeom>
                  <a:solidFill>
                    <a:srgbClr val="669900">
                      <a:alpha val="25000"/>
                    </a:srgbClr>
                  </a:solidFill>
                  <a:ln w="9525">
                    <a:noFill/>
                    <a:miter lim="800000"/>
                    <a:headEnd/>
                    <a:tailEnd/>
                  </a:ln>
                </p:spPr>
                <p:txBody>
                  <a:bodyPr/>
                  <a:lstStyle/>
                  <a:p>
                    <a:endParaRPr lang="es-SV"/>
                  </a:p>
                </p:txBody>
              </p:sp>
              <p:sp>
                <p:nvSpPr>
                  <p:cNvPr id="150724" name="Rectangle 3268"/>
                  <p:cNvSpPr>
                    <a:spLocks noChangeArrowheads="1"/>
                  </p:cNvSpPr>
                  <p:nvPr/>
                </p:nvSpPr>
                <p:spPr bwMode="auto">
                  <a:xfrm>
                    <a:off x="3196" y="2167"/>
                    <a:ext cx="2" cy="76"/>
                  </a:xfrm>
                  <a:prstGeom prst="rect">
                    <a:avLst/>
                  </a:prstGeom>
                  <a:solidFill>
                    <a:srgbClr val="669900">
                      <a:alpha val="25000"/>
                    </a:srgbClr>
                  </a:solidFill>
                  <a:ln w="9525">
                    <a:noFill/>
                    <a:miter lim="800000"/>
                    <a:headEnd/>
                    <a:tailEnd/>
                  </a:ln>
                </p:spPr>
                <p:txBody>
                  <a:bodyPr/>
                  <a:lstStyle/>
                  <a:p>
                    <a:endParaRPr lang="es-SV"/>
                  </a:p>
                </p:txBody>
              </p:sp>
              <p:sp>
                <p:nvSpPr>
                  <p:cNvPr id="150725" name="Freeform 3269"/>
                  <p:cNvSpPr>
                    <a:spLocks/>
                  </p:cNvSpPr>
                  <p:nvPr/>
                </p:nvSpPr>
                <p:spPr bwMode="auto">
                  <a:xfrm>
                    <a:off x="3196" y="2248"/>
                    <a:ext cx="2" cy="27"/>
                  </a:xfrm>
                  <a:custGeom>
                    <a:avLst/>
                    <a:gdLst/>
                    <a:ahLst/>
                    <a:cxnLst>
                      <a:cxn ang="0">
                        <a:pos x="0" y="0"/>
                      </a:cxn>
                      <a:cxn ang="0">
                        <a:pos x="0" y="27"/>
                      </a:cxn>
                      <a:cxn ang="0">
                        <a:pos x="2" y="27"/>
                      </a:cxn>
                      <a:cxn ang="0">
                        <a:pos x="2" y="2"/>
                      </a:cxn>
                      <a:cxn ang="0">
                        <a:pos x="0" y="0"/>
                      </a:cxn>
                    </a:cxnLst>
                    <a:rect l="0" t="0" r="r" b="b"/>
                    <a:pathLst>
                      <a:path w="2" h="27">
                        <a:moveTo>
                          <a:pt x="0" y="0"/>
                        </a:moveTo>
                        <a:lnTo>
                          <a:pt x="0" y="27"/>
                        </a:lnTo>
                        <a:lnTo>
                          <a:pt x="2" y="27"/>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726" name="Freeform 3270"/>
                  <p:cNvSpPr>
                    <a:spLocks/>
                  </p:cNvSpPr>
                  <p:nvPr/>
                </p:nvSpPr>
                <p:spPr bwMode="auto">
                  <a:xfrm>
                    <a:off x="3196" y="2333"/>
                    <a:ext cx="2" cy="135"/>
                  </a:xfrm>
                  <a:custGeom>
                    <a:avLst/>
                    <a:gdLst/>
                    <a:ahLst/>
                    <a:cxnLst>
                      <a:cxn ang="0">
                        <a:pos x="0" y="0"/>
                      </a:cxn>
                      <a:cxn ang="0">
                        <a:pos x="0" y="135"/>
                      </a:cxn>
                      <a:cxn ang="0">
                        <a:pos x="2" y="133"/>
                      </a:cxn>
                      <a:cxn ang="0">
                        <a:pos x="2" y="0"/>
                      </a:cxn>
                      <a:cxn ang="0">
                        <a:pos x="0" y="0"/>
                      </a:cxn>
                    </a:cxnLst>
                    <a:rect l="0" t="0" r="r" b="b"/>
                    <a:pathLst>
                      <a:path w="2" h="135">
                        <a:moveTo>
                          <a:pt x="0" y="0"/>
                        </a:moveTo>
                        <a:lnTo>
                          <a:pt x="0" y="135"/>
                        </a:lnTo>
                        <a:lnTo>
                          <a:pt x="2" y="133"/>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727" name="Rectangle 3271"/>
                  <p:cNvSpPr>
                    <a:spLocks noChangeArrowheads="1"/>
                  </p:cNvSpPr>
                  <p:nvPr/>
                </p:nvSpPr>
                <p:spPr bwMode="auto">
                  <a:xfrm>
                    <a:off x="3198" y="2167"/>
                    <a:ext cx="3" cy="7"/>
                  </a:xfrm>
                  <a:prstGeom prst="rect">
                    <a:avLst/>
                  </a:prstGeom>
                  <a:solidFill>
                    <a:srgbClr val="669900">
                      <a:alpha val="25000"/>
                    </a:srgbClr>
                  </a:solidFill>
                  <a:ln w="9525">
                    <a:noFill/>
                    <a:miter lim="800000"/>
                    <a:headEnd/>
                    <a:tailEnd/>
                  </a:ln>
                </p:spPr>
                <p:txBody>
                  <a:bodyPr/>
                  <a:lstStyle/>
                  <a:p>
                    <a:endParaRPr lang="es-SV"/>
                  </a:p>
                </p:txBody>
              </p:sp>
              <p:sp>
                <p:nvSpPr>
                  <p:cNvPr id="150728" name="Rectangle 3272"/>
                  <p:cNvSpPr>
                    <a:spLocks noChangeArrowheads="1"/>
                  </p:cNvSpPr>
                  <p:nvPr/>
                </p:nvSpPr>
                <p:spPr bwMode="auto">
                  <a:xfrm>
                    <a:off x="3198" y="2177"/>
                    <a:ext cx="3" cy="63"/>
                  </a:xfrm>
                  <a:prstGeom prst="rect">
                    <a:avLst/>
                  </a:prstGeom>
                  <a:solidFill>
                    <a:srgbClr val="669900">
                      <a:alpha val="25000"/>
                    </a:srgbClr>
                  </a:solidFill>
                  <a:ln w="9525">
                    <a:noFill/>
                    <a:miter lim="800000"/>
                    <a:headEnd/>
                    <a:tailEnd/>
                  </a:ln>
                </p:spPr>
                <p:txBody>
                  <a:bodyPr/>
                  <a:lstStyle/>
                  <a:p>
                    <a:endParaRPr lang="es-SV"/>
                  </a:p>
                </p:txBody>
              </p:sp>
              <p:sp>
                <p:nvSpPr>
                  <p:cNvPr id="150729" name="Rectangle 3273"/>
                  <p:cNvSpPr>
                    <a:spLocks noChangeArrowheads="1"/>
                  </p:cNvSpPr>
                  <p:nvPr/>
                </p:nvSpPr>
                <p:spPr bwMode="auto">
                  <a:xfrm>
                    <a:off x="3198" y="2253"/>
                    <a:ext cx="3" cy="14"/>
                  </a:xfrm>
                  <a:prstGeom prst="rect">
                    <a:avLst/>
                  </a:prstGeom>
                  <a:solidFill>
                    <a:srgbClr val="669900">
                      <a:alpha val="25000"/>
                    </a:srgbClr>
                  </a:solidFill>
                  <a:ln w="9525">
                    <a:noFill/>
                    <a:miter lim="800000"/>
                    <a:headEnd/>
                    <a:tailEnd/>
                  </a:ln>
                </p:spPr>
                <p:txBody>
                  <a:bodyPr/>
                  <a:lstStyle/>
                  <a:p>
                    <a:endParaRPr lang="es-SV"/>
                  </a:p>
                </p:txBody>
              </p:sp>
              <p:sp>
                <p:nvSpPr>
                  <p:cNvPr id="150730" name="Rectangle 3274"/>
                  <p:cNvSpPr>
                    <a:spLocks noChangeArrowheads="1"/>
                  </p:cNvSpPr>
                  <p:nvPr/>
                </p:nvSpPr>
                <p:spPr bwMode="auto">
                  <a:xfrm>
                    <a:off x="3198" y="2338"/>
                    <a:ext cx="3" cy="128"/>
                  </a:xfrm>
                  <a:prstGeom prst="rect">
                    <a:avLst/>
                  </a:prstGeom>
                  <a:solidFill>
                    <a:srgbClr val="669900">
                      <a:alpha val="25000"/>
                    </a:srgbClr>
                  </a:solidFill>
                  <a:ln w="9525">
                    <a:noFill/>
                    <a:miter lim="800000"/>
                    <a:headEnd/>
                    <a:tailEnd/>
                  </a:ln>
                </p:spPr>
                <p:txBody>
                  <a:bodyPr/>
                  <a:lstStyle/>
                  <a:p>
                    <a:endParaRPr lang="es-SV"/>
                  </a:p>
                </p:txBody>
              </p:sp>
              <p:sp>
                <p:nvSpPr>
                  <p:cNvPr id="150731" name="Rectangle 3275"/>
                  <p:cNvSpPr>
                    <a:spLocks noChangeArrowheads="1"/>
                  </p:cNvSpPr>
                  <p:nvPr/>
                </p:nvSpPr>
                <p:spPr bwMode="auto">
                  <a:xfrm>
                    <a:off x="3201" y="2167"/>
                    <a:ext cx="2" cy="5"/>
                  </a:xfrm>
                  <a:prstGeom prst="rect">
                    <a:avLst/>
                  </a:prstGeom>
                  <a:solidFill>
                    <a:srgbClr val="669900">
                      <a:alpha val="25000"/>
                    </a:srgbClr>
                  </a:solidFill>
                  <a:ln w="9525">
                    <a:noFill/>
                    <a:miter lim="800000"/>
                    <a:headEnd/>
                    <a:tailEnd/>
                  </a:ln>
                </p:spPr>
                <p:txBody>
                  <a:bodyPr/>
                  <a:lstStyle/>
                  <a:p>
                    <a:endParaRPr lang="es-SV"/>
                  </a:p>
                </p:txBody>
              </p:sp>
              <p:sp>
                <p:nvSpPr>
                  <p:cNvPr id="150732" name="Freeform 3276"/>
                  <p:cNvSpPr>
                    <a:spLocks/>
                  </p:cNvSpPr>
                  <p:nvPr/>
                </p:nvSpPr>
                <p:spPr bwMode="auto">
                  <a:xfrm>
                    <a:off x="3201" y="2179"/>
                    <a:ext cx="2" cy="57"/>
                  </a:xfrm>
                  <a:custGeom>
                    <a:avLst/>
                    <a:gdLst/>
                    <a:ahLst/>
                    <a:cxnLst>
                      <a:cxn ang="0">
                        <a:pos x="0" y="0"/>
                      </a:cxn>
                      <a:cxn ang="0">
                        <a:pos x="0" y="57"/>
                      </a:cxn>
                      <a:cxn ang="0">
                        <a:pos x="2" y="54"/>
                      </a:cxn>
                      <a:cxn ang="0">
                        <a:pos x="2" y="0"/>
                      </a:cxn>
                      <a:cxn ang="0">
                        <a:pos x="0" y="0"/>
                      </a:cxn>
                    </a:cxnLst>
                    <a:rect l="0" t="0" r="r" b="b"/>
                    <a:pathLst>
                      <a:path w="2" h="57">
                        <a:moveTo>
                          <a:pt x="0" y="0"/>
                        </a:moveTo>
                        <a:lnTo>
                          <a:pt x="0" y="57"/>
                        </a:lnTo>
                        <a:lnTo>
                          <a:pt x="2" y="54"/>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733" name="Rectangle 3277"/>
                  <p:cNvSpPr>
                    <a:spLocks noChangeArrowheads="1"/>
                  </p:cNvSpPr>
                  <p:nvPr/>
                </p:nvSpPr>
                <p:spPr bwMode="auto">
                  <a:xfrm>
                    <a:off x="3201" y="2262"/>
                    <a:ext cx="2" cy="5"/>
                  </a:xfrm>
                  <a:prstGeom prst="rect">
                    <a:avLst/>
                  </a:prstGeom>
                  <a:solidFill>
                    <a:srgbClr val="669900">
                      <a:alpha val="25000"/>
                    </a:srgbClr>
                  </a:solidFill>
                  <a:ln w="9525">
                    <a:noFill/>
                    <a:miter lim="800000"/>
                    <a:headEnd/>
                    <a:tailEnd/>
                  </a:ln>
                </p:spPr>
                <p:txBody>
                  <a:bodyPr/>
                  <a:lstStyle/>
                  <a:p>
                    <a:endParaRPr lang="es-SV"/>
                  </a:p>
                </p:txBody>
              </p:sp>
              <p:sp>
                <p:nvSpPr>
                  <p:cNvPr id="150734" name="Rectangle 3278"/>
                  <p:cNvSpPr>
                    <a:spLocks noChangeArrowheads="1"/>
                  </p:cNvSpPr>
                  <p:nvPr/>
                </p:nvSpPr>
                <p:spPr bwMode="auto">
                  <a:xfrm>
                    <a:off x="3201" y="2338"/>
                    <a:ext cx="2" cy="128"/>
                  </a:xfrm>
                  <a:prstGeom prst="rect">
                    <a:avLst/>
                  </a:prstGeom>
                  <a:solidFill>
                    <a:srgbClr val="669900">
                      <a:alpha val="25000"/>
                    </a:srgbClr>
                  </a:solidFill>
                  <a:ln w="9525">
                    <a:noFill/>
                    <a:miter lim="800000"/>
                    <a:headEnd/>
                    <a:tailEnd/>
                  </a:ln>
                </p:spPr>
                <p:txBody>
                  <a:bodyPr/>
                  <a:lstStyle/>
                  <a:p>
                    <a:endParaRPr lang="es-SV"/>
                  </a:p>
                </p:txBody>
              </p:sp>
              <p:sp>
                <p:nvSpPr>
                  <p:cNvPr id="150735" name="Rectangle 3279"/>
                  <p:cNvSpPr>
                    <a:spLocks noChangeArrowheads="1"/>
                  </p:cNvSpPr>
                  <p:nvPr/>
                </p:nvSpPr>
                <p:spPr bwMode="auto">
                  <a:xfrm>
                    <a:off x="3203" y="2167"/>
                    <a:ext cx="3" cy="5"/>
                  </a:xfrm>
                  <a:prstGeom prst="rect">
                    <a:avLst/>
                  </a:prstGeom>
                  <a:solidFill>
                    <a:srgbClr val="669900">
                      <a:alpha val="25000"/>
                    </a:srgbClr>
                  </a:solidFill>
                  <a:ln w="9525">
                    <a:noFill/>
                    <a:miter lim="800000"/>
                    <a:headEnd/>
                    <a:tailEnd/>
                  </a:ln>
                </p:spPr>
                <p:txBody>
                  <a:bodyPr/>
                  <a:lstStyle/>
                  <a:p>
                    <a:endParaRPr lang="es-SV"/>
                  </a:p>
                </p:txBody>
              </p:sp>
              <p:sp>
                <p:nvSpPr>
                  <p:cNvPr id="150736" name="Freeform 3280"/>
                  <p:cNvSpPr>
                    <a:spLocks/>
                  </p:cNvSpPr>
                  <p:nvPr/>
                </p:nvSpPr>
                <p:spPr bwMode="auto">
                  <a:xfrm>
                    <a:off x="3203" y="2182"/>
                    <a:ext cx="3" cy="14"/>
                  </a:xfrm>
                  <a:custGeom>
                    <a:avLst/>
                    <a:gdLst/>
                    <a:ahLst/>
                    <a:cxnLst>
                      <a:cxn ang="0">
                        <a:pos x="0" y="0"/>
                      </a:cxn>
                      <a:cxn ang="0">
                        <a:pos x="0" y="14"/>
                      </a:cxn>
                      <a:cxn ang="0">
                        <a:pos x="3" y="12"/>
                      </a:cxn>
                      <a:cxn ang="0">
                        <a:pos x="3" y="0"/>
                      </a:cxn>
                      <a:cxn ang="0">
                        <a:pos x="0" y="0"/>
                      </a:cxn>
                    </a:cxnLst>
                    <a:rect l="0" t="0" r="r" b="b"/>
                    <a:pathLst>
                      <a:path w="3" h="14">
                        <a:moveTo>
                          <a:pt x="0" y="0"/>
                        </a:moveTo>
                        <a:lnTo>
                          <a:pt x="0" y="14"/>
                        </a:lnTo>
                        <a:lnTo>
                          <a:pt x="3" y="1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737" name="Freeform 3281"/>
                  <p:cNvSpPr>
                    <a:spLocks/>
                  </p:cNvSpPr>
                  <p:nvPr/>
                </p:nvSpPr>
                <p:spPr bwMode="auto">
                  <a:xfrm>
                    <a:off x="3203" y="2204"/>
                    <a:ext cx="3" cy="22"/>
                  </a:xfrm>
                  <a:custGeom>
                    <a:avLst/>
                    <a:gdLst/>
                    <a:ahLst/>
                    <a:cxnLst>
                      <a:cxn ang="0">
                        <a:pos x="0" y="0"/>
                      </a:cxn>
                      <a:cxn ang="0">
                        <a:pos x="0" y="22"/>
                      </a:cxn>
                      <a:cxn ang="0">
                        <a:pos x="3" y="19"/>
                      </a:cxn>
                      <a:cxn ang="0">
                        <a:pos x="3" y="0"/>
                      </a:cxn>
                      <a:cxn ang="0">
                        <a:pos x="0" y="0"/>
                      </a:cxn>
                    </a:cxnLst>
                    <a:rect l="0" t="0" r="r" b="b"/>
                    <a:pathLst>
                      <a:path w="3" h="22">
                        <a:moveTo>
                          <a:pt x="0" y="0"/>
                        </a:moveTo>
                        <a:lnTo>
                          <a:pt x="0" y="22"/>
                        </a:lnTo>
                        <a:lnTo>
                          <a:pt x="3" y="19"/>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738" name="Rectangle 3282"/>
                  <p:cNvSpPr>
                    <a:spLocks noChangeArrowheads="1"/>
                  </p:cNvSpPr>
                  <p:nvPr/>
                </p:nvSpPr>
                <p:spPr bwMode="auto">
                  <a:xfrm>
                    <a:off x="3203" y="2265"/>
                    <a:ext cx="3" cy="2"/>
                  </a:xfrm>
                  <a:prstGeom prst="rect">
                    <a:avLst/>
                  </a:prstGeom>
                  <a:solidFill>
                    <a:srgbClr val="669900">
                      <a:alpha val="25000"/>
                    </a:srgbClr>
                  </a:solidFill>
                  <a:ln w="9525">
                    <a:noFill/>
                    <a:miter lim="800000"/>
                    <a:headEnd/>
                    <a:tailEnd/>
                  </a:ln>
                </p:spPr>
                <p:txBody>
                  <a:bodyPr/>
                  <a:lstStyle/>
                  <a:p>
                    <a:endParaRPr lang="es-SV"/>
                  </a:p>
                </p:txBody>
              </p:sp>
              <p:sp>
                <p:nvSpPr>
                  <p:cNvPr id="150739" name="Rectangle 3283"/>
                  <p:cNvSpPr>
                    <a:spLocks noChangeArrowheads="1"/>
                  </p:cNvSpPr>
                  <p:nvPr/>
                </p:nvSpPr>
                <p:spPr bwMode="auto">
                  <a:xfrm>
                    <a:off x="3203" y="2336"/>
                    <a:ext cx="3" cy="132"/>
                  </a:xfrm>
                  <a:prstGeom prst="rect">
                    <a:avLst/>
                  </a:prstGeom>
                  <a:solidFill>
                    <a:srgbClr val="669900">
                      <a:alpha val="25000"/>
                    </a:srgbClr>
                  </a:solidFill>
                  <a:ln w="9525">
                    <a:noFill/>
                    <a:miter lim="800000"/>
                    <a:headEnd/>
                    <a:tailEnd/>
                  </a:ln>
                </p:spPr>
                <p:txBody>
                  <a:bodyPr/>
                  <a:lstStyle/>
                  <a:p>
                    <a:endParaRPr lang="es-SV"/>
                  </a:p>
                </p:txBody>
              </p:sp>
              <p:sp>
                <p:nvSpPr>
                  <p:cNvPr id="150740" name="Freeform 3284"/>
                  <p:cNvSpPr>
                    <a:spLocks/>
                  </p:cNvSpPr>
                  <p:nvPr/>
                </p:nvSpPr>
                <p:spPr bwMode="auto">
                  <a:xfrm>
                    <a:off x="3206" y="2165"/>
                    <a:ext cx="2" cy="4"/>
                  </a:xfrm>
                  <a:custGeom>
                    <a:avLst/>
                    <a:gdLst/>
                    <a:ahLst/>
                    <a:cxnLst>
                      <a:cxn ang="0">
                        <a:pos x="0" y="2"/>
                      </a:cxn>
                      <a:cxn ang="0">
                        <a:pos x="0" y="4"/>
                      </a:cxn>
                      <a:cxn ang="0">
                        <a:pos x="2" y="4"/>
                      </a:cxn>
                      <a:cxn ang="0">
                        <a:pos x="2" y="0"/>
                      </a:cxn>
                      <a:cxn ang="0">
                        <a:pos x="0" y="2"/>
                      </a:cxn>
                    </a:cxnLst>
                    <a:rect l="0" t="0" r="r" b="b"/>
                    <a:pathLst>
                      <a:path w="2" h="4">
                        <a:moveTo>
                          <a:pt x="0" y="2"/>
                        </a:moveTo>
                        <a:lnTo>
                          <a:pt x="0" y="4"/>
                        </a:lnTo>
                        <a:lnTo>
                          <a:pt x="2" y="4"/>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741" name="Rectangle 3285"/>
                  <p:cNvSpPr>
                    <a:spLocks noChangeArrowheads="1"/>
                  </p:cNvSpPr>
                  <p:nvPr/>
                </p:nvSpPr>
                <p:spPr bwMode="auto">
                  <a:xfrm>
                    <a:off x="3206" y="2213"/>
                    <a:ext cx="2" cy="8"/>
                  </a:xfrm>
                  <a:prstGeom prst="rect">
                    <a:avLst/>
                  </a:prstGeom>
                  <a:solidFill>
                    <a:srgbClr val="669900">
                      <a:alpha val="25000"/>
                    </a:srgbClr>
                  </a:solidFill>
                  <a:ln w="9525">
                    <a:noFill/>
                    <a:miter lim="800000"/>
                    <a:headEnd/>
                    <a:tailEnd/>
                  </a:ln>
                </p:spPr>
                <p:txBody>
                  <a:bodyPr/>
                  <a:lstStyle/>
                  <a:p>
                    <a:endParaRPr lang="es-SV"/>
                  </a:p>
                </p:txBody>
              </p:sp>
              <p:sp>
                <p:nvSpPr>
                  <p:cNvPr id="150742" name="Rectangle 3286"/>
                  <p:cNvSpPr>
                    <a:spLocks noChangeArrowheads="1"/>
                  </p:cNvSpPr>
                  <p:nvPr/>
                </p:nvSpPr>
                <p:spPr bwMode="auto">
                  <a:xfrm>
                    <a:off x="3206" y="2265"/>
                    <a:ext cx="2" cy="2"/>
                  </a:xfrm>
                  <a:prstGeom prst="rect">
                    <a:avLst/>
                  </a:prstGeom>
                  <a:solidFill>
                    <a:srgbClr val="669900">
                      <a:alpha val="25000"/>
                    </a:srgbClr>
                  </a:solidFill>
                  <a:ln w="9525">
                    <a:noFill/>
                    <a:miter lim="800000"/>
                    <a:headEnd/>
                    <a:tailEnd/>
                  </a:ln>
                </p:spPr>
                <p:txBody>
                  <a:bodyPr/>
                  <a:lstStyle/>
                  <a:p>
                    <a:endParaRPr lang="es-SV"/>
                  </a:p>
                </p:txBody>
              </p:sp>
              <p:sp>
                <p:nvSpPr>
                  <p:cNvPr id="150743" name="Rectangle 3287"/>
                  <p:cNvSpPr>
                    <a:spLocks noChangeArrowheads="1"/>
                  </p:cNvSpPr>
                  <p:nvPr/>
                </p:nvSpPr>
                <p:spPr bwMode="auto">
                  <a:xfrm>
                    <a:off x="3206" y="2341"/>
                    <a:ext cx="2" cy="127"/>
                  </a:xfrm>
                  <a:prstGeom prst="rect">
                    <a:avLst/>
                  </a:prstGeom>
                  <a:solidFill>
                    <a:srgbClr val="669900">
                      <a:alpha val="25000"/>
                    </a:srgbClr>
                  </a:solidFill>
                  <a:ln w="9525">
                    <a:noFill/>
                    <a:miter lim="800000"/>
                    <a:headEnd/>
                    <a:tailEnd/>
                  </a:ln>
                </p:spPr>
                <p:txBody>
                  <a:bodyPr/>
                  <a:lstStyle/>
                  <a:p>
                    <a:endParaRPr lang="es-SV"/>
                  </a:p>
                </p:txBody>
              </p:sp>
              <p:sp>
                <p:nvSpPr>
                  <p:cNvPr id="150744" name="Rectangle 3288"/>
                  <p:cNvSpPr>
                    <a:spLocks noChangeArrowheads="1"/>
                  </p:cNvSpPr>
                  <p:nvPr/>
                </p:nvSpPr>
                <p:spPr bwMode="auto">
                  <a:xfrm>
                    <a:off x="3206" y="2470"/>
                    <a:ext cx="2" cy="8"/>
                  </a:xfrm>
                  <a:prstGeom prst="rect">
                    <a:avLst/>
                  </a:prstGeom>
                  <a:solidFill>
                    <a:srgbClr val="669900">
                      <a:alpha val="25000"/>
                    </a:srgbClr>
                  </a:solidFill>
                  <a:ln w="9525">
                    <a:noFill/>
                    <a:miter lim="800000"/>
                    <a:headEnd/>
                    <a:tailEnd/>
                  </a:ln>
                </p:spPr>
                <p:txBody>
                  <a:bodyPr/>
                  <a:lstStyle/>
                  <a:p>
                    <a:endParaRPr lang="es-SV"/>
                  </a:p>
                </p:txBody>
              </p:sp>
              <p:sp>
                <p:nvSpPr>
                  <p:cNvPr id="150745" name="Freeform 3289"/>
                  <p:cNvSpPr>
                    <a:spLocks/>
                  </p:cNvSpPr>
                  <p:nvPr/>
                </p:nvSpPr>
                <p:spPr bwMode="auto">
                  <a:xfrm>
                    <a:off x="3208" y="2341"/>
                    <a:ext cx="3" cy="137"/>
                  </a:xfrm>
                  <a:custGeom>
                    <a:avLst/>
                    <a:gdLst/>
                    <a:ahLst/>
                    <a:cxnLst>
                      <a:cxn ang="0">
                        <a:pos x="0" y="0"/>
                      </a:cxn>
                      <a:cxn ang="0">
                        <a:pos x="0" y="137"/>
                      </a:cxn>
                      <a:cxn ang="0">
                        <a:pos x="3" y="137"/>
                      </a:cxn>
                      <a:cxn ang="0">
                        <a:pos x="3" y="2"/>
                      </a:cxn>
                      <a:cxn ang="0">
                        <a:pos x="0" y="0"/>
                      </a:cxn>
                    </a:cxnLst>
                    <a:rect l="0" t="0" r="r" b="b"/>
                    <a:pathLst>
                      <a:path w="3" h="137">
                        <a:moveTo>
                          <a:pt x="0" y="0"/>
                        </a:moveTo>
                        <a:lnTo>
                          <a:pt x="0" y="137"/>
                        </a:lnTo>
                        <a:lnTo>
                          <a:pt x="3" y="137"/>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746" name="Rectangle 3290"/>
                  <p:cNvSpPr>
                    <a:spLocks noChangeArrowheads="1"/>
                  </p:cNvSpPr>
                  <p:nvPr/>
                </p:nvSpPr>
                <p:spPr bwMode="auto">
                  <a:xfrm>
                    <a:off x="3211" y="2343"/>
                    <a:ext cx="2" cy="135"/>
                  </a:xfrm>
                  <a:prstGeom prst="rect">
                    <a:avLst/>
                  </a:prstGeom>
                  <a:solidFill>
                    <a:srgbClr val="669900">
                      <a:alpha val="25000"/>
                    </a:srgbClr>
                  </a:solidFill>
                  <a:ln w="9525">
                    <a:noFill/>
                    <a:miter lim="800000"/>
                    <a:headEnd/>
                    <a:tailEnd/>
                  </a:ln>
                </p:spPr>
                <p:txBody>
                  <a:bodyPr/>
                  <a:lstStyle/>
                  <a:p>
                    <a:endParaRPr lang="es-SV"/>
                  </a:p>
                </p:txBody>
              </p:sp>
              <p:sp>
                <p:nvSpPr>
                  <p:cNvPr id="150747" name="Rectangle 3291"/>
                  <p:cNvSpPr>
                    <a:spLocks noChangeArrowheads="1"/>
                  </p:cNvSpPr>
                  <p:nvPr/>
                </p:nvSpPr>
                <p:spPr bwMode="auto">
                  <a:xfrm>
                    <a:off x="3213" y="2341"/>
                    <a:ext cx="2" cy="137"/>
                  </a:xfrm>
                  <a:prstGeom prst="rect">
                    <a:avLst/>
                  </a:prstGeom>
                  <a:solidFill>
                    <a:srgbClr val="669900">
                      <a:alpha val="25000"/>
                    </a:srgbClr>
                  </a:solidFill>
                  <a:ln w="9525">
                    <a:noFill/>
                    <a:miter lim="800000"/>
                    <a:headEnd/>
                    <a:tailEnd/>
                  </a:ln>
                </p:spPr>
                <p:txBody>
                  <a:bodyPr/>
                  <a:lstStyle/>
                  <a:p>
                    <a:endParaRPr lang="es-SV"/>
                  </a:p>
                </p:txBody>
              </p:sp>
              <p:sp>
                <p:nvSpPr>
                  <p:cNvPr id="150748" name="Rectangle 3292"/>
                  <p:cNvSpPr>
                    <a:spLocks noChangeArrowheads="1"/>
                  </p:cNvSpPr>
                  <p:nvPr/>
                </p:nvSpPr>
                <p:spPr bwMode="auto">
                  <a:xfrm>
                    <a:off x="3215" y="2338"/>
                    <a:ext cx="3" cy="142"/>
                  </a:xfrm>
                  <a:prstGeom prst="rect">
                    <a:avLst/>
                  </a:prstGeom>
                  <a:solidFill>
                    <a:srgbClr val="669900">
                      <a:alpha val="25000"/>
                    </a:srgbClr>
                  </a:solidFill>
                  <a:ln w="9525">
                    <a:noFill/>
                    <a:miter lim="800000"/>
                    <a:headEnd/>
                    <a:tailEnd/>
                  </a:ln>
                </p:spPr>
                <p:txBody>
                  <a:bodyPr/>
                  <a:lstStyle/>
                  <a:p>
                    <a:endParaRPr lang="es-SV"/>
                  </a:p>
                </p:txBody>
              </p:sp>
              <p:sp>
                <p:nvSpPr>
                  <p:cNvPr id="150749" name="Rectangle 3293"/>
                  <p:cNvSpPr>
                    <a:spLocks noChangeArrowheads="1"/>
                  </p:cNvSpPr>
                  <p:nvPr/>
                </p:nvSpPr>
                <p:spPr bwMode="auto">
                  <a:xfrm>
                    <a:off x="3218" y="2336"/>
                    <a:ext cx="2" cy="147"/>
                  </a:xfrm>
                  <a:prstGeom prst="rect">
                    <a:avLst/>
                  </a:prstGeom>
                  <a:solidFill>
                    <a:srgbClr val="669900">
                      <a:alpha val="25000"/>
                    </a:srgbClr>
                  </a:solidFill>
                  <a:ln w="9525">
                    <a:noFill/>
                    <a:miter lim="800000"/>
                    <a:headEnd/>
                    <a:tailEnd/>
                  </a:ln>
                </p:spPr>
                <p:txBody>
                  <a:bodyPr/>
                  <a:lstStyle/>
                  <a:p>
                    <a:endParaRPr lang="es-SV"/>
                  </a:p>
                </p:txBody>
              </p:sp>
              <p:sp>
                <p:nvSpPr>
                  <p:cNvPr id="150750" name="Rectangle 3294"/>
                  <p:cNvSpPr>
                    <a:spLocks noChangeArrowheads="1"/>
                  </p:cNvSpPr>
                  <p:nvPr/>
                </p:nvSpPr>
                <p:spPr bwMode="auto">
                  <a:xfrm>
                    <a:off x="3220" y="2333"/>
                    <a:ext cx="3" cy="150"/>
                  </a:xfrm>
                  <a:prstGeom prst="rect">
                    <a:avLst/>
                  </a:prstGeom>
                  <a:solidFill>
                    <a:srgbClr val="669900">
                      <a:alpha val="25000"/>
                    </a:srgbClr>
                  </a:solidFill>
                  <a:ln w="9525">
                    <a:noFill/>
                    <a:miter lim="800000"/>
                    <a:headEnd/>
                    <a:tailEnd/>
                  </a:ln>
                </p:spPr>
                <p:txBody>
                  <a:bodyPr/>
                  <a:lstStyle/>
                  <a:p>
                    <a:endParaRPr lang="es-SV"/>
                  </a:p>
                </p:txBody>
              </p:sp>
              <p:sp>
                <p:nvSpPr>
                  <p:cNvPr id="150751" name="Freeform 3295"/>
                  <p:cNvSpPr>
                    <a:spLocks/>
                  </p:cNvSpPr>
                  <p:nvPr/>
                </p:nvSpPr>
                <p:spPr bwMode="auto">
                  <a:xfrm>
                    <a:off x="3223" y="2331"/>
                    <a:ext cx="2" cy="152"/>
                  </a:xfrm>
                  <a:custGeom>
                    <a:avLst/>
                    <a:gdLst/>
                    <a:ahLst/>
                    <a:cxnLst>
                      <a:cxn ang="0">
                        <a:pos x="0" y="0"/>
                      </a:cxn>
                      <a:cxn ang="0">
                        <a:pos x="0" y="152"/>
                      </a:cxn>
                      <a:cxn ang="0">
                        <a:pos x="2" y="149"/>
                      </a:cxn>
                      <a:cxn ang="0">
                        <a:pos x="2" y="0"/>
                      </a:cxn>
                      <a:cxn ang="0">
                        <a:pos x="0" y="0"/>
                      </a:cxn>
                    </a:cxnLst>
                    <a:rect l="0" t="0" r="r" b="b"/>
                    <a:pathLst>
                      <a:path w="2" h="152">
                        <a:moveTo>
                          <a:pt x="0" y="0"/>
                        </a:moveTo>
                        <a:lnTo>
                          <a:pt x="0" y="152"/>
                        </a:lnTo>
                        <a:lnTo>
                          <a:pt x="2" y="149"/>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752" name="Rectangle 3296"/>
                  <p:cNvSpPr>
                    <a:spLocks noChangeArrowheads="1"/>
                  </p:cNvSpPr>
                  <p:nvPr/>
                </p:nvSpPr>
                <p:spPr bwMode="auto">
                  <a:xfrm>
                    <a:off x="3225" y="2324"/>
                    <a:ext cx="3" cy="154"/>
                  </a:xfrm>
                  <a:prstGeom prst="rect">
                    <a:avLst/>
                  </a:prstGeom>
                  <a:solidFill>
                    <a:srgbClr val="669900">
                      <a:alpha val="25000"/>
                    </a:srgbClr>
                  </a:solidFill>
                  <a:ln w="9525">
                    <a:noFill/>
                    <a:miter lim="800000"/>
                    <a:headEnd/>
                    <a:tailEnd/>
                  </a:ln>
                </p:spPr>
                <p:txBody>
                  <a:bodyPr/>
                  <a:lstStyle/>
                  <a:p>
                    <a:endParaRPr lang="es-SV"/>
                  </a:p>
                </p:txBody>
              </p:sp>
              <p:sp>
                <p:nvSpPr>
                  <p:cNvPr id="150753" name="Rectangle 3297"/>
                  <p:cNvSpPr>
                    <a:spLocks noChangeArrowheads="1"/>
                  </p:cNvSpPr>
                  <p:nvPr/>
                </p:nvSpPr>
                <p:spPr bwMode="auto">
                  <a:xfrm>
                    <a:off x="3228" y="2324"/>
                    <a:ext cx="2" cy="154"/>
                  </a:xfrm>
                  <a:prstGeom prst="rect">
                    <a:avLst/>
                  </a:prstGeom>
                  <a:solidFill>
                    <a:srgbClr val="669900">
                      <a:alpha val="25000"/>
                    </a:srgbClr>
                  </a:solidFill>
                  <a:ln w="9525">
                    <a:noFill/>
                    <a:miter lim="800000"/>
                    <a:headEnd/>
                    <a:tailEnd/>
                  </a:ln>
                </p:spPr>
                <p:txBody>
                  <a:bodyPr/>
                  <a:lstStyle/>
                  <a:p>
                    <a:endParaRPr lang="es-SV"/>
                  </a:p>
                </p:txBody>
              </p:sp>
              <p:sp>
                <p:nvSpPr>
                  <p:cNvPr id="150754" name="Rectangle 3298"/>
                  <p:cNvSpPr>
                    <a:spLocks noChangeArrowheads="1"/>
                  </p:cNvSpPr>
                  <p:nvPr/>
                </p:nvSpPr>
                <p:spPr bwMode="auto">
                  <a:xfrm>
                    <a:off x="3230" y="2324"/>
                    <a:ext cx="3" cy="154"/>
                  </a:xfrm>
                  <a:prstGeom prst="rect">
                    <a:avLst/>
                  </a:prstGeom>
                  <a:solidFill>
                    <a:srgbClr val="669900">
                      <a:alpha val="25000"/>
                    </a:srgbClr>
                  </a:solidFill>
                  <a:ln w="9525">
                    <a:noFill/>
                    <a:miter lim="800000"/>
                    <a:headEnd/>
                    <a:tailEnd/>
                  </a:ln>
                </p:spPr>
                <p:txBody>
                  <a:bodyPr/>
                  <a:lstStyle/>
                  <a:p>
                    <a:endParaRPr lang="es-SV"/>
                  </a:p>
                </p:txBody>
              </p:sp>
              <p:sp>
                <p:nvSpPr>
                  <p:cNvPr id="150755" name="Rectangle 3299"/>
                  <p:cNvSpPr>
                    <a:spLocks noChangeArrowheads="1"/>
                  </p:cNvSpPr>
                  <p:nvPr/>
                </p:nvSpPr>
                <p:spPr bwMode="auto">
                  <a:xfrm>
                    <a:off x="3233" y="2321"/>
                    <a:ext cx="2" cy="157"/>
                  </a:xfrm>
                  <a:prstGeom prst="rect">
                    <a:avLst/>
                  </a:prstGeom>
                  <a:solidFill>
                    <a:srgbClr val="669900">
                      <a:alpha val="25000"/>
                    </a:srgbClr>
                  </a:solidFill>
                  <a:ln w="9525">
                    <a:noFill/>
                    <a:miter lim="800000"/>
                    <a:headEnd/>
                    <a:tailEnd/>
                  </a:ln>
                </p:spPr>
                <p:txBody>
                  <a:bodyPr/>
                  <a:lstStyle/>
                  <a:p>
                    <a:endParaRPr lang="es-SV"/>
                  </a:p>
                </p:txBody>
              </p:sp>
              <p:sp>
                <p:nvSpPr>
                  <p:cNvPr id="150756" name="Rectangle 3300"/>
                  <p:cNvSpPr>
                    <a:spLocks noChangeArrowheads="1"/>
                  </p:cNvSpPr>
                  <p:nvPr/>
                </p:nvSpPr>
                <p:spPr bwMode="auto">
                  <a:xfrm>
                    <a:off x="3235" y="2321"/>
                    <a:ext cx="2" cy="157"/>
                  </a:xfrm>
                  <a:prstGeom prst="rect">
                    <a:avLst/>
                  </a:prstGeom>
                  <a:solidFill>
                    <a:srgbClr val="669900">
                      <a:alpha val="25000"/>
                    </a:srgbClr>
                  </a:solidFill>
                  <a:ln w="9525">
                    <a:noFill/>
                    <a:miter lim="800000"/>
                    <a:headEnd/>
                    <a:tailEnd/>
                  </a:ln>
                </p:spPr>
                <p:txBody>
                  <a:bodyPr/>
                  <a:lstStyle/>
                  <a:p>
                    <a:endParaRPr lang="es-SV"/>
                  </a:p>
                </p:txBody>
              </p:sp>
              <p:sp>
                <p:nvSpPr>
                  <p:cNvPr id="150757" name="Rectangle 3301"/>
                  <p:cNvSpPr>
                    <a:spLocks noChangeArrowheads="1"/>
                  </p:cNvSpPr>
                  <p:nvPr/>
                </p:nvSpPr>
                <p:spPr bwMode="auto">
                  <a:xfrm>
                    <a:off x="3237" y="2316"/>
                    <a:ext cx="3" cy="3"/>
                  </a:xfrm>
                  <a:prstGeom prst="rect">
                    <a:avLst/>
                  </a:prstGeom>
                  <a:solidFill>
                    <a:srgbClr val="669900">
                      <a:alpha val="25000"/>
                    </a:srgbClr>
                  </a:solidFill>
                  <a:ln w="9525">
                    <a:noFill/>
                    <a:miter lim="800000"/>
                    <a:headEnd/>
                    <a:tailEnd/>
                  </a:ln>
                </p:spPr>
                <p:txBody>
                  <a:bodyPr/>
                  <a:lstStyle/>
                  <a:p>
                    <a:endParaRPr lang="es-SV"/>
                  </a:p>
                </p:txBody>
              </p:sp>
              <p:sp>
                <p:nvSpPr>
                  <p:cNvPr id="150758" name="Rectangle 3302"/>
                  <p:cNvSpPr>
                    <a:spLocks noChangeArrowheads="1"/>
                  </p:cNvSpPr>
                  <p:nvPr/>
                </p:nvSpPr>
                <p:spPr bwMode="auto">
                  <a:xfrm>
                    <a:off x="3237" y="2321"/>
                    <a:ext cx="3" cy="154"/>
                  </a:xfrm>
                  <a:prstGeom prst="rect">
                    <a:avLst/>
                  </a:prstGeom>
                  <a:solidFill>
                    <a:srgbClr val="669900">
                      <a:alpha val="25000"/>
                    </a:srgbClr>
                  </a:solidFill>
                  <a:ln w="9525">
                    <a:noFill/>
                    <a:miter lim="800000"/>
                    <a:headEnd/>
                    <a:tailEnd/>
                  </a:ln>
                </p:spPr>
                <p:txBody>
                  <a:bodyPr/>
                  <a:lstStyle/>
                  <a:p>
                    <a:endParaRPr lang="es-SV"/>
                  </a:p>
                </p:txBody>
              </p:sp>
              <p:sp>
                <p:nvSpPr>
                  <p:cNvPr id="150759" name="Rectangle 3303"/>
                  <p:cNvSpPr>
                    <a:spLocks noChangeArrowheads="1"/>
                  </p:cNvSpPr>
                  <p:nvPr/>
                </p:nvSpPr>
                <p:spPr bwMode="auto">
                  <a:xfrm>
                    <a:off x="3240" y="2314"/>
                    <a:ext cx="2" cy="159"/>
                  </a:xfrm>
                  <a:prstGeom prst="rect">
                    <a:avLst/>
                  </a:prstGeom>
                  <a:solidFill>
                    <a:srgbClr val="669900">
                      <a:alpha val="25000"/>
                    </a:srgbClr>
                  </a:solidFill>
                  <a:ln w="9525">
                    <a:noFill/>
                    <a:miter lim="800000"/>
                    <a:headEnd/>
                    <a:tailEnd/>
                  </a:ln>
                </p:spPr>
                <p:txBody>
                  <a:bodyPr/>
                  <a:lstStyle/>
                  <a:p>
                    <a:endParaRPr lang="es-SV"/>
                  </a:p>
                </p:txBody>
              </p:sp>
              <p:sp>
                <p:nvSpPr>
                  <p:cNvPr id="150760" name="Rectangle 3304"/>
                  <p:cNvSpPr>
                    <a:spLocks noChangeArrowheads="1"/>
                  </p:cNvSpPr>
                  <p:nvPr/>
                </p:nvSpPr>
                <p:spPr bwMode="auto">
                  <a:xfrm>
                    <a:off x="3242" y="2316"/>
                    <a:ext cx="3" cy="159"/>
                  </a:xfrm>
                  <a:prstGeom prst="rect">
                    <a:avLst/>
                  </a:prstGeom>
                  <a:solidFill>
                    <a:srgbClr val="669900">
                      <a:alpha val="25000"/>
                    </a:srgbClr>
                  </a:solidFill>
                  <a:ln w="9525">
                    <a:noFill/>
                    <a:miter lim="800000"/>
                    <a:headEnd/>
                    <a:tailEnd/>
                  </a:ln>
                </p:spPr>
                <p:txBody>
                  <a:bodyPr/>
                  <a:lstStyle/>
                  <a:p>
                    <a:endParaRPr lang="es-SV"/>
                  </a:p>
                </p:txBody>
              </p:sp>
              <p:sp>
                <p:nvSpPr>
                  <p:cNvPr id="150761" name="Rectangle 3305"/>
                  <p:cNvSpPr>
                    <a:spLocks noChangeArrowheads="1"/>
                  </p:cNvSpPr>
                  <p:nvPr/>
                </p:nvSpPr>
                <p:spPr bwMode="auto">
                  <a:xfrm>
                    <a:off x="3245" y="2316"/>
                    <a:ext cx="2" cy="162"/>
                  </a:xfrm>
                  <a:prstGeom prst="rect">
                    <a:avLst/>
                  </a:prstGeom>
                  <a:solidFill>
                    <a:srgbClr val="669900">
                      <a:alpha val="25000"/>
                    </a:srgbClr>
                  </a:solidFill>
                  <a:ln w="9525">
                    <a:noFill/>
                    <a:miter lim="800000"/>
                    <a:headEnd/>
                    <a:tailEnd/>
                  </a:ln>
                </p:spPr>
                <p:txBody>
                  <a:bodyPr/>
                  <a:lstStyle/>
                  <a:p>
                    <a:endParaRPr lang="es-SV"/>
                  </a:p>
                </p:txBody>
              </p:sp>
              <p:sp>
                <p:nvSpPr>
                  <p:cNvPr id="150762" name="Rectangle 3306"/>
                  <p:cNvSpPr>
                    <a:spLocks noChangeArrowheads="1"/>
                  </p:cNvSpPr>
                  <p:nvPr/>
                </p:nvSpPr>
                <p:spPr bwMode="auto">
                  <a:xfrm>
                    <a:off x="3247" y="2319"/>
                    <a:ext cx="3" cy="159"/>
                  </a:xfrm>
                  <a:prstGeom prst="rect">
                    <a:avLst/>
                  </a:prstGeom>
                  <a:solidFill>
                    <a:srgbClr val="669900">
                      <a:alpha val="25000"/>
                    </a:srgbClr>
                  </a:solidFill>
                  <a:ln w="9525">
                    <a:noFill/>
                    <a:miter lim="800000"/>
                    <a:headEnd/>
                    <a:tailEnd/>
                  </a:ln>
                </p:spPr>
                <p:txBody>
                  <a:bodyPr/>
                  <a:lstStyle/>
                  <a:p>
                    <a:endParaRPr lang="es-SV"/>
                  </a:p>
                </p:txBody>
              </p:sp>
              <p:sp>
                <p:nvSpPr>
                  <p:cNvPr id="150763" name="Freeform 3307"/>
                  <p:cNvSpPr>
                    <a:spLocks/>
                  </p:cNvSpPr>
                  <p:nvPr/>
                </p:nvSpPr>
                <p:spPr bwMode="auto">
                  <a:xfrm>
                    <a:off x="3250" y="2319"/>
                    <a:ext cx="2" cy="154"/>
                  </a:xfrm>
                  <a:custGeom>
                    <a:avLst/>
                    <a:gdLst/>
                    <a:ahLst/>
                    <a:cxnLst>
                      <a:cxn ang="0">
                        <a:pos x="0" y="0"/>
                      </a:cxn>
                      <a:cxn ang="0">
                        <a:pos x="0" y="154"/>
                      </a:cxn>
                      <a:cxn ang="0">
                        <a:pos x="2" y="151"/>
                      </a:cxn>
                      <a:cxn ang="0">
                        <a:pos x="2" y="0"/>
                      </a:cxn>
                      <a:cxn ang="0">
                        <a:pos x="0" y="0"/>
                      </a:cxn>
                    </a:cxnLst>
                    <a:rect l="0" t="0" r="r" b="b"/>
                    <a:pathLst>
                      <a:path w="2" h="154">
                        <a:moveTo>
                          <a:pt x="0" y="0"/>
                        </a:moveTo>
                        <a:lnTo>
                          <a:pt x="0" y="154"/>
                        </a:lnTo>
                        <a:lnTo>
                          <a:pt x="2" y="151"/>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764" name="Rectangle 3308"/>
                  <p:cNvSpPr>
                    <a:spLocks noChangeArrowheads="1"/>
                  </p:cNvSpPr>
                  <p:nvPr/>
                </p:nvSpPr>
                <p:spPr bwMode="auto">
                  <a:xfrm>
                    <a:off x="3252" y="2321"/>
                    <a:ext cx="3" cy="149"/>
                  </a:xfrm>
                  <a:prstGeom prst="rect">
                    <a:avLst/>
                  </a:prstGeom>
                  <a:solidFill>
                    <a:srgbClr val="669900">
                      <a:alpha val="25000"/>
                    </a:srgbClr>
                  </a:solidFill>
                  <a:ln w="9525">
                    <a:noFill/>
                    <a:miter lim="800000"/>
                    <a:headEnd/>
                    <a:tailEnd/>
                  </a:ln>
                </p:spPr>
                <p:txBody>
                  <a:bodyPr/>
                  <a:lstStyle/>
                  <a:p>
                    <a:endParaRPr lang="es-SV"/>
                  </a:p>
                </p:txBody>
              </p:sp>
              <p:sp>
                <p:nvSpPr>
                  <p:cNvPr id="150765" name="Rectangle 3309"/>
                  <p:cNvSpPr>
                    <a:spLocks noChangeArrowheads="1"/>
                  </p:cNvSpPr>
                  <p:nvPr/>
                </p:nvSpPr>
                <p:spPr bwMode="auto">
                  <a:xfrm>
                    <a:off x="3255" y="2321"/>
                    <a:ext cx="2" cy="147"/>
                  </a:xfrm>
                  <a:prstGeom prst="rect">
                    <a:avLst/>
                  </a:prstGeom>
                  <a:solidFill>
                    <a:srgbClr val="669900">
                      <a:alpha val="25000"/>
                    </a:srgbClr>
                  </a:solidFill>
                  <a:ln w="9525">
                    <a:noFill/>
                    <a:miter lim="800000"/>
                    <a:headEnd/>
                    <a:tailEnd/>
                  </a:ln>
                </p:spPr>
                <p:txBody>
                  <a:bodyPr/>
                  <a:lstStyle/>
                  <a:p>
                    <a:endParaRPr lang="es-SV"/>
                  </a:p>
                </p:txBody>
              </p:sp>
              <p:sp>
                <p:nvSpPr>
                  <p:cNvPr id="150766" name="Rectangle 3310"/>
                  <p:cNvSpPr>
                    <a:spLocks noChangeArrowheads="1"/>
                  </p:cNvSpPr>
                  <p:nvPr/>
                </p:nvSpPr>
                <p:spPr bwMode="auto">
                  <a:xfrm>
                    <a:off x="3257" y="2321"/>
                    <a:ext cx="2" cy="147"/>
                  </a:xfrm>
                  <a:prstGeom prst="rect">
                    <a:avLst/>
                  </a:prstGeom>
                  <a:solidFill>
                    <a:srgbClr val="669900">
                      <a:alpha val="25000"/>
                    </a:srgbClr>
                  </a:solidFill>
                  <a:ln w="9525">
                    <a:noFill/>
                    <a:miter lim="800000"/>
                    <a:headEnd/>
                    <a:tailEnd/>
                  </a:ln>
                </p:spPr>
                <p:txBody>
                  <a:bodyPr/>
                  <a:lstStyle/>
                  <a:p>
                    <a:endParaRPr lang="es-SV"/>
                  </a:p>
                </p:txBody>
              </p:sp>
              <p:sp>
                <p:nvSpPr>
                  <p:cNvPr id="150767" name="Rectangle 3311"/>
                  <p:cNvSpPr>
                    <a:spLocks noChangeArrowheads="1"/>
                  </p:cNvSpPr>
                  <p:nvPr/>
                </p:nvSpPr>
                <p:spPr bwMode="auto">
                  <a:xfrm>
                    <a:off x="3259" y="2321"/>
                    <a:ext cx="3" cy="145"/>
                  </a:xfrm>
                  <a:prstGeom prst="rect">
                    <a:avLst/>
                  </a:prstGeom>
                  <a:solidFill>
                    <a:srgbClr val="669900">
                      <a:alpha val="25000"/>
                    </a:srgbClr>
                  </a:solidFill>
                  <a:ln w="9525">
                    <a:noFill/>
                    <a:miter lim="800000"/>
                    <a:headEnd/>
                    <a:tailEnd/>
                  </a:ln>
                </p:spPr>
                <p:txBody>
                  <a:bodyPr/>
                  <a:lstStyle/>
                  <a:p>
                    <a:endParaRPr lang="es-SV"/>
                  </a:p>
                </p:txBody>
              </p:sp>
              <p:sp>
                <p:nvSpPr>
                  <p:cNvPr id="150768" name="Rectangle 3312"/>
                  <p:cNvSpPr>
                    <a:spLocks noChangeArrowheads="1"/>
                  </p:cNvSpPr>
                  <p:nvPr/>
                </p:nvSpPr>
                <p:spPr bwMode="auto">
                  <a:xfrm>
                    <a:off x="3262" y="2321"/>
                    <a:ext cx="2" cy="142"/>
                  </a:xfrm>
                  <a:prstGeom prst="rect">
                    <a:avLst/>
                  </a:prstGeom>
                  <a:solidFill>
                    <a:srgbClr val="669900">
                      <a:alpha val="25000"/>
                    </a:srgbClr>
                  </a:solidFill>
                  <a:ln w="9525">
                    <a:noFill/>
                    <a:miter lim="800000"/>
                    <a:headEnd/>
                    <a:tailEnd/>
                  </a:ln>
                </p:spPr>
                <p:txBody>
                  <a:bodyPr/>
                  <a:lstStyle/>
                  <a:p>
                    <a:endParaRPr lang="es-SV"/>
                  </a:p>
                </p:txBody>
              </p:sp>
              <p:sp>
                <p:nvSpPr>
                  <p:cNvPr id="150769" name="Rectangle 3313"/>
                  <p:cNvSpPr>
                    <a:spLocks noChangeArrowheads="1"/>
                  </p:cNvSpPr>
                  <p:nvPr/>
                </p:nvSpPr>
                <p:spPr bwMode="auto">
                  <a:xfrm>
                    <a:off x="3264" y="2324"/>
                    <a:ext cx="3" cy="134"/>
                  </a:xfrm>
                  <a:prstGeom prst="rect">
                    <a:avLst/>
                  </a:prstGeom>
                  <a:solidFill>
                    <a:srgbClr val="669900">
                      <a:alpha val="25000"/>
                    </a:srgbClr>
                  </a:solidFill>
                  <a:ln w="9525">
                    <a:noFill/>
                    <a:miter lim="800000"/>
                    <a:headEnd/>
                    <a:tailEnd/>
                  </a:ln>
                </p:spPr>
                <p:txBody>
                  <a:bodyPr/>
                  <a:lstStyle/>
                  <a:p>
                    <a:endParaRPr lang="es-SV"/>
                  </a:p>
                </p:txBody>
              </p:sp>
              <p:sp>
                <p:nvSpPr>
                  <p:cNvPr id="150770" name="Rectangle 3314"/>
                  <p:cNvSpPr>
                    <a:spLocks noChangeArrowheads="1"/>
                  </p:cNvSpPr>
                  <p:nvPr/>
                </p:nvSpPr>
                <p:spPr bwMode="auto">
                  <a:xfrm>
                    <a:off x="3267" y="2321"/>
                    <a:ext cx="2" cy="137"/>
                  </a:xfrm>
                  <a:prstGeom prst="rect">
                    <a:avLst/>
                  </a:prstGeom>
                  <a:solidFill>
                    <a:srgbClr val="669900">
                      <a:alpha val="25000"/>
                    </a:srgbClr>
                  </a:solidFill>
                  <a:ln w="9525">
                    <a:noFill/>
                    <a:miter lim="800000"/>
                    <a:headEnd/>
                    <a:tailEnd/>
                  </a:ln>
                </p:spPr>
                <p:txBody>
                  <a:bodyPr/>
                  <a:lstStyle/>
                  <a:p>
                    <a:endParaRPr lang="es-SV"/>
                  </a:p>
                </p:txBody>
              </p:sp>
              <p:sp>
                <p:nvSpPr>
                  <p:cNvPr id="150771" name="Rectangle 3315"/>
                  <p:cNvSpPr>
                    <a:spLocks noChangeArrowheads="1"/>
                  </p:cNvSpPr>
                  <p:nvPr/>
                </p:nvSpPr>
                <p:spPr bwMode="auto">
                  <a:xfrm>
                    <a:off x="3269" y="2319"/>
                    <a:ext cx="3" cy="139"/>
                  </a:xfrm>
                  <a:prstGeom prst="rect">
                    <a:avLst/>
                  </a:prstGeom>
                  <a:solidFill>
                    <a:srgbClr val="669900">
                      <a:alpha val="25000"/>
                    </a:srgbClr>
                  </a:solidFill>
                  <a:ln w="9525">
                    <a:noFill/>
                    <a:miter lim="800000"/>
                    <a:headEnd/>
                    <a:tailEnd/>
                  </a:ln>
                </p:spPr>
                <p:txBody>
                  <a:bodyPr/>
                  <a:lstStyle/>
                  <a:p>
                    <a:endParaRPr lang="es-SV"/>
                  </a:p>
                </p:txBody>
              </p:sp>
              <p:sp>
                <p:nvSpPr>
                  <p:cNvPr id="150772" name="Rectangle 3316"/>
                  <p:cNvSpPr>
                    <a:spLocks noChangeArrowheads="1"/>
                  </p:cNvSpPr>
                  <p:nvPr/>
                </p:nvSpPr>
                <p:spPr bwMode="auto">
                  <a:xfrm>
                    <a:off x="3272" y="2319"/>
                    <a:ext cx="2" cy="142"/>
                  </a:xfrm>
                  <a:prstGeom prst="rect">
                    <a:avLst/>
                  </a:prstGeom>
                  <a:solidFill>
                    <a:srgbClr val="669900">
                      <a:alpha val="25000"/>
                    </a:srgbClr>
                  </a:solidFill>
                  <a:ln w="9525">
                    <a:noFill/>
                    <a:miter lim="800000"/>
                    <a:headEnd/>
                    <a:tailEnd/>
                  </a:ln>
                </p:spPr>
                <p:txBody>
                  <a:bodyPr/>
                  <a:lstStyle/>
                  <a:p>
                    <a:endParaRPr lang="es-SV"/>
                  </a:p>
                </p:txBody>
              </p:sp>
              <p:sp>
                <p:nvSpPr>
                  <p:cNvPr id="150773" name="Rectangle 3317"/>
                  <p:cNvSpPr>
                    <a:spLocks noChangeArrowheads="1"/>
                  </p:cNvSpPr>
                  <p:nvPr/>
                </p:nvSpPr>
                <p:spPr bwMode="auto">
                  <a:xfrm>
                    <a:off x="3274" y="2316"/>
                    <a:ext cx="3" cy="142"/>
                  </a:xfrm>
                  <a:prstGeom prst="rect">
                    <a:avLst/>
                  </a:prstGeom>
                  <a:solidFill>
                    <a:srgbClr val="669900">
                      <a:alpha val="25000"/>
                    </a:srgbClr>
                  </a:solidFill>
                  <a:ln w="9525">
                    <a:noFill/>
                    <a:miter lim="800000"/>
                    <a:headEnd/>
                    <a:tailEnd/>
                  </a:ln>
                </p:spPr>
                <p:txBody>
                  <a:bodyPr/>
                  <a:lstStyle/>
                  <a:p>
                    <a:endParaRPr lang="es-SV"/>
                  </a:p>
                </p:txBody>
              </p:sp>
              <p:sp>
                <p:nvSpPr>
                  <p:cNvPr id="150774" name="Freeform 3318"/>
                  <p:cNvSpPr>
                    <a:spLocks/>
                  </p:cNvSpPr>
                  <p:nvPr/>
                </p:nvSpPr>
                <p:spPr bwMode="auto">
                  <a:xfrm>
                    <a:off x="3277" y="2314"/>
                    <a:ext cx="2" cy="144"/>
                  </a:xfrm>
                  <a:custGeom>
                    <a:avLst/>
                    <a:gdLst/>
                    <a:ahLst/>
                    <a:cxnLst>
                      <a:cxn ang="0">
                        <a:pos x="0" y="2"/>
                      </a:cxn>
                      <a:cxn ang="0">
                        <a:pos x="0" y="144"/>
                      </a:cxn>
                      <a:cxn ang="0">
                        <a:pos x="2" y="142"/>
                      </a:cxn>
                      <a:cxn ang="0">
                        <a:pos x="2" y="0"/>
                      </a:cxn>
                      <a:cxn ang="0">
                        <a:pos x="0" y="2"/>
                      </a:cxn>
                    </a:cxnLst>
                    <a:rect l="0" t="0" r="r" b="b"/>
                    <a:pathLst>
                      <a:path w="2" h="144">
                        <a:moveTo>
                          <a:pt x="0" y="2"/>
                        </a:moveTo>
                        <a:lnTo>
                          <a:pt x="0" y="144"/>
                        </a:lnTo>
                        <a:lnTo>
                          <a:pt x="2" y="142"/>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775" name="Rectangle 3319"/>
                  <p:cNvSpPr>
                    <a:spLocks noChangeArrowheads="1"/>
                  </p:cNvSpPr>
                  <p:nvPr/>
                </p:nvSpPr>
                <p:spPr bwMode="auto">
                  <a:xfrm>
                    <a:off x="3279" y="2314"/>
                    <a:ext cx="3" cy="142"/>
                  </a:xfrm>
                  <a:prstGeom prst="rect">
                    <a:avLst/>
                  </a:prstGeom>
                  <a:solidFill>
                    <a:srgbClr val="669900">
                      <a:alpha val="25000"/>
                    </a:srgbClr>
                  </a:solidFill>
                  <a:ln w="9525">
                    <a:noFill/>
                    <a:miter lim="800000"/>
                    <a:headEnd/>
                    <a:tailEnd/>
                  </a:ln>
                </p:spPr>
                <p:txBody>
                  <a:bodyPr/>
                  <a:lstStyle/>
                  <a:p>
                    <a:endParaRPr lang="es-SV"/>
                  </a:p>
                </p:txBody>
              </p:sp>
              <p:sp>
                <p:nvSpPr>
                  <p:cNvPr id="150776" name="Freeform 3320"/>
                  <p:cNvSpPr>
                    <a:spLocks/>
                  </p:cNvSpPr>
                  <p:nvPr/>
                </p:nvSpPr>
                <p:spPr bwMode="auto">
                  <a:xfrm>
                    <a:off x="3282" y="2311"/>
                    <a:ext cx="2" cy="145"/>
                  </a:xfrm>
                  <a:custGeom>
                    <a:avLst/>
                    <a:gdLst/>
                    <a:ahLst/>
                    <a:cxnLst>
                      <a:cxn ang="0">
                        <a:pos x="0" y="0"/>
                      </a:cxn>
                      <a:cxn ang="0">
                        <a:pos x="0" y="145"/>
                      </a:cxn>
                      <a:cxn ang="0">
                        <a:pos x="2" y="142"/>
                      </a:cxn>
                      <a:cxn ang="0">
                        <a:pos x="2" y="0"/>
                      </a:cxn>
                      <a:cxn ang="0">
                        <a:pos x="0" y="0"/>
                      </a:cxn>
                    </a:cxnLst>
                    <a:rect l="0" t="0" r="r" b="b"/>
                    <a:pathLst>
                      <a:path w="2" h="145">
                        <a:moveTo>
                          <a:pt x="0" y="0"/>
                        </a:moveTo>
                        <a:lnTo>
                          <a:pt x="0" y="145"/>
                        </a:lnTo>
                        <a:lnTo>
                          <a:pt x="2" y="142"/>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777" name="Rectangle 3321"/>
                  <p:cNvSpPr>
                    <a:spLocks noChangeArrowheads="1"/>
                  </p:cNvSpPr>
                  <p:nvPr/>
                </p:nvSpPr>
                <p:spPr bwMode="auto">
                  <a:xfrm>
                    <a:off x="3284" y="2311"/>
                    <a:ext cx="2" cy="140"/>
                  </a:xfrm>
                  <a:prstGeom prst="rect">
                    <a:avLst/>
                  </a:prstGeom>
                  <a:solidFill>
                    <a:srgbClr val="669900">
                      <a:alpha val="25000"/>
                    </a:srgbClr>
                  </a:solidFill>
                  <a:ln w="9525">
                    <a:noFill/>
                    <a:miter lim="800000"/>
                    <a:headEnd/>
                    <a:tailEnd/>
                  </a:ln>
                </p:spPr>
                <p:txBody>
                  <a:bodyPr/>
                  <a:lstStyle/>
                  <a:p>
                    <a:endParaRPr lang="es-SV"/>
                  </a:p>
                </p:txBody>
              </p:sp>
              <p:sp>
                <p:nvSpPr>
                  <p:cNvPr id="150778" name="Rectangle 3322"/>
                  <p:cNvSpPr>
                    <a:spLocks noChangeArrowheads="1"/>
                  </p:cNvSpPr>
                  <p:nvPr/>
                </p:nvSpPr>
                <p:spPr bwMode="auto">
                  <a:xfrm>
                    <a:off x="3286" y="2311"/>
                    <a:ext cx="3" cy="140"/>
                  </a:xfrm>
                  <a:prstGeom prst="rect">
                    <a:avLst/>
                  </a:prstGeom>
                  <a:solidFill>
                    <a:srgbClr val="669900">
                      <a:alpha val="25000"/>
                    </a:srgbClr>
                  </a:solidFill>
                  <a:ln w="9525">
                    <a:noFill/>
                    <a:miter lim="800000"/>
                    <a:headEnd/>
                    <a:tailEnd/>
                  </a:ln>
                </p:spPr>
                <p:txBody>
                  <a:bodyPr/>
                  <a:lstStyle/>
                  <a:p>
                    <a:endParaRPr lang="es-SV"/>
                  </a:p>
                </p:txBody>
              </p:sp>
              <p:sp>
                <p:nvSpPr>
                  <p:cNvPr id="150779" name="Rectangle 3323"/>
                  <p:cNvSpPr>
                    <a:spLocks noChangeArrowheads="1"/>
                  </p:cNvSpPr>
                  <p:nvPr/>
                </p:nvSpPr>
                <p:spPr bwMode="auto">
                  <a:xfrm>
                    <a:off x="3289" y="2311"/>
                    <a:ext cx="2" cy="140"/>
                  </a:xfrm>
                  <a:prstGeom prst="rect">
                    <a:avLst/>
                  </a:prstGeom>
                  <a:solidFill>
                    <a:srgbClr val="669900">
                      <a:alpha val="25000"/>
                    </a:srgbClr>
                  </a:solidFill>
                  <a:ln w="9525">
                    <a:noFill/>
                    <a:miter lim="800000"/>
                    <a:headEnd/>
                    <a:tailEnd/>
                  </a:ln>
                </p:spPr>
                <p:txBody>
                  <a:bodyPr/>
                  <a:lstStyle/>
                  <a:p>
                    <a:endParaRPr lang="es-SV"/>
                  </a:p>
                </p:txBody>
              </p:sp>
              <p:sp>
                <p:nvSpPr>
                  <p:cNvPr id="150780" name="Rectangle 3324"/>
                  <p:cNvSpPr>
                    <a:spLocks noChangeArrowheads="1"/>
                  </p:cNvSpPr>
                  <p:nvPr/>
                </p:nvSpPr>
                <p:spPr bwMode="auto">
                  <a:xfrm>
                    <a:off x="3291" y="2314"/>
                    <a:ext cx="3" cy="134"/>
                  </a:xfrm>
                  <a:prstGeom prst="rect">
                    <a:avLst/>
                  </a:prstGeom>
                  <a:solidFill>
                    <a:srgbClr val="669900">
                      <a:alpha val="25000"/>
                    </a:srgbClr>
                  </a:solidFill>
                  <a:ln w="9525">
                    <a:noFill/>
                    <a:miter lim="800000"/>
                    <a:headEnd/>
                    <a:tailEnd/>
                  </a:ln>
                </p:spPr>
                <p:txBody>
                  <a:bodyPr/>
                  <a:lstStyle/>
                  <a:p>
                    <a:endParaRPr lang="es-SV"/>
                  </a:p>
                </p:txBody>
              </p:sp>
              <p:sp>
                <p:nvSpPr>
                  <p:cNvPr id="150781" name="Freeform 3325"/>
                  <p:cNvSpPr>
                    <a:spLocks/>
                  </p:cNvSpPr>
                  <p:nvPr/>
                </p:nvSpPr>
                <p:spPr bwMode="auto">
                  <a:xfrm>
                    <a:off x="3294" y="2316"/>
                    <a:ext cx="2" cy="132"/>
                  </a:xfrm>
                  <a:custGeom>
                    <a:avLst/>
                    <a:gdLst/>
                    <a:ahLst/>
                    <a:cxnLst>
                      <a:cxn ang="0">
                        <a:pos x="0" y="0"/>
                      </a:cxn>
                      <a:cxn ang="0">
                        <a:pos x="0" y="132"/>
                      </a:cxn>
                      <a:cxn ang="0">
                        <a:pos x="2" y="120"/>
                      </a:cxn>
                      <a:cxn ang="0">
                        <a:pos x="2" y="0"/>
                      </a:cxn>
                      <a:cxn ang="0">
                        <a:pos x="0" y="0"/>
                      </a:cxn>
                    </a:cxnLst>
                    <a:rect l="0" t="0" r="r" b="b"/>
                    <a:pathLst>
                      <a:path w="2" h="132">
                        <a:moveTo>
                          <a:pt x="0" y="0"/>
                        </a:moveTo>
                        <a:lnTo>
                          <a:pt x="0" y="132"/>
                        </a:lnTo>
                        <a:lnTo>
                          <a:pt x="2" y="12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782" name="Freeform 3326"/>
                  <p:cNvSpPr>
                    <a:spLocks/>
                  </p:cNvSpPr>
                  <p:nvPr/>
                </p:nvSpPr>
                <p:spPr bwMode="auto">
                  <a:xfrm>
                    <a:off x="3296" y="2319"/>
                    <a:ext cx="3" cy="117"/>
                  </a:xfrm>
                  <a:custGeom>
                    <a:avLst/>
                    <a:gdLst/>
                    <a:ahLst/>
                    <a:cxnLst>
                      <a:cxn ang="0">
                        <a:pos x="0" y="0"/>
                      </a:cxn>
                      <a:cxn ang="0">
                        <a:pos x="0" y="117"/>
                      </a:cxn>
                      <a:cxn ang="0">
                        <a:pos x="3" y="112"/>
                      </a:cxn>
                      <a:cxn ang="0">
                        <a:pos x="3" y="0"/>
                      </a:cxn>
                      <a:cxn ang="0">
                        <a:pos x="0" y="0"/>
                      </a:cxn>
                    </a:cxnLst>
                    <a:rect l="0" t="0" r="r" b="b"/>
                    <a:pathLst>
                      <a:path w="3" h="117">
                        <a:moveTo>
                          <a:pt x="0" y="0"/>
                        </a:moveTo>
                        <a:lnTo>
                          <a:pt x="0" y="117"/>
                        </a:lnTo>
                        <a:lnTo>
                          <a:pt x="3" y="11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783" name="Rectangle 3327"/>
                  <p:cNvSpPr>
                    <a:spLocks noChangeArrowheads="1"/>
                  </p:cNvSpPr>
                  <p:nvPr/>
                </p:nvSpPr>
                <p:spPr bwMode="auto">
                  <a:xfrm>
                    <a:off x="3299" y="2321"/>
                    <a:ext cx="2" cy="110"/>
                  </a:xfrm>
                  <a:prstGeom prst="rect">
                    <a:avLst/>
                  </a:prstGeom>
                  <a:solidFill>
                    <a:srgbClr val="669900">
                      <a:alpha val="25000"/>
                    </a:srgbClr>
                  </a:solidFill>
                  <a:ln w="9525">
                    <a:noFill/>
                    <a:miter lim="800000"/>
                    <a:headEnd/>
                    <a:tailEnd/>
                  </a:ln>
                </p:spPr>
                <p:txBody>
                  <a:bodyPr/>
                  <a:lstStyle/>
                  <a:p>
                    <a:endParaRPr lang="es-SV"/>
                  </a:p>
                </p:txBody>
              </p:sp>
              <p:sp>
                <p:nvSpPr>
                  <p:cNvPr id="150784" name="Freeform 3328"/>
                  <p:cNvSpPr>
                    <a:spLocks/>
                  </p:cNvSpPr>
                  <p:nvPr/>
                </p:nvSpPr>
                <p:spPr bwMode="auto">
                  <a:xfrm>
                    <a:off x="3301" y="2321"/>
                    <a:ext cx="3" cy="110"/>
                  </a:xfrm>
                  <a:custGeom>
                    <a:avLst/>
                    <a:gdLst/>
                    <a:ahLst/>
                    <a:cxnLst>
                      <a:cxn ang="0">
                        <a:pos x="0" y="0"/>
                      </a:cxn>
                      <a:cxn ang="0">
                        <a:pos x="0" y="110"/>
                      </a:cxn>
                      <a:cxn ang="0">
                        <a:pos x="3" y="108"/>
                      </a:cxn>
                      <a:cxn ang="0">
                        <a:pos x="3" y="0"/>
                      </a:cxn>
                      <a:cxn ang="0">
                        <a:pos x="0" y="0"/>
                      </a:cxn>
                    </a:cxnLst>
                    <a:rect l="0" t="0" r="r" b="b"/>
                    <a:pathLst>
                      <a:path w="3" h="110">
                        <a:moveTo>
                          <a:pt x="0" y="0"/>
                        </a:moveTo>
                        <a:lnTo>
                          <a:pt x="0" y="110"/>
                        </a:lnTo>
                        <a:lnTo>
                          <a:pt x="3" y="108"/>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785" name="Freeform 3329"/>
                  <p:cNvSpPr>
                    <a:spLocks/>
                  </p:cNvSpPr>
                  <p:nvPr/>
                </p:nvSpPr>
                <p:spPr bwMode="auto">
                  <a:xfrm>
                    <a:off x="3304" y="2324"/>
                    <a:ext cx="2" cy="105"/>
                  </a:xfrm>
                  <a:custGeom>
                    <a:avLst/>
                    <a:gdLst/>
                    <a:ahLst/>
                    <a:cxnLst>
                      <a:cxn ang="0">
                        <a:pos x="0" y="0"/>
                      </a:cxn>
                      <a:cxn ang="0">
                        <a:pos x="0" y="105"/>
                      </a:cxn>
                      <a:cxn ang="0">
                        <a:pos x="2" y="100"/>
                      </a:cxn>
                      <a:cxn ang="0">
                        <a:pos x="2" y="0"/>
                      </a:cxn>
                      <a:cxn ang="0">
                        <a:pos x="0" y="0"/>
                      </a:cxn>
                    </a:cxnLst>
                    <a:rect l="0" t="0" r="r" b="b"/>
                    <a:pathLst>
                      <a:path w="2" h="105">
                        <a:moveTo>
                          <a:pt x="0" y="0"/>
                        </a:moveTo>
                        <a:lnTo>
                          <a:pt x="0" y="105"/>
                        </a:lnTo>
                        <a:lnTo>
                          <a:pt x="2" y="10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786" name="Freeform 3330"/>
                  <p:cNvSpPr>
                    <a:spLocks/>
                  </p:cNvSpPr>
                  <p:nvPr/>
                </p:nvSpPr>
                <p:spPr bwMode="auto">
                  <a:xfrm>
                    <a:off x="3306" y="2326"/>
                    <a:ext cx="2" cy="98"/>
                  </a:xfrm>
                  <a:custGeom>
                    <a:avLst/>
                    <a:gdLst/>
                    <a:ahLst/>
                    <a:cxnLst>
                      <a:cxn ang="0">
                        <a:pos x="0" y="0"/>
                      </a:cxn>
                      <a:cxn ang="0">
                        <a:pos x="0" y="98"/>
                      </a:cxn>
                      <a:cxn ang="0">
                        <a:pos x="2" y="91"/>
                      </a:cxn>
                      <a:cxn ang="0">
                        <a:pos x="2" y="0"/>
                      </a:cxn>
                      <a:cxn ang="0">
                        <a:pos x="0" y="0"/>
                      </a:cxn>
                    </a:cxnLst>
                    <a:rect l="0" t="0" r="r" b="b"/>
                    <a:pathLst>
                      <a:path w="2" h="98">
                        <a:moveTo>
                          <a:pt x="0" y="0"/>
                        </a:moveTo>
                        <a:lnTo>
                          <a:pt x="0" y="98"/>
                        </a:lnTo>
                        <a:lnTo>
                          <a:pt x="2" y="91"/>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787" name="Freeform 3331"/>
                  <p:cNvSpPr>
                    <a:spLocks/>
                  </p:cNvSpPr>
                  <p:nvPr/>
                </p:nvSpPr>
                <p:spPr bwMode="auto">
                  <a:xfrm>
                    <a:off x="3308" y="2326"/>
                    <a:ext cx="3" cy="91"/>
                  </a:xfrm>
                  <a:custGeom>
                    <a:avLst/>
                    <a:gdLst/>
                    <a:ahLst/>
                    <a:cxnLst>
                      <a:cxn ang="0">
                        <a:pos x="0" y="0"/>
                      </a:cxn>
                      <a:cxn ang="0">
                        <a:pos x="0" y="91"/>
                      </a:cxn>
                      <a:cxn ang="0">
                        <a:pos x="3" y="83"/>
                      </a:cxn>
                      <a:cxn ang="0">
                        <a:pos x="3" y="0"/>
                      </a:cxn>
                      <a:cxn ang="0">
                        <a:pos x="0" y="0"/>
                      </a:cxn>
                    </a:cxnLst>
                    <a:rect l="0" t="0" r="r" b="b"/>
                    <a:pathLst>
                      <a:path w="3" h="91">
                        <a:moveTo>
                          <a:pt x="0" y="0"/>
                        </a:moveTo>
                        <a:lnTo>
                          <a:pt x="0" y="91"/>
                        </a:lnTo>
                        <a:lnTo>
                          <a:pt x="3" y="83"/>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788" name="Freeform 3332"/>
                  <p:cNvSpPr>
                    <a:spLocks/>
                  </p:cNvSpPr>
                  <p:nvPr/>
                </p:nvSpPr>
                <p:spPr bwMode="auto">
                  <a:xfrm>
                    <a:off x="3311" y="2326"/>
                    <a:ext cx="2" cy="83"/>
                  </a:xfrm>
                  <a:custGeom>
                    <a:avLst/>
                    <a:gdLst/>
                    <a:ahLst/>
                    <a:cxnLst>
                      <a:cxn ang="0">
                        <a:pos x="0" y="0"/>
                      </a:cxn>
                      <a:cxn ang="0">
                        <a:pos x="0" y="83"/>
                      </a:cxn>
                      <a:cxn ang="0">
                        <a:pos x="2" y="78"/>
                      </a:cxn>
                      <a:cxn ang="0">
                        <a:pos x="2" y="0"/>
                      </a:cxn>
                      <a:cxn ang="0">
                        <a:pos x="0" y="0"/>
                      </a:cxn>
                    </a:cxnLst>
                    <a:rect l="0" t="0" r="r" b="b"/>
                    <a:pathLst>
                      <a:path w="2" h="83">
                        <a:moveTo>
                          <a:pt x="0" y="0"/>
                        </a:moveTo>
                        <a:lnTo>
                          <a:pt x="0" y="83"/>
                        </a:lnTo>
                        <a:lnTo>
                          <a:pt x="2" y="78"/>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789" name="Freeform 3333"/>
                  <p:cNvSpPr>
                    <a:spLocks/>
                  </p:cNvSpPr>
                  <p:nvPr/>
                </p:nvSpPr>
                <p:spPr bwMode="auto">
                  <a:xfrm>
                    <a:off x="3313" y="2326"/>
                    <a:ext cx="3" cy="78"/>
                  </a:xfrm>
                  <a:custGeom>
                    <a:avLst/>
                    <a:gdLst/>
                    <a:ahLst/>
                    <a:cxnLst>
                      <a:cxn ang="0">
                        <a:pos x="0" y="0"/>
                      </a:cxn>
                      <a:cxn ang="0">
                        <a:pos x="0" y="78"/>
                      </a:cxn>
                      <a:cxn ang="0">
                        <a:pos x="3" y="71"/>
                      </a:cxn>
                      <a:cxn ang="0">
                        <a:pos x="3" y="0"/>
                      </a:cxn>
                      <a:cxn ang="0">
                        <a:pos x="0" y="0"/>
                      </a:cxn>
                    </a:cxnLst>
                    <a:rect l="0" t="0" r="r" b="b"/>
                    <a:pathLst>
                      <a:path w="3" h="78">
                        <a:moveTo>
                          <a:pt x="0" y="0"/>
                        </a:moveTo>
                        <a:lnTo>
                          <a:pt x="0" y="78"/>
                        </a:lnTo>
                        <a:lnTo>
                          <a:pt x="3" y="71"/>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790" name="Rectangle 3334"/>
                  <p:cNvSpPr>
                    <a:spLocks noChangeArrowheads="1"/>
                  </p:cNvSpPr>
                  <p:nvPr/>
                </p:nvSpPr>
                <p:spPr bwMode="auto">
                  <a:xfrm>
                    <a:off x="3316" y="2326"/>
                    <a:ext cx="2" cy="71"/>
                  </a:xfrm>
                  <a:prstGeom prst="rect">
                    <a:avLst/>
                  </a:prstGeom>
                  <a:solidFill>
                    <a:srgbClr val="669900">
                      <a:alpha val="25000"/>
                    </a:srgbClr>
                  </a:solidFill>
                  <a:ln w="9525">
                    <a:noFill/>
                    <a:miter lim="800000"/>
                    <a:headEnd/>
                    <a:tailEnd/>
                  </a:ln>
                </p:spPr>
                <p:txBody>
                  <a:bodyPr/>
                  <a:lstStyle/>
                  <a:p>
                    <a:endParaRPr lang="es-SV"/>
                  </a:p>
                </p:txBody>
              </p:sp>
              <p:sp>
                <p:nvSpPr>
                  <p:cNvPr id="150791" name="Freeform 3335"/>
                  <p:cNvSpPr>
                    <a:spLocks/>
                  </p:cNvSpPr>
                  <p:nvPr/>
                </p:nvSpPr>
                <p:spPr bwMode="auto">
                  <a:xfrm>
                    <a:off x="3318" y="2329"/>
                    <a:ext cx="3" cy="68"/>
                  </a:xfrm>
                  <a:custGeom>
                    <a:avLst/>
                    <a:gdLst/>
                    <a:ahLst/>
                    <a:cxnLst>
                      <a:cxn ang="0">
                        <a:pos x="0" y="0"/>
                      </a:cxn>
                      <a:cxn ang="0">
                        <a:pos x="0" y="68"/>
                      </a:cxn>
                      <a:cxn ang="0">
                        <a:pos x="3" y="66"/>
                      </a:cxn>
                      <a:cxn ang="0">
                        <a:pos x="3" y="0"/>
                      </a:cxn>
                      <a:cxn ang="0">
                        <a:pos x="0" y="0"/>
                      </a:cxn>
                    </a:cxnLst>
                    <a:rect l="0" t="0" r="r" b="b"/>
                    <a:pathLst>
                      <a:path w="3" h="68">
                        <a:moveTo>
                          <a:pt x="0" y="0"/>
                        </a:moveTo>
                        <a:lnTo>
                          <a:pt x="0" y="68"/>
                        </a:lnTo>
                        <a:lnTo>
                          <a:pt x="3" y="66"/>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792" name="Rectangle 3336"/>
                  <p:cNvSpPr>
                    <a:spLocks noChangeArrowheads="1"/>
                  </p:cNvSpPr>
                  <p:nvPr/>
                </p:nvSpPr>
                <p:spPr bwMode="auto">
                  <a:xfrm>
                    <a:off x="3321" y="2329"/>
                    <a:ext cx="2" cy="66"/>
                  </a:xfrm>
                  <a:prstGeom prst="rect">
                    <a:avLst/>
                  </a:prstGeom>
                  <a:solidFill>
                    <a:srgbClr val="669900">
                      <a:alpha val="25000"/>
                    </a:srgbClr>
                  </a:solidFill>
                  <a:ln w="9525">
                    <a:noFill/>
                    <a:miter lim="800000"/>
                    <a:headEnd/>
                    <a:tailEnd/>
                  </a:ln>
                </p:spPr>
                <p:txBody>
                  <a:bodyPr/>
                  <a:lstStyle/>
                  <a:p>
                    <a:endParaRPr lang="es-SV"/>
                  </a:p>
                </p:txBody>
              </p:sp>
              <p:sp>
                <p:nvSpPr>
                  <p:cNvPr id="150793" name="Rectangle 3337"/>
                  <p:cNvSpPr>
                    <a:spLocks noChangeArrowheads="1"/>
                  </p:cNvSpPr>
                  <p:nvPr/>
                </p:nvSpPr>
                <p:spPr bwMode="auto">
                  <a:xfrm>
                    <a:off x="3323" y="2329"/>
                    <a:ext cx="3" cy="66"/>
                  </a:xfrm>
                  <a:prstGeom prst="rect">
                    <a:avLst/>
                  </a:prstGeom>
                  <a:solidFill>
                    <a:srgbClr val="669900">
                      <a:alpha val="25000"/>
                    </a:srgbClr>
                  </a:solidFill>
                  <a:ln w="9525">
                    <a:noFill/>
                    <a:miter lim="800000"/>
                    <a:headEnd/>
                    <a:tailEnd/>
                  </a:ln>
                </p:spPr>
                <p:txBody>
                  <a:bodyPr/>
                  <a:lstStyle/>
                  <a:p>
                    <a:endParaRPr lang="es-SV"/>
                  </a:p>
                </p:txBody>
              </p:sp>
              <p:sp>
                <p:nvSpPr>
                  <p:cNvPr id="150794" name="Rectangle 3338"/>
                  <p:cNvSpPr>
                    <a:spLocks noChangeArrowheads="1"/>
                  </p:cNvSpPr>
                  <p:nvPr/>
                </p:nvSpPr>
                <p:spPr bwMode="auto">
                  <a:xfrm>
                    <a:off x="3323" y="2620"/>
                    <a:ext cx="3" cy="1"/>
                  </a:xfrm>
                  <a:prstGeom prst="rect">
                    <a:avLst/>
                  </a:prstGeom>
                  <a:solidFill>
                    <a:srgbClr val="669900">
                      <a:alpha val="25000"/>
                    </a:srgbClr>
                  </a:solidFill>
                  <a:ln w="9525">
                    <a:noFill/>
                    <a:miter lim="800000"/>
                    <a:headEnd/>
                    <a:tailEnd/>
                  </a:ln>
                </p:spPr>
                <p:txBody>
                  <a:bodyPr/>
                  <a:lstStyle/>
                  <a:p>
                    <a:endParaRPr lang="es-SV"/>
                  </a:p>
                </p:txBody>
              </p:sp>
              <p:sp>
                <p:nvSpPr>
                  <p:cNvPr id="150795" name="Rectangle 3339"/>
                  <p:cNvSpPr>
                    <a:spLocks noChangeArrowheads="1"/>
                  </p:cNvSpPr>
                  <p:nvPr/>
                </p:nvSpPr>
                <p:spPr bwMode="auto">
                  <a:xfrm>
                    <a:off x="3326" y="2329"/>
                    <a:ext cx="2" cy="66"/>
                  </a:xfrm>
                  <a:prstGeom prst="rect">
                    <a:avLst/>
                  </a:prstGeom>
                  <a:solidFill>
                    <a:srgbClr val="669900">
                      <a:alpha val="25000"/>
                    </a:srgbClr>
                  </a:solidFill>
                  <a:ln w="9525">
                    <a:noFill/>
                    <a:miter lim="800000"/>
                    <a:headEnd/>
                    <a:tailEnd/>
                  </a:ln>
                </p:spPr>
                <p:txBody>
                  <a:bodyPr/>
                  <a:lstStyle/>
                  <a:p>
                    <a:endParaRPr lang="es-SV"/>
                  </a:p>
                </p:txBody>
              </p:sp>
              <p:sp>
                <p:nvSpPr>
                  <p:cNvPr id="150796" name="Rectangle 3340"/>
                  <p:cNvSpPr>
                    <a:spLocks noChangeArrowheads="1"/>
                  </p:cNvSpPr>
                  <p:nvPr/>
                </p:nvSpPr>
                <p:spPr bwMode="auto">
                  <a:xfrm>
                    <a:off x="3326" y="2595"/>
                    <a:ext cx="2" cy="3"/>
                  </a:xfrm>
                  <a:prstGeom prst="rect">
                    <a:avLst/>
                  </a:prstGeom>
                  <a:solidFill>
                    <a:srgbClr val="669900">
                      <a:alpha val="25000"/>
                    </a:srgbClr>
                  </a:solidFill>
                  <a:ln w="9525">
                    <a:noFill/>
                    <a:miter lim="800000"/>
                    <a:headEnd/>
                    <a:tailEnd/>
                  </a:ln>
                </p:spPr>
                <p:txBody>
                  <a:bodyPr/>
                  <a:lstStyle/>
                  <a:p>
                    <a:endParaRPr lang="es-SV"/>
                  </a:p>
                </p:txBody>
              </p:sp>
              <p:sp>
                <p:nvSpPr>
                  <p:cNvPr id="150797" name="Rectangle 3341"/>
                  <p:cNvSpPr>
                    <a:spLocks noChangeArrowheads="1"/>
                  </p:cNvSpPr>
                  <p:nvPr/>
                </p:nvSpPr>
                <p:spPr bwMode="auto">
                  <a:xfrm>
                    <a:off x="3326" y="2603"/>
                    <a:ext cx="2" cy="2"/>
                  </a:xfrm>
                  <a:prstGeom prst="rect">
                    <a:avLst/>
                  </a:prstGeom>
                  <a:solidFill>
                    <a:srgbClr val="669900">
                      <a:alpha val="25000"/>
                    </a:srgbClr>
                  </a:solidFill>
                  <a:ln w="9525">
                    <a:noFill/>
                    <a:miter lim="800000"/>
                    <a:headEnd/>
                    <a:tailEnd/>
                  </a:ln>
                </p:spPr>
                <p:txBody>
                  <a:bodyPr/>
                  <a:lstStyle/>
                  <a:p>
                    <a:endParaRPr lang="es-SV"/>
                  </a:p>
                </p:txBody>
              </p:sp>
              <p:sp>
                <p:nvSpPr>
                  <p:cNvPr id="150798" name="Freeform 3342"/>
                  <p:cNvSpPr>
                    <a:spLocks/>
                  </p:cNvSpPr>
                  <p:nvPr/>
                </p:nvSpPr>
                <p:spPr bwMode="auto">
                  <a:xfrm>
                    <a:off x="3326" y="2610"/>
                    <a:ext cx="2" cy="2"/>
                  </a:xfrm>
                  <a:custGeom>
                    <a:avLst/>
                    <a:gdLst/>
                    <a:ahLst/>
                    <a:cxnLst>
                      <a:cxn ang="0">
                        <a:pos x="0" y="2"/>
                      </a:cxn>
                      <a:cxn ang="0">
                        <a:pos x="0" y="2"/>
                      </a:cxn>
                      <a:cxn ang="0">
                        <a:pos x="2" y="2"/>
                      </a:cxn>
                      <a:cxn ang="0">
                        <a:pos x="2" y="0"/>
                      </a:cxn>
                      <a:cxn ang="0">
                        <a:pos x="0" y="2"/>
                      </a:cxn>
                    </a:cxnLst>
                    <a:rect l="0" t="0" r="r" b="b"/>
                    <a:pathLst>
                      <a:path w="2" h="2">
                        <a:moveTo>
                          <a:pt x="0" y="2"/>
                        </a:moveTo>
                        <a:lnTo>
                          <a:pt x="0" y="2"/>
                        </a:lnTo>
                        <a:lnTo>
                          <a:pt x="2" y="2"/>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799" name="Freeform 3343"/>
                  <p:cNvSpPr>
                    <a:spLocks/>
                  </p:cNvSpPr>
                  <p:nvPr/>
                </p:nvSpPr>
                <p:spPr bwMode="auto">
                  <a:xfrm>
                    <a:off x="3326" y="2615"/>
                    <a:ext cx="2" cy="2"/>
                  </a:xfrm>
                  <a:custGeom>
                    <a:avLst/>
                    <a:gdLst/>
                    <a:ahLst/>
                    <a:cxnLst>
                      <a:cxn ang="0">
                        <a:pos x="0" y="0"/>
                      </a:cxn>
                      <a:cxn ang="0">
                        <a:pos x="0" y="0"/>
                      </a:cxn>
                      <a:cxn ang="0">
                        <a:pos x="2" y="2"/>
                      </a:cxn>
                      <a:cxn ang="0">
                        <a:pos x="2" y="0"/>
                      </a:cxn>
                      <a:cxn ang="0">
                        <a:pos x="0" y="0"/>
                      </a:cxn>
                    </a:cxnLst>
                    <a:rect l="0" t="0" r="r" b="b"/>
                    <a:pathLst>
                      <a:path w="2" h="2">
                        <a:moveTo>
                          <a:pt x="0" y="0"/>
                        </a:moveTo>
                        <a:lnTo>
                          <a:pt x="0" y="0"/>
                        </a:lnTo>
                        <a:lnTo>
                          <a:pt x="2" y="2"/>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00" name="Rectangle 3344"/>
                  <p:cNvSpPr>
                    <a:spLocks noChangeArrowheads="1"/>
                  </p:cNvSpPr>
                  <p:nvPr/>
                </p:nvSpPr>
                <p:spPr bwMode="auto">
                  <a:xfrm>
                    <a:off x="3326" y="2620"/>
                    <a:ext cx="2" cy="7"/>
                  </a:xfrm>
                  <a:prstGeom prst="rect">
                    <a:avLst/>
                  </a:prstGeom>
                  <a:solidFill>
                    <a:srgbClr val="669900">
                      <a:alpha val="25000"/>
                    </a:srgbClr>
                  </a:solidFill>
                  <a:ln w="9525">
                    <a:noFill/>
                    <a:miter lim="800000"/>
                    <a:headEnd/>
                    <a:tailEnd/>
                  </a:ln>
                </p:spPr>
                <p:txBody>
                  <a:bodyPr/>
                  <a:lstStyle/>
                  <a:p>
                    <a:endParaRPr lang="es-SV"/>
                  </a:p>
                </p:txBody>
              </p:sp>
              <p:sp>
                <p:nvSpPr>
                  <p:cNvPr id="150801" name="Rectangle 3345"/>
                  <p:cNvSpPr>
                    <a:spLocks noChangeArrowheads="1"/>
                  </p:cNvSpPr>
                  <p:nvPr/>
                </p:nvSpPr>
                <p:spPr bwMode="auto">
                  <a:xfrm>
                    <a:off x="3328" y="2331"/>
                    <a:ext cx="2" cy="64"/>
                  </a:xfrm>
                  <a:prstGeom prst="rect">
                    <a:avLst/>
                  </a:prstGeom>
                  <a:solidFill>
                    <a:srgbClr val="669900">
                      <a:alpha val="25000"/>
                    </a:srgbClr>
                  </a:solidFill>
                  <a:ln w="9525">
                    <a:noFill/>
                    <a:miter lim="800000"/>
                    <a:headEnd/>
                    <a:tailEnd/>
                  </a:ln>
                </p:spPr>
                <p:txBody>
                  <a:bodyPr/>
                  <a:lstStyle/>
                  <a:p>
                    <a:endParaRPr lang="es-SV"/>
                  </a:p>
                </p:txBody>
              </p:sp>
              <p:sp>
                <p:nvSpPr>
                  <p:cNvPr id="150802" name="Rectangle 3346"/>
                  <p:cNvSpPr>
                    <a:spLocks noChangeArrowheads="1"/>
                  </p:cNvSpPr>
                  <p:nvPr/>
                </p:nvSpPr>
                <p:spPr bwMode="auto">
                  <a:xfrm>
                    <a:off x="3328" y="2576"/>
                    <a:ext cx="2" cy="2"/>
                  </a:xfrm>
                  <a:prstGeom prst="rect">
                    <a:avLst/>
                  </a:prstGeom>
                  <a:solidFill>
                    <a:srgbClr val="669900">
                      <a:alpha val="25000"/>
                    </a:srgbClr>
                  </a:solidFill>
                  <a:ln w="9525">
                    <a:noFill/>
                    <a:miter lim="800000"/>
                    <a:headEnd/>
                    <a:tailEnd/>
                  </a:ln>
                </p:spPr>
                <p:txBody>
                  <a:bodyPr/>
                  <a:lstStyle/>
                  <a:p>
                    <a:endParaRPr lang="es-SV"/>
                  </a:p>
                </p:txBody>
              </p:sp>
              <p:sp>
                <p:nvSpPr>
                  <p:cNvPr id="150803" name="Rectangle 3347"/>
                  <p:cNvSpPr>
                    <a:spLocks noChangeArrowheads="1"/>
                  </p:cNvSpPr>
                  <p:nvPr/>
                </p:nvSpPr>
                <p:spPr bwMode="auto">
                  <a:xfrm>
                    <a:off x="3328" y="2581"/>
                    <a:ext cx="2" cy="2"/>
                  </a:xfrm>
                  <a:prstGeom prst="rect">
                    <a:avLst/>
                  </a:prstGeom>
                  <a:solidFill>
                    <a:srgbClr val="669900">
                      <a:alpha val="25000"/>
                    </a:srgbClr>
                  </a:solidFill>
                  <a:ln w="9525">
                    <a:noFill/>
                    <a:miter lim="800000"/>
                    <a:headEnd/>
                    <a:tailEnd/>
                  </a:ln>
                </p:spPr>
                <p:txBody>
                  <a:bodyPr/>
                  <a:lstStyle/>
                  <a:p>
                    <a:endParaRPr lang="es-SV"/>
                  </a:p>
                </p:txBody>
              </p:sp>
              <p:sp>
                <p:nvSpPr>
                  <p:cNvPr id="150804" name="Rectangle 3348"/>
                  <p:cNvSpPr>
                    <a:spLocks noChangeArrowheads="1"/>
                  </p:cNvSpPr>
                  <p:nvPr/>
                </p:nvSpPr>
                <p:spPr bwMode="auto">
                  <a:xfrm>
                    <a:off x="3328" y="2590"/>
                    <a:ext cx="2" cy="3"/>
                  </a:xfrm>
                  <a:prstGeom prst="rect">
                    <a:avLst/>
                  </a:prstGeom>
                  <a:solidFill>
                    <a:srgbClr val="669900">
                      <a:alpha val="25000"/>
                    </a:srgbClr>
                  </a:solidFill>
                  <a:ln w="9525">
                    <a:noFill/>
                    <a:miter lim="800000"/>
                    <a:headEnd/>
                    <a:tailEnd/>
                  </a:ln>
                </p:spPr>
                <p:txBody>
                  <a:bodyPr/>
                  <a:lstStyle/>
                  <a:p>
                    <a:endParaRPr lang="es-SV"/>
                  </a:p>
                </p:txBody>
              </p:sp>
              <p:sp>
                <p:nvSpPr>
                  <p:cNvPr id="150805" name="Rectangle 3349"/>
                  <p:cNvSpPr>
                    <a:spLocks noChangeArrowheads="1"/>
                  </p:cNvSpPr>
                  <p:nvPr/>
                </p:nvSpPr>
                <p:spPr bwMode="auto">
                  <a:xfrm>
                    <a:off x="3328" y="2595"/>
                    <a:ext cx="2" cy="35"/>
                  </a:xfrm>
                  <a:prstGeom prst="rect">
                    <a:avLst/>
                  </a:prstGeom>
                  <a:solidFill>
                    <a:srgbClr val="669900">
                      <a:alpha val="25000"/>
                    </a:srgbClr>
                  </a:solidFill>
                  <a:ln w="9525">
                    <a:noFill/>
                    <a:miter lim="800000"/>
                    <a:headEnd/>
                    <a:tailEnd/>
                  </a:ln>
                </p:spPr>
                <p:txBody>
                  <a:bodyPr/>
                  <a:lstStyle/>
                  <a:p>
                    <a:endParaRPr lang="es-SV"/>
                  </a:p>
                </p:txBody>
              </p:sp>
              <p:sp>
                <p:nvSpPr>
                  <p:cNvPr id="150806" name="Rectangle 3350"/>
                  <p:cNvSpPr>
                    <a:spLocks noChangeArrowheads="1"/>
                  </p:cNvSpPr>
                  <p:nvPr/>
                </p:nvSpPr>
                <p:spPr bwMode="auto">
                  <a:xfrm>
                    <a:off x="3330" y="2333"/>
                    <a:ext cx="3" cy="59"/>
                  </a:xfrm>
                  <a:prstGeom prst="rect">
                    <a:avLst/>
                  </a:prstGeom>
                  <a:solidFill>
                    <a:srgbClr val="669900">
                      <a:alpha val="25000"/>
                    </a:srgbClr>
                  </a:solidFill>
                  <a:ln w="9525">
                    <a:noFill/>
                    <a:miter lim="800000"/>
                    <a:headEnd/>
                    <a:tailEnd/>
                  </a:ln>
                </p:spPr>
                <p:txBody>
                  <a:bodyPr/>
                  <a:lstStyle/>
                  <a:p>
                    <a:endParaRPr lang="es-SV"/>
                  </a:p>
                </p:txBody>
              </p:sp>
              <p:sp>
                <p:nvSpPr>
                  <p:cNvPr id="150807" name="Rectangle 3351"/>
                  <p:cNvSpPr>
                    <a:spLocks noChangeArrowheads="1"/>
                  </p:cNvSpPr>
                  <p:nvPr/>
                </p:nvSpPr>
                <p:spPr bwMode="auto">
                  <a:xfrm>
                    <a:off x="3330" y="2568"/>
                    <a:ext cx="3" cy="62"/>
                  </a:xfrm>
                  <a:prstGeom prst="rect">
                    <a:avLst/>
                  </a:prstGeom>
                  <a:solidFill>
                    <a:srgbClr val="669900">
                      <a:alpha val="25000"/>
                    </a:srgbClr>
                  </a:solidFill>
                  <a:ln w="9525">
                    <a:noFill/>
                    <a:miter lim="800000"/>
                    <a:headEnd/>
                    <a:tailEnd/>
                  </a:ln>
                </p:spPr>
                <p:txBody>
                  <a:bodyPr/>
                  <a:lstStyle/>
                  <a:p>
                    <a:endParaRPr lang="es-SV"/>
                  </a:p>
                </p:txBody>
              </p:sp>
              <p:sp>
                <p:nvSpPr>
                  <p:cNvPr id="150808" name="Freeform 3352"/>
                  <p:cNvSpPr>
                    <a:spLocks/>
                  </p:cNvSpPr>
                  <p:nvPr/>
                </p:nvSpPr>
                <p:spPr bwMode="auto">
                  <a:xfrm>
                    <a:off x="3333" y="2551"/>
                    <a:ext cx="2" cy="81"/>
                  </a:xfrm>
                  <a:custGeom>
                    <a:avLst/>
                    <a:gdLst/>
                    <a:ahLst/>
                    <a:cxnLst>
                      <a:cxn ang="0">
                        <a:pos x="0" y="3"/>
                      </a:cxn>
                      <a:cxn ang="0">
                        <a:pos x="0" y="81"/>
                      </a:cxn>
                      <a:cxn ang="0">
                        <a:pos x="2" y="81"/>
                      </a:cxn>
                      <a:cxn ang="0">
                        <a:pos x="2" y="0"/>
                      </a:cxn>
                      <a:cxn ang="0">
                        <a:pos x="0" y="3"/>
                      </a:cxn>
                    </a:cxnLst>
                    <a:rect l="0" t="0" r="r" b="b"/>
                    <a:pathLst>
                      <a:path w="2" h="81">
                        <a:moveTo>
                          <a:pt x="0" y="3"/>
                        </a:moveTo>
                        <a:lnTo>
                          <a:pt x="0" y="81"/>
                        </a:lnTo>
                        <a:lnTo>
                          <a:pt x="2" y="81"/>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809" name="Rectangle 3353"/>
                  <p:cNvSpPr>
                    <a:spLocks noChangeArrowheads="1"/>
                  </p:cNvSpPr>
                  <p:nvPr/>
                </p:nvSpPr>
                <p:spPr bwMode="auto">
                  <a:xfrm>
                    <a:off x="3333" y="2634"/>
                    <a:ext cx="2" cy="5"/>
                  </a:xfrm>
                  <a:prstGeom prst="rect">
                    <a:avLst/>
                  </a:prstGeom>
                  <a:solidFill>
                    <a:srgbClr val="669900">
                      <a:alpha val="25000"/>
                    </a:srgbClr>
                  </a:solidFill>
                  <a:ln w="9525">
                    <a:noFill/>
                    <a:miter lim="800000"/>
                    <a:headEnd/>
                    <a:tailEnd/>
                  </a:ln>
                </p:spPr>
                <p:txBody>
                  <a:bodyPr/>
                  <a:lstStyle/>
                  <a:p>
                    <a:endParaRPr lang="es-SV"/>
                  </a:p>
                </p:txBody>
              </p:sp>
              <p:sp>
                <p:nvSpPr>
                  <p:cNvPr id="150810" name="Rectangle 3354"/>
                  <p:cNvSpPr>
                    <a:spLocks noChangeArrowheads="1"/>
                  </p:cNvSpPr>
                  <p:nvPr/>
                </p:nvSpPr>
                <p:spPr bwMode="auto">
                  <a:xfrm>
                    <a:off x="3333" y="2343"/>
                    <a:ext cx="2" cy="47"/>
                  </a:xfrm>
                  <a:prstGeom prst="rect">
                    <a:avLst/>
                  </a:prstGeom>
                  <a:solidFill>
                    <a:srgbClr val="669900">
                      <a:alpha val="25000"/>
                    </a:srgbClr>
                  </a:solidFill>
                  <a:ln w="9525">
                    <a:noFill/>
                    <a:miter lim="800000"/>
                    <a:headEnd/>
                    <a:tailEnd/>
                  </a:ln>
                </p:spPr>
                <p:txBody>
                  <a:bodyPr/>
                  <a:lstStyle/>
                  <a:p>
                    <a:endParaRPr lang="es-SV"/>
                  </a:p>
                </p:txBody>
              </p:sp>
              <p:sp>
                <p:nvSpPr>
                  <p:cNvPr id="150811" name="Freeform 3355"/>
                  <p:cNvSpPr>
                    <a:spLocks/>
                  </p:cNvSpPr>
                  <p:nvPr/>
                </p:nvSpPr>
                <p:spPr bwMode="auto">
                  <a:xfrm>
                    <a:off x="3335" y="2544"/>
                    <a:ext cx="3" cy="95"/>
                  </a:xfrm>
                  <a:custGeom>
                    <a:avLst/>
                    <a:gdLst/>
                    <a:ahLst/>
                    <a:cxnLst>
                      <a:cxn ang="0">
                        <a:pos x="0" y="0"/>
                      </a:cxn>
                      <a:cxn ang="0">
                        <a:pos x="0" y="95"/>
                      </a:cxn>
                      <a:cxn ang="0">
                        <a:pos x="3" y="93"/>
                      </a:cxn>
                      <a:cxn ang="0">
                        <a:pos x="3" y="0"/>
                      </a:cxn>
                      <a:cxn ang="0">
                        <a:pos x="0" y="0"/>
                      </a:cxn>
                    </a:cxnLst>
                    <a:rect l="0" t="0" r="r" b="b"/>
                    <a:pathLst>
                      <a:path w="3" h="95">
                        <a:moveTo>
                          <a:pt x="0" y="0"/>
                        </a:moveTo>
                        <a:lnTo>
                          <a:pt x="0" y="95"/>
                        </a:lnTo>
                        <a:lnTo>
                          <a:pt x="3" y="93"/>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812" name="Rectangle 3356"/>
                  <p:cNvSpPr>
                    <a:spLocks noChangeArrowheads="1"/>
                  </p:cNvSpPr>
                  <p:nvPr/>
                </p:nvSpPr>
                <p:spPr bwMode="auto">
                  <a:xfrm>
                    <a:off x="3335" y="2343"/>
                    <a:ext cx="3" cy="47"/>
                  </a:xfrm>
                  <a:prstGeom prst="rect">
                    <a:avLst/>
                  </a:prstGeom>
                  <a:solidFill>
                    <a:srgbClr val="669900">
                      <a:alpha val="25000"/>
                    </a:srgbClr>
                  </a:solidFill>
                  <a:ln w="9525">
                    <a:noFill/>
                    <a:miter lim="800000"/>
                    <a:headEnd/>
                    <a:tailEnd/>
                  </a:ln>
                </p:spPr>
                <p:txBody>
                  <a:bodyPr/>
                  <a:lstStyle/>
                  <a:p>
                    <a:endParaRPr lang="es-SV"/>
                  </a:p>
                </p:txBody>
              </p:sp>
              <p:sp>
                <p:nvSpPr>
                  <p:cNvPr id="150813" name="Rectangle 3357"/>
                  <p:cNvSpPr>
                    <a:spLocks noChangeArrowheads="1"/>
                  </p:cNvSpPr>
                  <p:nvPr/>
                </p:nvSpPr>
                <p:spPr bwMode="auto">
                  <a:xfrm>
                    <a:off x="3338" y="2343"/>
                    <a:ext cx="2" cy="47"/>
                  </a:xfrm>
                  <a:prstGeom prst="rect">
                    <a:avLst/>
                  </a:prstGeom>
                  <a:solidFill>
                    <a:srgbClr val="669900">
                      <a:alpha val="25000"/>
                    </a:srgbClr>
                  </a:solidFill>
                  <a:ln w="9525">
                    <a:noFill/>
                    <a:miter lim="800000"/>
                    <a:headEnd/>
                    <a:tailEnd/>
                  </a:ln>
                </p:spPr>
                <p:txBody>
                  <a:bodyPr/>
                  <a:lstStyle/>
                  <a:p>
                    <a:endParaRPr lang="es-SV"/>
                  </a:p>
                </p:txBody>
              </p:sp>
              <p:sp>
                <p:nvSpPr>
                  <p:cNvPr id="150814" name="Rectangle 3358"/>
                  <p:cNvSpPr>
                    <a:spLocks noChangeArrowheads="1"/>
                  </p:cNvSpPr>
                  <p:nvPr/>
                </p:nvSpPr>
                <p:spPr bwMode="auto">
                  <a:xfrm>
                    <a:off x="3338" y="2539"/>
                    <a:ext cx="2" cy="98"/>
                  </a:xfrm>
                  <a:prstGeom prst="rect">
                    <a:avLst/>
                  </a:prstGeom>
                  <a:solidFill>
                    <a:srgbClr val="669900">
                      <a:alpha val="25000"/>
                    </a:srgbClr>
                  </a:solidFill>
                  <a:ln w="9525">
                    <a:noFill/>
                    <a:miter lim="800000"/>
                    <a:headEnd/>
                    <a:tailEnd/>
                  </a:ln>
                </p:spPr>
                <p:txBody>
                  <a:bodyPr/>
                  <a:lstStyle/>
                  <a:p>
                    <a:endParaRPr lang="es-SV"/>
                  </a:p>
                </p:txBody>
              </p:sp>
              <p:sp>
                <p:nvSpPr>
                  <p:cNvPr id="150815" name="Rectangle 3359"/>
                  <p:cNvSpPr>
                    <a:spLocks noChangeArrowheads="1"/>
                  </p:cNvSpPr>
                  <p:nvPr/>
                </p:nvSpPr>
                <p:spPr bwMode="auto">
                  <a:xfrm>
                    <a:off x="3340" y="2377"/>
                    <a:ext cx="3" cy="3"/>
                  </a:xfrm>
                  <a:prstGeom prst="rect">
                    <a:avLst/>
                  </a:prstGeom>
                  <a:solidFill>
                    <a:srgbClr val="669900">
                      <a:alpha val="25000"/>
                    </a:srgbClr>
                  </a:solidFill>
                  <a:ln w="9525">
                    <a:noFill/>
                    <a:miter lim="800000"/>
                    <a:headEnd/>
                    <a:tailEnd/>
                  </a:ln>
                </p:spPr>
                <p:txBody>
                  <a:bodyPr/>
                  <a:lstStyle/>
                  <a:p>
                    <a:endParaRPr lang="es-SV"/>
                  </a:p>
                </p:txBody>
              </p:sp>
              <p:sp>
                <p:nvSpPr>
                  <p:cNvPr id="150816" name="Rectangle 3360"/>
                  <p:cNvSpPr>
                    <a:spLocks noChangeArrowheads="1"/>
                  </p:cNvSpPr>
                  <p:nvPr/>
                </p:nvSpPr>
                <p:spPr bwMode="auto">
                  <a:xfrm>
                    <a:off x="3340" y="2387"/>
                    <a:ext cx="3" cy="3"/>
                  </a:xfrm>
                  <a:prstGeom prst="rect">
                    <a:avLst/>
                  </a:prstGeom>
                  <a:solidFill>
                    <a:srgbClr val="669900">
                      <a:alpha val="25000"/>
                    </a:srgbClr>
                  </a:solidFill>
                  <a:ln w="9525">
                    <a:noFill/>
                    <a:miter lim="800000"/>
                    <a:headEnd/>
                    <a:tailEnd/>
                  </a:ln>
                </p:spPr>
                <p:txBody>
                  <a:bodyPr/>
                  <a:lstStyle/>
                  <a:p>
                    <a:endParaRPr lang="es-SV"/>
                  </a:p>
                </p:txBody>
              </p:sp>
              <p:sp>
                <p:nvSpPr>
                  <p:cNvPr id="150817" name="Freeform 3361"/>
                  <p:cNvSpPr>
                    <a:spLocks/>
                  </p:cNvSpPr>
                  <p:nvPr/>
                </p:nvSpPr>
                <p:spPr bwMode="auto">
                  <a:xfrm>
                    <a:off x="3340" y="2524"/>
                    <a:ext cx="3" cy="113"/>
                  </a:xfrm>
                  <a:custGeom>
                    <a:avLst/>
                    <a:gdLst/>
                    <a:ahLst/>
                    <a:cxnLst>
                      <a:cxn ang="0">
                        <a:pos x="0" y="0"/>
                      </a:cxn>
                      <a:cxn ang="0">
                        <a:pos x="0" y="113"/>
                      </a:cxn>
                      <a:cxn ang="0">
                        <a:pos x="3" y="110"/>
                      </a:cxn>
                      <a:cxn ang="0">
                        <a:pos x="3" y="0"/>
                      </a:cxn>
                      <a:cxn ang="0">
                        <a:pos x="0" y="0"/>
                      </a:cxn>
                    </a:cxnLst>
                    <a:rect l="0" t="0" r="r" b="b"/>
                    <a:pathLst>
                      <a:path w="3" h="113">
                        <a:moveTo>
                          <a:pt x="0" y="0"/>
                        </a:moveTo>
                        <a:lnTo>
                          <a:pt x="0" y="113"/>
                        </a:lnTo>
                        <a:lnTo>
                          <a:pt x="3" y="110"/>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818" name="Rectangle 3362"/>
                  <p:cNvSpPr>
                    <a:spLocks noChangeArrowheads="1"/>
                  </p:cNvSpPr>
                  <p:nvPr/>
                </p:nvSpPr>
                <p:spPr bwMode="auto">
                  <a:xfrm>
                    <a:off x="3340" y="2343"/>
                    <a:ext cx="3" cy="32"/>
                  </a:xfrm>
                  <a:prstGeom prst="rect">
                    <a:avLst/>
                  </a:prstGeom>
                  <a:solidFill>
                    <a:srgbClr val="669900">
                      <a:alpha val="25000"/>
                    </a:srgbClr>
                  </a:solidFill>
                  <a:ln w="9525">
                    <a:noFill/>
                    <a:miter lim="800000"/>
                    <a:headEnd/>
                    <a:tailEnd/>
                  </a:ln>
                </p:spPr>
                <p:txBody>
                  <a:bodyPr/>
                  <a:lstStyle/>
                  <a:p>
                    <a:endParaRPr lang="es-SV"/>
                  </a:p>
                </p:txBody>
              </p:sp>
              <p:sp>
                <p:nvSpPr>
                  <p:cNvPr id="150819" name="Rectangle 3363"/>
                  <p:cNvSpPr>
                    <a:spLocks noChangeArrowheads="1"/>
                  </p:cNvSpPr>
                  <p:nvPr/>
                </p:nvSpPr>
                <p:spPr bwMode="auto">
                  <a:xfrm>
                    <a:off x="3343" y="2519"/>
                    <a:ext cx="2" cy="115"/>
                  </a:xfrm>
                  <a:prstGeom prst="rect">
                    <a:avLst/>
                  </a:prstGeom>
                  <a:solidFill>
                    <a:srgbClr val="669900">
                      <a:alpha val="25000"/>
                    </a:srgbClr>
                  </a:solidFill>
                  <a:ln w="9525">
                    <a:noFill/>
                    <a:miter lim="800000"/>
                    <a:headEnd/>
                    <a:tailEnd/>
                  </a:ln>
                </p:spPr>
                <p:txBody>
                  <a:bodyPr/>
                  <a:lstStyle/>
                  <a:p>
                    <a:endParaRPr lang="es-SV"/>
                  </a:p>
                </p:txBody>
              </p:sp>
              <p:sp>
                <p:nvSpPr>
                  <p:cNvPr id="150820" name="Freeform 3364"/>
                  <p:cNvSpPr>
                    <a:spLocks/>
                  </p:cNvSpPr>
                  <p:nvPr/>
                </p:nvSpPr>
                <p:spPr bwMode="auto">
                  <a:xfrm>
                    <a:off x="3343" y="2341"/>
                    <a:ext cx="2" cy="34"/>
                  </a:xfrm>
                  <a:custGeom>
                    <a:avLst/>
                    <a:gdLst/>
                    <a:ahLst/>
                    <a:cxnLst>
                      <a:cxn ang="0">
                        <a:pos x="0" y="2"/>
                      </a:cxn>
                      <a:cxn ang="0">
                        <a:pos x="0" y="34"/>
                      </a:cxn>
                      <a:cxn ang="0">
                        <a:pos x="2" y="34"/>
                      </a:cxn>
                      <a:cxn ang="0">
                        <a:pos x="2" y="0"/>
                      </a:cxn>
                      <a:cxn ang="0">
                        <a:pos x="0" y="2"/>
                      </a:cxn>
                    </a:cxnLst>
                    <a:rect l="0" t="0" r="r" b="b"/>
                    <a:pathLst>
                      <a:path w="2" h="34">
                        <a:moveTo>
                          <a:pt x="0" y="2"/>
                        </a:moveTo>
                        <a:lnTo>
                          <a:pt x="0" y="34"/>
                        </a:lnTo>
                        <a:lnTo>
                          <a:pt x="2" y="34"/>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821" name="Freeform 3365"/>
                  <p:cNvSpPr>
                    <a:spLocks/>
                  </p:cNvSpPr>
                  <p:nvPr/>
                </p:nvSpPr>
                <p:spPr bwMode="auto">
                  <a:xfrm>
                    <a:off x="3345" y="2515"/>
                    <a:ext cx="3" cy="97"/>
                  </a:xfrm>
                  <a:custGeom>
                    <a:avLst/>
                    <a:gdLst/>
                    <a:ahLst/>
                    <a:cxnLst>
                      <a:cxn ang="0">
                        <a:pos x="0" y="0"/>
                      </a:cxn>
                      <a:cxn ang="0">
                        <a:pos x="0" y="97"/>
                      </a:cxn>
                      <a:cxn ang="0">
                        <a:pos x="3" y="95"/>
                      </a:cxn>
                      <a:cxn ang="0">
                        <a:pos x="3" y="0"/>
                      </a:cxn>
                      <a:cxn ang="0">
                        <a:pos x="0" y="0"/>
                      </a:cxn>
                    </a:cxnLst>
                    <a:rect l="0" t="0" r="r" b="b"/>
                    <a:pathLst>
                      <a:path w="3" h="97">
                        <a:moveTo>
                          <a:pt x="0" y="0"/>
                        </a:moveTo>
                        <a:lnTo>
                          <a:pt x="0" y="97"/>
                        </a:lnTo>
                        <a:lnTo>
                          <a:pt x="3" y="9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822" name="Rectangle 3366"/>
                  <p:cNvSpPr>
                    <a:spLocks noChangeArrowheads="1"/>
                  </p:cNvSpPr>
                  <p:nvPr/>
                </p:nvSpPr>
                <p:spPr bwMode="auto">
                  <a:xfrm>
                    <a:off x="3345" y="2612"/>
                    <a:ext cx="3" cy="10"/>
                  </a:xfrm>
                  <a:prstGeom prst="rect">
                    <a:avLst/>
                  </a:prstGeom>
                  <a:solidFill>
                    <a:srgbClr val="669900">
                      <a:alpha val="25000"/>
                    </a:srgbClr>
                  </a:solidFill>
                  <a:ln w="9525">
                    <a:noFill/>
                    <a:miter lim="800000"/>
                    <a:headEnd/>
                    <a:tailEnd/>
                  </a:ln>
                </p:spPr>
                <p:txBody>
                  <a:bodyPr/>
                  <a:lstStyle/>
                  <a:p>
                    <a:endParaRPr lang="es-SV"/>
                  </a:p>
                </p:txBody>
              </p:sp>
              <p:sp>
                <p:nvSpPr>
                  <p:cNvPr id="150823" name="Freeform 3367"/>
                  <p:cNvSpPr>
                    <a:spLocks/>
                  </p:cNvSpPr>
                  <p:nvPr/>
                </p:nvSpPr>
                <p:spPr bwMode="auto">
                  <a:xfrm>
                    <a:off x="3345" y="2622"/>
                    <a:ext cx="3" cy="5"/>
                  </a:xfrm>
                  <a:custGeom>
                    <a:avLst/>
                    <a:gdLst/>
                    <a:ahLst/>
                    <a:cxnLst>
                      <a:cxn ang="0">
                        <a:pos x="0" y="0"/>
                      </a:cxn>
                      <a:cxn ang="0">
                        <a:pos x="0" y="5"/>
                      </a:cxn>
                      <a:cxn ang="0">
                        <a:pos x="3" y="3"/>
                      </a:cxn>
                      <a:cxn ang="0">
                        <a:pos x="3" y="0"/>
                      </a:cxn>
                      <a:cxn ang="0">
                        <a:pos x="0" y="0"/>
                      </a:cxn>
                    </a:cxnLst>
                    <a:rect l="0" t="0" r="r" b="b"/>
                    <a:pathLst>
                      <a:path w="3" h="5">
                        <a:moveTo>
                          <a:pt x="0" y="0"/>
                        </a:moveTo>
                        <a:lnTo>
                          <a:pt x="0" y="5"/>
                        </a:lnTo>
                        <a:lnTo>
                          <a:pt x="3" y="3"/>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824" name="Rectangle 3368"/>
                  <p:cNvSpPr>
                    <a:spLocks noChangeArrowheads="1"/>
                  </p:cNvSpPr>
                  <p:nvPr/>
                </p:nvSpPr>
                <p:spPr bwMode="auto">
                  <a:xfrm>
                    <a:off x="3345" y="2627"/>
                    <a:ext cx="3" cy="3"/>
                  </a:xfrm>
                  <a:prstGeom prst="rect">
                    <a:avLst/>
                  </a:prstGeom>
                  <a:solidFill>
                    <a:srgbClr val="669900">
                      <a:alpha val="25000"/>
                    </a:srgbClr>
                  </a:solidFill>
                  <a:ln w="9525">
                    <a:noFill/>
                    <a:miter lim="800000"/>
                    <a:headEnd/>
                    <a:tailEnd/>
                  </a:ln>
                </p:spPr>
                <p:txBody>
                  <a:bodyPr/>
                  <a:lstStyle/>
                  <a:p>
                    <a:endParaRPr lang="es-SV"/>
                  </a:p>
                </p:txBody>
              </p:sp>
              <p:sp>
                <p:nvSpPr>
                  <p:cNvPr id="150825" name="Rectangle 3369"/>
                  <p:cNvSpPr>
                    <a:spLocks noChangeArrowheads="1"/>
                  </p:cNvSpPr>
                  <p:nvPr/>
                </p:nvSpPr>
                <p:spPr bwMode="auto">
                  <a:xfrm>
                    <a:off x="3345" y="2341"/>
                    <a:ext cx="3" cy="34"/>
                  </a:xfrm>
                  <a:prstGeom prst="rect">
                    <a:avLst/>
                  </a:prstGeom>
                  <a:solidFill>
                    <a:srgbClr val="669900">
                      <a:alpha val="25000"/>
                    </a:srgbClr>
                  </a:solidFill>
                  <a:ln w="9525">
                    <a:noFill/>
                    <a:miter lim="800000"/>
                    <a:headEnd/>
                    <a:tailEnd/>
                  </a:ln>
                </p:spPr>
                <p:txBody>
                  <a:bodyPr/>
                  <a:lstStyle/>
                  <a:p>
                    <a:endParaRPr lang="es-SV"/>
                  </a:p>
                </p:txBody>
              </p:sp>
              <p:sp>
                <p:nvSpPr>
                  <p:cNvPr id="150826" name="Rectangle 3370"/>
                  <p:cNvSpPr>
                    <a:spLocks noChangeArrowheads="1"/>
                  </p:cNvSpPr>
                  <p:nvPr/>
                </p:nvSpPr>
                <p:spPr bwMode="auto">
                  <a:xfrm>
                    <a:off x="3348" y="2512"/>
                    <a:ext cx="2" cy="98"/>
                  </a:xfrm>
                  <a:prstGeom prst="rect">
                    <a:avLst/>
                  </a:prstGeom>
                  <a:solidFill>
                    <a:srgbClr val="669900">
                      <a:alpha val="25000"/>
                    </a:srgbClr>
                  </a:solidFill>
                  <a:ln w="9525">
                    <a:noFill/>
                    <a:miter lim="800000"/>
                    <a:headEnd/>
                    <a:tailEnd/>
                  </a:ln>
                </p:spPr>
                <p:txBody>
                  <a:bodyPr/>
                  <a:lstStyle/>
                  <a:p>
                    <a:endParaRPr lang="es-SV"/>
                  </a:p>
                </p:txBody>
              </p:sp>
              <p:sp>
                <p:nvSpPr>
                  <p:cNvPr id="150827" name="Rectangle 3371"/>
                  <p:cNvSpPr>
                    <a:spLocks noChangeArrowheads="1"/>
                  </p:cNvSpPr>
                  <p:nvPr/>
                </p:nvSpPr>
                <p:spPr bwMode="auto">
                  <a:xfrm>
                    <a:off x="3348" y="2617"/>
                    <a:ext cx="2" cy="1"/>
                  </a:xfrm>
                  <a:prstGeom prst="rect">
                    <a:avLst/>
                  </a:prstGeom>
                  <a:solidFill>
                    <a:srgbClr val="669900">
                      <a:alpha val="25000"/>
                    </a:srgbClr>
                  </a:solidFill>
                  <a:ln w="9525">
                    <a:noFill/>
                    <a:miter lim="800000"/>
                    <a:headEnd/>
                    <a:tailEnd/>
                  </a:ln>
                </p:spPr>
                <p:txBody>
                  <a:bodyPr/>
                  <a:lstStyle/>
                  <a:p>
                    <a:endParaRPr lang="es-SV"/>
                  </a:p>
                </p:txBody>
              </p:sp>
              <p:sp>
                <p:nvSpPr>
                  <p:cNvPr id="150828" name="Rectangle 3372"/>
                  <p:cNvSpPr>
                    <a:spLocks noChangeArrowheads="1"/>
                  </p:cNvSpPr>
                  <p:nvPr/>
                </p:nvSpPr>
                <p:spPr bwMode="auto">
                  <a:xfrm>
                    <a:off x="3348" y="2341"/>
                    <a:ext cx="2" cy="34"/>
                  </a:xfrm>
                  <a:prstGeom prst="rect">
                    <a:avLst/>
                  </a:prstGeom>
                  <a:solidFill>
                    <a:srgbClr val="669900">
                      <a:alpha val="25000"/>
                    </a:srgbClr>
                  </a:solidFill>
                  <a:ln w="9525">
                    <a:noFill/>
                    <a:miter lim="800000"/>
                    <a:headEnd/>
                    <a:tailEnd/>
                  </a:ln>
                </p:spPr>
                <p:txBody>
                  <a:bodyPr/>
                  <a:lstStyle/>
                  <a:p>
                    <a:endParaRPr lang="es-SV"/>
                  </a:p>
                </p:txBody>
              </p:sp>
              <p:sp>
                <p:nvSpPr>
                  <p:cNvPr id="150829" name="Freeform 3373"/>
                  <p:cNvSpPr>
                    <a:spLocks/>
                  </p:cNvSpPr>
                  <p:nvPr/>
                </p:nvSpPr>
                <p:spPr bwMode="auto">
                  <a:xfrm>
                    <a:off x="3350" y="2338"/>
                    <a:ext cx="2" cy="37"/>
                  </a:xfrm>
                  <a:custGeom>
                    <a:avLst/>
                    <a:gdLst/>
                    <a:ahLst/>
                    <a:cxnLst>
                      <a:cxn ang="0">
                        <a:pos x="0" y="3"/>
                      </a:cxn>
                      <a:cxn ang="0">
                        <a:pos x="0" y="37"/>
                      </a:cxn>
                      <a:cxn ang="0">
                        <a:pos x="2" y="37"/>
                      </a:cxn>
                      <a:cxn ang="0">
                        <a:pos x="2" y="0"/>
                      </a:cxn>
                      <a:cxn ang="0">
                        <a:pos x="0" y="3"/>
                      </a:cxn>
                    </a:cxnLst>
                    <a:rect l="0" t="0" r="r" b="b"/>
                    <a:pathLst>
                      <a:path w="2" h="37">
                        <a:moveTo>
                          <a:pt x="0" y="3"/>
                        </a:moveTo>
                        <a:lnTo>
                          <a:pt x="0" y="37"/>
                        </a:lnTo>
                        <a:lnTo>
                          <a:pt x="2" y="37"/>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830" name="Freeform 3374"/>
                  <p:cNvSpPr>
                    <a:spLocks/>
                  </p:cNvSpPr>
                  <p:nvPr/>
                </p:nvSpPr>
                <p:spPr bwMode="auto">
                  <a:xfrm>
                    <a:off x="3350" y="2512"/>
                    <a:ext cx="2" cy="98"/>
                  </a:xfrm>
                  <a:custGeom>
                    <a:avLst/>
                    <a:gdLst/>
                    <a:ahLst/>
                    <a:cxnLst>
                      <a:cxn ang="0">
                        <a:pos x="0" y="0"/>
                      </a:cxn>
                      <a:cxn ang="0">
                        <a:pos x="0" y="98"/>
                      </a:cxn>
                      <a:cxn ang="0">
                        <a:pos x="2" y="96"/>
                      </a:cxn>
                      <a:cxn ang="0">
                        <a:pos x="2" y="0"/>
                      </a:cxn>
                      <a:cxn ang="0">
                        <a:pos x="0" y="0"/>
                      </a:cxn>
                    </a:cxnLst>
                    <a:rect l="0" t="0" r="r" b="b"/>
                    <a:pathLst>
                      <a:path w="2" h="98">
                        <a:moveTo>
                          <a:pt x="0" y="0"/>
                        </a:moveTo>
                        <a:lnTo>
                          <a:pt x="0" y="98"/>
                        </a:lnTo>
                        <a:lnTo>
                          <a:pt x="2" y="96"/>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31" name="Rectangle 3375"/>
                  <p:cNvSpPr>
                    <a:spLocks noChangeArrowheads="1"/>
                  </p:cNvSpPr>
                  <p:nvPr/>
                </p:nvSpPr>
                <p:spPr bwMode="auto">
                  <a:xfrm>
                    <a:off x="3352" y="2338"/>
                    <a:ext cx="3" cy="37"/>
                  </a:xfrm>
                  <a:prstGeom prst="rect">
                    <a:avLst/>
                  </a:prstGeom>
                  <a:solidFill>
                    <a:srgbClr val="669900">
                      <a:alpha val="25000"/>
                    </a:srgbClr>
                  </a:solidFill>
                  <a:ln w="9525">
                    <a:noFill/>
                    <a:miter lim="800000"/>
                    <a:headEnd/>
                    <a:tailEnd/>
                  </a:ln>
                </p:spPr>
                <p:txBody>
                  <a:bodyPr/>
                  <a:lstStyle/>
                  <a:p>
                    <a:endParaRPr lang="es-SV"/>
                  </a:p>
                </p:txBody>
              </p:sp>
              <p:sp>
                <p:nvSpPr>
                  <p:cNvPr id="150832" name="Freeform 3376"/>
                  <p:cNvSpPr>
                    <a:spLocks/>
                  </p:cNvSpPr>
                  <p:nvPr/>
                </p:nvSpPr>
                <p:spPr bwMode="auto">
                  <a:xfrm>
                    <a:off x="3355" y="2397"/>
                    <a:ext cx="2" cy="17"/>
                  </a:xfrm>
                  <a:custGeom>
                    <a:avLst/>
                    <a:gdLst/>
                    <a:ahLst/>
                    <a:cxnLst>
                      <a:cxn ang="0">
                        <a:pos x="0" y="5"/>
                      </a:cxn>
                      <a:cxn ang="0">
                        <a:pos x="0" y="12"/>
                      </a:cxn>
                      <a:cxn ang="0">
                        <a:pos x="2" y="17"/>
                      </a:cxn>
                      <a:cxn ang="0">
                        <a:pos x="2" y="0"/>
                      </a:cxn>
                      <a:cxn ang="0">
                        <a:pos x="0" y="5"/>
                      </a:cxn>
                    </a:cxnLst>
                    <a:rect l="0" t="0" r="r" b="b"/>
                    <a:pathLst>
                      <a:path w="2" h="17">
                        <a:moveTo>
                          <a:pt x="0" y="5"/>
                        </a:moveTo>
                        <a:lnTo>
                          <a:pt x="0" y="12"/>
                        </a:lnTo>
                        <a:lnTo>
                          <a:pt x="2" y="17"/>
                        </a:lnTo>
                        <a:lnTo>
                          <a:pt x="2" y="0"/>
                        </a:lnTo>
                        <a:lnTo>
                          <a:pt x="0" y="5"/>
                        </a:lnTo>
                        <a:close/>
                      </a:path>
                    </a:pathLst>
                  </a:custGeom>
                  <a:solidFill>
                    <a:srgbClr val="669900">
                      <a:alpha val="25000"/>
                    </a:srgbClr>
                  </a:solidFill>
                  <a:ln w="9525">
                    <a:noFill/>
                    <a:round/>
                    <a:headEnd/>
                    <a:tailEnd/>
                  </a:ln>
                </p:spPr>
                <p:txBody>
                  <a:bodyPr/>
                  <a:lstStyle/>
                  <a:p>
                    <a:endParaRPr lang="es-SV"/>
                  </a:p>
                </p:txBody>
              </p:sp>
              <p:sp>
                <p:nvSpPr>
                  <p:cNvPr id="150833" name="Rectangle 3377"/>
                  <p:cNvSpPr>
                    <a:spLocks noChangeArrowheads="1"/>
                  </p:cNvSpPr>
                  <p:nvPr/>
                </p:nvSpPr>
                <p:spPr bwMode="auto">
                  <a:xfrm>
                    <a:off x="3352" y="2512"/>
                    <a:ext cx="3" cy="96"/>
                  </a:xfrm>
                  <a:prstGeom prst="rect">
                    <a:avLst/>
                  </a:prstGeom>
                  <a:solidFill>
                    <a:srgbClr val="669900">
                      <a:alpha val="25000"/>
                    </a:srgbClr>
                  </a:solidFill>
                  <a:ln w="9525">
                    <a:noFill/>
                    <a:miter lim="800000"/>
                    <a:headEnd/>
                    <a:tailEnd/>
                  </a:ln>
                </p:spPr>
                <p:txBody>
                  <a:bodyPr/>
                  <a:lstStyle/>
                  <a:p>
                    <a:endParaRPr lang="es-SV"/>
                  </a:p>
                </p:txBody>
              </p:sp>
              <p:sp>
                <p:nvSpPr>
                  <p:cNvPr id="150834" name="Rectangle 3378"/>
                  <p:cNvSpPr>
                    <a:spLocks noChangeArrowheads="1"/>
                  </p:cNvSpPr>
                  <p:nvPr/>
                </p:nvSpPr>
                <p:spPr bwMode="auto">
                  <a:xfrm>
                    <a:off x="3355" y="2338"/>
                    <a:ext cx="2" cy="37"/>
                  </a:xfrm>
                  <a:prstGeom prst="rect">
                    <a:avLst/>
                  </a:prstGeom>
                  <a:solidFill>
                    <a:srgbClr val="669900">
                      <a:alpha val="25000"/>
                    </a:srgbClr>
                  </a:solidFill>
                  <a:ln w="9525">
                    <a:noFill/>
                    <a:miter lim="800000"/>
                    <a:headEnd/>
                    <a:tailEnd/>
                  </a:ln>
                </p:spPr>
                <p:txBody>
                  <a:bodyPr/>
                  <a:lstStyle/>
                  <a:p>
                    <a:endParaRPr lang="es-SV"/>
                  </a:p>
                </p:txBody>
              </p:sp>
              <p:sp>
                <p:nvSpPr>
                  <p:cNvPr id="150835" name="Freeform 3379"/>
                  <p:cNvSpPr>
                    <a:spLocks/>
                  </p:cNvSpPr>
                  <p:nvPr/>
                </p:nvSpPr>
                <p:spPr bwMode="auto">
                  <a:xfrm>
                    <a:off x="3357" y="2382"/>
                    <a:ext cx="3" cy="8"/>
                  </a:xfrm>
                  <a:custGeom>
                    <a:avLst/>
                    <a:gdLst/>
                    <a:ahLst/>
                    <a:cxnLst>
                      <a:cxn ang="0">
                        <a:pos x="0" y="3"/>
                      </a:cxn>
                      <a:cxn ang="0">
                        <a:pos x="0" y="5"/>
                      </a:cxn>
                      <a:cxn ang="0">
                        <a:pos x="3" y="8"/>
                      </a:cxn>
                      <a:cxn ang="0">
                        <a:pos x="3" y="0"/>
                      </a:cxn>
                      <a:cxn ang="0">
                        <a:pos x="0" y="3"/>
                      </a:cxn>
                    </a:cxnLst>
                    <a:rect l="0" t="0" r="r" b="b"/>
                    <a:pathLst>
                      <a:path w="3" h="8">
                        <a:moveTo>
                          <a:pt x="0" y="3"/>
                        </a:moveTo>
                        <a:lnTo>
                          <a:pt x="0" y="5"/>
                        </a:lnTo>
                        <a:lnTo>
                          <a:pt x="3" y="8"/>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836" name="Freeform 3380"/>
                  <p:cNvSpPr>
                    <a:spLocks/>
                  </p:cNvSpPr>
                  <p:nvPr/>
                </p:nvSpPr>
                <p:spPr bwMode="auto">
                  <a:xfrm>
                    <a:off x="3357" y="2397"/>
                    <a:ext cx="3" cy="27"/>
                  </a:xfrm>
                  <a:custGeom>
                    <a:avLst/>
                    <a:gdLst/>
                    <a:ahLst/>
                    <a:cxnLst>
                      <a:cxn ang="0">
                        <a:pos x="0" y="0"/>
                      </a:cxn>
                      <a:cxn ang="0">
                        <a:pos x="0" y="25"/>
                      </a:cxn>
                      <a:cxn ang="0">
                        <a:pos x="3" y="27"/>
                      </a:cxn>
                      <a:cxn ang="0">
                        <a:pos x="3" y="0"/>
                      </a:cxn>
                      <a:cxn ang="0">
                        <a:pos x="0" y="0"/>
                      </a:cxn>
                    </a:cxnLst>
                    <a:rect l="0" t="0" r="r" b="b"/>
                    <a:pathLst>
                      <a:path w="3" h="27">
                        <a:moveTo>
                          <a:pt x="0" y="0"/>
                        </a:moveTo>
                        <a:lnTo>
                          <a:pt x="0" y="25"/>
                        </a:lnTo>
                        <a:lnTo>
                          <a:pt x="3" y="27"/>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837" name="Freeform 3381"/>
                  <p:cNvSpPr>
                    <a:spLocks/>
                  </p:cNvSpPr>
                  <p:nvPr/>
                </p:nvSpPr>
                <p:spPr bwMode="auto">
                  <a:xfrm>
                    <a:off x="3357" y="2336"/>
                    <a:ext cx="3" cy="46"/>
                  </a:xfrm>
                  <a:custGeom>
                    <a:avLst/>
                    <a:gdLst/>
                    <a:ahLst/>
                    <a:cxnLst>
                      <a:cxn ang="0">
                        <a:pos x="0" y="2"/>
                      </a:cxn>
                      <a:cxn ang="0">
                        <a:pos x="0" y="44"/>
                      </a:cxn>
                      <a:cxn ang="0">
                        <a:pos x="3" y="46"/>
                      </a:cxn>
                      <a:cxn ang="0">
                        <a:pos x="3" y="0"/>
                      </a:cxn>
                      <a:cxn ang="0">
                        <a:pos x="0" y="2"/>
                      </a:cxn>
                    </a:cxnLst>
                    <a:rect l="0" t="0" r="r" b="b"/>
                    <a:pathLst>
                      <a:path w="3" h="46">
                        <a:moveTo>
                          <a:pt x="0" y="2"/>
                        </a:moveTo>
                        <a:lnTo>
                          <a:pt x="0" y="44"/>
                        </a:lnTo>
                        <a:lnTo>
                          <a:pt x="3" y="46"/>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838" name="Rectangle 3382"/>
                  <p:cNvSpPr>
                    <a:spLocks noChangeArrowheads="1"/>
                  </p:cNvSpPr>
                  <p:nvPr/>
                </p:nvSpPr>
                <p:spPr bwMode="auto">
                  <a:xfrm>
                    <a:off x="3360" y="2336"/>
                    <a:ext cx="2" cy="90"/>
                  </a:xfrm>
                  <a:prstGeom prst="rect">
                    <a:avLst/>
                  </a:prstGeom>
                  <a:solidFill>
                    <a:srgbClr val="669900">
                      <a:alpha val="25000"/>
                    </a:srgbClr>
                  </a:solidFill>
                  <a:ln w="9525">
                    <a:noFill/>
                    <a:miter lim="800000"/>
                    <a:headEnd/>
                    <a:tailEnd/>
                  </a:ln>
                </p:spPr>
                <p:txBody>
                  <a:bodyPr/>
                  <a:lstStyle/>
                  <a:p>
                    <a:endParaRPr lang="es-SV"/>
                  </a:p>
                </p:txBody>
              </p:sp>
              <p:sp>
                <p:nvSpPr>
                  <p:cNvPr id="150839" name="Freeform 3383"/>
                  <p:cNvSpPr>
                    <a:spLocks/>
                  </p:cNvSpPr>
                  <p:nvPr/>
                </p:nvSpPr>
                <p:spPr bwMode="auto">
                  <a:xfrm>
                    <a:off x="3355" y="2502"/>
                    <a:ext cx="10" cy="106"/>
                  </a:xfrm>
                  <a:custGeom>
                    <a:avLst/>
                    <a:gdLst/>
                    <a:ahLst/>
                    <a:cxnLst>
                      <a:cxn ang="0">
                        <a:pos x="0" y="10"/>
                      </a:cxn>
                      <a:cxn ang="0">
                        <a:pos x="0" y="106"/>
                      </a:cxn>
                      <a:cxn ang="0">
                        <a:pos x="10" y="101"/>
                      </a:cxn>
                      <a:cxn ang="0">
                        <a:pos x="10" y="0"/>
                      </a:cxn>
                      <a:cxn ang="0">
                        <a:pos x="0" y="10"/>
                      </a:cxn>
                    </a:cxnLst>
                    <a:rect l="0" t="0" r="r" b="b"/>
                    <a:pathLst>
                      <a:path w="10" h="106">
                        <a:moveTo>
                          <a:pt x="0" y="10"/>
                        </a:moveTo>
                        <a:lnTo>
                          <a:pt x="0" y="106"/>
                        </a:lnTo>
                        <a:lnTo>
                          <a:pt x="10" y="101"/>
                        </a:lnTo>
                        <a:lnTo>
                          <a:pt x="10" y="0"/>
                        </a:lnTo>
                        <a:lnTo>
                          <a:pt x="0" y="10"/>
                        </a:lnTo>
                        <a:close/>
                      </a:path>
                    </a:pathLst>
                  </a:custGeom>
                  <a:solidFill>
                    <a:srgbClr val="669900">
                      <a:alpha val="25000"/>
                    </a:srgbClr>
                  </a:solidFill>
                  <a:ln w="9525">
                    <a:noFill/>
                    <a:round/>
                    <a:headEnd/>
                    <a:tailEnd/>
                  </a:ln>
                </p:spPr>
                <p:txBody>
                  <a:bodyPr/>
                  <a:lstStyle/>
                  <a:p>
                    <a:endParaRPr lang="es-SV"/>
                  </a:p>
                </p:txBody>
              </p:sp>
              <p:sp>
                <p:nvSpPr>
                  <p:cNvPr id="150840" name="Freeform 3384"/>
                  <p:cNvSpPr>
                    <a:spLocks/>
                  </p:cNvSpPr>
                  <p:nvPr/>
                </p:nvSpPr>
                <p:spPr bwMode="auto">
                  <a:xfrm>
                    <a:off x="3362" y="2336"/>
                    <a:ext cx="3" cy="93"/>
                  </a:xfrm>
                  <a:custGeom>
                    <a:avLst/>
                    <a:gdLst/>
                    <a:ahLst/>
                    <a:cxnLst>
                      <a:cxn ang="0">
                        <a:pos x="0" y="0"/>
                      </a:cxn>
                      <a:cxn ang="0">
                        <a:pos x="0" y="90"/>
                      </a:cxn>
                      <a:cxn ang="0">
                        <a:pos x="3" y="93"/>
                      </a:cxn>
                      <a:cxn ang="0">
                        <a:pos x="3" y="0"/>
                      </a:cxn>
                      <a:cxn ang="0">
                        <a:pos x="0" y="0"/>
                      </a:cxn>
                    </a:cxnLst>
                    <a:rect l="0" t="0" r="r" b="b"/>
                    <a:pathLst>
                      <a:path w="3" h="93">
                        <a:moveTo>
                          <a:pt x="0" y="0"/>
                        </a:moveTo>
                        <a:lnTo>
                          <a:pt x="0" y="90"/>
                        </a:lnTo>
                        <a:lnTo>
                          <a:pt x="3" y="93"/>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841" name="Rectangle 3385"/>
                  <p:cNvSpPr>
                    <a:spLocks noChangeArrowheads="1"/>
                  </p:cNvSpPr>
                  <p:nvPr/>
                </p:nvSpPr>
                <p:spPr bwMode="auto">
                  <a:xfrm>
                    <a:off x="3365" y="2336"/>
                    <a:ext cx="2" cy="125"/>
                  </a:xfrm>
                  <a:prstGeom prst="rect">
                    <a:avLst/>
                  </a:prstGeom>
                  <a:solidFill>
                    <a:srgbClr val="669900">
                      <a:alpha val="25000"/>
                    </a:srgbClr>
                  </a:solidFill>
                  <a:ln w="9525">
                    <a:noFill/>
                    <a:miter lim="800000"/>
                    <a:headEnd/>
                    <a:tailEnd/>
                  </a:ln>
                </p:spPr>
                <p:txBody>
                  <a:bodyPr/>
                  <a:lstStyle/>
                  <a:p>
                    <a:endParaRPr lang="es-SV"/>
                  </a:p>
                </p:txBody>
              </p:sp>
              <p:sp>
                <p:nvSpPr>
                  <p:cNvPr id="150842" name="Freeform 3386"/>
                  <p:cNvSpPr>
                    <a:spLocks/>
                  </p:cNvSpPr>
                  <p:nvPr/>
                </p:nvSpPr>
                <p:spPr bwMode="auto">
                  <a:xfrm>
                    <a:off x="3365" y="2485"/>
                    <a:ext cx="5" cy="118"/>
                  </a:xfrm>
                  <a:custGeom>
                    <a:avLst/>
                    <a:gdLst/>
                    <a:ahLst/>
                    <a:cxnLst>
                      <a:cxn ang="0">
                        <a:pos x="0" y="5"/>
                      </a:cxn>
                      <a:cxn ang="0">
                        <a:pos x="0" y="118"/>
                      </a:cxn>
                      <a:cxn ang="0">
                        <a:pos x="5" y="115"/>
                      </a:cxn>
                      <a:cxn ang="0">
                        <a:pos x="5" y="0"/>
                      </a:cxn>
                      <a:cxn ang="0">
                        <a:pos x="0" y="5"/>
                      </a:cxn>
                    </a:cxnLst>
                    <a:rect l="0" t="0" r="r" b="b"/>
                    <a:pathLst>
                      <a:path w="5" h="118">
                        <a:moveTo>
                          <a:pt x="0" y="5"/>
                        </a:moveTo>
                        <a:lnTo>
                          <a:pt x="0" y="118"/>
                        </a:lnTo>
                        <a:lnTo>
                          <a:pt x="5" y="115"/>
                        </a:lnTo>
                        <a:lnTo>
                          <a:pt x="5" y="0"/>
                        </a:lnTo>
                        <a:lnTo>
                          <a:pt x="0" y="5"/>
                        </a:lnTo>
                        <a:close/>
                      </a:path>
                    </a:pathLst>
                  </a:custGeom>
                  <a:solidFill>
                    <a:srgbClr val="669900">
                      <a:alpha val="25000"/>
                    </a:srgbClr>
                  </a:solidFill>
                  <a:ln w="9525">
                    <a:noFill/>
                    <a:round/>
                    <a:headEnd/>
                    <a:tailEnd/>
                  </a:ln>
                </p:spPr>
                <p:txBody>
                  <a:bodyPr/>
                  <a:lstStyle/>
                  <a:p>
                    <a:endParaRPr lang="es-SV"/>
                  </a:p>
                </p:txBody>
              </p:sp>
              <p:sp>
                <p:nvSpPr>
                  <p:cNvPr id="150843" name="Freeform 3387"/>
                  <p:cNvSpPr>
                    <a:spLocks/>
                  </p:cNvSpPr>
                  <p:nvPr/>
                </p:nvSpPr>
                <p:spPr bwMode="auto">
                  <a:xfrm>
                    <a:off x="3367" y="2333"/>
                    <a:ext cx="3" cy="128"/>
                  </a:xfrm>
                  <a:custGeom>
                    <a:avLst/>
                    <a:gdLst/>
                    <a:ahLst/>
                    <a:cxnLst>
                      <a:cxn ang="0">
                        <a:pos x="0" y="3"/>
                      </a:cxn>
                      <a:cxn ang="0">
                        <a:pos x="0" y="128"/>
                      </a:cxn>
                      <a:cxn ang="0">
                        <a:pos x="3" y="128"/>
                      </a:cxn>
                      <a:cxn ang="0">
                        <a:pos x="3" y="0"/>
                      </a:cxn>
                      <a:cxn ang="0">
                        <a:pos x="0" y="3"/>
                      </a:cxn>
                    </a:cxnLst>
                    <a:rect l="0" t="0" r="r" b="b"/>
                    <a:pathLst>
                      <a:path w="3" h="128">
                        <a:moveTo>
                          <a:pt x="0" y="3"/>
                        </a:moveTo>
                        <a:lnTo>
                          <a:pt x="0" y="128"/>
                        </a:lnTo>
                        <a:lnTo>
                          <a:pt x="3" y="128"/>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844" name="Freeform 3388"/>
                  <p:cNvSpPr>
                    <a:spLocks/>
                  </p:cNvSpPr>
                  <p:nvPr/>
                </p:nvSpPr>
                <p:spPr bwMode="auto">
                  <a:xfrm>
                    <a:off x="3370" y="2333"/>
                    <a:ext cx="4" cy="130"/>
                  </a:xfrm>
                  <a:custGeom>
                    <a:avLst/>
                    <a:gdLst/>
                    <a:ahLst/>
                    <a:cxnLst>
                      <a:cxn ang="0">
                        <a:pos x="0" y="0"/>
                      </a:cxn>
                      <a:cxn ang="0">
                        <a:pos x="0" y="128"/>
                      </a:cxn>
                      <a:cxn ang="0">
                        <a:pos x="4" y="130"/>
                      </a:cxn>
                      <a:cxn ang="0">
                        <a:pos x="4" y="0"/>
                      </a:cxn>
                      <a:cxn ang="0">
                        <a:pos x="0" y="0"/>
                      </a:cxn>
                    </a:cxnLst>
                    <a:rect l="0" t="0" r="r" b="b"/>
                    <a:pathLst>
                      <a:path w="4" h="130">
                        <a:moveTo>
                          <a:pt x="0" y="0"/>
                        </a:moveTo>
                        <a:lnTo>
                          <a:pt x="0" y="128"/>
                        </a:lnTo>
                        <a:lnTo>
                          <a:pt x="4" y="130"/>
                        </a:lnTo>
                        <a:lnTo>
                          <a:pt x="4" y="0"/>
                        </a:lnTo>
                        <a:lnTo>
                          <a:pt x="0" y="0"/>
                        </a:lnTo>
                        <a:close/>
                      </a:path>
                    </a:pathLst>
                  </a:custGeom>
                  <a:solidFill>
                    <a:srgbClr val="669900">
                      <a:alpha val="25000"/>
                    </a:srgbClr>
                  </a:solidFill>
                  <a:ln w="9525">
                    <a:noFill/>
                    <a:round/>
                    <a:headEnd/>
                    <a:tailEnd/>
                  </a:ln>
                </p:spPr>
                <p:txBody>
                  <a:bodyPr/>
                  <a:lstStyle/>
                  <a:p>
                    <a:endParaRPr lang="es-SV"/>
                  </a:p>
                </p:txBody>
              </p:sp>
              <p:sp>
                <p:nvSpPr>
                  <p:cNvPr id="150845" name="Freeform 3389"/>
                  <p:cNvSpPr>
                    <a:spLocks/>
                  </p:cNvSpPr>
                  <p:nvPr/>
                </p:nvSpPr>
                <p:spPr bwMode="auto">
                  <a:xfrm>
                    <a:off x="3372" y="2466"/>
                    <a:ext cx="2" cy="7"/>
                  </a:xfrm>
                  <a:custGeom>
                    <a:avLst/>
                    <a:gdLst/>
                    <a:ahLst/>
                    <a:cxnLst>
                      <a:cxn ang="0">
                        <a:pos x="0" y="2"/>
                      </a:cxn>
                      <a:cxn ang="0">
                        <a:pos x="0" y="7"/>
                      </a:cxn>
                      <a:cxn ang="0">
                        <a:pos x="2" y="7"/>
                      </a:cxn>
                      <a:cxn ang="0">
                        <a:pos x="2" y="0"/>
                      </a:cxn>
                      <a:cxn ang="0">
                        <a:pos x="0" y="2"/>
                      </a:cxn>
                    </a:cxnLst>
                    <a:rect l="0" t="0" r="r" b="b"/>
                    <a:pathLst>
                      <a:path w="2" h="7">
                        <a:moveTo>
                          <a:pt x="0" y="2"/>
                        </a:moveTo>
                        <a:lnTo>
                          <a:pt x="0" y="7"/>
                        </a:lnTo>
                        <a:lnTo>
                          <a:pt x="2" y="7"/>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846" name="Freeform 3390"/>
                  <p:cNvSpPr>
                    <a:spLocks/>
                  </p:cNvSpPr>
                  <p:nvPr/>
                </p:nvSpPr>
                <p:spPr bwMode="auto">
                  <a:xfrm>
                    <a:off x="3370" y="2480"/>
                    <a:ext cx="2" cy="120"/>
                  </a:xfrm>
                  <a:custGeom>
                    <a:avLst/>
                    <a:gdLst/>
                    <a:ahLst/>
                    <a:cxnLst>
                      <a:cxn ang="0">
                        <a:pos x="0" y="5"/>
                      </a:cxn>
                      <a:cxn ang="0">
                        <a:pos x="0" y="120"/>
                      </a:cxn>
                      <a:cxn ang="0">
                        <a:pos x="2" y="118"/>
                      </a:cxn>
                      <a:cxn ang="0">
                        <a:pos x="2" y="0"/>
                      </a:cxn>
                      <a:cxn ang="0">
                        <a:pos x="0" y="5"/>
                      </a:cxn>
                    </a:cxnLst>
                    <a:rect l="0" t="0" r="r" b="b"/>
                    <a:pathLst>
                      <a:path w="2" h="120">
                        <a:moveTo>
                          <a:pt x="0" y="5"/>
                        </a:moveTo>
                        <a:lnTo>
                          <a:pt x="0" y="120"/>
                        </a:lnTo>
                        <a:lnTo>
                          <a:pt x="2" y="118"/>
                        </a:lnTo>
                        <a:lnTo>
                          <a:pt x="2" y="0"/>
                        </a:lnTo>
                        <a:lnTo>
                          <a:pt x="0" y="5"/>
                        </a:lnTo>
                        <a:close/>
                      </a:path>
                    </a:pathLst>
                  </a:custGeom>
                  <a:solidFill>
                    <a:srgbClr val="669900">
                      <a:alpha val="25000"/>
                    </a:srgbClr>
                  </a:solidFill>
                  <a:ln w="9525">
                    <a:noFill/>
                    <a:round/>
                    <a:headEnd/>
                    <a:tailEnd/>
                  </a:ln>
                </p:spPr>
                <p:txBody>
                  <a:bodyPr/>
                  <a:lstStyle/>
                  <a:p>
                    <a:endParaRPr lang="es-SV"/>
                  </a:p>
                </p:txBody>
              </p:sp>
              <p:sp>
                <p:nvSpPr>
                  <p:cNvPr id="150847" name="Freeform 3391"/>
                  <p:cNvSpPr>
                    <a:spLocks/>
                  </p:cNvSpPr>
                  <p:nvPr/>
                </p:nvSpPr>
                <p:spPr bwMode="auto">
                  <a:xfrm>
                    <a:off x="3372" y="2473"/>
                    <a:ext cx="2" cy="125"/>
                  </a:xfrm>
                  <a:custGeom>
                    <a:avLst/>
                    <a:gdLst/>
                    <a:ahLst/>
                    <a:cxnLst>
                      <a:cxn ang="0">
                        <a:pos x="0" y="2"/>
                      </a:cxn>
                      <a:cxn ang="0">
                        <a:pos x="0" y="125"/>
                      </a:cxn>
                      <a:cxn ang="0">
                        <a:pos x="2" y="125"/>
                      </a:cxn>
                      <a:cxn ang="0">
                        <a:pos x="2" y="0"/>
                      </a:cxn>
                      <a:cxn ang="0">
                        <a:pos x="0" y="2"/>
                      </a:cxn>
                    </a:cxnLst>
                    <a:rect l="0" t="0" r="r" b="b"/>
                    <a:pathLst>
                      <a:path w="2" h="125">
                        <a:moveTo>
                          <a:pt x="0" y="2"/>
                        </a:moveTo>
                        <a:lnTo>
                          <a:pt x="0" y="125"/>
                        </a:lnTo>
                        <a:lnTo>
                          <a:pt x="2" y="125"/>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848" name="Freeform 3392"/>
                  <p:cNvSpPr>
                    <a:spLocks/>
                  </p:cNvSpPr>
                  <p:nvPr/>
                </p:nvSpPr>
                <p:spPr bwMode="auto">
                  <a:xfrm>
                    <a:off x="3374" y="2331"/>
                    <a:ext cx="3" cy="267"/>
                  </a:xfrm>
                  <a:custGeom>
                    <a:avLst/>
                    <a:gdLst/>
                    <a:ahLst/>
                    <a:cxnLst>
                      <a:cxn ang="0">
                        <a:pos x="0" y="2"/>
                      </a:cxn>
                      <a:cxn ang="0">
                        <a:pos x="0" y="267"/>
                      </a:cxn>
                      <a:cxn ang="0">
                        <a:pos x="3" y="264"/>
                      </a:cxn>
                      <a:cxn ang="0">
                        <a:pos x="3" y="0"/>
                      </a:cxn>
                      <a:cxn ang="0">
                        <a:pos x="0" y="2"/>
                      </a:cxn>
                    </a:cxnLst>
                    <a:rect l="0" t="0" r="r" b="b"/>
                    <a:pathLst>
                      <a:path w="3" h="267">
                        <a:moveTo>
                          <a:pt x="0" y="2"/>
                        </a:moveTo>
                        <a:lnTo>
                          <a:pt x="0" y="267"/>
                        </a:lnTo>
                        <a:lnTo>
                          <a:pt x="3" y="264"/>
                        </a:lnTo>
                        <a:lnTo>
                          <a:pt x="3" y="0"/>
                        </a:lnTo>
                        <a:lnTo>
                          <a:pt x="0" y="2"/>
                        </a:lnTo>
                        <a:close/>
                      </a:path>
                    </a:pathLst>
                  </a:custGeom>
                  <a:solidFill>
                    <a:srgbClr val="669900">
                      <a:alpha val="25000"/>
                    </a:srgbClr>
                  </a:solidFill>
                  <a:ln w="9525">
                    <a:noFill/>
                    <a:round/>
                    <a:headEnd/>
                    <a:tailEnd/>
                  </a:ln>
                </p:spPr>
                <p:txBody>
                  <a:bodyPr/>
                  <a:lstStyle/>
                  <a:p>
                    <a:endParaRPr lang="es-SV"/>
                  </a:p>
                </p:txBody>
              </p:sp>
            </p:grpSp>
            <p:sp>
              <p:nvSpPr>
                <p:cNvPr id="150849" name="Freeform 3393"/>
                <p:cNvSpPr>
                  <a:spLocks/>
                </p:cNvSpPr>
                <p:nvPr/>
              </p:nvSpPr>
              <p:spPr bwMode="auto">
                <a:xfrm>
                  <a:off x="3377" y="2313"/>
                  <a:ext cx="2" cy="264"/>
                </a:xfrm>
                <a:custGeom>
                  <a:avLst/>
                  <a:gdLst/>
                  <a:ahLst/>
                  <a:cxnLst>
                    <a:cxn ang="0">
                      <a:pos x="0" y="0"/>
                    </a:cxn>
                    <a:cxn ang="0">
                      <a:pos x="0" y="264"/>
                    </a:cxn>
                    <a:cxn ang="0">
                      <a:pos x="2" y="262"/>
                    </a:cxn>
                    <a:cxn ang="0">
                      <a:pos x="2" y="0"/>
                    </a:cxn>
                    <a:cxn ang="0">
                      <a:pos x="0" y="0"/>
                    </a:cxn>
                  </a:cxnLst>
                  <a:rect l="0" t="0" r="r" b="b"/>
                  <a:pathLst>
                    <a:path w="2" h="264">
                      <a:moveTo>
                        <a:pt x="0" y="0"/>
                      </a:moveTo>
                      <a:lnTo>
                        <a:pt x="0" y="264"/>
                      </a:lnTo>
                      <a:lnTo>
                        <a:pt x="2" y="262"/>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50" name="Freeform 3394"/>
                <p:cNvSpPr>
                  <a:spLocks/>
                </p:cNvSpPr>
                <p:nvPr/>
              </p:nvSpPr>
              <p:spPr bwMode="auto">
                <a:xfrm>
                  <a:off x="3379" y="2313"/>
                  <a:ext cx="13" cy="262"/>
                </a:xfrm>
                <a:custGeom>
                  <a:avLst/>
                  <a:gdLst/>
                  <a:ahLst/>
                  <a:cxnLst>
                    <a:cxn ang="0">
                      <a:pos x="0" y="0"/>
                    </a:cxn>
                    <a:cxn ang="0">
                      <a:pos x="0" y="262"/>
                    </a:cxn>
                    <a:cxn ang="0">
                      <a:pos x="13" y="257"/>
                    </a:cxn>
                    <a:cxn ang="0">
                      <a:pos x="13" y="5"/>
                    </a:cxn>
                    <a:cxn ang="0">
                      <a:pos x="0" y="0"/>
                    </a:cxn>
                  </a:cxnLst>
                  <a:rect l="0" t="0" r="r" b="b"/>
                  <a:pathLst>
                    <a:path w="13" h="262">
                      <a:moveTo>
                        <a:pt x="0" y="0"/>
                      </a:moveTo>
                      <a:lnTo>
                        <a:pt x="0" y="262"/>
                      </a:lnTo>
                      <a:lnTo>
                        <a:pt x="13" y="257"/>
                      </a:lnTo>
                      <a:lnTo>
                        <a:pt x="13" y="5"/>
                      </a:lnTo>
                      <a:lnTo>
                        <a:pt x="0" y="0"/>
                      </a:lnTo>
                      <a:close/>
                    </a:path>
                  </a:pathLst>
                </a:custGeom>
                <a:solidFill>
                  <a:srgbClr val="669900">
                    <a:alpha val="25000"/>
                  </a:srgbClr>
                </a:solidFill>
                <a:ln w="9525">
                  <a:noFill/>
                  <a:round/>
                  <a:headEnd/>
                  <a:tailEnd/>
                </a:ln>
              </p:spPr>
              <p:txBody>
                <a:bodyPr/>
                <a:lstStyle/>
                <a:p>
                  <a:endParaRPr lang="es-SV"/>
                </a:p>
              </p:txBody>
            </p:sp>
            <p:sp>
              <p:nvSpPr>
                <p:cNvPr id="150851" name="Freeform 3395"/>
                <p:cNvSpPr>
                  <a:spLocks/>
                </p:cNvSpPr>
                <p:nvPr/>
              </p:nvSpPr>
              <p:spPr bwMode="auto">
                <a:xfrm>
                  <a:off x="3392" y="2318"/>
                  <a:ext cx="19" cy="252"/>
                </a:xfrm>
                <a:custGeom>
                  <a:avLst/>
                  <a:gdLst/>
                  <a:ahLst/>
                  <a:cxnLst>
                    <a:cxn ang="0">
                      <a:pos x="0" y="0"/>
                    </a:cxn>
                    <a:cxn ang="0">
                      <a:pos x="0" y="252"/>
                    </a:cxn>
                    <a:cxn ang="0">
                      <a:pos x="19" y="249"/>
                    </a:cxn>
                    <a:cxn ang="0">
                      <a:pos x="19" y="10"/>
                    </a:cxn>
                    <a:cxn ang="0">
                      <a:pos x="0" y="0"/>
                    </a:cxn>
                  </a:cxnLst>
                  <a:rect l="0" t="0" r="r" b="b"/>
                  <a:pathLst>
                    <a:path w="19" h="252">
                      <a:moveTo>
                        <a:pt x="0" y="0"/>
                      </a:moveTo>
                      <a:lnTo>
                        <a:pt x="0" y="252"/>
                      </a:lnTo>
                      <a:lnTo>
                        <a:pt x="19" y="249"/>
                      </a:lnTo>
                      <a:lnTo>
                        <a:pt x="19" y="10"/>
                      </a:lnTo>
                      <a:lnTo>
                        <a:pt x="0" y="0"/>
                      </a:lnTo>
                      <a:close/>
                    </a:path>
                  </a:pathLst>
                </a:custGeom>
                <a:solidFill>
                  <a:srgbClr val="669900">
                    <a:alpha val="25000"/>
                  </a:srgbClr>
                </a:solidFill>
                <a:ln w="9525">
                  <a:noFill/>
                  <a:round/>
                  <a:headEnd/>
                  <a:tailEnd/>
                </a:ln>
              </p:spPr>
              <p:txBody>
                <a:bodyPr/>
                <a:lstStyle/>
                <a:p>
                  <a:endParaRPr lang="es-SV"/>
                </a:p>
              </p:txBody>
            </p:sp>
            <p:sp>
              <p:nvSpPr>
                <p:cNvPr id="150852" name="Freeform 3396"/>
                <p:cNvSpPr>
                  <a:spLocks/>
                </p:cNvSpPr>
                <p:nvPr/>
              </p:nvSpPr>
              <p:spPr bwMode="auto">
                <a:xfrm>
                  <a:off x="3411" y="2328"/>
                  <a:ext cx="3" cy="239"/>
                </a:xfrm>
                <a:custGeom>
                  <a:avLst/>
                  <a:gdLst/>
                  <a:ahLst/>
                  <a:cxnLst>
                    <a:cxn ang="0">
                      <a:pos x="0" y="0"/>
                    </a:cxn>
                    <a:cxn ang="0">
                      <a:pos x="0" y="239"/>
                    </a:cxn>
                    <a:cxn ang="0">
                      <a:pos x="3" y="239"/>
                    </a:cxn>
                    <a:cxn ang="0">
                      <a:pos x="3" y="2"/>
                    </a:cxn>
                    <a:cxn ang="0">
                      <a:pos x="0" y="0"/>
                    </a:cxn>
                  </a:cxnLst>
                  <a:rect l="0" t="0" r="r" b="b"/>
                  <a:pathLst>
                    <a:path w="3" h="239">
                      <a:moveTo>
                        <a:pt x="0" y="0"/>
                      </a:moveTo>
                      <a:lnTo>
                        <a:pt x="0" y="239"/>
                      </a:lnTo>
                      <a:lnTo>
                        <a:pt x="3" y="239"/>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853" name="Freeform 3397"/>
                <p:cNvSpPr>
                  <a:spLocks/>
                </p:cNvSpPr>
                <p:nvPr/>
              </p:nvSpPr>
              <p:spPr bwMode="auto">
                <a:xfrm>
                  <a:off x="3414" y="2330"/>
                  <a:ext cx="2" cy="237"/>
                </a:xfrm>
                <a:custGeom>
                  <a:avLst/>
                  <a:gdLst/>
                  <a:ahLst/>
                  <a:cxnLst>
                    <a:cxn ang="0">
                      <a:pos x="0" y="0"/>
                    </a:cxn>
                    <a:cxn ang="0">
                      <a:pos x="0" y="237"/>
                    </a:cxn>
                    <a:cxn ang="0">
                      <a:pos x="2" y="237"/>
                    </a:cxn>
                    <a:cxn ang="0">
                      <a:pos x="2" y="3"/>
                    </a:cxn>
                    <a:cxn ang="0">
                      <a:pos x="0" y="0"/>
                    </a:cxn>
                  </a:cxnLst>
                  <a:rect l="0" t="0" r="r" b="b"/>
                  <a:pathLst>
                    <a:path w="2" h="237">
                      <a:moveTo>
                        <a:pt x="0" y="0"/>
                      </a:moveTo>
                      <a:lnTo>
                        <a:pt x="0" y="237"/>
                      </a:lnTo>
                      <a:lnTo>
                        <a:pt x="2" y="237"/>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854" name="Freeform 3398"/>
                <p:cNvSpPr>
                  <a:spLocks/>
                </p:cNvSpPr>
                <p:nvPr/>
              </p:nvSpPr>
              <p:spPr bwMode="auto">
                <a:xfrm>
                  <a:off x="3416" y="2330"/>
                  <a:ext cx="3" cy="237"/>
                </a:xfrm>
                <a:custGeom>
                  <a:avLst/>
                  <a:gdLst/>
                  <a:ahLst/>
                  <a:cxnLst>
                    <a:cxn ang="0">
                      <a:pos x="0" y="3"/>
                    </a:cxn>
                    <a:cxn ang="0">
                      <a:pos x="0" y="237"/>
                    </a:cxn>
                    <a:cxn ang="0">
                      <a:pos x="3" y="237"/>
                    </a:cxn>
                    <a:cxn ang="0">
                      <a:pos x="3" y="0"/>
                    </a:cxn>
                    <a:cxn ang="0">
                      <a:pos x="0" y="3"/>
                    </a:cxn>
                  </a:cxnLst>
                  <a:rect l="0" t="0" r="r" b="b"/>
                  <a:pathLst>
                    <a:path w="3" h="237">
                      <a:moveTo>
                        <a:pt x="0" y="3"/>
                      </a:moveTo>
                      <a:lnTo>
                        <a:pt x="0" y="237"/>
                      </a:lnTo>
                      <a:lnTo>
                        <a:pt x="3" y="237"/>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855" name="Freeform 3399"/>
                <p:cNvSpPr>
                  <a:spLocks/>
                </p:cNvSpPr>
                <p:nvPr/>
              </p:nvSpPr>
              <p:spPr bwMode="auto">
                <a:xfrm>
                  <a:off x="3423" y="2330"/>
                  <a:ext cx="3" cy="237"/>
                </a:xfrm>
                <a:custGeom>
                  <a:avLst/>
                  <a:gdLst/>
                  <a:ahLst/>
                  <a:cxnLst>
                    <a:cxn ang="0">
                      <a:pos x="0" y="0"/>
                    </a:cxn>
                    <a:cxn ang="0">
                      <a:pos x="0" y="237"/>
                    </a:cxn>
                    <a:cxn ang="0">
                      <a:pos x="3" y="235"/>
                    </a:cxn>
                    <a:cxn ang="0">
                      <a:pos x="3" y="3"/>
                    </a:cxn>
                    <a:cxn ang="0">
                      <a:pos x="0" y="0"/>
                    </a:cxn>
                  </a:cxnLst>
                  <a:rect l="0" t="0" r="r" b="b"/>
                  <a:pathLst>
                    <a:path w="3" h="237">
                      <a:moveTo>
                        <a:pt x="0" y="0"/>
                      </a:moveTo>
                      <a:lnTo>
                        <a:pt x="0" y="237"/>
                      </a:lnTo>
                      <a:lnTo>
                        <a:pt x="3" y="235"/>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856" name="Freeform 3400"/>
                <p:cNvSpPr>
                  <a:spLocks/>
                </p:cNvSpPr>
                <p:nvPr/>
              </p:nvSpPr>
              <p:spPr bwMode="auto">
                <a:xfrm>
                  <a:off x="3431" y="2333"/>
                  <a:ext cx="2" cy="232"/>
                </a:xfrm>
                <a:custGeom>
                  <a:avLst/>
                  <a:gdLst/>
                  <a:ahLst/>
                  <a:cxnLst>
                    <a:cxn ang="0">
                      <a:pos x="0" y="0"/>
                    </a:cxn>
                    <a:cxn ang="0">
                      <a:pos x="0" y="232"/>
                    </a:cxn>
                    <a:cxn ang="0">
                      <a:pos x="2" y="232"/>
                    </a:cxn>
                    <a:cxn ang="0">
                      <a:pos x="2" y="2"/>
                    </a:cxn>
                    <a:cxn ang="0">
                      <a:pos x="0" y="0"/>
                    </a:cxn>
                  </a:cxnLst>
                  <a:rect l="0" t="0" r="r" b="b"/>
                  <a:pathLst>
                    <a:path w="2" h="232">
                      <a:moveTo>
                        <a:pt x="0" y="0"/>
                      </a:moveTo>
                      <a:lnTo>
                        <a:pt x="0" y="232"/>
                      </a:lnTo>
                      <a:lnTo>
                        <a:pt x="2" y="232"/>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857" name="Rectangle 3401"/>
                <p:cNvSpPr>
                  <a:spLocks noChangeArrowheads="1"/>
                </p:cNvSpPr>
                <p:nvPr/>
              </p:nvSpPr>
              <p:spPr bwMode="auto">
                <a:xfrm>
                  <a:off x="3433" y="2335"/>
                  <a:ext cx="3" cy="230"/>
                </a:xfrm>
                <a:prstGeom prst="rect">
                  <a:avLst/>
                </a:prstGeom>
                <a:solidFill>
                  <a:srgbClr val="669900">
                    <a:alpha val="25000"/>
                  </a:srgbClr>
                </a:solidFill>
                <a:ln w="9525">
                  <a:noFill/>
                  <a:miter lim="800000"/>
                  <a:headEnd/>
                  <a:tailEnd/>
                </a:ln>
              </p:spPr>
              <p:txBody>
                <a:bodyPr/>
                <a:lstStyle/>
                <a:p>
                  <a:endParaRPr lang="es-SV"/>
                </a:p>
              </p:txBody>
            </p:sp>
            <p:sp>
              <p:nvSpPr>
                <p:cNvPr id="150858" name="Freeform 3402"/>
                <p:cNvSpPr>
                  <a:spLocks/>
                </p:cNvSpPr>
                <p:nvPr/>
              </p:nvSpPr>
              <p:spPr bwMode="auto">
                <a:xfrm>
                  <a:off x="3436" y="2335"/>
                  <a:ext cx="2" cy="237"/>
                </a:xfrm>
                <a:custGeom>
                  <a:avLst/>
                  <a:gdLst/>
                  <a:ahLst/>
                  <a:cxnLst>
                    <a:cxn ang="0">
                      <a:pos x="0" y="0"/>
                    </a:cxn>
                    <a:cxn ang="0">
                      <a:pos x="0" y="230"/>
                    </a:cxn>
                    <a:cxn ang="0">
                      <a:pos x="2" y="237"/>
                    </a:cxn>
                    <a:cxn ang="0">
                      <a:pos x="2" y="0"/>
                    </a:cxn>
                    <a:cxn ang="0">
                      <a:pos x="0" y="0"/>
                    </a:cxn>
                  </a:cxnLst>
                  <a:rect l="0" t="0" r="r" b="b"/>
                  <a:pathLst>
                    <a:path w="2" h="237">
                      <a:moveTo>
                        <a:pt x="0" y="0"/>
                      </a:moveTo>
                      <a:lnTo>
                        <a:pt x="0" y="230"/>
                      </a:lnTo>
                      <a:lnTo>
                        <a:pt x="2" y="23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59" name="Freeform 3403"/>
                <p:cNvSpPr>
                  <a:spLocks/>
                </p:cNvSpPr>
                <p:nvPr/>
              </p:nvSpPr>
              <p:spPr bwMode="auto">
                <a:xfrm>
                  <a:off x="3441" y="2333"/>
                  <a:ext cx="2" cy="239"/>
                </a:xfrm>
                <a:custGeom>
                  <a:avLst/>
                  <a:gdLst/>
                  <a:ahLst/>
                  <a:cxnLst>
                    <a:cxn ang="0">
                      <a:pos x="0" y="0"/>
                    </a:cxn>
                    <a:cxn ang="0">
                      <a:pos x="0" y="239"/>
                    </a:cxn>
                    <a:cxn ang="0">
                      <a:pos x="2" y="237"/>
                    </a:cxn>
                    <a:cxn ang="0">
                      <a:pos x="2" y="0"/>
                    </a:cxn>
                    <a:cxn ang="0">
                      <a:pos x="0" y="0"/>
                    </a:cxn>
                  </a:cxnLst>
                  <a:rect l="0" t="0" r="r" b="b"/>
                  <a:pathLst>
                    <a:path w="2" h="239">
                      <a:moveTo>
                        <a:pt x="0" y="0"/>
                      </a:moveTo>
                      <a:lnTo>
                        <a:pt x="0" y="239"/>
                      </a:lnTo>
                      <a:lnTo>
                        <a:pt x="2" y="23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60" name="Freeform 3404"/>
                <p:cNvSpPr>
                  <a:spLocks/>
                </p:cNvSpPr>
                <p:nvPr/>
              </p:nvSpPr>
              <p:spPr bwMode="auto">
                <a:xfrm>
                  <a:off x="3448" y="2328"/>
                  <a:ext cx="2" cy="242"/>
                </a:xfrm>
                <a:custGeom>
                  <a:avLst/>
                  <a:gdLst/>
                  <a:ahLst/>
                  <a:cxnLst>
                    <a:cxn ang="0">
                      <a:pos x="0" y="0"/>
                    </a:cxn>
                    <a:cxn ang="0">
                      <a:pos x="0" y="242"/>
                    </a:cxn>
                    <a:cxn ang="0">
                      <a:pos x="2" y="239"/>
                    </a:cxn>
                    <a:cxn ang="0">
                      <a:pos x="2" y="0"/>
                    </a:cxn>
                    <a:cxn ang="0">
                      <a:pos x="0" y="0"/>
                    </a:cxn>
                  </a:cxnLst>
                  <a:rect l="0" t="0" r="r" b="b"/>
                  <a:pathLst>
                    <a:path w="2" h="242">
                      <a:moveTo>
                        <a:pt x="0" y="0"/>
                      </a:moveTo>
                      <a:lnTo>
                        <a:pt x="0" y="242"/>
                      </a:lnTo>
                      <a:lnTo>
                        <a:pt x="2" y="239"/>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61" name="Rectangle 3405"/>
                <p:cNvSpPr>
                  <a:spLocks noChangeArrowheads="1"/>
                </p:cNvSpPr>
                <p:nvPr/>
              </p:nvSpPr>
              <p:spPr bwMode="auto">
                <a:xfrm>
                  <a:off x="3450" y="2325"/>
                  <a:ext cx="3" cy="242"/>
                </a:xfrm>
                <a:prstGeom prst="rect">
                  <a:avLst/>
                </a:prstGeom>
                <a:solidFill>
                  <a:srgbClr val="669900">
                    <a:alpha val="25000"/>
                  </a:srgbClr>
                </a:solidFill>
                <a:ln w="9525">
                  <a:noFill/>
                  <a:miter lim="800000"/>
                  <a:headEnd/>
                  <a:tailEnd/>
                </a:ln>
              </p:spPr>
              <p:txBody>
                <a:bodyPr/>
                <a:lstStyle/>
                <a:p>
                  <a:endParaRPr lang="es-SV"/>
                </a:p>
              </p:txBody>
            </p:sp>
            <p:sp>
              <p:nvSpPr>
                <p:cNvPr id="150862" name="Freeform 3406"/>
                <p:cNvSpPr>
                  <a:spLocks/>
                </p:cNvSpPr>
                <p:nvPr/>
              </p:nvSpPr>
              <p:spPr bwMode="auto">
                <a:xfrm>
                  <a:off x="3453" y="2325"/>
                  <a:ext cx="2" cy="242"/>
                </a:xfrm>
                <a:custGeom>
                  <a:avLst/>
                  <a:gdLst/>
                  <a:ahLst/>
                  <a:cxnLst>
                    <a:cxn ang="0">
                      <a:pos x="0" y="0"/>
                    </a:cxn>
                    <a:cxn ang="0">
                      <a:pos x="0" y="242"/>
                    </a:cxn>
                    <a:cxn ang="0">
                      <a:pos x="2" y="240"/>
                    </a:cxn>
                    <a:cxn ang="0">
                      <a:pos x="2" y="0"/>
                    </a:cxn>
                    <a:cxn ang="0">
                      <a:pos x="0" y="0"/>
                    </a:cxn>
                  </a:cxnLst>
                  <a:rect l="0" t="0" r="r" b="b"/>
                  <a:pathLst>
                    <a:path w="2" h="242">
                      <a:moveTo>
                        <a:pt x="0" y="0"/>
                      </a:moveTo>
                      <a:lnTo>
                        <a:pt x="0" y="242"/>
                      </a:lnTo>
                      <a:lnTo>
                        <a:pt x="2" y="24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63" name="Freeform 3407"/>
                <p:cNvSpPr>
                  <a:spLocks/>
                </p:cNvSpPr>
                <p:nvPr/>
              </p:nvSpPr>
              <p:spPr bwMode="auto">
                <a:xfrm>
                  <a:off x="3455" y="2315"/>
                  <a:ext cx="3" cy="250"/>
                </a:xfrm>
                <a:custGeom>
                  <a:avLst/>
                  <a:gdLst/>
                  <a:ahLst/>
                  <a:cxnLst>
                    <a:cxn ang="0">
                      <a:pos x="0" y="3"/>
                    </a:cxn>
                    <a:cxn ang="0">
                      <a:pos x="0" y="250"/>
                    </a:cxn>
                    <a:cxn ang="0">
                      <a:pos x="3" y="250"/>
                    </a:cxn>
                    <a:cxn ang="0">
                      <a:pos x="3" y="0"/>
                    </a:cxn>
                    <a:cxn ang="0">
                      <a:pos x="0" y="3"/>
                    </a:cxn>
                  </a:cxnLst>
                  <a:rect l="0" t="0" r="r" b="b"/>
                  <a:pathLst>
                    <a:path w="3" h="250">
                      <a:moveTo>
                        <a:pt x="0" y="3"/>
                      </a:moveTo>
                      <a:lnTo>
                        <a:pt x="0" y="250"/>
                      </a:lnTo>
                      <a:lnTo>
                        <a:pt x="3" y="250"/>
                      </a:lnTo>
                      <a:lnTo>
                        <a:pt x="3" y="0"/>
                      </a:lnTo>
                      <a:lnTo>
                        <a:pt x="0" y="3"/>
                      </a:lnTo>
                      <a:close/>
                    </a:path>
                  </a:pathLst>
                </a:custGeom>
                <a:solidFill>
                  <a:srgbClr val="669900">
                    <a:alpha val="25000"/>
                  </a:srgbClr>
                </a:solidFill>
                <a:ln w="9525">
                  <a:noFill/>
                  <a:round/>
                  <a:headEnd/>
                  <a:tailEnd/>
                </a:ln>
              </p:spPr>
              <p:txBody>
                <a:bodyPr/>
                <a:lstStyle/>
                <a:p>
                  <a:endParaRPr lang="es-SV"/>
                </a:p>
              </p:txBody>
            </p:sp>
            <p:sp>
              <p:nvSpPr>
                <p:cNvPr id="150864" name="Freeform 3408"/>
                <p:cNvSpPr>
                  <a:spLocks/>
                </p:cNvSpPr>
                <p:nvPr/>
              </p:nvSpPr>
              <p:spPr bwMode="auto">
                <a:xfrm>
                  <a:off x="3458" y="2315"/>
                  <a:ext cx="2" cy="250"/>
                </a:xfrm>
                <a:custGeom>
                  <a:avLst/>
                  <a:gdLst/>
                  <a:ahLst/>
                  <a:cxnLst>
                    <a:cxn ang="0">
                      <a:pos x="0" y="0"/>
                    </a:cxn>
                    <a:cxn ang="0">
                      <a:pos x="0" y="250"/>
                    </a:cxn>
                    <a:cxn ang="0">
                      <a:pos x="2" y="248"/>
                    </a:cxn>
                    <a:cxn ang="0">
                      <a:pos x="2" y="0"/>
                    </a:cxn>
                    <a:cxn ang="0">
                      <a:pos x="0" y="0"/>
                    </a:cxn>
                  </a:cxnLst>
                  <a:rect l="0" t="0" r="r" b="b"/>
                  <a:pathLst>
                    <a:path w="2" h="250">
                      <a:moveTo>
                        <a:pt x="0" y="0"/>
                      </a:moveTo>
                      <a:lnTo>
                        <a:pt x="0" y="250"/>
                      </a:lnTo>
                      <a:lnTo>
                        <a:pt x="2" y="248"/>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65" name="Rectangle 3409"/>
                <p:cNvSpPr>
                  <a:spLocks noChangeArrowheads="1"/>
                </p:cNvSpPr>
                <p:nvPr/>
              </p:nvSpPr>
              <p:spPr bwMode="auto">
                <a:xfrm>
                  <a:off x="3460" y="2315"/>
                  <a:ext cx="3" cy="248"/>
                </a:xfrm>
                <a:prstGeom prst="rect">
                  <a:avLst/>
                </a:prstGeom>
                <a:solidFill>
                  <a:srgbClr val="669900">
                    <a:alpha val="25000"/>
                  </a:srgbClr>
                </a:solidFill>
                <a:ln w="9525">
                  <a:noFill/>
                  <a:miter lim="800000"/>
                  <a:headEnd/>
                  <a:tailEnd/>
                </a:ln>
              </p:spPr>
              <p:txBody>
                <a:bodyPr/>
                <a:lstStyle/>
                <a:p>
                  <a:endParaRPr lang="es-SV"/>
                </a:p>
              </p:txBody>
            </p:sp>
            <p:sp>
              <p:nvSpPr>
                <p:cNvPr id="150866" name="Freeform 3410"/>
                <p:cNvSpPr>
                  <a:spLocks/>
                </p:cNvSpPr>
                <p:nvPr/>
              </p:nvSpPr>
              <p:spPr bwMode="auto">
                <a:xfrm>
                  <a:off x="3465" y="2315"/>
                  <a:ext cx="2" cy="248"/>
                </a:xfrm>
                <a:custGeom>
                  <a:avLst/>
                  <a:gdLst/>
                  <a:ahLst/>
                  <a:cxnLst>
                    <a:cxn ang="0">
                      <a:pos x="0" y="0"/>
                    </a:cxn>
                    <a:cxn ang="0">
                      <a:pos x="0" y="248"/>
                    </a:cxn>
                    <a:cxn ang="0">
                      <a:pos x="2" y="245"/>
                    </a:cxn>
                    <a:cxn ang="0">
                      <a:pos x="2" y="0"/>
                    </a:cxn>
                    <a:cxn ang="0">
                      <a:pos x="0" y="0"/>
                    </a:cxn>
                  </a:cxnLst>
                  <a:rect l="0" t="0" r="r" b="b"/>
                  <a:pathLst>
                    <a:path w="2" h="248">
                      <a:moveTo>
                        <a:pt x="0" y="0"/>
                      </a:moveTo>
                      <a:lnTo>
                        <a:pt x="0" y="248"/>
                      </a:lnTo>
                      <a:lnTo>
                        <a:pt x="2" y="24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67" name="Rectangle 3411"/>
                <p:cNvSpPr>
                  <a:spLocks noChangeArrowheads="1"/>
                </p:cNvSpPr>
                <p:nvPr/>
              </p:nvSpPr>
              <p:spPr bwMode="auto">
                <a:xfrm>
                  <a:off x="3467" y="2318"/>
                  <a:ext cx="3" cy="242"/>
                </a:xfrm>
                <a:prstGeom prst="rect">
                  <a:avLst/>
                </a:prstGeom>
                <a:solidFill>
                  <a:srgbClr val="669900">
                    <a:alpha val="25000"/>
                  </a:srgbClr>
                </a:solidFill>
                <a:ln w="9525">
                  <a:noFill/>
                  <a:miter lim="800000"/>
                  <a:headEnd/>
                  <a:tailEnd/>
                </a:ln>
              </p:spPr>
              <p:txBody>
                <a:bodyPr/>
                <a:lstStyle/>
                <a:p>
                  <a:endParaRPr lang="es-SV"/>
                </a:p>
              </p:txBody>
            </p:sp>
            <p:sp>
              <p:nvSpPr>
                <p:cNvPr id="150868" name="Freeform 3412"/>
                <p:cNvSpPr>
                  <a:spLocks/>
                </p:cNvSpPr>
                <p:nvPr/>
              </p:nvSpPr>
              <p:spPr bwMode="auto">
                <a:xfrm>
                  <a:off x="3470" y="2318"/>
                  <a:ext cx="2" cy="242"/>
                </a:xfrm>
                <a:custGeom>
                  <a:avLst/>
                  <a:gdLst/>
                  <a:ahLst/>
                  <a:cxnLst>
                    <a:cxn ang="0">
                      <a:pos x="0" y="0"/>
                    </a:cxn>
                    <a:cxn ang="0">
                      <a:pos x="0" y="242"/>
                    </a:cxn>
                    <a:cxn ang="0">
                      <a:pos x="2" y="240"/>
                    </a:cxn>
                    <a:cxn ang="0">
                      <a:pos x="2" y="0"/>
                    </a:cxn>
                    <a:cxn ang="0">
                      <a:pos x="0" y="0"/>
                    </a:cxn>
                  </a:cxnLst>
                  <a:rect l="0" t="0" r="r" b="b"/>
                  <a:pathLst>
                    <a:path w="2" h="242">
                      <a:moveTo>
                        <a:pt x="0" y="0"/>
                      </a:moveTo>
                      <a:lnTo>
                        <a:pt x="0" y="242"/>
                      </a:lnTo>
                      <a:lnTo>
                        <a:pt x="2" y="24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69" name="Freeform 3413"/>
                <p:cNvSpPr>
                  <a:spLocks/>
                </p:cNvSpPr>
                <p:nvPr/>
              </p:nvSpPr>
              <p:spPr bwMode="auto">
                <a:xfrm>
                  <a:off x="3475" y="2318"/>
                  <a:ext cx="2" cy="240"/>
                </a:xfrm>
                <a:custGeom>
                  <a:avLst/>
                  <a:gdLst/>
                  <a:ahLst/>
                  <a:cxnLst>
                    <a:cxn ang="0">
                      <a:pos x="0" y="0"/>
                    </a:cxn>
                    <a:cxn ang="0">
                      <a:pos x="0" y="240"/>
                    </a:cxn>
                    <a:cxn ang="0">
                      <a:pos x="2" y="237"/>
                    </a:cxn>
                    <a:cxn ang="0">
                      <a:pos x="2" y="0"/>
                    </a:cxn>
                    <a:cxn ang="0">
                      <a:pos x="0" y="0"/>
                    </a:cxn>
                  </a:cxnLst>
                  <a:rect l="0" t="0" r="r" b="b"/>
                  <a:pathLst>
                    <a:path w="2" h="240">
                      <a:moveTo>
                        <a:pt x="0" y="0"/>
                      </a:moveTo>
                      <a:lnTo>
                        <a:pt x="0" y="240"/>
                      </a:lnTo>
                      <a:lnTo>
                        <a:pt x="2" y="23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70" name="Rectangle 3414"/>
                <p:cNvSpPr>
                  <a:spLocks noChangeArrowheads="1"/>
                </p:cNvSpPr>
                <p:nvPr/>
              </p:nvSpPr>
              <p:spPr bwMode="auto">
                <a:xfrm>
                  <a:off x="3477" y="2318"/>
                  <a:ext cx="3" cy="237"/>
                </a:xfrm>
                <a:prstGeom prst="rect">
                  <a:avLst/>
                </a:prstGeom>
                <a:solidFill>
                  <a:srgbClr val="669900">
                    <a:alpha val="25000"/>
                  </a:srgbClr>
                </a:solidFill>
                <a:ln w="9525">
                  <a:noFill/>
                  <a:miter lim="800000"/>
                  <a:headEnd/>
                  <a:tailEnd/>
                </a:ln>
              </p:spPr>
              <p:txBody>
                <a:bodyPr/>
                <a:lstStyle/>
                <a:p>
                  <a:endParaRPr lang="es-SV"/>
                </a:p>
              </p:txBody>
            </p:sp>
            <p:sp>
              <p:nvSpPr>
                <p:cNvPr id="150871" name="Freeform 3415"/>
                <p:cNvSpPr>
                  <a:spLocks/>
                </p:cNvSpPr>
                <p:nvPr/>
              </p:nvSpPr>
              <p:spPr bwMode="auto">
                <a:xfrm>
                  <a:off x="3480" y="2318"/>
                  <a:ext cx="2" cy="237"/>
                </a:xfrm>
                <a:custGeom>
                  <a:avLst/>
                  <a:gdLst/>
                  <a:ahLst/>
                  <a:cxnLst>
                    <a:cxn ang="0">
                      <a:pos x="0" y="0"/>
                    </a:cxn>
                    <a:cxn ang="0">
                      <a:pos x="0" y="237"/>
                    </a:cxn>
                    <a:cxn ang="0">
                      <a:pos x="2" y="235"/>
                    </a:cxn>
                    <a:cxn ang="0">
                      <a:pos x="2" y="0"/>
                    </a:cxn>
                    <a:cxn ang="0">
                      <a:pos x="0" y="0"/>
                    </a:cxn>
                  </a:cxnLst>
                  <a:rect l="0" t="0" r="r" b="b"/>
                  <a:pathLst>
                    <a:path w="2" h="237">
                      <a:moveTo>
                        <a:pt x="0" y="0"/>
                      </a:moveTo>
                      <a:lnTo>
                        <a:pt x="0" y="237"/>
                      </a:lnTo>
                      <a:lnTo>
                        <a:pt x="2" y="23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72" name="Freeform 3416"/>
                <p:cNvSpPr>
                  <a:spLocks/>
                </p:cNvSpPr>
                <p:nvPr/>
              </p:nvSpPr>
              <p:spPr bwMode="auto">
                <a:xfrm>
                  <a:off x="3485" y="2313"/>
                  <a:ext cx="2" cy="240"/>
                </a:xfrm>
                <a:custGeom>
                  <a:avLst/>
                  <a:gdLst/>
                  <a:ahLst/>
                  <a:cxnLst>
                    <a:cxn ang="0">
                      <a:pos x="0" y="2"/>
                    </a:cxn>
                    <a:cxn ang="0">
                      <a:pos x="0" y="240"/>
                    </a:cxn>
                    <a:cxn ang="0">
                      <a:pos x="2" y="237"/>
                    </a:cxn>
                    <a:cxn ang="0">
                      <a:pos x="2" y="0"/>
                    </a:cxn>
                    <a:cxn ang="0">
                      <a:pos x="0" y="2"/>
                    </a:cxn>
                  </a:cxnLst>
                  <a:rect l="0" t="0" r="r" b="b"/>
                  <a:pathLst>
                    <a:path w="2" h="240">
                      <a:moveTo>
                        <a:pt x="0" y="2"/>
                      </a:moveTo>
                      <a:lnTo>
                        <a:pt x="0" y="240"/>
                      </a:lnTo>
                      <a:lnTo>
                        <a:pt x="2" y="237"/>
                      </a:lnTo>
                      <a:lnTo>
                        <a:pt x="2" y="0"/>
                      </a:lnTo>
                      <a:lnTo>
                        <a:pt x="0" y="2"/>
                      </a:lnTo>
                      <a:close/>
                    </a:path>
                  </a:pathLst>
                </a:custGeom>
                <a:solidFill>
                  <a:srgbClr val="669900">
                    <a:alpha val="25000"/>
                  </a:srgbClr>
                </a:solidFill>
                <a:ln w="9525">
                  <a:noFill/>
                  <a:round/>
                  <a:headEnd/>
                  <a:tailEnd/>
                </a:ln>
              </p:spPr>
              <p:txBody>
                <a:bodyPr/>
                <a:lstStyle/>
                <a:p>
                  <a:endParaRPr lang="es-SV"/>
                </a:p>
              </p:txBody>
            </p:sp>
            <p:sp>
              <p:nvSpPr>
                <p:cNvPr id="150873" name="Freeform 3417"/>
                <p:cNvSpPr>
                  <a:spLocks/>
                </p:cNvSpPr>
                <p:nvPr/>
              </p:nvSpPr>
              <p:spPr bwMode="auto">
                <a:xfrm>
                  <a:off x="3487" y="2311"/>
                  <a:ext cx="3" cy="239"/>
                </a:xfrm>
                <a:custGeom>
                  <a:avLst/>
                  <a:gdLst/>
                  <a:ahLst/>
                  <a:cxnLst>
                    <a:cxn ang="0">
                      <a:pos x="0" y="2"/>
                    </a:cxn>
                    <a:cxn ang="0">
                      <a:pos x="0" y="239"/>
                    </a:cxn>
                    <a:cxn ang="0">
                      <a:pos x="3" y="239"/>
                    </a:cxn>
                    <a:cxn ang="0">
                      <a:pos x="3" y="0"/>
                    </a:cxn>
                    <a:cxn ang="0">
                      <a:pos x="0" y="2"/>
                    </a:cxn>
                  </a:cxnLst>
                  <a:rect l="0" t="0" r="r" b="b"/>
                  <a:pathLst>
                    <a:path w="3" h="239">
                      <a:moveTo>
                        <a:pt x="0" y="2"/>
                      </a:moveTo>
                      <a:lnTo>
                        <a:pt x="0" y="239"/>
                      </a:lnTo>
                      <a:lnTo>
                        <a:pt x="3" y="239"/>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874" name="Freeform 3418"/>
                <p:cNvSpPr>
                  <a:spLocks/>
                </p:cNvSpPr>
                <p:nvPr/>
              </p:nvSpPr>
              <p:spPr bwMode="auto">
                <a:xfrm>
                  <a:off x="3490" y="2308"/>
                  <a:ext cx="2" cy="242"/>
                </a:xfrm>
                <a:custGeom>
                  <a:avLst/>
                  <a:gdLst/>
                  <a:ahLst/>
                  <a:cxnLst>
                    <a:cxn ang="0">
                      <a:pos x="0" y="0"/>
                    </a:cxn>
                    <a:cxn ang="0">
                      <a:pos x="0" y="242"/>
                    </a:cxn>
                    <a:cxn ang="0">
                      <a:pos x="2" y="240"/>
                    </a:cxn>
                    <a:cxn ang="0">
                      <a:pos x="2" y="0"/>
                    </a:cxn>
                    <a:cxn ang="0">
                      <a:pos x="0" y="0"/>
                    </a:cxn>
                  </a:cxnLst>
                  <a:rect l="0" t="0" r="r" b="b"/>
                  <a:pathLst>
                    <a:path w="2" h="242">
                      <a:moveTo>
                        <a:pt x="0" y="0"/>
                      </a:moveTo>
                      <a:lnTo>
                        <a:pt x="0" y="242"/>
                      </a:lnTo>
                      <a:lnTo>
                        <a:pt x="2" y="24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75" name="Freeform 3419"/>
                <p:cNvSpPr>
                  <a:spLocks/>
                </p:cNvSpPr>
                <p:nvPr/>
              </p:nvSpPr>
              <p:spPr bwMode="auto">
                <a:xfrm>
                  <a:off x="3494" y="2230"/>
                  <a:ext cx="3" cy="5"/>
                </a:xfrm>
                <a:custGeom>
                  <a:avLst/>
                  <a:gdLst/>
                  <a:ahLst/>
                  <a:cxnLst>
                    <a:cxn ang="0">
                      <a:pos x="0" y="0"/>
                    </a:cxn>
                    <a:cxn ang="0">
                      <a:pos x="0" y="2"/>
                    </a:cxn>
                    <a:cxn ang="0">
                      <a:pos x="3" y="5"/>
                    </a:cxn>
                    <a:cxn ang="0">
                      <a:pos x="3" y="0"/>
                    </a:cxn>
                    <a:cxn ang="0">
                      <a:pos x="0" y="0"/>
                    </a:cxn>
                  </a:cxnLst>
                  <a:rect l="0" t="0" r="r" b="b"/>
                  <a:pathLst>
                    <a:path w="3" h="5">
                      <a:moveTo>
                        <a:pt x="0" y="0"/>
                      </a:moveTo>
                      <a:lnTo>
                        <a:pt x="0" y="2"/>
                      </a:lnTo>
                      <a:lnTo>
                        <a:pt x="3" y="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876" name="Rectangle 3420"/>
                <p:cNvSpPr>
                  <a:spLocks noChangeArrowheads="1"/>
                </p:cNvSpPr>
                <p:nvPr/>
              </p:nvSpPr>
              <p:spPr bwMode="auto">
                <a:xfrm>
                  <a:off x="3497" y="2208"/>
                  <a:ext cx="2" cy="2"/>
                </a:xfrm>
                <a:prstGeom prst="rect">
                  <a:avLst/>
                </a:prstGeom>
                <a:solidFill>
                  <a:srgbClr val="669900">
                    <a:alpha val="25000"/>
                  </a:srgbClr>
                </a:solidFill>
                <a:ln w="9525">
                  <a:noFill/>
                  <a:miter lim="800000"/>
                  <a:headEnd/>
                  <a:tailEnd/>
                </a:ln>
              </p:spPr>
              <p:txBody>
                <a:bodyPr/>
                <a:lstStyle/>
                <a:p>
                  <a:endParaRPr lang="es-SV"/>
                </a:p>
              </p:txBody>
            </p:sp>
            <p:sp>
              <p:nvSpPr>
                <p:cNvPr id="150877" name="Freeform 3421"/>
                <p:cNvSpPr>
                  <a:spLocks/>
                </p:cNvSpPr>
                <p:nvPr/>
              </p:nvSpPr>
              <p:spPr bwMode="auto">
                <a:xfrm>
                  <a:off x="3497" y="2225"/>
                  <a:ext cx="2" cy="12"/>
                </a:xfrm>
                <a:custGeom>
                  <a:avLst/>
                  <a:gdLst/>
                  <a:ahLst/>
                  <a:cxnLst>
                    <a:cxn ang="0">
                      <a:pos x="0" y="0"/>
                    </a:cxn>
                    <a:cxn ang="0">
                      <a:pos x="0" y="10"/>
                    </a:cxn>
                    <a:cxn ang="0">
                      <a:pos x="2" y="12"/>
                    </a:cxn>
                    <a:cxn ang="0">
                      <a:pos x="2" y="0"/>
                    </a:cxn>
                    <a:cxn ang="0">
                      <a:pos x="0" y="0"/>
                    </a:cxn>
                  </a:cxnLst>
                  <a:rect l="0" t="0" r="r" b="b"/>
                  <a:pathLst>
                    <a:path w="2" h="12">
                      <a:moveTo>
                        <a:pt x="0" y="0"/>
                      </a:moveTo>
                      <a:lnTo>
                        <a:pt x="0" y="10"/>
                      </a:lnTo>
                      <a:lnTo>
                        <a:pt x="2" y="12"/>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78" name="Freeform 3422"/>
                <p:cNvSpPr>
                  <a:spLocks/>
                </p:cNvSpPr>
                <p:nvPr/>
              </p:nvSpPr>
              <p:spPr bwMode="auto">
                <a:xfrm>
                  <a:off x="3494" y="2301"/>
                  <a:ext cx="3" cy="247"/>
                </a:xfrm>
                <a:custGeom>
                  <a:avLst/>
                  <a:gdLst/>
                  <a:ahLst/>
                  <a:cxnLst>
                    <a:cxn ang="0">
                      <a:pos x="0" y="0"/>
                    </a:cxn>
                    <a:cxn ang="0">
                      <a:pos x="0" y="247"/>
                    </a:cxn>
                    <a:cxn ang="0">
                      <a:pos x="3" y="244"/>
                    </a:cxn>
                    <a:cxn ang="0">
                      <a:pos x="3" y="0"/>
                    </a:cxn>
                    <a:cxn ang="0">
                      <a:pos x="0" y="0"/>
                    </a:cxn>
                  </a:cxnLst>
                  <a:rect l="0" t="0" r="r" b="b"/>
                  <a:pathLst>
                    <a:path w="3" h="247">
                      <a:moveTo>
                        <a:pt x="0" y="0"/>
                      </a:moveTo>
                      <a:lnTo>
                        <a:pt x="0" y="247"/>
                      </a:lnTo>
                      <a:lnTo>
                        <a:pt x="3" y="244"/>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879" name="Freeform 3423"/>
                <p:cNvSpPr>
                  <a:spLocks/>
                </p:cNvSpPr>
                <p:nvPr/>
              </p:nvSpPr>
              <p:spPr bwMode="auto">
                <a:xfrm>
                  <a:off x="3499" y="2222"/>
                  <a:ext cx="3" cy="22"/>
                </a:xfrm>
                <a:custGeom>
                  <a:avLst/>
                  <a:gdLst/>
                  <a:ahLst/>
                  <a:cxnLst>
                    <a:cxn ang="0">
                      <a:pos x="0" y="0"/>
                    </a:cxn>
                    <a:cxn ang="0">
                      <a:pos x="0" y="20"/>
                    </a:cxn>
                    <a:cxn ang="0">
                      <a:pos x="3" y="22"/>
                    </a:cxn>
                    <a:cxn ang="0">
                      <a:pos x="3" y="0"/>
                    </a:cxn>
                    <a:cxn ang="0">
                      <a:pos x="0" y="0"/>
                    </a:cxn>
                  </a:cxnLst>
                  <a:rect l="0" t="0" r="r" b="b"/>
                  <a:pathLst>
                    <a:path w="3" h="22">
                      <a:moveTo>
                        <a:pt x="0" y="0"/>
                      </a:moveTo>
                      <a:lnTo>
                        <a:pt x="0" y="20"/>
                      </a:lnTo>
                      <a:lnTo>
                        <a:pt x="3" y="2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880" name="Rectangle 3424"/>
                <p:cNvSpPr>
                  <a:spLocks noChangeArrowheads="1"/>
                </p:cNvSpPr>
                <p:nvPr/>
              </p:nvSpPr>
              <p:spPr bwMode="auto">
                <a:xfrm>
                  <a:off x="3497" y="2301"/>
                  <a:ext cx="2" cy="244"/>
                </a:xfrm>
                <a:prstGeom prst="rect">
                  <a:avLst/>
                </a:prstGeom>
                <a:solidFill>
                  <a:srgbClr val="669900">
                    <a:alpha val="25000"/>
                  </a:srgbClr>
                </a:solidFill>
                <a:ln w="9525">
                  <a:noFill/>
                  <a:miter lim="800000"/>
                  <a:headEnd/>
                  <a:tailEnd/>
                </a:ln>
              </p:spPr>
              <p:txBody>
                <a:bodyPr/>
                <a:lstStyle/>
                <a:p>
                  <a:endParaRPr lang="es-SV"/>
                </a:p>
              </p:txBody>
            </p:sp>
            <p:sp>
              <p:nvSpPr>
                <p:cNvPr id="150881" name="Freeform 3425"/>
                <p:cNvSpPr>
                  <a:spLocks/>
                </p:cNvSpPr>
                <p:nvPr/>
              </p:nvSpPr>
              <p:spPr bwMode="auto">
                <a:xfrm>
                  <a:off x="3499" y="2298"/>
                  <a:ext cx="3" cy="247"/>
                </a:xfrm>
                <a:custGeom>
                  <a:avLst/>
                  <a:gdLst/>
                  <a:ahLst/>
                  <a:cxnLst>
                    <a:cxn ang="0">
                      <a:pos x="0" y="0"/>
                    </a:cxn>
                    <a:cxn ang="0">
                      <a:pos x="0" y="247"/>
                    </a:cxn>
                    <a:cxn ang="0">
                      <a:pos x="3" y="245"/>
                    </a:cxn>
                    <a:cxn ang="0">
                      <a:pos x="3" y="0"/>
                    </a:cxn>
                    <a:cxn ang="0">
                      <a:pos x="0" y="0"/>
                    </a:cxn>
                  </a:cxnLst>
                  <a:rect l="0" t="0" r="r" b="b"/>
                  <a:pathLst>
                    <a:path w="3" h="247">
                      <a:moveTo>
                        <a:pt x="0" y="0"/>
                      </a:moveTo>
                      <a:lnTo>
                        <a:pt x="0" y="247"/>
                      </a:lnTo>
                      <a:lnTo>
                        <a:pt x="3" y="24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882" name="Rectangle 3426"/>
                <p:cNvSpPr>
                  <a:spLocks noChangeArrowheads="1"/>
                </p:cNvSpPr>
                <p:nvPr/>
              </p:nvSpPr>
              <p:spPr bwMode="auto">
                <a:xfrm>
                  <a:off x="3504" y="2195"/>
                  <a:ext cx="3" cy="49"/>
                </a:xfrm>
                <a:prstGeom prst="rect">
                  <a:avLst/>
                </a:prstGeom>
                <a:solidFill>
                  <a:srgbClr val="669900">
                    <a:alpha val="25000"/>
                  </a:srgbClr>
                </a:solidFill>
                <a:ln w="9525">
                  <a:noFill/>
                  <a:miter lim="800000"/>
                  <a:headEnd/>
                  <a:tailEnd/>
                </a:ln>
              </p:spPr>
              <p:txBody>
                <a:bodyPr/>
                <a:lstStyle/>
                <a:p>
                  <a:endParaRPr lang="es-SV"/>
                </a:p>
              </p:txBody>
            </p:sp>
            <p:sp>
              <p:nvSpPr>
                <p:cNvPr id="150883" name="Freeform 3427"/>
                <p:cNvSpPr>
                  <a:spLocks/>
                </p:cNvSpPr>
                <p:nvPr/>
              </p:nvSpPr>
              <p:spPr bwMode="auto">
                <a:xfrm>
                  <a:off x="3507" y="2291"/>
                  <a:ext cx="2" cy="228"/>
                </a:xfrm>
                <a:custGeom>
                  <a:avLst/>
                  <a:gdLst/>
                  <a:ahLst/>
                  <a:cxnLst>
                    <a:cxn ang="0">
                      <a:pos x="0" y="0"/>
                    </a:cxn>
                    <a:cxn ang="0">
                      <a:pos x="0" y="228"/>
                    </a:cxn>
                    <a:cxn ang="0">
                      <a:pos x="2" y="220"/>
                    </a:cxn>
                    <a:cxn ang="0">
                      <a:pos x="2" y="0"/>
                    </a:cxn>
                    <a:cxn ang="0">
                      <a:pos x="0" y="0"/>
                    </a:cxn>
                  </a:cxnLst>
                  <a:rect l="0" t="0" r="r" b="b"/>
                  <a:pathLst>
                    <a:path w="2" h="228">
                      <a:moveTo>
                        <a:pt x="0" y="0"/>
                      </a:moveTo>
                      <a:lnTo>
                        <a:pt x="0" y="228"/>
                      </a:lnTo>
                      <a:lnTo>
                        <a:pt x="2" y="22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84" name="Freeform 3428"/>
                <p:cNvSpPr>
                  <a:spLocks/>
                </p:cNvSpPr>
                <p:nvPr/>
              </p:nvSpPr>
              <p:spPr bwMode="auto">
                <a:xfrm>
                  <a:off x="3504" y="2296"/>
                  <a:ext cx="3" cy="247"/>
                </a:xfrm>
                <a:custGeom>
                  <a:avLst/>
                  <a:gdLst/>
                  <a:ahLst/>
                  <a:cxnLst>
                    <a:cxn ang="0">
                      <a:pos x="0" y="0"/>
                    </a:cxn>
                    <a:cxn ang="0">
                      <a:pos x="0" y="247"/>
                    </a:cxn>
                    <a:cxn ang="0">
                      <a:pos x="3" y="245"/>
                    </a:cxn>
                    <a:cxn ang="0">
                      <a:pos x="3" y="0"/>
                    </a:cxn>
                    <a:cxn ang="0">
                      <a:pos x="0" y="0"/>
                    </a:cxn>
                  </a:cxnLst>
                  <a:rect l="0" t="0" r="r" b="b"/>
                  <a:pathLst>
                    <a:path w="3" h="247">
                      <a:moveTo>
                        <a:pt x="0" y="0"/>
                      </a:moveTo>
                      <a:lnTo>
                        <a:pt x="0" y="247"/>
                      </a:lnTo>
                      <a:lnTo>
                        <a:pt x="3" y="24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885" name="Freeform 3429"/>
                <p:cNvSpPr>
                  <a:spLocks/>
                </p:cNvSpPr>
                <p:nvPr/>
              </p:nvSpPr>
              <p:spPr bwMode="auto">
                <a:xfrm>
                  <a:off x="3509" y="2279"/>
                  <a:ext cx="3" cy="9"/>
                </a:xfrm>
                <a:custGeom>
                  <a:avLst/>
                  <a:gdLst/>
                  <a:ahLst/>
                  <a:cxnLst>
                    <a:cxn ang="0">
                      <a:pos x="0" y="2"/>
                    </a:cxn>
                    <a:cxn ang="0">
                      <a:pos x="0" y="9"/>
                    </a:cxn>
                    <a:cxn ang="0">
                      <a:pos x="3" y="9"/>
                    </a:cxn>
                    <a:cxn ang="0">
                      <a:pos x="3" y="0"/>
                    </a:cxn>
                    <a:cxn ang="0">
                      <a:pos x="0" y="2"/>
                    </a:cxn>
                  </a:cxnLst>
                  <a:rect l="0" t="0" r="r" b="b"/>
                  <a:pathLst>
                    <a:path w="3" h="9">
                      <a:moveTo>
                        <a:pt x="0" y="2"/>
                      </a:moveTo>
                      <a:lnTo>
                        <a:pt x="0" y="9"/>
                      </a:lnTo>
                      <a:lnTo>
                        <a:pt x="3" y="9"/>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886" name="Freeform 3430"/>
                <p:cNvSpPr>
                  <a:spLocks/>
                </p:cNvSpPr>
                <p:nvPr/>
              </p:nvSpPr>
              <p:spPr bwMode="auto">
                <a:xfrm>
                  <a:off x="3507" y="2526"/>
                  <a:ext cx="2" cy="15"/>
                </a:xfrm>
                <a:custGeom>
                  <a:avLst/>
                  <a:gdLst/>
                  <a:ahLst/>
                  <a:cxnLst>
                    <a:cxn ang="0">
                      <a:pos x="0" y="0"/>
                    </a:cxn>
                    <a:cxn ang="0">
                      <a:pos x="0" y="15"/>
                    </a:cxn>
                    <a:cxn ang="0">
                      <a:pos x="2" y="15"/>
                    </a:cxn>
                    <a:cxn ang="0">
                      <a:pos x="2" y="5"/>
                    </a:cxn>
                    <a:cxn ang="0">
                      <a:pos x="0" y="0"/>
                    </a:cxn>
                  </a:cxnLst>
                  <a:rect l="0" t="0" r="r" b="b"/>
                  <a:pathLst>
                    <a:path w="2" h="15">
                      <a:moveTo>
                        <a:pt x="0" y="0"/>
                      </a:moveTo>
                      <a:lnTo>
                        <a:pt x="0" y="15"/>
                      </a:lnTo>
                      <a:lnTo>
                        <a:pt x="2" y="15"/>
                      </a:lnTo>
                      <a:lnTo>
                        <a:pt x="2" y="5"/>
                      </a:lnTo>
                      <a:lnTo>
                        <a:pt x="0" y="0"/>
                      </a:lnTo>
                      <a:close/>
                    </a:path>
                  </a:pathLst>
                </a:custGeom>
                <a:solidFill>
                  <a:srgbClr val="669900">
                    <a:alpha val="25000"/>
                  </a:srgbClr>
                </a:solidFill>
                <a:ln w="9525">
                  <a:noFill/>
                  <a:round/>
                  <a:headEnd/>
                  <a:tailEnd/>
                </a:ln>
              </p:spPr>
              <p:txBody>
                <a:bodyPr/>
                <a:lstStyle/>
                <a:p>
                  <a:endParaRPr lang="es-SV"/>
                </a:p>
              </p:txBody>
            </p:sp>
            <p:sp>
              <p:nvSpPr>
                <p:cNvPr id="150887" name="Freeform 3431"/>
                <p:cNvSpPr>
                  <a:spLocks/>
                </p:cNvSpPr>
                <p:nvPr/>
              </p:nvSpPr>
              <p:spPr bwMode="auto">
                <a:xfrm>
                  <a:off x="3509" y="2288"/>
                  <a:ext cx="3" cy="223"/>
                </a:xfrm>
                <a:custGeom>
                  <a:avLst/>
                  <a:gdLst/>
                  <a:ahLst/>
                  <a:cxnLst>
                    <a:cxn ang="0">
                      <a:pos x="0" y="0"/>
                    </a:cxn>
                    <a:cxn ang="0">
                      <a:pos x="0" y="223"/>
                    </a:cxn>
                    <a:cxn ang="0">
                      <a:pos x="3" y="221"/>
                    </a:cxn>
                    <a:cxn ang="0">
                      <a:pos x="3" y="0"/>
                    </a:cxn>
                    <a:cxn ang="0">
                      <a:pos x="0" y="0"/>
                    </a:cxn>
                  </a:cxnLst>
                  <a:rect l="0" t="0" r="r" b="b"/>
                  <a:pathLst>
                    <a:path w="3" h="223">
                      <a:moveTo>
                        <a:pt x="0" y="0"/>
                      </a:moveTo>
                      <a:lnTo>
                        <a:pt x="0" y="223"/>
                      </a:lnTo>
                      <a:lnTo>
                        <a:pt x="3" y="221"/>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888" name="Freeform 3432"/>
                <p:cNvSpPr>
                  <a:spLocks/>
                </p:cNvSpPr>
                <p:nvPr/>
              </p:nvSpPr>
              <p:spPr bwMode="auto">
                <a:xfrm>
                  <a:off x="3512" y="2198"/>
                  <a:ext cx="2" cy="311"/>
                </a:xfrm>
                <a:custGeom>
                  <a:avLst/>
                  <a:gdLst/>
                  <a:ahLst/>
                  <a:cxnLst>
                    <a:cxn ang="0">
                      <a:pos x="0" y="0"/>
                    </a:cxn>
                    <a:cxn ang="0">
                      <a:pos x="0" y="311"/>
                    </a:cxn>
                    <a:cxn ang="0">
                      <a:pos x="2" y="308"/>
                    </a:cxn>
                    <a:cxn ang="0">
                      <a:pos x="2" y="0"/>
                    </a:cxn>
                    <a:cxn ang="0">
                      <a:pos x="0" y="0"/>
                    </a:cxn>
                  </a:cxnLst>
                  <a:rect l="0" t="0" r="r" b="b"/>
                  <a:pathLst>
                    <a:path w="2" h="311">
                      <a:moveTo>
                        <a:pt x="0" y="0"/>
                      </a:moveTo>
                      <a:lnTo>
                        <a:pt x="0" y="311"/>
                      </a:lnTo>
                      <a:lnTo>
                        <a:pt x="2" y="308"/>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89" name="Freeform 3433"/>
                <p:cNvSpPr>
                  <a:spLocks/>
                </p:cNvSpPr>
                <p:nvPr/>
              </p:nvSpPr>
              <p:spPr bwMode="auto">
                <a:xfrm>
                  <a:off x="3514" y="2198"/>
                  <a:ext cx="2" cy="308"/>
                </a:xfrm>
                <a:custGeom>
                  <a:avLst/>
                  <a:gdLst/>
                  <a:ahLst/>
                  <a:cxnLst>
                    <a:cxn ang="0">
                      <a:pos x="0" y="0"/>
                    </a:cxn>
                    <a:cxn ang="0">
                      <a:pos x="0" y="308"/>
                    </a:cxn>
                    <a:cxn ang="0">
                      <a:pos x="2" y="306"/>
                    </a:cxn>
                    <a:cxn ang="0">
                      <a:pos x="2" y="0"/>
                    </a:cxn>
                    <a:cxn ang="0">
                      <a:pos x="0" y="0"/>
                    </a:cxn>
                  </a:cxnLst>
                  <a:rect l="0" t="0" r="r" b="b"/>
                  <a:pathLst>
                    <a:path w="2" h="308">
                      <a:moveTo>
                        <a:pt x="0" y="0"/>
                      </a:moveTo>
                      <a:lnTo>
                        <a:pt x="0" y="308"/>
                      </a:lnTo>
                      <a:lnTo>
                        <a:pt x="2" y="306"/>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90" name="Freeform 3434"/>
                <p:cNvSpPr>
                  <a:spLocks/>
                </p:cNvSpPr>
                <p:nvPr/>
              </p:nvSpPr>
              <p:spPr bwMode="auto">
                <a:xfrm>
                  <a:off x="3516" y="2195"/>
                  <a:ext cx="3" cy="309"/>
                </a:xfrm>
                <a:custGeom>
                  <a:avLst/>
                  <a:gdLst/>
                  <a:ahLst/>
                  <a:cxnLst>
                    <a:cxn ang="0">
                      <a:pos x="0" y="0"/>
                    </a:cxn>
                    <a:cxn ang="0">
                      <a:pos x="0" y="309"/>
                    </a:cxn>
                    <a:cxn ang="0">
                      <a:pos x="3" y="306"/>
                    </a:cxn>
                    <a:cxn ang="0">
                      <a:pos x="3" y="0"/>
                    </a:cxn>
                    <a:cxn ang="0">
                      <a:pos x="0" y="0"/>
                    </a:cxn>
                  </a:cxnLst>
                  <a:rect l="0" t="0" r="r" b="b"/>
                  <a:pathLst>
                    <a:path w="3" h="309">
                      <a:moveTo>
                        <a:pt x="0" y="0"/>
                      </a:moveTo>
                      <a:lnTo>
                        <a:pt x="0" y="309"/>
                      </a:lnTo>
                      <a:lnTo>
                        <a:pt x="3" y="306"/>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891" name="Freeform 3435"/>
                <p:cNvSpPr>
                  <a:spLocks/>
                </p:cNvSpPr>
                <p:nvPr/>
              </p:nvSpPr>
              <p:spPr bwMode="auto">
                <a:xfrm>
                  <a:off x="3519" y="2195"/>
                  <a:ext cx="2" cy="292"/>
                </a:xfrm>
                <a:custGeom>
                  <a:avLst/>
                  <a:gdLst/>
                  <a:ahLst/>
                  <a:cxnLst>
                    <a:cxn ang="0">
                      <a:pos x="0" y="0"/>
                    </a:cxn>
                    <a:cxn ang="0">
                      <a:pos x="0" y="292"/>
                    </a:cxn>
                    <a:cxn ang="0">
                      <a:pos x="2" y="289"/>
                    </a:cxn>
                    <a:cxn ang="0">
                      <a:pos x="2" y="0"/>
                    </a:cxn>
                    <a:cxn ang="0">
                      <a:pos x="0" y="0"/>
                    </a:cxn>
                  </a:cxnLst>
                  <a:rect l="0" t="0" r="r" b="b"/>
                  <a:pathLst>
                    <a:path w="2" h="292">
                      <a:moveTo>
                        <a:pt x="0" y="0"/>
                      </a:moveTo>
                      <a:lnTo>
                        <a:pt x="0" y="292"/>
                      </a:lnTo>
                      <a:lnTo>
                        <a:pt x="2" y="289"/>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92" name="Freeform 3436"/>
                <p:cNvSpPr>
                  <a:spLocks/>
                </p:cNvSpPr>
                <p:nvPr/>
              </p:nvSpPr>
              <p:spPr bwMode="auto">
                <a:xfrm>
                  <a:off x="3521" y="2193"/>
                  <a:ext cx="3" cy="291"/>
                </a:xfrm>
                <a:custGeom>
                  <a:avLst/>
                  <a:gdLst/>
                  <a:ahLst/>
                  <a:cxnLst>
                    <a:cxn ang="0">
                      <a:pos x="0" y="2"/>
                    </a:cxn>
                    <a:cxn ang="0">
                      <a:pos x="0" y="291"/>
                    </a:cxn>
                    <a:cxn ang="0">
                      <a:pos x="3" y="291"/>
                    </a:cxn>
                    <a:cxn ang="0">
                      <a:pos x="3" y="0"/>
                    </a:cxn>
                    <a:cxn ang="0">
                      <a:pos x="0" y="2"/>
                    </a:cxn>
                  </a:cxnLst>
                  <a:rect l="0" t="0" r="r" b="b"/>
                  <a:pathLst>
                    <a:path w="3" h="291">
                      <a:moveTo>
                        <a:pt x="0" y="2"/>
                      </a:moveTo>
                      <a:lnTo>
                        <a:pt x="0" y="291"/>
                      </a:lnTo>
                      <a:lnTo>
                        <a:pt x="3" y="291"/>
                      </a:lnTo>
                      <a:lnTo>
                        <a:pt x="3" y="0"/>
                      </a:lnTo>
                      <a:lnTo>
                        <a:pt x="0" y="2"/>
                      </a:lnTo>
                      <a:close/>
                    </a:path>
                  </a:pathLst>
                </a:custGeom>
                <a:solidFill>
                  <a:srgbClr val="669900">
                    <a:alpha val="25000"/>
                  </a:srgbClr>
                </a:solidFill>
                <a:ln w="9525">
                  <a:noFill/>
                  <a:round/>
                  <a:headEnd/>
                  <a:tailEnd/>
                </a:ln>
              </p:spPr>
              <p:txBody>
                <a:bodyPr/>
                <a:lstStyle/>
                <a:p>
                  <a:endParaRPr lang="es-SV"/>
                </a:p>
              </p:txBody>
            </p:sp>
            <p:sp>
              <p:nvSpPr>
                <p:cNvPr id="150893" name="Freeform 3437"/>
                <p:cNvSpPr>
                  <a:spLocks/>
                </p:cNvSpPr>
                <p:nvPr/>
              </p:nvSpPr>
              <p:spPr bwMode="auto">
                <a:xfrm>
                  <a:off x="3524" y="2193"/>
                  <a:ext cx="2" cy="291"/>
                </a:xfrm>
                <a:custGeom>
                  <a:avLst/>
                  <a:gdLst/>
                  <a:ahLst/>
                  <a:cxnLst>
                    <a:cxn ang="0">
                      <a:pos x="0" y="0"/>
                    </a:cxn>
                    <a:cxn ang="0">
                      <a:pos x="0" y="291"/>
                    </a:cxn>
                    <a:cxn ang="0">
                      <a:pos x="2" y="289"/>
                    </a:cxn>
                    <a:cxn ang="0">
                      <a:pos x="2" y="0"/>
                    </a:cxn>
                    <a:cxn ang="0">
                      <a:pos x="0" y="0"/>
                    </a:cxn>
                  </a:cxnLst>
                  <a:rect l="0" t="0" r="r" b="b"/>
                  <a:pathLst>
                    <a:path w="2" h="291">
                      <a:moveTo>
                        <a:pt x="0" y="0"/>
                      </a:moveTo>
                      <a:lnTo>
                        <a:pt x="0" y="291"/>
                      </a:lnTo>
                      <a:lnTo>
                        <a:pt x="2" y="289"/>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94" name="Freeform 3438"/>
                <p:cNvSpPr>
                  <a:spLocks/>
                </p:cNvSpPr>
                <p:nvPr/>
              </p:nvSpPr>
              <p:spPr bwMode="auto">
                <a:xfrm>
                  <a:off x="3526" y="2191"/>
                  <a:ext cx="3" cy="291"/>
                </a:xfrm>
                <a:custGeom>
                  <a:avLst/>
                  <a:gdLst/>
                  <a:ahLst/>
                  <a:cxnLst>
                    <a:cxn ang="0">
                      <a:pos x="0" y="0"/>
                    </a:cxn>
                    <a:cxn ang="0">
                      <a:pos x="0" y="291"/>
                    </a:cxn>
                    <a:cxn ang="0">
                      <a:pos x="3" y="288"/>
                    </a:cxn>
                    <a:cxn ang="0">
                      <a:pos x="3" y="0"/>
                    </a:cxn>
                    <a:cxn ang="0">
                      <a:pos x="0" y="0"/>
                    </a:cxn>
                  </a:cxnLst>
                  <a:rect l="0" t="0" r="r" b="b"/>
                  <a:pathLst>
                    <a:path w="3" h="291">
                      <a:moveTo>
                        <a:pt x="0" y="0"/>
                      </a:moveTo>
                      <a:lnTo>
                        <a:pt x="0" y="291"/>
                      </a:lnTo>
                      <a:lnTo>
                        <a:pt x="3" y="288"/>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895" name="Freeform 3439"/>
                <p:cNvSpPr>
                  <a:spLocks/>
                </p:cNvSpPr>
                <p:nvPr/>
              </p:nvSpPr>
              <p:spPr bwMode="auto">
                <a:xfrm>
                  <a:off x="3531" y="2188"/>
                  <a:ext cx="3" cy="291"/>
                </a:xfrm>
                <a:custGeom>
                  <a:avLst/>
                  <a:gdLst/>
                  <a:ahLst/>
                  <a:cxnLst>
                    <a:cxn ang="0">
                      <a:pos x="0" y="0"/>
                    </a:cxn>
                    <a:cxn ang="0">
                      <a:pos x="0" y="291"/>
                    </a:cxn>
                    <a:cxn ang="0">
                      <a:pos x="3" y="289"/>
                    </a:cxn>
                    <a:cxn ang="0">
                      <a:pos x="3" y="0"/>
                    </a:cxn>
                    <a:cxn ang="0">
                      <a:pos x="0" y="0"/>
                    </a:cxn>
                  </a:cxnLst>
                  <a:rect l="0" t="0" r="r" b="b"/>
                  <a:pathLst>
                    <a:path w="3" h="291">
                      <a:moveTo>
                        <a:pt x="0" y="0"/>
                      </a:moveTo>
                      <a:lnTo>
                        <a:pt x="0" y="291"/>
                      </a:lnTo>
                      <a:lnTo>
                        <a:pt x="3" y="289"/>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896" name="Freeform 3440"/>
                <p:cNvSpPr>
                  <a:spLocks/>
                </p:cNvSpPr>
                <p:nvPr/>
              </p:nvSpPr>
              <p:spPr bwMode="auto">
                <a:xfrm>
                  <a:off x="3534" y="2188"/>
                  <a:ext cx="2" cy="289"/>
                </a:xfrm>
                <a:custGeom>
                  <a:avLst/>
                  <a:gdLst/>
                  <a:ahLst/>
                  <a:cxnLst>
                    <a:cxn ang="0">
                      <a:pos x="0" y="0"/>
                    </a:cxn>
                    <a:cxn ang="0">
                      <a:pos x="0" y="289"/>
                    </a:cxn>
                    <a:cxn ang="0">
                      <a:pos x="2" y="272"/>
                    </a:cxn>
                    <a:cxn ang="0">
                      <a:pos x="2" y="0"/>
                    </a:cxn>
                    <a:cxn ang="0">
                      <a:pos x="0" y="0"/>
                    </a:cxn>
                  </a:cxnLst>
                  <a:rect l="0" t="0" r="r" b="b"/>
                  <a:pathLst>
                    <a:path w="2" h="289">
                      <a:moveTo>
                        <a:pt x="0" y="0"/>
                      </a:moveTo>
                      <a:lnTo>
                        <a:pt x="0" y="289"/>
                      </a:lnTo>
                      <a:lnTo>
                        <a:pt x="2" y="272"/>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97" name="Freeform 3441"/>
                <p:cNvSpPr>
                  <a:spLocks/>
                </p:cNvSpPr>
                <p:nvPr/>
              </p:nvSpPr>
              <p:spPr bwMode="auto">
                <a:xfrm>
                  <a:off x="3536" y="2188"/>
                  <a:ext cx="2" cy="272"/>
                </a:xfrm>
                <a:custGeom>
                  <a:avLst/>
                  <a:gdLst/>
                  <a:ahLst/>
                  <a:cxnLst>
                    <a:cxn ang="0">
                      <a:pos x="0" y="0"/>
                    </a:cxn>
                    <a:cxn ang="0">
                      <a:pos x="0" y="272"/>
                    </a:cxn>
                    <a:cxn ang="0">
                      <a:pos x="2" y="269"/>
                    </a:cxn>
                    <a:cxn ang="0">
                      <a:pos x="2" y="0"/>
                    </a:cxn>
                    <a:cxn ang="0">
                      <a:pos x="0" y="0"/>
                    </a:cxn>
                  </a:cxnLst>
                  <a:rect l="0" t="0" r="r" b="b"/>
                  <a:pathLst>
                    <a:path w="2" h="272">
                      <a:moveTo>
                        <a:pt x="0" y="0"/>
                      </a:moveTo>
                      <a:lnTo>
                        <a:pt x="0" y="272"/>
                      </a:lnTo>
                      <a:lnTo>
                        <a:pt x="2" y="269"/>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98" name="Freeform 3442"/>
                <p:cNvSpPr>
                  <a:spLocks/>
                </p:cNvSpPr>
                <p:nvPr/>
              </p:nvSpPr>
              <p:spPr bwMode="auto">
                <a:xfrm>
                  <a:off x="3541" y="2191"/>
                  <a:ext cx="2" cy="266"/>
                </a:xfrm>
                <a:custGeom>
                  <a:avLst/>
                  <a:gdLst/>
                  <a:ahLst/>
                  <a:cxnLst>
                    <a:cxn ang="0">
                      <a:pos x="0" y="0"/>
                    </a:cxn>
                    <a:cxn ang="0">
                      <a:pos x="0" y="266"/>
                    </a:cxn>
                    <a:cxn ang="0">
                      <a:pos x="2" y="264"/>
                    </a:cxn>
                    <a:cxn ang="0">
                      <a:pos x="2" y="0"/>
                    </a:cxn>
                    <a:cxn ang="0">
                      <a:pos x="0" y="0"/>
                    </a:cxn>
                  </a:cxnLst>
                  <a:rect l="0" t="0" r="r" b="b"/>
                  <a:pathLst>
                    <a:path w="2" h="266">
                      <a:moveTo>
                        <a:pt x="0" y="0"/>
                      </a:moveTo>
                      <a:lnTo>
                        <a:pt x="0" y="266"/>
                      </a:lnTo>
                      <a:lnTo>
                        <a:pt x="2" y="264"/>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899" name="Freeform 3443"/>
                <p:cNvSpPr>
                  <a:spLocks/>
                </p:cNvSpPr>
                <p:nvPr/>
              </p:nvSpPr>
              <p:spPr bwMode="auto">
                <a:xfrm>
                  <a:off x="3543" y="2191"/>
                  <a:ext cx="3" cy="264"/>
                </a:xfrm>
                <a:custGeom>
                  <a:avLst/>
                  <a:gdLst/>
                  <a:ahLst/>
                  <a:cxnLst>
                    <a:cxn ang="0">
                      <a:pos x="0" y="0"/>
                    </a:cxn>
                    <a:cxn ang="0">
                      <a:pos x="0" y="264"/>
                    </a:cxn>
                    <a:cxn ang="0">
                      <a:pos x="3" y="259"/>
                    </a:cxn>
                    <a:cxn ang="0">
                      <a:pos x="3" y="0"/>
                    </a:cxn>
                    <a:cxn ang="0">
                      <a:pos x="0" y="0"/>
                    </a:cxn>
                  </a:cxnLst>
                  <a:rect l="0" t="0" r="r" b="b"/>
                  <a:pathLst>
                    <a:path w="3" h="264">
                      <a:moveTo>
                        <a:pt x="0" y="0"/>
                      </a:moveTo>
                      <a:lnTo>
                        <a:pt x="0" y="264"/>
                      </a:lnTo>
                      <a:lnTo>
                        <a:pt x="3" y="259"/>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900" name="Freeform 3444"/>
                <p:cNvSpPr>
                  <a:spLocks/>
                </p:cNvSpPr>
                <p:nvPr/>
              </p:nvSpPr>
              <p:spPr bwMode="auto">
                <a:xfrm>
                  <a:off x="3546" y="2191"/>
                  <a:ext cx="2" cy="259"/>
                </a:xfrm>
                <a:custGeom>
                  <a:avLst/>
                  <a:gdLst/>
                  <a:ahLst/>
                  <a:cxnLst>
                    <a:cxn ang="0">
                      <a:pos x="0" y="0"/>
                    </a:cxn>
                    <a:cxn ang="0">
                      <a:pos x="0" y="259"/>
                    </a:cxn>
                    <a:cxn ang="0">
                      <a:pos x="2" y="257"/>
                    </a:cxn>
                    <a:cxn ang="0">
                      <a:pos x="2" y="0"/>
                    </a:cxn>
                    <a:cxn ang="0">
                      <a:pos x="0" y="0"/>
                    </a:cxn>
                  </a:cxnLst>
                  <a:rect l="0" t="0" r="r" b="b"/>
                  <a:pathLst>
                    <a:path w="2" h="259">
                      <a:moveTo>
                        <a:pt x="0" y="0"/>
                      </a:moveTo>
                      <a:lnTo>
                        <a:pt x="0" y="259"/>
                      </a:lnTo>
                      <a:lnTo>
                        <a:pt x="2" y="25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901" name="Rectangle 3445"/>
                <p:cNvSpPr>
                  <a:spLocks noChangeArrowheads="1"/>
                </p:cNvSpPr>
                <p:nvPr/>
              </p:nvSpPr>
              <p:spPr bwMode="auto">
                <a:xfrm>
                  <a:off x="3551" y="2195"/>
                  <a:ext cx="2" cy="253"/>
                </a:xfrm>
                <a:prstGeom prst="rect">
                  <a:avLst/>
                </a:prstGeom>
                <a:solidFill>
                  <a:srgbClr val="669900">
                    <a:alpha val="25000"/>
                  </a:srgbClr>
                </a:solidFill>
                <a:ln w="9525">
                  <a:noFill/>
                  <a:miter lim="800000"/>
                  <a:headEnd/>
                  <a:tailEnd/>
                </a:ln>
              </p:spPr>
              <p:txBody>
                <a:bodyPr/>
                <a:lstStyle/>
                <a:p>
                  <a:endParaRPr lang="es-SV"/>
                </a:p>
              </p:txBody>
            </p:sp>
            <p:sp>
              <p:nvSpPr>
                <p:cNvPr id="150902" name="Freeform 3446"/>
                <p:cNvSpPr>
                  <a:spLocks/>
                </p:cNvSpPr>
                <p:nvPr/>
              </p:nvSpPr>
              <p:spPr bwMode="auto">
                <a:xfrm>
                  <a:off x="3558" y="2188"/>
                  <a:ext cx="2" cy="260"/>
                </a:xfrm>
                <a:custGeom>
                  <a:avLst/>
                  <a:gdLst/>
                  <a:ahLst/>
                  <a:cxnLst>
                    <a:cxn ang="0">
                      <a:pos x="0" y="0"/>
                    </a:cxn>
                    <a:cxn ang="0">
                      <a:pos x="0" y="260"/>
                    </a:cxn>
                    <a:cxn ang="0">
                      <a:pos x="2" y="257"/>
                    </a:cxn>
                    <a:cxn ang="0">
                      <a:pos x="2" y="0"/>
                    </a:cxn>
                    <a:cxn ang="0">
                      <a:pos x="0" y="0"/>
                    </a:cxn>
                  </a:cxnLst>
                  <a:rect l="0" t="0" r="r" b="b"/>
                  <a:pathLst>
                    <a:path w="2" h="260">
                      <a:moveTo>
                        <a:pt x="0" y="0"/>
                      </a:moveTo>
                      <a:lnTo>
                        <a:pt x="0" y="260"/>
                      </a:lnTo>
                      <a:lnTo>
                        <a:pt x="2" y="25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903" name="Rectangle 3447"/>
                <p:cNvSpPr>
                  <a:spLocks noChangeArrowheads="1"/>
                </p:cNvSpPr>
                <p:nvPr/>
              </p:nvSpPr>
              <p:spPr bwMode="auto">
                <a:xfrm>
                  <a:off x="3560" y="2188"/>
                  <a:ext cx="3" cy="257"/>
                </a:xfrm>
                <a:prstGeom prst="rect">
                  <a:avLst/>
                </a:prstGeom>
                <a:solidFill>
                  <a:srgbClr val="669900">
                    <a:alpha val="25000"/>
                  </a:srgbClr>
                </a:solidFill>
                <a:ln w="9525">
                  <a:noFill/>
                  <a:miter lim="800000"/>
                  <a:headEnd/>
                  <a:tailEnd/>
                </a:ln>
              </p:spPr>
              <p:txBody>
                <a:bodyPr/>
                <a:lstStyle/>
                <a:p>
                  <a:endParaRPr lang="es-SV"/>
                </a:p>
              </p:txBody>
            </p:sp>
            <p:sp>
              <p:nvSpPr>
                <p:cNvPr id="150904" name="Rectangle 3448"/>
                <p:cNvSpPr>
                  <a:spLocks noChangeArrowheads="1"/>
                </p:cNvSpPr>
                <p:nvPr/>
              </p:nvSpPr>
              <p:spPr bwMode="auto">
                <a:xfrm>
                  <a:off x="3570" y="2183"/>
                  <a:ext cx="3" cy="262"/>
                </a:xfrm>
                <a:prstGeom prst="rect">
                  <a:avLst/>
                </a:prstGeom>
                <a:solidFill>
                  <a:srgbClr val="669900">
                    <a:alpha val="25000"/>
                  </a:srgbClr>
                </a:solidFill>
                <a:ln w="9525">
                  <a:noFill/>
                  <a:miter lim="800000"/>
                  <a:headEnd/>
                  <a:tailEnd/>
                </a:ln>
              </p:spPr>
              <p:txBody>
                <a:bodyPr/>
                <a:lstStyle/>
                <a:p>
                  <a:endParaRPr lang="es-SV"/>
                </a:p>
              </p:txBody>
            </p:sp>
            <p:sp>
              <p:nvSpPr>
                <p:cNvPr id="150905" name="Freeform 3449"/>
                <p:cNvSpPr>
                  <a:spLocks/>
                </p:cNvSpPr>
                <p:nvPr/>
              </p:nvSpPr>
              <p:spPr bwMode="auto">
                <a:xfrm>
                  <a:off x="3573" y="2183"/>
                  <a:ext cx="2" cy="262"/>
                </a:xfrm>
                <a:custGeom>
                  <a:avLst/>
                  <a:gdLst/>
                  <a:ahLst/>
                  <a:cxnLst>
                    <a:cxn ang="0">
                      <a:pos x="0" y="0"/>
                    </a:cxn>
                    <a:cxn ang="0">
                      <a:pos x="0" y="262"/>
                    </a:cxn>
                    <a:cxn ang="0">
                      <a:pos x="2" y="255"/>
                    </a:cxn>
                    <a:cxn ang="0">
                      <a:pos x="2" y="0"/>
                    </a:cxn>
                    <a:cxn ang="0">
                      <a:pos x="0" y="0"/>
                    </a:cxn>
                  </a:cxnLst>
                  <a:rect l="0" t="0" r="r" b="b"/>
                  <a:pathLst>
                    <a:path w="2" h="262">
                      <a:moveTo>
                        <a:pt x="0" y="0"/>
                      </a:moveTo>
                      <a:lnTo>
                        <a:pt x="0" y="262"/>
                      </a:lnTo>
                      <a:lnTo>
                        <a:pt x="2" y="25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906" name="Freeform 3450"/>
                <p:cNvSpPr>
                  <a:spLocks/>
                </p:cNvSpPr>
                <p:nvPr/>
              </p:nvSpPr>
              <p:spPr bwMode="auto">
                <a:xfrm>
                  <a:off x="3575" y="2186"/>
                  <a:ext cx="3" cy="252"/>
                </a:xfrm>
                <a:custGeom>
                  <a:avLst/>
                  <a:gdLst/>
                  <a:ahLst/>
                  <a:cxnLst>
                    <a:cxn ang="0">
                      <a:pos x="0" y="0"/>
                    </a:cxn>
                    <a:cxn ang="0">
                      <a:pos x="0" y="252"/>
                    </a:cxn>
                    <a:cxn ang="0">
                      <a:pos x="3" y="244"/>
                    </a:cxn>
                    <a:cxn ang="0">
                      <a:pos x="3" y="0"/>
                    </a:cxn>
                    <a:cxn ang="0">
                      <a:pos x="0" y="0"/>
                    </a:cxn>
                  </a:cxnLst>
                  <a:rect l="0" t="0" r="r" b="b"/>
                  <a:pathLst>
                    <a:path w="3" h="252">
                      <a:moveTo>
                        <a:pt x="0" y="0"/>
                      </a:moveTo>
                      <a:lnTo>
                        <a:pt x="0" y="252"/>
                      </a:lnTo>
                      <a:lnTo>
                        <a:pt x="3" y="244"/>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907" name="Freeform 3451"/>
                <p:cNvSpPr>
                  <a:spLocks/>
                </p:cNvSpPr>
                <p:nvPr/>
              </p:nvSpPr>
              <p:spPr bwMode="auto">
                <a:xfrm>
                  <a:off x="3578" y="2186"/>
                  <a:ext cx="2" cy="244"/>
                </a:xfrm>
                <a:custGeom>
                  <a:avLst/>
                  <a:gdLst/>
                  <a:ahLst/>
                  <a:cxnLst>
                    <a:cxn ang="0">
                      <a:pos x="0" y="0"/>
                    </a:cxn>
                    <a:cxn ang="0">
                      <a:pos x="0" y="244"/>
                    </a:cxn>
                    <a:cxn ang="0">
                      <a:pos x="2" y="237"/>
                    </a:cxn>
                    <a:cxn ang="0">
                      <a:pos x="2" y="0"/>
                    </a:cxn>
                    <a:cxn ang="0">
                      <a:pos x="0" y="0"/>
                    </a:cxn>
                  </a:cxnLst>
                  <a:rect l="0" t="0" r="r" b="b"/>
                  <a:pathLst>
                    <a:path w="2" h="244">
                      <a:moveTo>
                        <a:pt x="0" y="0"/>
                      </a:moveTo>
                      <a:lnTo>
                        <a:pt x="0" y="244"/>
                      </a:lnTo>
                      <a:lnTo>
                        <a:pt x="2" y="237"/>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908" name="Freeform 3452"/>
                <p:cNvSpPr>
                  <a:spLocks/>
                </p:cNvSpPr>
                <p:nvPr/>
              </p:nvSpPr>
              <p:spPr bwMode="auto">
                <a:xfrm>
                  <a:off x="3580" y="2186"/>
                  <a:ext cx="3" cy="232"/>
                </a:xfrm>
                <a:custGeom>
                  <a:avLst/>
                  <a:gdLst/>
                  <a:ahLst/>
                  <a:cxnLst>
                    <a:cxn ang="0">
                      <a:pos x="0" y="0"/>
                    </a:cxn>
                    <a:cxn ang="0">
                      <a:pos x="0" y="232"/>
                    </a:cxn>
                    <a:cxn ang="0">
                      <a:pos x="3" y="222"/>
                    </a:cxn>
                    <a:cxn ang="0">
                      <a:pos x="3" y="0"/>
                    </a:cxn>
                    <a:cxn ang="0">
                      <a:pos x="0" y="0"/>
                    </a:cxn>
                  </a:cxnLst>
                  <a:rect l="0" t="0" r="r" b="b"/>
                  <a:pathLst>
                    <a:path w="3" h="232">
                      <a:moveTo>
                        <a:pt x="0" y="0"/>
                      </a:moveTo>
                      <a:lnTo>
                        <a:pt x="0" y="232"/>
                      </a:lnTo>
                      <a:lnTo>
                        <a:pt x="3" y="222"/>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909" name="Freeform 3453"/>
                <p:cNvSpPr>
                  <a:spLocks/>
                </p:cNvSpPr>
                <p:nvPr/>
              </p:nvSpPr>
              <p:spPr bwMode="auto">
                <a:xfrm>
                  <a:off x="3583" y="2186"/>
                  <a:ext cx="2" cy="222"/>
                </a:xfrm>
                <a:custGeom>
                  <a:avLst/>
                  <a:gdLst/>
                  <a:ahLst/>
                  <a:cxnLst>
                    <a:cxn ang="0">
                      <a:pos x="0" y="0"/>
                    </a:cxn>
                    <a:cxn ang="0">
                      <a:pos x="0" y="222"/>
                    </a:cxn>
                    <a:cxn ang="0">
                      <a:pos x="2" y="218"/>
                    </a:cxn>
                    <a:cxn ang="0">
                      <a:pos x="2" y="0"/>
                    </a:cxn>
                    <a:cxn ang="0">
                      <a:pos x="0" y="0"/>
                    </a:cxn>
                  </a:cxnLst>
                  <a:rect l="0" t="0" r="r" b="b"/>
                  <a:pathLst>
                    <a:path w="2" h="222">
                      <a:moveTo>
                        <a:pt x="0" y="0"/>
                      </a:moveTo>
                      <a:lnTo>
                        <a:pt x="0" y="222"/>
                      </a:lnTo>
                      <a:lnTo>
                        <a:pt x="2" y="218"/>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910" name="Freeform 3454"/>
                <p:cNvSpPr>
                  <a:spLocks/>
                </p:cNvSpPr>
                <p:nvPr/>
              </p:nvSpPr>
              <p:spPr bwMode="auto">
                <a:xfrm>
                  <a:off x="3585" y="2183"/>
                  <a:ext cx="2" cy="221"/>
                </a:xfrm>
                <a:custGeom>
                  <a:avLst/>
                  <a:gdLst/>
                  <a:ahLst/>
                  <a:cxnLst>
                    <a:cxn ang="0">
                      <a:pos x="0" y="3"/>
                    </a:cxn>
                    <a:cxn ang="0">
                      <a:pos x="0" y="221"/>
                    </a:cxn>
                    <a:cxn ang="0">
                      <a:pos x="2" y="218"/>
                    </a:cxn>
                    <a:cxn ang="0">
                      <a:pos x="2" y="0"/>
                    </a:cxn>
                    <a:cxn ang="0">
                      <a:pos x="0" y="3"/>
                    </a:cxn>
                  </a:cxnLst>
                  <a:rect l="0" t="0" r="r" b="b"/>
                  <a:pathLst>
                    <a:path w="2" h="221">
                      <a:moveTo>
                        <a:pt x="0" y="3"/>
                      </a:moveTo>
                      <a:lnTo>
                        <a:pt x="0" y="221"/>
                      </a:lnTo>
                      <a:lnTo>
                        <a:pt x="2" y="218"/>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911" name="Rectangle 3455"/>
                <p:cNvSpPr>
                  <a:spLocks noChangeArrowheads="1"/>
                </p:cNvSpPr>
                <p:nvPr/>
              </p:nvSpPr>
              <p:spPr bwMode="auto">
                <a:xfrm>
                  <a:off x="3587" y="2183"/>
                  <a:ext cx="3" cy="218"/>
                </a:xfrm>
                <a:prstGeom prst="rect">
                  <a:avLst/>
                </a:prstGeom>
                <a:solidFill>
                  <a:srgbClr val="669900">
                    <a:alpha val="25000"/>
                  </a:srgbClr>
                </a:solidFill>
                <a:ln w="9525">
                  <a:noFill/>
                  <a:miter lim="800000"/>
                  <a:headEnd/>
                  <a:tailEnd/>
                </a:ln>
              </p:spPr>
              <p:txBody>
                <a:bodyPr/>
                <a:lstStyle/>
                <a:p>
                  <a:endParaRPr lang="es-SV"/>
                </a:p>
              </p:txBody>
            </p:sp>
            <p:sp>
              <p:nvSpPr>
                <p:cNvPr id="150912" name="Rectangle 3456"/>
                <p:cNvSpPr>
                  <a:spLocks noChangeArrowheads="1"/>
                </p:cNvSpPr>
                <p:nvPr/>
              </p:nvSpPr>
              <p:spPr bwMode="auto">
                <a:xfrm>
                  <a:off x="3597" y="2183"/>
                  <a:ext cx="3" cy="218"/>
                </a:xfrm>
                <a:prstGeom prst="rect">
                  <a:avLst/>
                </a:prstGeom>
                <a:solidFill>
                  <a:srgbClr val="669900">
                    <a:alpha val="25000"/>
                  </a:srgbClr>
                </a:solidFill>
                <a:ln w="9525">
                  <a:noFill/>
                  <a:miter lim="800000"/>
                  <a:headEnd/>
                  <a:tailEnd/>
                </a:ln>
              </p:spPr>
              <p:txBody>
                <a:bodyPr/>
                <a:lstStyle/>
                <a:p>
                  <a:endParaRPr lang="es-SV"/>
                </a:p>
              </p:txBody>
            </p:sp>
            <p:sp>
              <p:nvSpPr>
                <p:cNvPr id="150913" name="Freeform 3457"/>
                <p:cNvSpPr>
                  <a:spLocks/>
                </p:cNvSpPr>
                <p:nvPr/>
              </p:nvSpPr>
              <p:spPr bwMode="auto">
                <a:xfrm>
                  <a:off x="3600" y="2188"/>
                  <a:ext cx="2" cy="220"/>
                </a:xfrm>
                <a:custGeom>
                  <a:avLst/>
                  <a:gdLst/>
                  <a:ahLst/>
                  <a:cxnLst>
                    <a:cxn ang="0">
                      <a:pos x="0" y="0"/>
                    </a:cxn>
                    <a:cxn ang="0">
                      <a:pos x="0" y="213"/>
                    </a:cxn>
                    <a:cxn ang="0">
                      <a:pos x="2" y="220"/>
                    </a:cxn>
                    <a:cxn ang="0">
                      <a:pos x="2" y="3"/>
                    </a:cxn>
                    <a:cxn ang="0">
                      <a:pos x="0" y="0"/>
                    </a:cxn>
                  </a:cxnLst>
                  <a:rect l="0" t="0" r="r" b="b"/>
                  <a:pathLst>
                    <a:path w="2" h="220">
                      <a:moveTo>
                        <a:pt x="0" y="0"/>
                      </a:moveTo>
                      <a:lnTo>
                        <a:pt x="0" y="213"/>
                      </a:lnTo>
                      <a:lnTo>
                        <a:pt x="2" y="220"/>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914" name="Freeform 3458"/>
                <p:cNvSpPr>
                  <a:spLocks/>
                </p:cNvSpPr>
                <p:nvPr/>
              </p:nvSpPr>
              <p:spPr bwMode="auto">
                <a:xfrm>
                  <a:off x="3602" y="2191"/>
                  <a:ext cx="3" cy="220"/>
                </a:xfrm>
                <a:custGeom>
                  <a:avLst/>
                  <a:gdLst/>
                  <a:ahLst/>
                  <a:cxnLst>
                    <a:cxn ang="0">
                      <a:pos x="0" y="0"/>
                    </a:cxn>
                    <a:cxn ang="0">
                      <a:pos x="0" y="217"/>
                    </a:cxn>
                    <a:cxn ang="0">
                      <a:pos x="3" y="220"/>
                    </a:cxn>
                    <a:cxn ang="0">
                      <a:pos x="3" y="0"/>
                    </a:cxn>
                    <a:cxn ang="0">
                      <a:pos x="0" y="0"/>
                    </a:cxn>
                  </a:cxnLst>
                  <a:rect l="0" t="0" r="r" b="b"/>
                  <a:pathLst>
                    <a:path w="3" h="220">
                      <a:moveTo>
                        <a:pt x="0" y="0"/>
                      </a:moveTo>
                      <a:lnTo>
                        <a:pt x="0" y="217"/>
                      </a:lnTo>
                      <a:lnTo>
                        <a:pt x="3" y="220"/>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915" name="Freeform 3459"/>
                <p:cNvSpPr>
                  <a:spLocks/>
                </p:cNvSpPr>
                <p:nvPr/>
              </p:nvSpPr>
              <p:spPr bwMode="auto">
                <a:xfrm>
                  <a:off x="3605" y="2191"/>
                  <a:ext cx="2" cy="222"/>
                </a:xfrm>
                <a:custGeom>
                  <a:avLst/>
                  <a:gdLst/>
                  <a:ahLst/>
                  <a:cxnLst>
                    <a:cxn ang="0">
                      <a:pos x="0" y="0"/>
                    </a:cxn>
                    <a:cxn ang="0">
                      <a:pos x="0" y="220"/>
                    </a:cxn>
                    <a:cxn ang="0">
                      <a:pos x="2" y="222"/>
                    </a:cxn>
                    <a:cxn ang="0">
                      <a:pos x="2" y="2"/>
                    </a:cxn>
                    <a:cxn ang="0">
                      <a:pos x="0" y="0"/>
                    </a:cxn>
                  </a:cxnLst>
                  <a:rect l="0" t="0" r="r" b="b"/>
                  <a:pathLst>
                    <a:path w="2" h="222">
                      <a:moveTo>
                        <a:pt x="0" y="0"/>
                      </a:moveTo>
                      <a:lnTo>
                        <a:pt x="0" y="220"/>
                      </a:lnTo>
                      <a:lnTo>
                        <a:pt x="2" y="222"/>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916" name="Freeform 3460"/>
                <p:cNvSpPr>
                  <a:spLocks/>
                </p:cNvSpPr>
                <p:nvPr/>
              </p:nvSpPr>
              <p:spPr bwMode="auto">
                <a:xfrm>
                  <a:off x="3607" y="2193"/>
                  <a:ext cx="2" cy="223"/>
                </a:xfrm>
                <a:custGeom>
                  <a:avLst/>
                  <a:gdLst/>
                  <a:ahLst/>
                  <a:cxnLst>
                    <a:cxn ang="0">
                      <a:pos x="0" y="0"/>
                    </a:cxn>
                    <a:cxn ang="0">
                      <a:pos x="0" y="220"/>
                    </a:cxn>
                    <a:cxn ang="0">
                      <a:pos x="2" y="223"/>
                    </a:cxn>
                    <a:cxn ang="0">
                      <a:pos x="2" y="0"/>
                    </a:cxn>
                    <a:cxn ang="0">
                      <a:pos x="0" y="0"/>
                    </a:cxn>
                  </a:cxnLst>
                  <a:rect l="0" t="0" r="r" b="b"/>
                  <a:pathLst>
                    <a:path w="2" h="223">
                      <a:moveTo>
                        <a:pt x="0" y="0"/>
                      </a:moveTo>
                      <a:lnTo>
                        <a:pt x="0" y="220"/>
                      </a:lnTo>
                      <a:lnTo>
                        <a:pt x="2" y="223"/>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917" name="Freeform 3461"/>
                <p:cNvSpPr>
                  <a:spLocks/>
                </p:cNvSpPr>
                <p:nvPr/>
              </p:nvSpPr>
              <p:spPr bwMode="auto">
                <a:xfrm>
                  <a:off x="3609" y="2195"/>
                  <a:ext cx="3" cy="226"/>
                </a:xfrm>
                <a:custGeom>
                  <a:avLst/>
                  <a:gdLst/>
                  <a:ahLst/>
                  <a:cxnLst>
                    <a:cxn ang="0">
                      <a:pos x="0" y="0"/>
                    </a:cxn>
                    <a:cxn ang="0">
                      <a:pos x="0" y="221"/>
                    </a:cxn>
                    <a:cxn ang="0">
                      <a:pos x="3" y="226"/>
                    </a:cxn>
                    <a:cxn ang="0">
                      <a:pos x="3" y="0"/>
                    </a:cxn>
                    <a:cxn ang="0">
                      <a:pos x="0" y="0"/>
                    </a:cxn>
                  </a:cxnLst>
                  <a:rect l="0" t="0" r="r" b="b"/>
                  <a:pathLst>
                    <a:path w="3" h="226">
                      <a:moveTo>
                        <a:pt x="0" y="0"/>
                      </a:moveTo>
                      <a:lnTo>
                        <a:pt x="0" y="221"/>
                      </a:lnTo>
                      <a:lnTo>
                        <a:pt x="3" y="226"/>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918" name="Rectangle 3462"/>
                <p:cNvSpPr>
                  <a:spLocks noChangeArrowheads="1"/>
                </p:cNvSpPr>
                <p:nvPr/>
              </p:nvSpPr>
              <p:spPr bwMode="auto">
                <a:xfrm>
                  <a:off x="3614" y="2198"/>
                  <a:ext cx="3" cy="220"/>
                </a:xfrm>
                <a:prstGeom prst="rect">
                  <a:avLst/>
                </a:prstGeom>
                <a:solidFill>
                  <a:srgbClr val="669900">
                    <a:alpha val="25000"/>
                  </a:srgbClr>
                </a:solidFill>
                <a:ln w="9525">
                  <a:noFill/>
                  <a:miter lim="800000"/>
                  <a:headEnd/>
                  <a:tailEnd/>
                </a:ln>
              </p:spPr>
              <p:txBody>
                <a:bodyPr/>
                <a:lstStyle/>
                <a:p>
                  <a:endParaRPr lang="es-SV"/>
                </a:p>
              </p:txBody>
            </p:sp>
            <p:sp>
              <p:nvSpPr>
                <p:cNvPr id="150919" name="Freeform 3463"/>
                <p:cNvSpPr>
                  <a:spLocks/>
                </p:cNvSpPr>
                <p:nvPr/>
              </p:nvSpPr>
              <p:spPr bwMode="auto">
                <a:xfrm>
                  <a:off x="3617" y="2198"/>
                  <a:ext cx="2" cy="218"/>
                </a:xfrm>
                <a:custGeom>
                  <a:avLst/>
                  <a:gdLst/>
                  <a:ahLst/>
                  <a:cxnLst>
                    <a:cxn ang="0">
                      <a:pos x="0" y="0"/>
                    </a:cxn>
                    <a:cxn ang="0">
                      <a:pos x="0" y="218"/>
                    </a:cxn>
                    <a:cxn ang="0">
                      <a:pos x="2" y="215"/>
                    </a:cxn>
                    <a:cxn ang="0">
                      <a:pos x="2" y="0"/>
                    </a:cxn>
                    <a:cxn ang="0">
                      <a:pos x="0" y="0"/>
                    </a:cxn>
                  </a:cxnLst>
                  <a:rect l="0" t="0" r="r" b="b"/>
                  <a:pathLst>
                    <a:path w="2" h="218">
                      <a:moveTo>
                        <a:pt x="0" y="0"/>
                      </a:moveTo>
                      <a:lnTo>
                        <a:pt x="0" y="218"/>
                      </a:lnTo>
                      <a:lnTo>
                        <a:pt x="2" y="215"/>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920" name="Freeform 3464"/>
                <p:cNvSpPr>
                  <a:spLocks/>
                </p:cNvSpPr>
                <p:nvPr/>
              </p:nvSpPr>
              <p:spPr bwMode="auto">
                <a:xfrm>
                  <a:off x="3622" y="2203"/>
                  <a:ext cx="2" cy="193"/>
                </a:xfrm>
                <a:custGeom>
                  <a:avLst/>
                  <a:gdLst/>
                  <a:ahLst/>
                  <a:cxnLst>
                    <a:cxn ang="0">
                      <a:pos x="0" y="0"/>
                    </a:cxn>
                    <a:cxn ang="0">
                      <a:pos x="0" y="193"/>
                    </a:cxn>
                    <a:cxn ang="0">
                      <a:pos x="2" y="191"/>
                    </a:cxn>
                    <a:cxn ang="0">
                      <a:pos x="2" y="0"/>
                    </a:cxn>
                    <a:cxn ang="0">
                      <a:pos x="0" y="0"/>
                    </a:cxn>
                  </a:cxnLst>
                  <a:rect l="0" t="0" r="r" b="b"/>
                  <a:pathLst>
                    <a:path w="2" h="193">
                      <a:moveTo>
                        <a:pt x="0" y="0"/>
                      </a:moveTo>
                      <a:lnTo>
                        <a:pt x="0" y="193"/>
                      </a:lnTo>
                      <a:lnTo>
                        <a:pt x="2" y="191"/>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921" name="Freeform 3465"/>
                <p:cNvSpPr>
                  <a:spLocks/>
                </p:cNvSpPr>
                <p:nvPr/>
              </p:nvSpPr>
              <p:spPr bwMode="auto">
                <a:xfrm>
                  <a:off x="3624" y="2203"/>
                  <a:ext cx="3" cy="188"/>
                </a:xfrm>
                <a:custGeom>
                  <a:avLst/>
                  <a:gdLst/>
                  <a:ahLst/>
                  <a:cxnLst>
                    <a:cxn ang="0">
                      <a:pos x="0" y="0"/>
                    </a:cxn>
                    <a:cxn ang="0">
                      <a:pos x="0" y="188"/>
                    </a:cxn>
                    <a:cxn ang="0">
                      <a:pos x="3" y="186"/>
                    </a:cxn>
                    <a:cxn ang="0">
                      <a:pos x="3" y="0"/>
                    </a:cxn>
                    <a:cxn ang="0">
                      <a:pos x="0" y="0"/>
                    </a:cxn>
                  </a:cxnLst>
                  <a:rect l="0" t="0" r="r" b="b"/>
                  <a:pathLst>
                    <a:path w="3" h="188">
                      <a:moveTo>
                        <a:pt x="0" y="0"/>
                      </a:moveTo>
                      <a:lnTo>
                        <a:pt x="0" y="188"/>
                      </a:lnTo>
                      <a:lnTo>
                        <a:pt x="3" y="186"/>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922" name="Freeform 3466"/>
                <p:cNvSpPr>
                  <a:spLocks/>
                </p:cNvSpPr>
                <p:nvPr/>
              </p:nvSpPr>
              <p:spPr bwMode="auto">
                <a:xfrm>
                  <a:off x="3627" y="2203"/>
                  <a:ext cx="2" cy="183"/>
                </a:xfrm>
                <a:custGeom>
                  <a:avLst/>
                  <a:gdLst/>
                  <a:ahLst/>
                  <a:cxnLst>
                    <a:cxn ang="0">
                      <a:pos x="0" y="0"/>
                    </a:cxn>
                    <a:cxn ang="0">
                      <a:pos x="0" y="183"/>
                    </a:cxn>
                    <a:cxn ang="0">
                      <a:pos x="2" y="183"/>
                    </a:cxn>
                    <a:cxn ang="0">
                      <a:pos x="2" y="2"/>
                    </a:cxn>
                    <a:cxn ang="0">
                      <a:pos x="0" y="0"/>
                    </a:cxn>
                  </a:cxnLst>
                  <a:rect l="0" t="0" r="r" b="b"/>
                  <a:pathLst>
                    <a:path w="2" h="183">
                      <a:moveTo>
                        <a:pt x="0" y="0"/>
                      </a:moveTo>
                      <a:lnTo>
                        <a:pt x="0" y="183"/>
                      </a:lnTo>
                      <a:lnTo>
                        <a:pt x="2" y="183"/>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923" name="Freeform 3467"/>
                <p:cNvSpPr>
                  <a:spLocks/>
                </p:cNvSpPr>
                <p:nvPr/>
              </p:nvSpPr>
              <p:spPr bwMode="auto">
                <a:xfrm>
                  <a:off x="3631" y="2205"/>
                  <a:ext cx="3" cy="140"/>
                </a:xfrm>
                <a:custGeom>
                  <a:avLst/>
                  <a:gdLst/>
                  <a:ahLst/>
                  <a:cxnLst>
                    <a:cxn ang="0">
                      <a:pos x="0" y="0"/>
                    </a:cxn>
                    <a:cxn ang="0">
                      <a:pos x="0" y="140"/>
                    </a:cxn>
                    <a:cxn ang="0">
                      <a:pos x="3" y="140"/>
                    </a:cxn>
                    <a:cxn ang="0">
                      <a:pos x="3" y="3"/>
                    </a:cxn>
                    <a:cxn ang="0">
                      <a:pos x="0" y="0"/>
                    </a:cxn>
                  </a:cxnLst>
                  <a:rect l="0" t="0" r="r" b="b"/>
                  <a:pathLst>
                    <a:path w="3" h="140">
                      <a:moveTo>
                        <a:pt x="0" y="0"/>
                      </a:moveTo>
                      <a:lnTo>
                        <a:pt x="0" y="140"/>
                      </a:lnTo>
                      <a:lnTo>
                        <a:pt x="3" y="140"/>
                      </a:lnTo>
                      <a:lnTo>
                        <a:pt x="3" y="3"/>
                      </a:lnTo>
                      <a:lnTo>
                        <a:pt x="0" y="0"/>
                      </a:lnTo>
                      <a:close/>
                    </a:path>
                  </a:pathLst>
                </a:custGeom>
                <a:solidFill>
                  <a:srgbClr val="669900">
                    <a:alpha val="25000"/>
                  </a:srgbClr>
                </a:solidFill>
                <a:ln w="9525">
                  <a:noFill/>
                  <a:round/>
                  <a:headEnd/>
                  <a:tailEnd/>
                </a:ln>
              </p:spPr>
              <p:txBody>
                <a:bodyPr/>
                <a:lstStyle/>
                <a:p>
                  <a:endParaRPr lang="es-SV"/>
                </a:p>
              </p:txBody>
            </p:sp>
            <p:sp>
              <p:nvSpPr>
                <p:cNvPr id="150924" name="Rectangle 3468"/>
                <p:cNvSpPr>
                  <a:spLocks noChangeArrowheads="1"/>
                </p:cNvSpPr>
                <p:nvPr/>
              </p:nvSpPr>
              <p:spPr bwMode="auto">
                <a:xfrm>
                  <a:off x="3634" y="2208"/>
                  <a:ext cx="2" cy="125"/>
                </a:xfrm>
                <a:prstGeom prst="rect">
                  <a:avLst/>
                </a:prstGeom>
                <a:solidFill>
                  <a:srgbClr val="669900">
                    <a:alpha val="25000"/>
                  </a:srgbClr>
                </a:solidFill>
                <a:ln w="9525">
                  <a:noFill/>
                  <a:miter lim="800000"/>
                  <a:headEnd/>
                  <a:tailEnd/>
                </a:ln>
              </p:spPr>
              <p:txBody>
                <a:bodyPr/>
                <a:lstStyle/>
                <a:p>
                  <a:endParaRPr lang="es-SV"/>
                </a:p>
              </p:txBody>
            </p:sp>
            <p:sp>
              <p:nvSpPr>
                <p:cNvPr id="150925" name="Freeform 3469"/>
                <p:cNvSpPr>
                  <a:spLocks/>
                </p:cNvSpPr>
                <p:nvPr/>
              </p:nvSpPr>
              <p:spPr bwMode="auto">
                <a:xfrm>
                  <a:off x="3634" y="2347"/>
                  <a:ext cx="2" cy="34"/>
                </a:xfrm>
                <a:custGeom>
                  <a:avLst/>
                  <a:gdLst/>
                  <a:ahLst/>
                  <a:cxnLst>
                    <a:cxn ang="0">
                      <a:pos x="0" y="3"/>
                    </a:cxn>
                    <a:cxn ang="0">
                      <a:pos x="0" y="34"/>
                    </a:cxn>
                    <a:cxn ang="0">
                      <a:pos x="2" y="34"/>
                    </a:cxn>
                    <a:cxn ang="0">
                      <a:pos x="2" y="0"/>
                    </a:cxn>
                    <a:cxn ang="0">
                      <a:pos x="0" y="3"/>
                    </a:cxn>
                  </a:cxnLst>
                  <a:rect l="0" t="0" r="r" b="b"/>
                  <a:pathLst>
                    <a:path w="2" h="34">
                      <a:moveTo>
                        <a:pt x="0" y="3"/>
                      </a:moveTo>
                      <a:lnTo>
                        <a:pt x="0" y="34"/>
                      </a:lnTo>
                      <a:lnTo>
                        <a:pt x="2" y="34"/>
                      </a:lnTo>
                      <a:lnTo>
                        <a:pt x="2" y="0"/>
                      </a:lnTo>
                      <a:lnTo>
                        <a:pt x="0" y="3"/>
                      </a:lnTo>
                      <a:close/>
                    </a:path>
                  </a:pathLst>
                </a:custGeom>
                <a:solidFill>
                  <a:srgbClr val="669900">
                    <a:alpha val="25000"/>
                  </a:srgbClr>
                </a:solidFill>
                <a:ln w="9525">
                  <a:noFill/>
                  <a:round/>
                  <a:headEnd/>
                  <a:tailEnd/>
                </a:ln>
              </p:spPr>
              <p:txBody>
                <a:bodyPr/>
                <a:lstStyle/>
                <a:p>
                  <a:endParaRPr lang="es-SV"/>
                </a:p>
              </p:txBody>
            </p:sp>
            <p:sp>
              <p:nvSpPr>
                <p:cNvPr id="150926" name="Freeform 3470"/>
                <p:cNvSpPr>
                  <a:spLocks/>
                </p:cNvSpPr>
                <p:nvPr/>
              </p:nvSpPr>
              <p:spPr bwMode="auto">
                <a:xfrm>
                  <a:off x="3636" y="2208"/>
                  <a:ext cx="3" cy="120"/>
                </a:xfrm>
                <a:custGeom>
                  <a:avLst/>
                  <a:gdLst/>
                  <a:ahLst/>
                  <a:cxnLst>
                    <a:cxn ang="0">
                      <a:pos x="0" y="0"/>
                    </a:cxn>
                    <a:cxn ang="0">
                      <a:pos x="0" y="120"/>
                    </a:cxn>
                    <a:cxn ang="0">
                      <a:pos x="3" y="120"/>
                    </a:cxn>
                    <a:cxn ang="0">
                      <a:pos x="3" y="2"/>
                    </a:cxn>
                    <a:cxn ang="0">
                      <a:pos x="0" y="0"/>
                    </a:cxn>
                  </a:cxnLst>
                  <a:rect l="0" t="0" r="r" b="b"/>
                  <a:pathLst>
                    <a:path w="3" h="120">
                      <a:moveTo>
                        <a:pt x="0" y="0"/>
                      </a:moveTo>
                      <a:lnTo>
                        <a:pt x="0" y="120"/>
                      </a:lnTo>
                      <a:lnTo>
                        <a:pt x="3" y="120"/>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927" name="Freeform 3471"/>
                <p:cNvSpPr>
                  <a:spLocks/>
                </p:cNvSpPr>
                <p:nvPr/>
              </p:nvSpPr>
              <p:spPr bwMode="auto">
                <a:xfrm>
                  <a:off x="3639" y="2315"/>
                  <a:ext cx="2" cy="13"/>
                </a:xfrm>
                <a:custGeom>
                  <a:avLst/>
                  <a:gdLst/>
                  <a:ahLst/>
                  <a:cxnLst>
                    <a:cxn ang="0">
                      <a:pos x="0" y="0"/>
                    </a:cxn>
                    <a:cxn ang="0">
                      <a:pos x="0" y="13"/>
                    </a:cxn>
                    <a:cxn ang="0">
                      <a:pos x="2" y="10"/>
                    </a:cxn>
                    <a:cxn ang="0">
                      <a:pos x="2" y="0"/>
                    </a:cxn>
                    <a:cxn ang="0">
                      <a:pos x="0" y="0"/>
                    </a:cxn>
                  </a:cxnLst>
                  <a:rect l="0" t="0" r="r" b="b"/>
                  <a:pathLst>
                    <a:path w="2" h="13">
                      <a:moveTo>
                        <a:pt x="0" y="0"/>
                      </a:moveTo>
                      <a:lnTo>
                        <a:pt x="0" y="13"/>
                      </a:lnTo>
                      <a:lnTo>
                        <a:pt x="2" y="10"/>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928" name="Freeform 3472"/>
                <p:cNvSpPr>
                  <a:spLocks/>
                </p:cNvSpPr>
                <p:nvPr/>
              </p:nvSpPr>
              <p:spPr bwMode="auto">
                <a:xfrm>
                  <a:off x="3639" y="2350"/>
                  <a:ext cx="2" cy="31"/>
                </a:xfrm>
                <a:custGeom>
                  <a:avLst/>
                  <a:gdLst/>
                  <a:ahLst/>
                  <a:cxnLst>
                    <a:cxn ang="0">
                      <a:pos x="0" y="0"/>
                    </a:cxn>
                    <a:cxn ang="0">
                      <a:pos x="0" y="31"/>
                    </a:cxn>
                    <a:cxn ang="0">
                      <a:pos x="2" y="29"/>
                    </a:cxn>
                    <a:cxn ang="0">
                      <a:pos x="2" y="0"/>
                    </a:cxn>
                    <a:cxn ang="0">
                      <a:pos x="0" y="0"/>
                    </a:cxn>
                  </a:cxnLst>
                  <a:rect l="0" t="0" r="r" b="b"/>
                  <a:pathLst>
                    <a:path w="2" h="31">
                      <a:moveTo>
                        <a:pt x="0" y="0"/>
                      </a:moveTo>
                      <a:lnTo>
                        <a:pt x="0" y="31"/>
                      </a:lnTo>
                      <a:lnTo>
                        <a:pt x="2" y="29"/>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929" name="Freeform 3473"/>
                <p:cNvSpPr>
                  <a:spLocks/>
                </p:cNvSpPr>
                <p:nvPr/>
              </p:nvSpPr>
              <p:spPr bwMode="auto">
                <a:xfrm>
                  <a:off x="3641" y="2213"/>
                  <a:ext cx="3" cy="66"/>
                </a:xfrm>
                <a:custGeom>
                  <a:avLst/>
                  <a:gdLst/>
                  <a:ahLst/>
                  <a:cxnLst>
                    <a:cxn ang="0">
                      <a:pos x="0" y="0"/>
                    </a:cxn>
                    <a:cxn ang="0">
                      <a:pos x="0" y="66"/>
                    </a:cxn>
                    <a:cxn ang="0">
                      <a:pos x="3" y="63"/>
                    </a:cxn>
                    <a:cxn ang="0">
                      <a:pos x="3" y="0"/>
                    </a:cxn>
                    <a:cxn ang="0">
                      <a:pos x="0" y="0"/>
                    </a:cxn>
                  </a:cxnLst>
                  <a:rect l="0" t="0" r="r" b="b"/>
                  <a:pathLst>
                    <a:path w="3" h="66">
                      <a:moveTo>
                        <a:pt x="0" y="0"/>
                      </a:moveTo>
                      <a:lnTo>
                        <a:pt x="0" y="66"/>
                      </a:lnTo>
                      <a:lnTo>
                        <a:pt x="3" y="63"/>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930" name="Freeform 3474"/>
                <p:cNvSpPr>
                  <a:spLocks/>
                </p:cNvSpPr>
                <p:nvPr/>
              </p:nvSpPr>
              <p:spPr bwMode="auto">
                <a:xfrm>
                  <a:off x="3641" y="2286"/>
                  <a:ext cx="3" cy="7"/>
                </a:xfrm>
                <a:custGeom>
                  <a:avLst/>
                  <a:gdLst/>
                  <a:ahLst/>
                  <a:cxnLst>
                    <a:cxn ang="0">
                      <a:pos x="0" y="0"/>
                    </a:cxn>
                    <a:cxn ang="0">
                      <a:pos x="0" y="7"/>
                    </a:cxn>
                    <a:cxn ang="0">
                      <a:pos x="3" y="5"/>
                    </a:cxn>
                    <a:cxn ang="0">
                      <a:pos x="3" y="0"/>
                    </a:cxn>
                    <a:cxn ang="0">
                      <a:pos x="0" y="0"/>
                    </a:cxn>
                  </a:cxnLst>
                  <a:rect l="0" t="0" r="r" b="b"/>
                  <a:pathLst>
                    <a:path w="3" h="7">
                      <a:moveTo>
                        <a:pt x="0" y="0"/>
                      </a:moveTo>
                      <a:lnTo>
                        <a:pt x="0" y="7"/>
                      </a:lnTo>
                      <a:lnTo>
                        <a:pt x="3" y="5"/>
                      </a:lnTo>
                      <a:lnTo>
                        <a:pt x="3" y="0"/>
                      </a:lnTo>
                      <a:lnTo>
                        <a:pt x="0" y="0"/>
                      </a:lnTo>
                      <a:close/>
                    </a:path>
                  </a:pathLst>
                </a:custGeom>
                <a:solidFill>
                  <a:srgbClr val="669900">
                    <a:alpha val="25000"/>
                  </a:srgbClr>
                </a:solidFill>
                <a:ln w="9525">
                  <a:noFill/>
                  <a:round/>
                  <a:headEnd/>
                  <a:tailEnd/>
                </a:ln>
              </p:spPr>
              <p:txBody>
                <a:bodyPr/>
                <a:lstStyle/>
                <a:p>
                  <a:endParaRPr lang="es-SV"/>
                </a:p>
              </p:txBody>
            </p:sp>
            <p:sp>
              <p:nvSpPr>
                <p:cNvPr id="150931" name="Rectangle 3475"/>
                <p:cNvSpPr>
                  <a:spLocks noChangeArrowheads="1"/>
                </p:cNvSpPr>
                <p:nvPr/>
              </p:nvSpPr>
              <p:spPr bwMode="auto">
                <a:xfrm>
                  <a:off x="3641" y="2315"/>
                  <a:ext cx="3" cy="8"/>
                </a:xfrm>
                <a:prstGeom prst="rect">
                  <a:avLst/>
                </a:prstGeom>
                <a:solidFill>
                  <a:srgbClr val="669900">
                    <a:alpha val="25000"/>
                  </a:srgbClr>
                </a:solidFill>
                <a:ln w="9525">
                  <a:noFill/>
                  <a:miter lim="800000"/>
                  <a:headEnd/>
                  <a:tailEnd/>
                </a:ln>
              </p:spPr>
              <p:txBody>
                <a:bodyPr/>
                <a:lstStyle/>
                <a:p>
                  <a:endParaRPr lang="es-SV"/>
                </a:p>
              </p:txBody>
            </p:sp>
            <p:sp>
              <p:nvSpPr>
                <p:cNvPr id="150932" name="Freeform 3476"/>
                <p:cNvSpPr>
                  <a:spLocks/>
                </p:cNvSpPr>
                <p:nvPr/>
              </p:nvSpPr>
              <p:spPr bwMode="auto">
                <a:xfrm>
                  <a:off x="3641" y="2350"/>
                  <a:ext cx="3" cy="29"/>
                </a:xfrm>
                <a:custGeom>
                  <a:avLst/>
                  <a:gdLst/>
                  <a:ahLst/>
                  <a:cxnLst>
                    <a:cxn ang="0">
                      <a:pos x="0" y="0"/>
                    </a:cxn>
                    <a:cxn ang="0">
                      <a:pos x="0" y="29"/>
                    </a:cxn>
                    <a:cxn ang="0">
                      <a:pos x="3" y="29"/>
                    </a:cxn>
                    <a:cxn ang="0">
                      <a:pos x="3" y="2"/>
                    </a:cxn>
                    <a:cxn ang="0">
                      <a:pos x="0" y="0"/>
                    </a:cxn>
                  </a:cxnLst>
                  <a:rect l="0" t="0" r="r" b="b"/>
                  <a:pathLst>
                    <a:path w="3" h="29">
                      <a:moveTo>
                        <a:pt x="0" y="0"/>
                      </a:moveTo>
                      <a:lnTo>
                        <a:pt x="0" y="29"/>
                      </a:lnTo>
                      <a:lnTo>
                        <a:pt x="3" y="29"/>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933" name="Freeform 3477"/>
                <p:cNvSpPr>
                  <a:spLocks/>
                </p:cNvSpPr>
                <p:nvPr/>
              </p:nvSpPr>
              <p:spPr bwMode="auto">
                <a:xfrm>
                  <a:off x="3644" y="2213"/>
                  <a:ext cx="2" cy="61"/>
                </a:xfrm>
                <a:custGeom>
                  <a:avLst/>
                  <a:gdLst/>
                  <a:ahLst/>
                  <a:cxnLst>
                    <a:cxn ang="0">
                      <a:pos x="0" y="0"/>
                    </a:cxn>
                    <a:cxn ang="0">
                      <a:pos x="0" y="61"/>
                    </a:cxn>
                    <a:cxn ang="0">
                      <a:pos x="2" y="61"/>
                    </a:cxn>
                    <a:cxn ang="0">
                      <a:pos x="2" y="2"/>
                    </a:cxn>
                    <a:cxn ang="0">
                      <a:pos x="0" y="0"/>
                    </a:cxn>
                  </a:cxnLst>
                  <a:rect l="0" t="0" r="r" b="b"/>
                  <a:pathLst>
                    <a:path w="2" h="61">
                      <a:moveTo>
                        <a:pt x="0" y="0"/>
                      </a:moveTo>
                      <a:lnTo>
                        <a:pt x="0" y="61"/>
                      </a:lnTo>
                      <a:lnTo>
                        <a:pt x="2" y="61"/>
                      </a:lnTo>
                      <a:lnTo>
                        <a:pt x="2" y="2"/>
                      </a:lnTo>
                      <a:lnTo>
                        <a:pt x="0" y="0"/>
                      </a:lnTo>
                      <a:close/>
                    </a:path>
                  </a:pathLst>
                </a:custGeom>
                <a:solidFill>
                  <a:srgbClr val="669900">
                    <a:alpha val="25000"/>
                  </a:srgbClr>
                </a:solidFill>
                <a:ln w="9525">
                  <a:noFill/>
                  <a:round/>
                  <a:headEnd/>
                  <a:tailEnd/>
                </a:ln>
              </p:spPr>
              <p:txBody>
                <a:bodyPr/>
                <a:lstStyle/>
                <a:p>
                  <a:endParaRPr lang="es-SV"/>
                </a:p>
              </p:txBody>
            </p:sp>
            <p:sp>
              <p:nvSpPr>
                <p:cNvPr id="150934" name="Freeform 3478"/>
                <p:cNvSpPr>
                  <a:spLocks/>
                </p:cNvSpPr>
                <p:nvPr/>
              </p:nvSpPr>
              <p:spPr bwMode="auto">
                <a:xfrm>
                  <a:off x="3646" y="2355"/>
                  <a:ext cx="3" cy="24"/>
                </a:xfrm>
                <a:custGeom>
                  <a:avLst/>
                  <a:gdLst/>
                  <a:ahLst/>
                  <a:cxnLst>
                    <a:cxn ang="0">
                      <a:pos x="0" y="0"/>
                    </a:cxn>
                    <a:cxn ang="0">
                      <a:pos x="0" y="24"/>
                    </a:cxn>
                    <a:cxn ang="0">
                      <a:pos x="3" y="24"/>
                    </a:cxn>
                    <a:cxn ang="0">
                      <a:pos x="3" y="2"/>
                    </a:cxn>
                    <a:cxn ang="0">
                      <a:pos x="0" y="0"/>
                    </a:cxn>
                  </a:cxnLst>
                  <a:rect l="0" t="0" r="r" b="b"/>
                  <a:pathLst>
                    <a:path w="3" h="24">
                      <a:moveTo>
                        <a:pt x="0" y="0"/>
                      </a:moveTo>
                      <a:lnTo>
                        <a:pt x="0" y="24"/>
                      </a:lnTo>
                      <a:lnTo>
                        <a:pt x="3" y="24"/>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935" name="Freeform 3479"/>
                <p:cNvSpPr>
                  <a:spLocks/>
                </p:cNvSpPr>
                <p:nvPr/>
              </p:nvSpPr>
              <p:spPr bwMode="auto">
                <a:xfrm>
                  <a:off x="3649" y="2215"/>
                  <a:ext cx="2" cy="54"/>
                </a:xfrm>
                <a:custGeom>
                  <a:avLst/>
                  <a:gdLst/>
                  <a:ahLst/>
                  <a:cxnLst>
                    <a:cxn ang="0">
                      <a:pos x="0" y="0"/>
                    </a:cxn>
                    <a:cxn ang="0">
                      <a:pos x="0" y="54"/>
                    </a:cxn>
                    <a:cxn ang="0">
                      <a:pos x="2" y="54"/>
                    </a:cxn>
                    <a:cxn ang="0">
                      <a:pos x="2" y="3"/>
                    </a:cxn>
                    <a:cxn ang="0">
                      <a:pos x="0" y="0"/>
                    </a:cxn>
                  </a:cxnLst>
                  <a:rect l="0" t="0" r="r" b="b"/>
                  <a:pathLst>
                    <a:path w="2" h="54">
                      <a:moveTo>
                        <a:pt x="0" y="0"/>
                      </a:moveTo>
                      <a:lnTo>
                        <a:pt x="0" y="54"/>
                      </a:lnTo>
                      <a:lnTo>
                        <a:pt x="2" y="54"/>
                      </a:lnTo>
                      <a:lnTo>
                        <a:pt x="2" y="3"/>
                      </a:lnTo>
                      <a:lnTo>
                        <a:pt x="0" y="0"/>
                      </a:lnTo>
                      <a:close/>
                    </a:path>
                  </a:pathLst>
                </a:custGeom>
                <a:solidFill>
                  <a:srgbClr val="669900">
                    <a:alpha val="25000"/>
                  </a:srgbClr>
                </a:solidFill>
                <a:ln w="9525">
                  <a:noFill/>
                  <a:round/>
                  <a:headEnd/>
                  <a:tailEnd/>
                </a:ln>
              </p:spPr>
              <p:txBody>
                <a:bodyPr/>
                <a:lstStyle/>
                <a:p>
                  <a:endParaRPr lang="es-SV"/>
                </a:p>
              </p:txBody>
            </p:sp>
            <p:sp>
              <p:nvSpPr>
                <p:cNvPr id="150936" name="Freeform 3480"/>
                <p:cNvSpPr>
                  <a:spLocks/>
                </p:cNvSpPr>
                <p:nvPr/>
              </p:nvSpPr>
              <p:spPr bwMode="auto">
                <a:xfrm>
                  <a:off x="3651" y="2220"/>
                  <a:ext cx="2" cy="49"/>
                </a:xfrm>
                <a:custGeom>
                  <a:avLst/>
                  <a:gdLst/>
                  <a:ahLst/>
                  <a:cxnLst>
                    <a:cxn ang="0">
                      <a:pos x="0" y="0"/>
                    </a:cxn>
                    <a:cxn ang="0">
                      <a:pos x="0" y="49"/>
                    </a:cxn>
                    <a:cxn ang="0">
                      <a:pos x="2" y="46"/>
                    </a:cxn>
                    <a:cxn ang="0">
                      <a:pos x="2" y="0"/>
                    </a:cxn>
                    <a:cxn ang="0">
                      <a:pos x="0" y="0"/>
                    </a:cxn>
                  </a:cxnLst>
                  <a:rect l="0" t="0" r="r" b="b"/>
                  <a:pathLst>
                    <a:path w="2" h="49">
                      <a:moveTo>
                        <a:pt x="0" y="0"/>
                      </a:moveTo>
                      <a:lnTo>
                        <a:pt x="0" y="49"/>
                      </a:lnTo>
                      <a:lnTo>
                        <a:pt x="2" y="46"/>
                      </a:lnTo>
                      <a:lnTo>
                        <a:pt x="2" y="0"/>
                      </a:lnTo>
                      <a:lnTo>
                        <a:pt x="0" y="0"/>
                      </a:lnTo>
                      <a:close/>
                    </a:path>
                  </a:pathLst>
                </a:custGeom>
                <a:solidFill>
                  <a:srgbClr val="669900">
                    <a:alpha val="25000"/>
                  </a:srgbClr>
                </a:solidFill>
                <a:ln w="9525">
                  <a:noFill/>
                  <a:round/>
                  <a:headEnd/>
                  <a:tailEnd/>
                </a:ln>
              </p:spPr>
              <p:txBody>
                <a:bodyPr/>
                <a:lstStyle/>
                <a:p>
                  <a:endParaRPr lang="es-SV"/>
                </a:p>
              </p:txBody>
            </p:sp>
            <p:sp>
              <p:nvSpPr>
                <p:cNvPr id="150937" name="Freeform 3481"/>
                <p:cNvSpPr>
                  <a:spLocks/>
                </p:cNvSpPr>
                <p:nvPr/>
              </p:nvSpPr>
              <p:spPr bwMode="auto">
                <a:xfrm>
                  <a:off x="3653" y="2220"/>
                  <a:ext cx="3" cy="46"/>
                </a:xfrm>
                <a:custGeom>
                  <a:avLst/>
                  <a:gdLst/>
                  <a:ahLst/>
                  <a:cxnLst>
                    <a:cxn ang="0">
                      <a:pos x="0" y="0"/>
                    </a:cxn>
                    <a:cxn ang="0">
                      <a:pos x="0" y="46"/>
                    </a:cxn>
                    <a:cxn ang="0">
                      <a:pos x="3" y="46"/>
                    </a:cxn>
                    <a:cxn ang="0">
                      <a:pos x="3" y="2"/>
                    </a:cxn>
                    <a:cxn ang="0">
                      <a:pos x="0" y="0"/>
                    </a:cxn>
                  </a:cxnLst>
                  <a:rect l="0" t="0" r="r" b="b"/>
                  <a:pathLst>
                    <a:path w="3" h="46">
                      <a:moveTo>
                        <a:pt x="0" y="0"/>
                      </a:moveTo>
                      <a:lnTo>
                        <a:pt x="0" y="46"/>
                      </a:lnTo>
                      <a:lnTo>
                        <a:pt x="3" y="46"/>
                      </a:lnTo>
                      <a:lnTo>
                        <a:pt x="3" y="2"/>
                      </a:lnTo>
                      <a:lnTo>
                        <a:pt x="0" y="0"/>
                      </a:lnTo>
                      <a:close/>
                    </a:path>
                  </a:pathLst>
                </a:custGeom>
                <a:solidFill>
                  <a:srgbClr val="669900">
                    <a:alpha val="25000"/>
                  </a:srgbClr>
                </a:solidFill>
                <a:ln w="9525">
                  <a:noFill/>
                  <a:round/>
                  <a:headEnd/>
                  <a:tailEnd/>
                </a:ln>
              </p:spPr>
              <p:txBody>
                <a:bodyPr/>
                <a:lstStyle/>
                <a:p>
                  <a:endParaRPr lang="es-SV"/>
                </a:p>
              </p:txBody>
            </p:sp>
            <p:sp>
              <p:nvSpPr>
                <p:cNvPr id="150938" name="Rectangle 3482"/>
                <p:cNvSpPr>
                  <a:spLocks noChangeArrowheads="1"/>
                </p:cNvSpPr>
                <p:nvPr/>
              </p:nvSpPr>
              <p:spPr bwMode="auto">
                <a:xfrm>
                  <a:off x="3661" y="2247"/>
                  <a:ext cx="2" cy="12"/>
                </a:xfrm>
                <a:prstGeom prst="rect">
                  <a:avLst/>
                </a:prstGeom>
                <a:solidFill>
                  <a:srgbClr val="669900">
                    <a:alpha val="25000"/>
                  </a:srgbClr>
                </a:solidFill>
                <a:ln w="9525">
                  <a:noFill/>
                  <a:miter lim="800000"/>
                  <a:headEnd/>
                  <a:tailEnd/>
                </a:ln>
              </p:spPr>
              <p:txBody>
                <a:bodyPr/>
                <a:lstStyle/>
                <a:p>
                  <a:endParaRPr lang="es-SV"/>
                </a:p>
              </p:txBody>
            </p:sp>
            <p:sp>
              <p:nvSpPr>
                <p:cNvPr id="150939" name="Freeform 3483"/>
                <p:cNvSpPr>
                  <a:spLocks/>
                </p:cNvSpPr>
                <p:nvPr/>
              </p:nvSpPr>
              <p:spPr bwMode="auto">
                <a:xfrm>
                  <a:off x="2988" y="2147"/>
                  <a:ext cx="675" cy="474"/>
                </a:xfrm>
                <a:custGeom>
                  <a:avLst/>
                  <a:gdLst/>
                  <a:ahLst/>
                  <a:cxnLst>
                    <a:cxn ang="0">
                      <a:pos x="218" y="17"/>
                    </a:cxn>
                    <a:cxn ang="0">
                      <a:pos x="220" y="53"/>
                    </a:cxn>
                    <a:cxn ang="0">
                      <a:pos x="208" y="83"/>
                    </a:cxn>
                    <a:cxn ang="0">
                      <a:pos x="210" y="105"/>
                    </a:cxn>
                    <a:cxn ang="0">
                      <a:pos x="193" y="124"/>
                    </a:cxn>
                    <a:cxn ang="0">
                      <a:pos x="196" y="146"/>
                    </a:cxn>
                    <a:cxn ang="0">
                      <a:pos x="210" y="168"/>
                    </a:cxn>
                    <a:cxn ang="0">
                      <a:pos x="232" y="171"/>
                    </a:cxn>
                    <a:cxn ang="0">
                      <a:pos x="249" y="151"/>
                    </a:cxn>
                    <a:cxn ang="0">
                      <a:pos x="279" y="159"/>
                    </a:cxn>
                    <a:cxn ang="0">
                      <a:pos x="306" y="151"/>
                    </a:cxn>
                    <a:cxn ang="0">
                      <a:pos x="335" y="164"/>
                    </a:cxn>
                    <a:cxn ang="0">
                      <a:pos x="433" y="183"/>
                    </a:cxn>
                    <a:cxn ang="0">
                      <a:pos x="465" y="178"/>
                    </a:cxn>
                    <a:cxn ang="0">
                      <a:pos x="492" y="171"/>
                    </a:cxn>
                    <a:cxn ang="0">
                      <a:pos x="516" y="149"/>
                    </a:cxn>
                    <a:cxn ang="0">
                      <a:pos x="521" y="119"/>
                    </a:cxn>
                    <a:cxn ang="0">
                      <a:pos x="511" y="90"/>
                    </a:cxn>
                    <a:cxn ang="0">
                      <a:pos x="514" y="66"/>
                    </a:cxn>
                    <a:cxn ang="0">
                      <a:pos x="524" y="53"/>
                    </a:cxn>
                    <a:cxn ang="0">
                      <a:pos x="553" y="44"/>
                    </a:cxn>
                    <a:cxn ang="0">
                      <a:pos x="580" y="39"/>
                    </a:cxn>
                    <a:cxn ang="0">
                      <a:pos x="612" y="41"/>
                    </a:cxn>
                    <a:cxn ang="0">
                      <a:pos x="643" y="58"/>
                    </a:cxn>
                    <a:cxn ang="0">
                      <a:pos x="670" y="85"/>
                    </a:cxn>
                    <a:cxn ang="0">
                      <a:pos x="670" y="117"/>
                    </a:cxn>
                    <a:cxn ang="0">
                      <a:pos x="656" y="144"/>
                    </a:cxn>
                    <a:cxn ang="0">
                      <a:pos x="653" y="176"/>
                    </a:cxn>
                    <a:cxn ang="0">
                      <a:pos x="648" y="203"/>
                    </a:cxn>
                    <a:cxn ang="0">
                      <a:pos x="663" y="225"/>
                    </a:cxn>
                    <a:cxn ang="0">
                      <a:pos x="636" y="244"/>
                    </a:cxn>
                    <a:cxn ang="0">
                      <a:pos x="619" y="266"/>
                    </a:cxn>
                    <a:cxn ang="0">
                      <a:pos x="521" y="364"/>
                    </a:cxn>
                    <a:cxn ang="0">
                      <a:pos x="362" y="445"/>
                    </a:cxn>
                    <a:cxn ang="0">
                      <a:pos x="357" y="467"/>
                    </a:cxn>
                    <a:cxn ang="0">
                      <a:pos x="338" y="460"/>
                    </a:cxn>
                    <a:cxn ang="0">
                      <a:pos x="340" y="435"/>
                    </a:cxn>
                    <a:cxn ang="0">
                      <a:pos x="340" y="413"/>
                    </a:cxn>
                    <a:cxn ang="0">
                      <a:pos x="350" y="379"/>
                    </a:cxn>
                    <a:cxn ang="0">
                      <a:pos x="360" y="347"/>
                    </a:cxn>
                    <a:cxn ang="0">
                      <a:pos x="386" y="301"/>
                    </a:cxn>
                    <a:cxn ang="0">
                      <a:pos x="372" y="230"/>
                    </a:cxn>
                    <a:cxn ang="0">
                      <a:pos x="355" y="212"/>
                    </a:cxn>
                    <a:cxn ang="0">
                      <a:pos x="335" y="230"/>
                    </a:cxn>
                    <a:cxn ang="0">
                      <a:pos x="291" y="291"/>
                    </a:cxn>
                    <a:cxn ang="0">
                      <a:pos x="267" y="305"/>
                    </a:cxn>
                    <a:cxn ang="0">
                      <a:pos x="240" y="313"/>
                    </a:cxn>
                    <a:cxn ang="0">
                      <a:pos x="220" y="303"/>
                    </a:cxn>
                    <a:cxn ang="0">
                      <a:pos x="198" y="288"/>
                    </a:cxn>
                    <a:cxn ang="0">
                      <a:pos x="171" y="266"/>
                    </a:cxn>
                    <a:cxn ang="0">
                      <a:pos x="117" y="186"/>
                    </a:cxn>
                    <a:cxn ang="0">
                      <a:pos x="19" y="141"/>
                    </a:cxn>
                    <a:cxn ang="0">
                      <a:pos x="19" y="119"/>
                    </a:cxn>
                    <a:cxn ang="0">
                      <a:pos x="5" y="97"/>
                    </a:cxn>
                    <a:cxn ang="0">
                      <a:pos x="12" y="88"/>
                    </a:cxn>
                    <a:cxn ang="0">
                      <a:pos x="24" y="75"/>
                    </a:cxn>
                    <a:cxn ang="0">
                      <a:pos x="34" y="78"/>
                    </a:cxn>
                    <a:cxn ang="0">
                      <a:pos x="49" y="71"/>
                    </a:cxn>
                    <a:cxn ang="0">
                      <a:pos x="49" y="88"/>
                    </a:cxn>
                    <a:cxn ang="0">
                      <a:pos x="56" y="71"/>
                    </a:cxn>
                  </a:cxnLst>
                  <a:rect l="0" t="0" r="r" b="b"/>
                  <a:pathLst>
                    <a:path w="675" h="474">
                      <a:moveTo>
                        <a:pt x="215" y="2"/>
                      </a:moveTo>
                      <a:lnTo>
                        <a:pt x="218" y="2"/>
                      </a:lnTo>
                      <a:lnTo>
                        <a:pt x="220" y="0"/>
                      </a:lnTo>
                      <a:lnTo>
                        <a:pt x="220" y="2"/>
                      </a:lnTo>
                      <a:lnTo>
                        <a:pt x="220" y="4"/>
                      </a:lnTo>
                      <a:lnTo>
                        <a:pt x="218" y="4"/>
                      </a:lnTo>
                      <a:lnTo>
                        <a:pt x="218" y="7"/>
                      </a:lnTo>
                      <a:lnTo>
                        <a:pt x="215" y="7"/>
                      </a:lnTo>
                      <a:lnTo>
                        <a:pt x="213" y="7"/>
                      </a:lnTo>
                      <a:lnTo>
                        <a:pt x="213" y="9"/>
                      </a:lnTo>
                      <a:lnTo>
                        <a:pt x="210" y="9"/>
                      </a:lnTo>
                      <a:lnTo>
                        <a:pt x="210" y="12"/>
                      </a:lnTo>
                      <a:lnTo>
                        <a:pt x="213" y="12"/>
                      </a:lnTo>
                      <a:lnTo>
                        <a:pt x="213" y="14"/>
                      </a:lnTo>
                      <a:lnTo>
                        <a:pt x="215" y="14"/>
                      </a:lnTo>
                      <a:lnTo>
                        <a:pt x="215" y="17"/>
                      </a:lnTo>
                      <a:lnTo>
                        <a:pt x="218" y="17"/>
                      </a:lnTo>
                      <a:lnTo>
                        <a:pt x="218" y="19"/>
                      </a:lnTo>
                      <a:lnTo>
                        <a:pt x="218" y="22"/>
                      </a:lnTo>
                      <a:lnTo>
                        <a:pt x="218" y="24"/>
                      </a:lnTo>
                      <a:lnTo>
                        <a:pt x="218" y="26"/>
                      </a:lnTo>
                      <a:lnTo>
                        <a:pt x="218" y="29"/>
                      </a:lnTo>
                      <a:lnTo>
                        <a:pt x="215" y="31"/>
                      </a:lnTo>
                      <a:lnTo>
                        <a:pt x="215" y="34"/>
                      </a:lnTo>
                      <a:lnTo>
                        <a:pt x="215" y="36"/>
                      </a:lnTo>
                      <a:lnTo>
                        <a:pt x="215" y="39"/>
                      </a:lnTo>
                      <a:lnTo>
                        <a:pt x="218" y="39"/>
                      </a:lnTo>
                      <a:lnTo>
                        <a:pt x="218" y="41"/>
                      </a:lnTo>
                      <a:lnTo>
                        <a:pt x="218" y="44"/>
                      </a:lnTo>
                      <a:lnTo>
                        <a:pt x="218" y="46"/>
                      </a:lnTo>
                      <a:lnTo>
                        <a:pt x="218" y="48"/>
                      </a:lnTo>
                      <a:lnTo>
                        <a:pt x="220" y="48"/>
                      </a:lnTo>
                      <a:lnTo>
                        <a:pt x="220" y="51"/>
                      </a:lnTo>
                      <a:lnTo>
                        <a:pt x="220" y="53"/>
                      </a:lnTo>
                      <a:lnTo>
                        <a:pt x="220" y="56"/>
                      </a:lnTo>
                      <a:lnTo>
                        <a:pt x="218" y="56"/>
                      </a:lnTo>
                      <a:lnTo>
                        <a:pt x="218" y="58"/>
                      </a:lnTo>
                      <a:lnTo>
                        <a:pt x="215" y="61"/>
                      </a:lnTo>
                      <a:lnTo>
                        <a:pt x="215" y="63"/>
                      </a:lnTo>
                      <a:lnTo>
                        <a:pt x="215" y="66"/>
                      </a:lnTo>
                      <a:lnTo>
                        <a:pt x="215" y="68"/>
                      </a:lnTo>
                      <a:lnTo>
                        <a:pt x="213" y="71"/>
                      </a:lnTo>
                      <a:lnTo>
                        <a:pt x="213" y="73"/>
                      </a:lnTo>
                      <a:lnTo>
                        <a:pt x="213" y="75"/>
                      </a:lnTo>
                      <a:lnTo>
                        <a:pt x="210" y="75"/>
                      </a:lnTo>
                      <a:lnTo>
                        <a:pt x="210" y="78"/>
                      </a:lnTo>
                      <a:lnTo>
                        <a:pt x="208" y="78"/>
                      </a:lnTo>
                      <a:lnTo>
                        <a:pt x="205" y="78"/>
                      </a:lnTo>
                      <a:lnTo>
                        <a:pt x="205" y="80"/>
                      </a:lnTo>
                      <a:lnTo>
                        <a:pt x="208" y="80"/>
                      </a:lnTo>
                      <a:lnTo>
                        <a:pt x="208" y="83"/>
                      </a:lnTo>
                      <a:lnTo>
                        <a:pt x="210" y="85"/>
                      </a:lnTo>
                      <a:lnTo>
                        <a:pt x="210" y="88"/>
                      </a:lnTo>
                      <a:lnTo>
                        <a:pt x="213" y="88"/>
                      </a:lnTo>
                      <a:lnTo>
                        <a:pt x="213" y="90"/>
                      </a:lnTo>
                      <a:lnTo>
                        <a:pt x="213" y="93"/>
                      </a:lnTo>
                      <a:lnTo>
                        <a:pt x="213" y="95"/>
                      </a:lnTo>
                      <a:lnTo>
                        <a:pt x="213" y="97"/>
                      </a:lnTo>
                      <a:lnTo>
                        <a:pt x="215" y="97"/>
                      </a:lnTo>
                      <a:lnTo>
                        <a:pt x="215" y="100"/>
                      </a:lnTo>
                      <a:lnTo>
                        <a:pt x="218" y="100"/>
                      </a:lnTo>
                      <a:lnTo>
                        <a:pt x="220" y="100"/>
                      </a:lnTo>
                      <a:lnTo>
                        <a:pt x="220" y="102"/>
                      </a:lnTo>
                      <a:lnTo>
                        <a:pt x="218" y="102"/>
                      </a:lnTo>
                      <a:lnTo>
                        <a:pt x="215" y="102"/>
                      </a:lnTo>
                      <a:lnTo>
                        <a:pt x="213" y="102"/>
                      </a:lnTo>
                      <a:lnTo>
                        <a:pt x="210" y="102"/>
                      </a:lnTo>
                      <a:lnTo>
                        <a:pt x="210" y="105"/>
                      </a:lnTo>
                      <a:lnTo>
                        <a:pt x="210" y="107"/>
                      </a:lnTo>
                      <a:lnTo>
                        <a:pt x="210" y="110"/>
                      </a:lnTo>
                      <a:lnTo>
                        <a:pt x="208" y="110"/>
                      </a:lnTo>
                      <a:lnTo>
                        <a:pt x="208" y="112"/>
                      </a:lnTo>
                      <a:lnTo>
                        <a:pt x="205" y="112"/>
                      </a:lnTo>
                      <a:lnTo>
                        <a:pt x="203" y="112"/>
                      </a:lnTo>
                      <a:lnTo>
                        <a:pt x="201" y="112"/>
                      </a:lnTo>
                      <a:lnTo>
                        <a:pt x="198" y="112"/>
                      </a:lnTo>
                      <a:lnTo>
                        <a:pt x="198" y="110"/>
                      </a:lnTo>
                      <a:lnTo>
                        <a:pt x="196" y="110"/>
                      </a:lnTo>
                      <a:lnTo>
                        <a:pt x="193" y="110"/>
                      </a:lnTo>
                      <a:lnTo>
                        <a:pt x="193" y="112"/>
                      </a:lnTo>
                      <a:lnTo>
                        <a:pt x="193" y="115"/>
                      </a:lnTo>
                      <a:lnTo>
                        <a:pt x="193" y="117"/>
                      </a:lnTo>
                      <a:lnTo>
                        <a:pt x="193" y="119"/>
                      </a:lnTo>
                      <a:lnTo>
                        <a:pt x="193" y="122"/>
                      </a:lnTo>
                      <a:lnTo>
                        <a:pt x="193" y="124"/>
                      </a:lnTo>
                      <a:lnTo>
                        <a:pt x="193" y="127"/>
                      </a:lnTo>
                      <a:lnTo>
                        <a:pt x="196" y="129"/>
                      </a:lnTo>
                      <a:lnTo>
                        <a:pt x="193" y="129"/>
                      </a:lnTo>
                      <a:lnTo>
                        <a:pt x="191" y="129"/>
                      </a:lnTo>
                      <a:lnTo>
                        <a:pt x="188" y="129"/>
                      </a:lnTo>
                      <a:lnTo>
                        <a:pt x="188" y="132"/>
                      </a:lnTo>
                      <a:lnTo>
                        <a:pt x="191" y="132"/>
                      </a:lnTo>
                      <a:lnTo>
                        <a:pt x="191" y="134"/>
                      </a:lnTo>
                      <a:lnTo>
                        <a:pt x="191" y="137"/>
                      </a:lnTo>
                      <a:lnTo>
                        <a:pt x="191" y="139"/>
                      </a:lnTo>
                      <a:lnTo>
                        <a:pt x="193" y="139"/>
                      </a:lnTo>
                      <a:lnTo>
                        <a:pt x="196" y="139"/>
                      </a:lnTo>
                      <a:lnTo>
                        <a:pt x="196" y="141"/>
                      </a:lnTo>
                      <a:lnTo>
                        <a:pt x="196" y="144"/>
                      </a:lnTo>
                      <a:lnTo>
                        <a:pt x="193" y="144"/>
                      </a:lnTo>
                      <a:lnTo>
                        <a:pt x="193" y="146"/>
                      </a:lnTo>
                      <a:lnTo>
                        <a:pt x="196" y="146"/>
                      </a:lnTo>
                      <a:lnTo>
                        <a:pt x="196" y="149"/>
                      </a:lnTo>
                      <a:lnTo>
                        <a:pt x="198" y="149"/>
                      </a:lnTo>
                      <a:lnTo>
                        <a:pt x="201" y="149"/>
                      </a:lnTo>
                      <a:lnTo>
                        <a:pt x="203" y="146"/>
                      </a:lnTo>
                      <a:lnTo>
                        <a:pt x="203" y="149"/>
                      </a:lnTo>
                      <a:lnTo>
                        <a:pt x="203" y="151"/>
                      </a:lnTo>
                      <a:lnTo>
                        <a:pt x="201" y="154"/>
                      </a:lnTo>
                      <a:lnTo>
                        <a:pt x="201" y="156"/>
                      </a:lnTo>
                      <a:lnTo>
                        <a:pt x="201" y="159"/>
                      </a:lnTo>
                      <a:lnTo>
                        <a:pt x="201" y="161"/>
                      </a:lnTo>
                      <a:lnTo>
                        <a:pt x="201" y="164"/>
                      </a:lnTo>
                      <a:lnTo>
                        <a:pt x="201" y="166"/>
                      </a:lnTo>
                      <a:lnTo>
                        <a:pt x="201" y="168"/>
                      </a:lnTo>
                      <a:lnTo>
                        <a:pt x="203" y="168"/>
                      </a:lnTo>
                      <a:lnTo>
                        <a:pt x="205" y="168"/>
                      </a:lnTo>
                      <a:lnTo>
                        <a:pt x="208" y="168"/>
                      </a:lnTo>
                      <a:lnTo>
                        <a:pt x="210" y="168"/>
                      </a:lnTo>
                      <a:lnTo>
                        <a:pt x="210" y="171"/>
                      </a:lnTo>
                      <a:lnTo>
                        <a:pt x="210" y="173"/>
                      </a:lnTo>
                      <a:lnTo>
                        <a:pt x="213" y="173"/>
                      </a:lnTo>
                      <a:lnTo>
                        <a:pt x="215" y="173"/>
                      </a:lnTo>
                      <a:lnTo>
                        <a:pt x="215" y="171"/>
                      </a:lnTo>
                      <a:lnTo>
                        <a:pt x="218" y="171"/>
                      </a:lnTo>
                      <a:lnTo>
                        <a:pt x="218" y="173"/>
                      </a:lnTo>
                      <a:lnTo>
                        <a:pt x="218" y="176"/>
                      </a:lnTo>
                      <a:lnTo>
                        <a:pt x="220" y="176"/>
                      </a:lnTo>
                      <a:lnTo>
                        <a:pt x="223" y="178"/>
                      </a:lnTo>
                      <a:lnTo>
                        <a:pt x="225" y="178"/>
                      </a:lnTo>
                      <a:lnTo>
                        <a:pt x="225" y="176"/>
                      </a:lnTo>
                      <a:lnTo>
                        <a:pt x="227" y="176"/>
                      </a:lnTo>
                      <a:lnTo>
                        <a:pt x="227" y="173"/>
                      </a:lnTo>
                      <a:lnTo>
                        <a:pt x="230" y="173"/>
                      </a:lnTo>
                      <a:lnTo>
                        <a:pt x="230" y="171"/>
                      </a:lnTo>
                      <a:lnTo>
                        <a:pt x="232" y="171"/>
                      </a:lnTo>
                      <a:lnTo>
                        <a:pt x="232" y="168"/>
                      </a:lnTo>
                      <a:lnTo>
                        <a:pt x="235" y="168"/>
                      </a:lnTo>
                      <a:lnTo>
                        <a:pt x="235" y="166"/>
                      </a:lnTo>
                      <a:lnTo>
                        <a:pt x="237" y="166"/>
                      </a:lnTo>
                      <a:lnTo>
                        <a:pt x="237" y="164"/>
                      </a:lnTo>
                      <a:lnTo>
                        <a:pt x="237" y="161"/>
                      </a:lnTo>
                      <a:lnTo>
                        <a:pt x="237" y="159"/>
                      </a:lnTo>
                      <a:lnTo>
                        <a:pt x="240" y="159"/>
                      </a:lnTo>
                      <a:lnTo>
                        <a:pt x="242" y="159"/>
                      </a:lnTo>
                      <a:lnTo>
                        <a:pt x="245" y="159"/>
                      </a:lnTo>
                      <a:lnTo>
                        <a:pt x="245" y="156"/>
                      </a:lnTo>
                      <a:lnTo>
                        <a:pt x="247" y="156"/>
                      </a:lnTo>
                      <a:lnTo>
                        <a:pt x="249" y="156"/>
                      </a:lnTo>
                      <a:lnTo>
                        <a:pt x="252" y="156"/>
                      </a:lnTo>
                      <a:lnTo>
                        <a:pt x="252" y="154"/>
                      </a:lnTo>
                      <a:lnTo>
                        <a:pt x="249" y="154"/>
                      </a:lnTo>
                      <a:lnTo>
                        <a:pt x="249" y="151"/>
                      </a:lnTo>
                      <a:lnTo>
                        <a:pt x="252" y="151"/>
                      </a:lnTo>
                      <a:lnTo>
                        <a:pt x="252" y="149"/>
                      </a:lnTo>
                      <a:lnTo>
                        <a:pt x="254" y="149"/>
                      </a:lnTo>
                      <a:lnTo>
                        <a:pt x="254" y="151"/>
                      </a:lnTo>
                      <a:lnTo>
                        <a:pt x="257" y="151"/>
                      </a:lnTo>
                      <a:lnTo>
                        <a:pt x="259" y="151"/>
                      </a:lnTo>
                      <a:lnTo>
                        <a:pt x="259" y="154"/>
                      </a:lnTo>
                      <a:lnTo>
                        <a:pt x="262" y="154"/>
                      </a:lnTo>
                      <a:lnTo>
                        <a:pt x="264" y="154"/>
                      </a:lnTo>
                      <a:lnTo>
                        <a:pt x="264" y="156"/>
                      </a:lnTo>
                      <a:lnTo>
                        <a:pt x="267" y="156"/>
                      </a:lnTo>
                      <a:lnTo>
                        <a:pt x="269" y="156"/>
                      </a:lnTo>
                      <a:lnTo>
                        <a:pt x="271" y="156"/>
                      </a:lnTo>
                      <a:lnTo>
                        <a:pt x="274" y="156"/>
                      </a:lnTo>
                      <a:lnTo>
                        <a:pt x="276" y="156"/>
                      </a:lnTo>
                      <a:lnTo>
                        <a:pt x="276" y="159"/>
                      </a:lnTo>
                      <a:lnTo>
                        <a:pt x="279" y="159"/>
                      </a:lnTo>
                      <a:lnTo>
                        <a:pt x="279" y="156"/>
                      </a:lnTo>
                      <a:lnTo>
                        <a:pt x="281" y="156"/>
                      </a:lnTo>
                      <a:lnTo>
                        <a:pt x="281" y="154"/>
                      </a:lnTo>
                      <a:lnTo>
                        <a:pt x="284" y="154"/>
                      </a:lnTo>
                      <a:lnTo>
                        <a:pt x="286" y="154"/>
                      </a:lnTo>
                      <a:lnTo>
                        <a:pt x="286" y="151"/>
                      </a:lnTo>
                      <a:lnTo>
                        <a:pt x="289" y="151"/>
                      </a:lnTo>
                      <a:lnTo>
                        <a:pt x="291" y="149"/>
                      </a:lnTo>
                      <a:lnTo>
                        <a:pt x="294" y="149"/>
                      </a:lnTo>
                      <a:lnTo>
                        <a:pt x="294" y="146"/>
                      </a:lnTo>
                      <a:lnTo>
                        <a:pt x="296" y="146"/>
                      </a:lnTo>
                      <a:lnTo>
                        <a:pt x="298" y="146"/>
                      </a:lnTo>
                      <a:lnTo>
                        <a:pt x="301" y="146"/>
                      </a:lnTo>
                      <a:lnTo>
                        <a:pt x="303" y="146"/>
                      </a:lnTo>
                      <a:lnTo>
                        <a:pt x="303" y="149"/>
                      </a:lnTo>
                      <a:lnTo>
                        <a:pt x="306" y="149"/>
                      </a:lnTo>
                      <a:lnTo>
                        <a:pt x="306" y="151"/>
                      </a:lnTo>
                      <a:lnTo>
                        <a:pt x="308" y="151"/>
                      </a:lnTo>
                      <a:lnTo>
                        <a:pt x="308" y="154"/>
                      </a:lnTo>
                      <a:lnTo>
                        <a:pt x="311" y="154"/>
                      </a:lnTo>
                      <a:lnTo>
                        <a:pt x="311" y="156"/>
                      </a:lnTo>
                      <a:lnTo>
                        <a:pt x="313" y="156"/>
                      </a:lnTo>
                      <a:lnTo>
                        <a:pt x="316" y="156"/>
                      </a:lnTo>
                      <a:lnTo>
                        <a:pt x="316" y="159"/>
                      </a:lnTo>
                      <a:lnTo>
                        <a:pt x="318" y="159"/>
                      </a:lnTo>
                      <a:lnTo>
                        <a:pt x="318" y="161"/>
                      </a:lnTo>
                      <a:lnTo>
                        <a:pt x="320" y="161"/>
                      </a:lnTo>
                      <a:lnTo>
                        <a:pt x="323" y="161"/>
                      </a:lnTo>
                      <a:lnTo>
                        <a:pt x="325" y="161"/>
                      </a:lnTo>
                      <a:lnTo>
                        <a:pt x="328" y="161"/>
                      </a:lnTo>
                      <a:lnTo>
                        <a:pt x="330" y="161"/>
                      </a:lnTo>
                      <a:lnTo>
                        <a:pt x="330" y="164"/>
                      </a:lnTo>
                      <a:lnTo>
                        <a:pt x="333" y="164"/>
                      </a:lnTo>
                      <a:lnTo>
                        <a:pt x="335" y="164"/>
                      </a:lnTo>
                      <a:lnTo>
                        <a:pt x="338" y="164"/>
                      </a:lnTo>
                      <a:lnTo>
                        <a:pt x="340" y="164"/>
                      </a:lnTo>
                      <a:lnTo>
                        <a:pt x="340" y="166"/>
                      </a:lnTo>
                      <a:lnTo>
                        <a:pt x="342" y="166"/>
                      </a:lnTo>
                      <a:lnTo>
                        <a:pt x="342" y="168"/>
                      </a:lnTo>
                      <a:lnTo>
                        <a:pt x="345" y="168"/>
                      </a:lnTo>
                      <a:lnTo>
                        <a:pt x="345" y="171"/>
                      </a:lnTo>
                      <a:lnTo>
                        <a:pt x="345" y="173"/>
                      </a:lnTo>
                      <a:lnTo>
                        <a:pt x="345" y="176"/>
                      </a:lnTo>
                      <a:lnTo>
                        <a:pt x="345" y="178"/>
                      </a:lnTo>
                      <a:lnTo>
                        <a:pt x="352" y="178"/>
                      </a:lnTo>
                      <a:lnTo>
                        <a:pt x="391" y="166"/>
                      </a:lnTo>
                      <a:lnTo>
                        <a:pt x="423" y="181"/>
                      </a:lnTo>
                      <a:lnTo>
                        <a:pt x="426" y="183"/>
                      </a:lnTo>
                      <a:lnTo>
                        <a:pt x="428" y="186"/>
                      </a:lnTo>
                      <a:lnTo>
                        <a:pt x="431" y="183"/>
                      </a:lnTo>
                      <a:lnTo>
                        <a:pt x="433" y="183"/>
                      </a:lnTo>
                      <a:lnTo>
                        <a:pt x="435" y="183"/>
                      </a:lnTo>
                      <a:lnTo>
                        <a:pt x="438" y="186"/>
                      </a:lnTo>
                      <a:lnTo>
                        <a:pt x="440" y="186"/>
                      </a:lnTo>
                      <a:lnTo>
                        <a:pt x="443" y="186"/>
                      </a:lnTo>
                      <a:lnTo>
                        <a:pt x="445" y="188"/>
                      </a:lnTo>
                      <a:lnTo>
                        <a:pt x="448" y="188"/>
                      </a:lnTo>
                      <a:lnTo>
                        <a:pt x="450" y="188"/>
                      </a:lnTo>
                      <a:lnTo>
                        <a:pt x="453" y="188"/>
                      </a:lnTo>
                      <a:lnTo>
                        <a:pt x="453" y="186"/>
                      </a:lnTo>
                      <a:lnTo>
                        <a:pt x="455" y="186"/>
                      </a:lnTo>
                      <a:lnTo>
                        <a:pt x="455" y="183"/>
                      </a:lnTo>
                      <a:lnTo>
                        <a:pt x="457" y="183"/>
                      </a:lnTo>
                      <a:lnTo>
                        <a:pt x="457" y="181"/>
                      </a:lnTo>
                      <a:lnTo>
                        <a:pt x="460" y="181"/>
                      </a:lnTo>
                      <a:lnTo>
                        <a:pt x="462" y="181"/>
                      </a:lnTo>
                      <a:lnTo>
                        <a:pt x="462" y="178"/>
                      </a:lnTo>
                      <a:lnTo>
                        <a:pt x="465" y="178"/>
                      </a:lnTo>
                      <a:lnTo>
                        <a:pt x="465" y="176"/>
                      </a:lnTo>
                      <a:lnTo>
                        <a:pt x="465" y="178"/>
                      </a:lnTo>
                      <a:lnTo>
                        <a:pt x="467" y="178"/>
                      </a:lnTo>
                      <a:lnTo>
                        <a:pt x="467" y="176"/>
                      </a:lnTo>
                      <a:lnTo>
                        <a:pt x="467" y="173"/>
                      </a:lnTo>
                      <a:lnTo>
                        <a:pt x="467" y="171"/>
                      </a:lnTo>
                      <a:lnTo>
                        <a:pt x="470" y="168"/>
                      </a:lnTo>
                      <a:lnTo>
                        <a:pt x="472" y="168"/>
                      </a:lnTo>
                      <a:lnTo>
                        <a:pt x="475" y="168"/>
                      </a:lnTo>
                      <a:lnTo>
                        <a:pt x="477" y="168"/>
                      </a:lnTo>
                      <a:lnTo>
                        <a:pt x="479" y="168"/>
                      </a:lnTo>
                      <a:lnTo>
                        <a:pt x="479" y="171"/>
                      </a:lnTo>
                      <a:lnTo>
                        <a:pt x="482" y="171"/>
                      </a:lnTo>
                      <a:lnTo>
                        <a:pt x="484" y="171"/>
                      </a:lnTo>
                      <a:lnTo>
                        <a:pt x="487" y="171"/>
                      </a:lnTo>
                      <a:lnTo>
                        <a:pt x="489" y="171"/>
                      </a:lnTo>
                      <a:lnTo>
                        <a:pt x="492" y="171"/>
                      </a:lnTo>
                      <a:lnTo>
                        <a:pt x="494" y="171"/>
                      </a:lnTo>
                      <a:lnTo>
                        <a:pt x="497" y="171"/>
                      </a:lnTo>
                      <a:lnTo>
                        <a:pt x="497" y="168"/>
                      </a:lnTo>
                      <a:lnTo>
                        <a:pt x="499" y="166"/>
                      </a:lnTo>
                      <a:lnTo>
                        <a:pt x="502" y="164"/>
                      </a:lnTo>
                      <a:lnTo>
                        <a:pt x="502" y="161"/>
                      </a:lnTo>
                      <a:lnTo>
                        <a:pt x="504" y="161"/>
                      </a:lnTo>
                      <a:lnTo>
                        <a:pt x="504" y="159"/>
                      </a:lnTo>
                      <a:lnTo>
                        <a:pt x="504" y="156"/>
                      </a:lnTo>
                      <a:lnTo>
                        <a:pt x="504" y="154"/>
                      </a:lnTo>
                      <a:lnTo>
                        <a:pt x="506" y="154"/>
                      </a:lnTo>
                      <a:lnTo>
                        <a:pt x="509" y="154"/>
                      </a:lnTo>
                      <a:lnTo>
                        <a:pt x="511" y="154"/>
                      </a:lnTo>
                      <a:lnTo>
                        <a:pt x="511" y="151"/>
                      </a:lnTo>
                      <a:lnTo>
                        <a:pt x="514" y="151"/>
                      </a:lnTo>
                      <a:lnTo>
                        <a:pt x="516" y="151"/>
                      </a:lnTo>
                      <a:lnTo>
                        <a:pt x="516" y="149"/>
                      </a:lnTo>
                      <a:lnTo>
                        <a:pt x="519" y="149"/>
                      </a:lnTo>
                      <a:lnTo>
                        <a:pt x="519" y="146"/>
                      </a:lnTo>
                      <a:lnTo>
                        <a:pt x="519" y="144"/>
                      </a:lnTo>
                      <a:lnTo>
                        <a:pt x="521" y="144"/>
                      </a:lnTo>
                      <a:lnTo>
                        <a:pt x="521" y="141"/>
                      </a:lnTo>
                      <a:lnTo>
                        <a:pt x="524" y="141"/>
                      </a:lnTo>
                      <a:lnTo>
                        <a:pt x="521" y="141"/>
                      </a:lnTo>
                      <a:lnTo>
                        <a:pt x="521" y="139"/>
                      </a:lnTo>
                      <a:lnTo>
                        <a:pt x="521" y="137"/>
                      </a:lnTo>
                      <a:lnTo>
                        <a:pt x="521" y="134"/>
                      </a:lnTo>
                      <a:lnTo>
                        <a:pt x="524" y="132"/>
                      </a:lnTo>
                      <a:lnTo>
                        <a:pt x="524" y="129"/>
                      </a:lnTo>
                      <a:lnTo>
                        <a:pt x="524" y="127"/>
                      </a:lnTo>
                      <a:lnTo>
                        <a:pt x="524" y="124"/>
                      </a:lnTo>
                      <a:lnTo>
                        <a:pt x="524" y="122"/>
                      </a:lnTo>
                      <a:lnTo>
                        <a:pt x="524" y="119"/>
                      </a:lnTo>
                      <a:lnTo>
                        <a:pt x="521" y="119"/>
                      </a:lnTo>
                      <a:lnTo>
                        <a:pt x="521" y="117"/>
                      </a:lnTo>
                      <a:lnTo>
                        <a:pt x="521" y="115"/>
                      </a:lnTo>
                      <a:lnTo>
                        <a:pt x="521" y="112"/>
                      </a:lnTo>
                      <a:lnTo>
                        <a:pt x="521" y="110"/>
                      </a:lnTo>
                      <a:lnTo>
                        <a:pt x="519" y="110"/>
                      </a:lnTo>
                      <a:lnTo>
                        <a:pt x="519" y="107"/>
                      </a:lnTo>
                      <a:lnTo>
                        <a:pt x="519" y="105"/>
                      </a:lnTo>
                      <a:lnTo>
                        <a:pt x="519" y="102"/>
                      </a:lnTo>
                      <a:lnTo>
                        <a:pt x="521" y="102"/>
                      </a:lnTo>
                      <a:lnTo>
                        <a:pt x="521" y="100"/>
                      </a:lnTo>
                      <a:lnTo>
                        <a:pt x="519" y="100"/>
                      </a:lnTo>
                      <a:lnTo>
                        <a:pt x="519" y="97"/>
                      </a:lnTo>
                      <a:lnTo>
                        <a:pt x="516" y="97"/>
                      </a:lnTo>
                      <a:lnTo>
                        <a:pt x="514" y="97"/>
                      </a:lnTo>
                      <a:lnTo>
                        <a:pt x="511" y="95"/>
                      </a:lnTo>
                      <a:lnTo>
                        <a:pt x="511" y="93"/>
                      </a:lnTo>
                      <a:lnTo>
                        <a:pt x="511" y="90"/>
                      </a:lnTo>
                      <a:lnTo>
                        <a:pt x="509" y="88"/>
                      </a:lnTo>
                      <a:lnTo>
                        <a:pt x="506" y="85"/>
                      </a:lnTo>
                      <a:lnTo>
                        <a:pt x="506" y="83"/>
                      </a:lnTo>
                      <a:lnTo>
                        <a:pt x="509" y="83"/>
                      </a:lnTo>
                      <a:lnTo>
                        <a:pt x="509" y="80"/>
                      </a:lnTo>
                      <a:lnTo>
                        <a:pt x="509" y="78"/>
                      </a:lnTo>
                      <a:lnTo>
                        <a:pt x="511" y="78"/>
                      </a:lnTo>
                      <a:lnTo>
                        <a:pt x="511" y="75"/>
                      </a:lnTo>
                      <a:lnTo>
                        <a:pt x="514" y="75"/>
                      </a:lnTo>
                      <a:lnTo>
                        <a:pt x="511" y="75"/>
                      </a:lnTo>
                      <a:lnTo>
                        <a:pt x="511" y="73"/>
                      </a:lnTo>
                      <a:lnTo>
                        <a:pt x="509" y="73"/>
                      </a:lnTo>
                      <a:lnTo>
                        <a:pt x="509" y="71"/>
                      </a:lnTo>
                      <a:lnTo>
                        <a:pt x="511" y="71"/>
                      </a:lnTo>
                      <a:lnTo>
                        <a:pt x="511" y="68"/>
                      </a:lnTo>
                      <a:lnTo>
                        <a:pt x="511" y="66"/>
                      </a:lnTo>
                      <a:lnTo>
                        <a:pt x="514" y="66"/>
                      </a:lnTo>
                      <a:lnTo>
                        <a:pt x="511" y="66"/>
                      </a:lnTo>
                      <a:lnTo>
                        <a:pt x="511" y="63"/>
                      </a:lnTo>
                      <a:lnTo>
                        <a:pt x="509" y="63"/>
                      </a:lnTo>
                      <a:lnTo>
                        <a:pt x="509" y="61"/>
                      </a:lnTo>
                      <a:lnTo>
                        <a:pt x="511" y="61"/>
                      </a:lnTo>
                      <a:lnTo>
                        <a:pt x="511" y="58"/>
                      </a:lnTo>
                      <a:lnTo>
                        <a:pt x="511" y="56"/>
                      </a:lnTo>
                      <a:lnTo>
                        <a:pt x="511" y="53"/>
                      </a:lnTo>
                      <a:lnTo>
                        <a:pt x="514" y="53"/>
                      </a:lnTo>
                      <a:lnTo>
                        <a:pt x="514" y="51"/>
                      </a:lnTo>
                      <a:lnTo>
                        <a:pt x="514" y="48"/>
                      </a:lnTo>
                      <a:lnTo>
                        <a:pt x="516" y="48"/>
                      </a:lnTo>
                      <a:lnTo>
                        <a:pt x="519" y="48"/>
                      </a:lnTo>
                      <a:lnTo>
                        <a:pt x="519" y="51"/>
                      </a:lnTo>
                      <a:lnTo>
                        <a:pt x="521" y="51"/>
                      </a:lnTo>
                      <a:lnTo>
                        <a:pt x="521" y="53"/>
                      </a:lnTo>
                      <a:lnTo>
                        <a:pt x="524" y="53"/>
                      </a:lnTo>
                      <a:lnTo>
                        <a:pt x="524" y="51"/>
                      </a:lnTo>
                      <a:lnTo>
                        <a:pt x="526" y="51"/>
                      </a:lnTo>
                      <a:lnTo>
                        <a:pt x="528" y="51"/>
                      </a:lnTo>
                      <a:lnTo>
                        <a:pt x="528" y="48"/>
                      </a:lnTo>
                      <a:lnTo>
                        <a:pt x="531" y="48"/>
                      </a:lnTo>
                      <a:lnTo>
                        <a:pt x="533" y="48"/>
                      </a:lnTo>
                      <a:lnTo>
                        <a:pt x="536" y="46"/>
                      </a:lnTo>
                      <a:lnTo>
                        <a:pt x="538" y="46"/>
                      </a:lnTo>
                      <a:lnTo>
                        <a:pt x="538" y="44"/>
                      </a:lnTo>
                      <a:lnTo>
                        <a:pt x="541" y="44"/>
                      </a:lnTo>
                      <a:lnTo>
                        <a:pt x="543" y="44"/>
                      </a:lnTo>
                      <a:lnTo>
                        <a:pt x="543" y="41"/>
                      </a:lnTo>
                      <a:lnTo>
                        <a:pt x="546" y="41"/>
                      </a:lnTo>
                      <a:lnTo>
                        <a:pt x="548" y="41"/>
                      </a:lnTo>
                      <a:lnTo>
                        <a:pt x="550" y="41"/>
                      </a:lnTo>
                      <a:lnTo>
                        <a:pt x="550" y="44"/>
                      </a:lnTo>
                      <a:lnTo>
                        <a:pt x="553" y="44"/>
                      </a:lnTo>
                      <a:lnTo>
                        <a:pt x="555" y="44"/>
                      </a:lnTo>
                      <a:lnTo>
                        <a:pt x="558" y="44"/>
                      </a:lnTo>
                      <a:lnTo>
                        <a:pt x="560" y="44"/>
                      </a:lnTo>
                      <a:lnTo>
                        <a:pt x="560" y="46"/>
                      </a:lnTo>
                      <a:lnTo>
                        <a:pt x="563" y="46"/>
                      </a:lnTo>
                      <a:lnTo>
                        <a:pt x="563" y="48"/>
                      </a:lnTo>
                      <a:lnTo>
                        <a:pt x="565" y="48"/>
                      </a:lnTo>
                      <a:lnTo>
                        <a:pt x="568" y="48"/>
                      </a:lnTo>
                      <a:lnTo>
                        <a:pt x="568" y="46"/>
                      </a:lnTo>
                      <a:lnTo>
                        <a:pt x="568" y="44"/>
                      </a:lnTo>
                      <a:lnTo>
                        <a:pt x="568" y="41"/>
                      </a:lnTo>
                      <a:lnTo>
                        <a:pt x="570" y="41"/>
                      </a:lnTo>
                      <a:lnTo>
                        <a:pt x="572" y="41"/>
                      </a:lnTo>
                      <a:lnTo>
                        <a:pt x="575" y="41"/>
                      </a:lnTo>
                      <a:lnTo>
                        <a:pt x="577" y="41"/>
                      </a:lnTo>
                      <a:lnTo>
                        <a:pt x="577" y="39"/>
                      </a:lnTo>
                      <a:lnTo>
                        <a:pt x="580" y="39"/>
                      </a:lnTo>
                      <a:lnTo>
                        <a:pt x="582" y="39"/>
                      </a:lnTo>
                      <a:lnTo>
                        <a:pt x="582" y="36"/>
                      </a:lnTo>
                      <a:lnTo>
                        <a:pt x="585" y="36"/>
                      </a:lnTo>
                      <a:lnTo>
                        <a:pt x="587" y="36"/>
                      </a:lnTo>
                      <a:lnTo>
                        <a:pt x="587" y="39"/>
                      </a:lnTo>
                      <a:lnTo>
                        <a:pt x="590" y="39"/>
                      </a:lnTo>
                      <a:lnTo>
                        <a:pt x="592" y="39"/>
                      </a:lnTo>
                      <a:lnTo>
                        <a:pt x="595" y="39"/>
                      </a:lnTo>
                      <a:lnTo>
                        <a:pt x="597" y="39"/>
                      </a:lnTo>
                      <a:lnTo>
                        <a:pt x="599" y="36"/>
                      </a:lnTo>
                      <a:lnTo>
                        <a:pt x="602" y="36"/>
                      </a:lnTo>
                      <a:lnTo>
                        <a:pt x="604" y="36"/>
                      </a:lnTo>
                      <a:lnTo>
                        <a:pt x="607" y="36"/>
                      </a:lnTo>
                      <a:lnTo>
                        <a:pt x="609" y="36"/>
                      </a:lnTo>
                      <a:lnTo>
                        <a:pt x="612" y="36"/>
                      </a:lnTo>
                      <a:lnTo>
                        <a:pt x="612" y="39"/>
                      </a:lnTo>
                      <a:lnTo>
                        <a:pt x="612" y="41"/>
                      </a:lnTo>
                      <a:lnTo>
                        <a:pt x="614" y="44"/>
                      </a:lnTo>
                      <a:lnTo>
                        <a:pt x="617" y="44"/>
                      </a:lnTo>
                      <a:lnTo>
                        <a:pt x="619" y="46"/>
                      </a:lnTo>
                      <a:lnTo>
                        <a:pt x="621" y="46"/>
                      </a:lnTo>
                      <a:lnTo>
                        <a:pt x="621" y="48"/>
                      </a:lnTo>
                      <a:lnTo>
                        <a:pt x="624" y="48"/>
                      </a:lnTo>
                      <a:lnTo>
                        <a:pt x="626" y="48"/>
                      </a:lnTo>
                      <a:lnTo>
                        <a:pt x="626" y="51"/>
                      </a:lnTo>
                      <a:lnTo>
                        <a:pt x="629" y="51"/>
                      </a:lnTo>
                      <a:lnTo>
                        <a:pt x="631" y="51"/>
                      </a:lnTo>
                      <a:lnTo>
                        <a:pt x="631" y="53"/>
                      </a:lnTo>
                      <a:lnTo>
                        <a:pt x="634" y="53"/>
                      </a:lnTo>
                      <a:lnTo>
                        <a:pt x="634" y="56"/>
                      </a:lnTo>
                      <a:lnTo>
                        <a:pt x="636" y="56"/>
                      </a:lnTo>
                      <a:lnTo>
                        <a:pt x="639" y="56"/>
                      </a:lnTo>
                      <a:lnTo>
                        <a:pt x="641" y="58"/>
                      </a:lnTo>
                      <a:lnTo>
                        <a:pt x="643" y="58"/>
                      </a:lnTo>
                      <a:lnTo>
                        <a:pt x="646" y="61"/>
                      </a:lnTo>
                      <a:lnTo>
                        <a:pt x="648" y="61"/>
                      </a:lnTo>
                      <a:lnTo>
                        <a:pt x="651" y="63"/>
                      </a:lnTo>
                      <a:lnTo>
                        <a:pt x="653" y="63"/>
                      </a:lnTo>
                      <a:lnTo>
                        <a:pt x="653" y="66"/>
                      </a:lnTo>
                      <a:lnTo>
                        <a:pt x="656" y="66"/>
                      </a:lnTo>
                      <a:lnTo>
                        <a:pt x="658" y="68"/>
                      </a:lnTo>
                      <a:lnTo>
                        <a:pt x="661" y="68"/>
                      </a:lnTo>
                      <a:lnTo>
                        <a:pt x="663" y="71"/>
                      </a:lnTo>
                      <a:lnTo>
                        <a:pt x="663" y="73"/>
                      </a:lnTo>
                      <a:lnTo>
                        <a:pt x="665" y="73"/>
                      </a:lnTo>
                      <a:lnTo>
                        <a:pt x="668" y="75"/>
                      </a:lnTo>
                      <a:lnTo>
                        <a:pt x="670" y="75"/>
                      </a:lnTo>
                      <a:lnTo>
                        <a:pt x="670" y="78"/>
                      </a:lnTo>
                      <a:lnTo>
                        <a:pt x="670" y="80"/>
                      </a:lnTo>
                      <a:lnTo>
                        <a:pt x="670" y="83"/>
                      </a:lnTo>
                      <a:lnTo>
                        <a:pt x="670" y="85"/>
                      </a:lnTo>
                      <a:lnTo>
                        <a:pt x="670" y="88"/>
                      </a:lnTo>
                      <a:lnTo>
                        <a:pt x="670" y="90"/>
                      </a:lnTo>
                      <a:lnTo>
                        <a:pt x="670" y="93"/>
                      </a:lnTo>
                      <a:lnTo>
                        <a:pt x="673" y="93"/>
                      </a:lnTo>
                      <a:lnTo>
                        <a:pt x="673" y="95"/>
                      </a:lnTo>
                      <a:lnTo>
                        <a:pt x="673" y="97"/>
                      </a:lnTo>
                      <a:lnTo>
                        <a:pt x="673" y="100"/>
                      </a:lnTo>
                      <a:lnTo>
                        <a:pt x="675" y="100"/>
                      </a:lnTo>
                      <a:lnTo>
                        <a:pt x="675" y="102"/>
                      </a:lnTo>
                      <a:lnTo>
                        <a:pt x="675" y="105"/>
                      </a:lnTo>
                      <a:lnTo>
                        <a:pt x="675" y="107"/>
                      </a:lnTo>
                      <a:lnTo>
                        <a:pt x="675" y="110"/>
                      </a:lnTo>
                      <a:lnTo>
                        <a:pt x="675" y="112"/>
                      </a:lnTo>
                      <a:lnTo>
                        <a:pt x="673" y="112"/>
                      </a:lnTo>
                      <a:lnTo>
                        <a:pt x="673" y="115"/>
                      </a:lnTo>
                      <a:lnTo>
                        <a:pt x="670" y="115"/>
                      </a:lnTo>
                      <a:lnTo>
                        <a:pt x="670" y="117"/>
                      </a:lnTo>
                      <a:lnTo>
                        <a:pt x="668" y="117"/>
                      </a:lnTo>
                      <a:lnTo>
                        <a:pt x="668" y="119"/>
                      </a:lnTo>
                      <a:lnTo>
                        <a:pt x="665" y="119"/>
                      </a:lnTo>
                      <a:lnTo>
                        <a:pt x="663" y="122"/>
                      </a:lnTo>
                      <a:lnTo>
                        <a:pt x="661" y="122"/>
                      </a:lnTo>
                      <a:lnTo>
                        <a:pt x="661" y="124"/>
                      </a:lnTo>
                      <a:lnTo>
                        <a:pt x="658" y="124"/>
                      </a:lnTo>
                      <a:lnTo>
                        <a:pt x="658" y="127"/>
                      </a:lnTo>
                      <a:lnTo>
                        <a:pt x="656" y="127"/>
                      </a:lnTo>
                      <a:lnTo>
                        <a:pt x="656" y="129"/>
                      </a:lnTo>
                      <a:lnTo>
                        <a:pt x="653" y="132"/>
                      </a:lnTo>
                      <a:lnTo>
                        <a:pt x="653" y="134"/>
                      </a:lnTo>
                      <a:lnTo>
                        <a:pt x="653" y="137"/>
                      </a:lnTo>
                      <a:lnTo>
                        <a:pt x="653" y="139"/>
                      </a:lnTo>
                      <a:lnTo>
                        <a:pt x="656" y="139"/>
                      </a:lnTo>
                      <a:lnTo>
                        <a:pt x="656" y="141"/>
                      </a:lnTo>
                      <a:lnTo>
                        <a:pt x="656" y="144"/>
                      </a:lnTo>
                      <a:lnTo>
                        <a:pt x="653" y="146"/>
                      </a:lnTo>
                      <a:lnTo>
                        <a:pt x="653" y="149"/>
                      </a:lnTo>
                      <a:lnTo>
                        <a:pt x="653" y="151"/>
                      </a:lnTo>
                      <a:lnTo>
                        <a:pt x="653" y="154"/>
                      </a:lnTo>
                      <a:lnTo>
                        <a:pt x="653" y="156"/>
                      </a:lnTo>
                      <a:lnTo>
                        <a:pt x="653" y="159"/>
                      </a:lnTo>
                      <a:lnTo>
                        <a:pt x="653" y="161"/>
                      </a:lnTo>
                      <a:lnTo>
                        <a:pt x="651" y="161"/>
                      </a:lnTo>
                      <a:lnTo>
                        <a:pt x="651" y="164"/>
                      </a:lnTo>
                      <a:lnTo>
                        <a:pt x="651" y="166"/>
                      </a:lnTo>
                      <a:lnTo>
                        <a:pt x="651" y="168"/>
                      </a:lnTo>
                      <a:lnTo>
                        <a:pt x="653" y="168"/>
                      </a:lnTo>
                      <a:lnTo>
                        <a:pt x="656" y="168"/>
                      </a:lnTo>
                      <a:lnTo>
                        <a:pt x="656" y="171"/>
                      </a:lnTo>
                      <a:lnTo>
                        <a:pt x="656" y="173"/>
                      </a:lnTo>
                      <a:lnTo>
                        <a:pt x="656" y="176"/>
                      </a:lnTo>
                      <a:lnTo>
                        <a:pt x="653" y="176"/>
                      </a:lnTo>
                      <a:lnTo>
                        <a:pt x="653" y="178"/>
                      </a:lnTo>
                      <a:lnTo>
                        <a:pt x="651" y="181"/>
                      </a:lnTo>
                      <a:lnTo>
                        <a:pt x="648" y="181"/>
                      </a:lnTo>
                      <a:lnTo>
                        <a:pt x="648" y="183"/>
                      </a:lnTo>
                      <a:lnTo>
                        <a:pt x="648" y="186"/>
                      </a:lnTo>
                      <a:lnTo>
                        <a:pt x="646" y="186"/>
                      </a:lnTo>
                      <a:lnTo>
                        <a:pt x="646" y="188"/>
                      </a:lnTo>
                      <a:lnTo>
                        <a:pt x="646" y="190"/>
                      </a:lnTo>
                      <a:lnTo>
                        <a:pt x="646" y="193"/>
                      </a:lnTo>
                      <a:lnTo>
                        <a:pt x="646" y="195"/>
                      </a:lnTo>
                      <a:lnTo>
                        <a:pt x="646" y="198"/>
                      </a:lnTo>
                      <a:lnTo>
                        <a:pt x="643" y="198"/>
                      </a:lnTo>
                      <a:lnTo>
                        <a:pt x="646" y="198"/>
                      </a:lnTo>
                      <a:lnTo>
                        <a:pt x="646" y="200"/>
                      </a:lnTo>
                      <a:lnTo>
                        <a:pt x="646" y="203"/>
                      </a:lnTo>
                      <a:lnTo>
                        <a:pt x="648" y="200"/>
                      </a:lnTo>
                      <a:lnTo>
                        <a:pt x="648" y="203"/>
                      </a:lnTo>
                      <a:lnTo>
                        <a:pt x="651" y="203"/>
                      </a:lnTo>
                      <a:lnTo>
                        <a:pt x="653" y="203"/>
                      </a:lnTo>
                      <a:lnTo>
                        <a:pt x="656" y="205"/>
                      </a:lnTo>
                      <a:lnTo>
                        <a:pt x="658" y="205"/>
                      </a:lnTo>
                      <a:lnTo>
                        <a:pt x="658" y="208"/>
                      </a:lnTo>
                      <a:lnTo>
                        <a:pt x="661" y="210"/>
                      </a:lnTo>
                      <a:lnTo>
                        <a:pt x="661" y="212"/>
                      </a:lnTo>
                      <a:lnTo>
                        <a:pt x="661" y="215"/>
                      </a:lnTo>
                      <a:lnTo>
                        <a:pt x="661" y="217"/>
                      </a:lnTo>
                      <a:lnTo>
                        <a:pt x="663" y="217"/>
                      </a:lnTo>
                      <a:lnTo>
                        <a:pt x="661" y="217"/>
                      </a:lnTo>
                      <a:lnTo>
                        <a:pt x="661" y="215"/>
                      </a:lnTo>
                      <a:lnTo>
                        <a:pt x="661" y="217"/>
                      </a:lnTo>
                      <a:lnTo>
                        <a:pt x="661" y="220"/>
                      </a:lnTo>
                      <a:lnTo>
                        <a:pt x="663" y="220"/>
                      </a:lnTo>
                      <a:lnTo>
                        <a:pt x="663" y="222"/>
                      </a:lnTo>
                      <a:lnTo>
                        <a:pt x="663" y="225"/>
                      </a:lnTo>
                      <a:lnTo>
                        <a:pt x="661" y="225"/>
                      </a:lnTo>
                      <a:lnTo>
                        <a:pt x="661" y="227"/>
                      </a:lnTo>
                      <a:lnTo>
                        <a:pt x="661" y="230"/>
                      </a:lnTo>
                      <a:lnTo>
                        <a:pt x="661" y="232"/>
                      </a:lnTo>
                      <a:lnTo>
                        <a:pt x="658" y="232"/>
                      </a:lnTo>
                      <a:lnTo>
                        <a:pt x="656" y="232"/>
                      </a:lnTo>
                      <a:lnTo>
                        <a:pt x="653" y="232"/>
                      </a:lnTo>
                      <a:lnTo>
                        <a:pt x="651" y="234"/>
                      </a:lnTo>
                      <a:lnTo>
                        <a:pt x="648" y="234"/>
                      </a:lnTo>
                      <a:lnTo>
                        <a:pt x="646" y="234"/>
                      </a:lnTo>
                      <a:lnTo>
                        <a:pt x="646" y="237"/>
                      </a:lnTo>
                      <a:lnTo>
                        <a:pt x="643" y="237"/>
                      </a:lnTo>
                      <a:lnTo>
                        <a:pt x="643" y="239"/>
                      </a:lnTo>
                      <a:lnTo>
                        <a:pt x="641" y="239"/>
                      </a:lnTo>
                      <a:lnTo>
                        <a:pt x="639" y="239"/>
                      </a:lnTo>
                      <a:lnTo>
                        <a:pt x="639" y="242"/>
                      </a:lnTo>
                      <a:lnTo>
                        <a:pt x="636" y="244"/>
                      </a:lnTo>
                      <a:lnTo>
                        <a:pt x="636" y="247"/>
                      </a:lnTo>
                      <a:lnTo>
                        <a:pt x="634" y="249"/>
                      </a:lnTo>
                      <a:lnTo>
                        <a:pt x="634" y="252"/>
                      </a:lnTo>
                      <a:lnTo>
                        <a:pt x="634" y="254"/>
                      </a:lnTo>
                      <a:lnTo>
                        <a:pt x="634" y="257"/>
                      </a:lnTo>
                      <a:lnTo>
                        <a:pt x="634" y="259"/>
                      </a:lnTo>
                      <a:lnTo>
                        <a:pt x="634" y="261"/>
                      </a:lnTo>
                      <a:lnTo>
                        <a:pt x="634" y="264"/>
                      </a:lnTo>
                      <a:lnTo>
                        <a:pt x="631" y="264"/>
                      </a:lnTo>
                      <a:lnTo>
                        <a:pt x="631" y="266"/>
                      </a:lnTo>
                      <a:lnTo>
                        <a:pt x="629" y="269"/>
                      </a:lnTo>
                      <a:lnTo>
                        <a:pt x="629" y="271"/>
                      </a:lnTo>
                      <a:lnTo>
                        <a:pt x="626" y="271"/>
                      </a:lnTo>
                      <a:lnTo>
                        <a:pt x="624" y="271"/>
                      </a:lnTo>
                      <a:lnTo>
                        <a:pt x="624" y="274"/>
                      </a:lnTo>
                      <a:lnTo>
                        <a:pt x="621" y="269"/>
                      </a:lnTo>
                      <a:lnTo>
                        <a:pt x="619" y="266"/>
                      </a:lnTo>
                      <a:lnTo>
                        <a:pt x="614" y="261"/>
                      </a:lnTo>
                      <a:lnTo>
                        <a:pt x="612" y="254"/>
                      </a:lnTo>
                      <a:lnTo>
                        <a:pt x="609" y="254"/>
                      </a:lnTo>
                      <a:lnTo>
                        <a:pt x="607" y="254"/>
                      </a:lnTo>
                      <a:lnTo>
                        <a:pt x="602" y="254"/>
                      </a:lnTo>
                      <a:lnTo>
                        <a:pt x="597" y="257"/>
                      </a:lnTo>
                      <a:lnTo>
                        <a:pt x="595" y="261"/>
                      </a:lnTo>
                      <a:lnTo>
                        <a:pt x="592" y="271"/>
                      </a:lnTo>
                      <a:lnTo>
                        <a:pt x="592" y="276"/>
                      </a:lnTo>
                      <a:lnTo>
                        <a:pt x="585" y="298"/>
                      </a:lnTo>
                      <a:lnTo>
                        <a:pt x="560" y="301"/>
                      </a:lnTo>
                      <a:lnTo>
                        <a:pt x="553" y="310"/>
                      </a:lnTo>
                      <a:lnTo>
                        <a:pt x="548" y="313"/>
                      </a:lnTo>
                      <a:lnTo>
                        <a:pt x="546" y="330"/>
                      </a:lnTo>
                      <a:lnTo>
                        <a:pt x="531" y="340"/>
                      </a:lnTo>
                      <a:lnTo>
                        <a:pt x="531" y="354"/>
                      </a:lnTo>
                      <a:lnTo>
                        <a:pt x="521" y="364"/>
                      </a:lnTo>
                      <a:lnTo>
                        <a:pt x="519" y="372"/>
                      </a:lnTo>
                      <a:lnTo>
                        <a:pt x="519" y="374"/>
                      </a:lnTo>
                      <a:lnTo>
                        <a:pt x="519" y="379"/>
                      </a:lnTo>
                      <a:lnTo>
                        <a:pt x="521" y="384"/>
                      </a:lnTo>
                      <a:lnTo>
                        <a:pt x="524" y="394"/>
                      </a:lnTo>
                      <a:lnTo>
                        <a:pt x="514" y="396"/>
                      </a:lnTo>
                      <a:lnTo>
                        <a:pt x="497" y="406"/>
                      </a:lnTo>
                      <a:lnTo>
                        <a:pt x="492" y="408"/>
                      </a:lnTo>
                      <a:lnTo>
                        <a:pt x="475" y="416"/>
                      </a:lnTo>
                      <a:lnTo>
                        <a:pt x="460" y="423"/>
                      </a:lnTo>
                      <a:lnTo>
                        <a:pt x="450" y="425"/>
                      </a:lnTo>
                      <a:lnTo>
                        <a:pt x="448" y="418"/>
                      </a:lnTo>
                      <a:lnTo>
                        <a:pt x="426" y="420"/>
                      </a:lnTo>
                      <a:lnTo>
                        <a:pt x="404" y="423"/>
                      </a:lnTo>
                      <a:lnTo>
                        <a:pt x="389" y="430"/>
                      </a:lnTo>
                      <a:lnTo>
                        <a:pt x="377" y="438"/>
                      </a:lnTo>
                      <a:lnTo>
                        <a:pt x="362" y="445"/>
                      </a:lnTo>
                      <a:lnTo>
                        <a:pt x="360" y="445"/>
                      </a:lnTo>
                      <a:lnTo>
                        <a:pt x="357" y="447"/>
                      </a:lnTo>
                      <a:lnTo>
                        <a:pt x="360" y="447"/>
                      </a:lnTo>
                      <a:lnTo>
                        <a:pt x="360" y="450"/>
                      </a:lnTo>
                      <a:lnTo>
                        <a:pt x="360" y="452"/>
                      </a:lnTo>
                      <a:lnTo>
                        <a:pt x="362" y="452"/>
                      </a:lnTo>
                      <a:lnTo>
                        <a:pt x="360" y="452"/>
                      </a:lnTo>
                      <a:lnTo>
                        <a:pt x="360" y="455"/>
                      </a:lnTo>
                      <a:lnTo>
                        <a:pt x="360" y="457"/>
                      </a:lnTo>
                      <a:lnTo>
                        <a:pt x="357" y="457"/>
                      </a:lnTo>
                      <a:lnTo>
                        <a:pt x="360" y="457"/>
                      </a:lnTo>
                      <a:lnTo>
                        <a:pt x="360" y="460"/>
                      </a:lnTo>
                      <a:lnTo>
                        <a:pt x="357" y="462"/>
                      </a:lnTo>
                      <a:lnTo>
                        <a:pt x="360" y="462"/>
                      </a:lnTo>
                      <a:lnTo>
                        <a:pt x="360" y="465"/>
                      </a:lnTo>
                      <a:lnTo>
                        <a:pt x="357" y="465"/>
                      </a:lnTo>
                      <a:lnTo>
                        <a:pt x="357" y="467"/>
                      </a:lnTo>
                      <a:lnTo>
                        <a:pt x="357" y="469"/>
                      </a:lnTo>
                      <a:lnTo>
                        <a:pt x="355" y="469"/>
                      </a:lnTo>
                      <a:lnTo>
                        <a:pt x="352" y="472"/>
                      </a:lnTo>
                      <a:lnTo>
                        <a:pt x="350" y="472"/>
                      </a:lnTo>
                      <a:lnTo>
                        <a:pt x="347" y="474"/>
                      </a:lnTo>
                      <a:lnTo>
                        <a:pt x="345" y="474"/>
                      </a:lnTo>
                      <a:lnTo>
                        <a:pt x="345" y="472"/>
                      </a:lnTo>
                      <a:lnTo>
                        <a:pt x="345" y="469"/>
                      </a:lnTo>
                      <a:lnTo>
                        <a:pt x="347" y="469"/>
                      </a:lnTo>
                      <a:lnTo>
                        <a:pt x="347" y="467"/>
                      </a:lnTo>
                      <a:lnTo>
                        <a:pt x="345" y="467"/>
                      </a:lnTo>
                      <a:lnTo>
                        <a:pt x="345" y="465"/>
                      </a:lnTo>
                      <a:lnTo>
                        <a:pt x="342" y="465"/>
                      </a:lnTo>
                      <a:lnTo>
                        <a:pt x="340" y="465"/>
                      </a:lnTo>
                      <a:lnTo>
                        <a:pt x="340" y="462"/>
                      </a:lnTo>
                      <a:lnTo>
                        <a:pt x="338" y="462"/>
                      </a:lnTo>
                      <a:lnTo>
                        <a:pt x="338" y="460"/>
                      </a:lnTo>
                      <a:lnTo>
                        <a:pt x="338" y="457"/>
                      </a:lnTo>
                      <a:lnTo>
                        <a:pt x="338" y="455"/>
                      </a:lnTo>
                      <a:lnTo>
                        <a:pt x="335" y="455"/>
                      </a:lnTo>
                      <a:lnTo>
                        <a:pt x="338" y="455"/>
                      </a:lnTo>
                      <a:lnTo>
                        <a:pt x="340" y="455"/>
                      </a:lnTo>
                      <a:lnTo>
                        <a:pt x="340" y="452"/>
                      </a:lnTo>
                      <a:lnTo>
                        <a:pt x="338" y="450"/>
                      </a:lnTo>
                      <a:lnTo>
                        <a:pt x="340" y="450"/>
                      </a:lnTo>
                      <a:lnTo>
                        <a:pt x="340" y="447"/>
                      </a:lnTo>
                      <a:lnTo>
                        <a:pt x="338" y="447"/>
                      </a:lnTo>
                      <a:lnTo>
                        <a:pt x="340" y="445"/>
                      </a:lnTo>
                      <a:lnTo>
                        <a:pt x="340" y="443"/>
                      </a:lnTo>
                      <a:lnTo>
                        <a:pt x="340" y="440"/>
                      </a:lnTo>
                      <a:lnTo>
                        <a:pt x="338" y="440"/>
                      </a:lnTo>
                      <a:lnTo>
                        <a:pt x="338" y="438"/>
                      </a:lnTo>
                      <a:lnTo>
                        <a:pt x="340" y="438"/>
                      </a:lnTo>
                      <a:lnTo>
                        <a:pt x="340" y="435"/>
                      </a:lnTo>
                      <a:lnTo>
                        <a:pt x="340" y="433"/>
                      </a:lnTo>
                      <a:lnTo>
                        <a:pt x="338" y="433"/>
                      </a:lnTo>
                      <a:lnTo>
                        <a:pt x="338" y="430"/>
                      </a:lnTo>
                      <a:lnTo>
                        <a:pt x="340" y="430"/>
                      </a:lnTo>
                      <a:lnTo>
                        <a:pt x="342" y="430"/>
                      </a:lnTo>
                      <a:lnTo>
                        <a:pt x="342" y="428"/>
                      </a:lnTo>
                      <a:lnTo>
                        <a:pt x="340" y="428"/>
                      </a:lnTo>
                      <a:lnTo>
                        <a:pt x="340" y="425"/>
                      </a:lnTo>
                      <a:lnTo>
                        <a:pt x="342" y="425"/>
                      </a:lnTo>
                      <a:lnTo>
                        <a:pt x="342" y="423"/>
                      </a:lnTo>
                      <a:lnTo>
                        <a:pt x="342" y="420"/>
                      </a:lnTo>
                      <a:lnTo>
                        <a:pt x="342" y="418"/>
                      </a:lnTo>
                      <a:lnTo>
                        <a:pt x="340" y="418"/>
                      </a:lnTo>
                      <a:lnTo>
                        <a:pt x="340" y="416"/>
                      </a:lnTo>
                      <a:lnTo>
                        <a:pt x="342" y="416"/>
                      </a:lnTo>
                      <a:lnTo>
                        <a:pt x="342" y="413"/>
                      </a:lnTo>
                      <a:lnTo>
                        <a:pt x="340" y="413"/>
                      </a:lnTo>
                      <a:lnTo>
                        <a:pt x="340" y="411"/>
                      </a:lnTo>
                      <a:lnTo>
                        <a:pt x="342" y="411"/>
                      </a:lnTo>
                      <a:lnTo>
                        <a:pt x="342" y="408"/>
                      </a:lnTo>
                      <a:lnTo>
                        <a:pt x="342" y="406"/>
                      </a:lnTo>
                      <a:lnTo>
                        <a:pt x="342" y="403"/>
                      </a:lnTo>
                      <a:lnTo>
                        <a:pt x="345" y="403"/>
                      </a:lnTo>
                      <a:lnTo>
                        <a:pt x="345" y="401"/>
                      </a:lnTo>
                      <a:lnTo>
                        <a:pt x="345" y="398"/>
                      </a:lnTo>
                      <a:lnTo>
                        <a:pt x="345" y="396"/>
                      </a:lnTo>
                      <a:lnTo>
                        <a:pt x="345" y="394"/>
                      </a:lnTo>
                      <a:lnTo>
                        <a:pt x="345" y="391"/>
                      </a:lnTo>
                      <a:lnTo>
                        <a:pt x="345" y="389"/>
                      </a:lnTo>
                      <a:lnTo>
                        <a:pt x="347" y="386"/>
                      </a:lnTo>
                      <a:lnTo>
                        <a:pt x="347" y="384"/>
                      </a:lnTo>
                      <a:lnTo>
                        <a:pt x="347" y="381"/>
                      </a:lnTo>
                      <a:lnTo>
                        <a:pt x="347" y="379"/>
                      </a:lnTo>
                      <a:lnTo>
                        <a:pt x="350" y="379"/>
                      </a:lnTo>
                      <a:lnTo>
                        <a:pt x="350" y="376"/>
                      </a:lnTo>
                      <a:lnTo>
                        <a:pt x="350" y="374"/>
                      </a:lnTo>
                      <a:lnTo>
                        <a:pt x="352" y="374"/>
                      </a:lnTo>
                      <a:lnTo>
                        <a:pt x="352" y="372"/>
                      </a:lnTo>
                      <a:lnTo>
                        <a:pt x="352" y="369"/>
                      </a:lnTo>
                      <a:lnTo>
                        <a:pt x="352" y="367"/>
                      </a:lnTo>
                      <a:lnTo>
                        <a:pt x="352" y="364"/>
                      </a:lnTo>
                      <a:lnTo>
                        <a:pt x="352" y="362"/>
                      </a:lnTo>
                      <a:lnTo>
                        <a:pt x="352" y="359"/>
                      </a:lnTo>
                      <a:lnTo>
                        <a:pt x="355" y="359"/>
                      </a:lnTo>
                      <a:lnTo>
                        <a:pt x="355" y="357"/>
                      </a:lnTo>
                      <a:lnTo>
                        <a:pt x="355" y="354"/>
                      </a:lnTo>
                      <a:lnTo>
                        <a:pt x="357" y="354"/>
                      </a:lnTo>
                      <a:lnTo>
                        <a:pt x="357" y="352"/>
                      </a:lnTo>
                      <a:lnTo>
                        <a:pt x="357" y="350"/>
                      </a:lnTo>
                      <a:lnTo>
                        <a:pt x="360" y="350"/>
                      </a:lnTo>
                      <a:lnTo>
                        <a:pt x="360" y="347"/>
                      </a:lnTo>
                      <a:lnTo>
                        <a:pt x="362" y="347"/>
                      </a:lnTo>
                      <a:lnTo>
                        <a:pt x="364" y="347"/>
                      </a:lnTo>
                      <a:lnTo>
                        <a:pt x="367" y="347"/>
                      </a:lnTo>
                      <a:lnTo>
                        <a:pt x="377" y="337"/>
                      </a:lnTo>
                      <a:lnTo>
                        <a:pt x="377" y="335"/>
                      </a:lnTo>
                      <a:lnTo>
                        <a:pt x="377" y="332"/>
                      </a:lnTo>
                      <a:lnTo>
                        <a:pt x="377" y="327"/>
                      </a:lnTo>
                      <a:lnTo>
                        <a:pt x="377" y="325"/>
                      </a:lnTo>
                      <a:lnTo>
                        <a:pt x="382" y="320"/>
                      </a:lnTo>
                      <a:lnTo>
                        <a:pt x="384" y="315"/>
                      </a:lnTo>
                      <a:lnTo>
                        <a:pt x="384" y="313"/>
                      </a:lnTo>
                      <a:lnTo>
                        <a:pt x="384" y="310"/>
                      </a:lnTo>
                      <a:lnTo>
                        <a:pt x="386" y="308"/>
                      </a:lnTo>
                      <a:lnTo>
                        <a:pt x="384" y="308"/>
                      </a:lnTo>
                      <a:lnTo>
                        <a:pt x="384" y="305"/>
                      </a:lnTo>
                      <a:lnTo>
                        <a:pt x="384" y="303"/>
                      </a:lnTo>
                      <a:lnTo>
                        <a:pt x="386" y="301"/>
                      </a:lnTo>
                      <a:lnTo>
                        <a:pt x="386" y="298"/>
                      </a:lnTo>
                      <a:lnTo>
                        <a:pt x="382" y="296"/>
                      </a:lnTo>
                      <a:lnTo>
                        <a:pt x="379" y="296"/>
                      </a:lnTo>
                      <a:lnTo>
                        <a:pt x="377" y="296"/>
                      </a:lnTo>
                      <a:lnTo>
                        <a:pt x="377" y="264"/>
                      </a:lnTo>
                      <a:lnTo>
                        <a:pt x="374" y="261"/>
                      </a:lnTo>
                      <a:lnTo>
                        <a:pt x="372" y="261"/>
                      </a:lnTo>
                      <a:lnTo>
                        <a:pt x="372" y="259"/>
                      </a:lnTo>
                      <a:lnTo>
                        <a:pt x="369" y="257"/>
                      </a:lnTo>
                      <a:lnTo>
                        <a:pt x="369" y="254"/>
                      </a:lnTo>
                      <a:lnTo>
                        <a:pt x="369" y="249"/>
                      </a:lnTo>
                      <a:lnTo>
                        <a:pt x="367" y="244"/>
                      </a:lnTo>
                      <a:lnTo>
                        <a:pt x="367" y="242"/>
                      </a:lnTo>
                      <a:lnTo>
                        <a:pt x="367" y="237"/>
                      </a:lnTo>
                      <a:lnTo>
                        <a:pt x="369" y="232"/>
                      </a:lnTo>
                      <a:lnTo>
                        <a:pt x="372" y="232"/>
                      </a:lnTo>
                      <a:lnTo>
                        <a:pt x="372" y="230"/>
                      </a:lnTo>
                      <a:lnTo>
                        <a:pt x="372" y="227"/>
                      </a:lnTo>
                      <a:lnTo>
                        <a:pt x="372" y="225"/>
                      </a:lnTo>
                      <a:lnTo>
                        <a:pt x="369" y="222"/>
                      </a:lnTo>
                      <a:lnTo>
                        <a:pt x="369" y="220"/>
                      </a:lnTo>
                      <a:lnTo>
                        <a:pt x="372" y="217"/>
                      </a:lnTo>
                      <a:lnTo>
                        <a:pt x="369" y="215"/>
                      </a:lnTo>
                      <a:lnTo>
                        <a:pt x="369" y="212"/>
                      </a:lnTo>
                      <a:lnTo>
                        <a:pt x="369" y="210"/>
                      </a:lnTo>
                      <a:lnTo>
                        <a:pt x="367" y="210"/>
                      </a:lnTo>
                      <a:lnTo>
                        <a:pt x="364" y="210"/>
                      </a:lnTo>
                      <a:lnTo>
                        <a:pt x="362" y="210"/>
                      </a:lnTo>
                      <a:lnTo>
                        <a:pt x="360" y="210"/>
                      </a:lnTo>
                      <a:lnTo>
                        <a:pt x="357" y="210"/>
                      </a:lnTo>
                      <a:lnTo>
                        <a:pt x="355" y="210"/>
                      </a:lnTo>
                      <a:lnTo>
                        <a:pt x="352" y="210"/>
                      </a:lnTo>
                      <a:lnTo>
                        <a:pt x="352" y="212"/>
                      </a:lnTo>
                      <a:lnTo>
                        <a:pt x="355" y="212"/>
                      </a:lnTo>
                      <a:lnTo>
                        <a:pt x="355" y="215"/>
                      </a:lnTo>
                      <a:lnTo>
                        <a:pt x="352" y="215"/>
                      </a:lnTo>
                      <a:lnTo>
                        <a:pt x="352" y="217"/>
                      </a:lnTo>
                      <a:lnTo>
                        <a:pt x="352" y="220"/>
                      </a:lnTo>
                      <a:lnTo>
                        <a:pt x="352" y="222"/>
                      </a:lnTo>
                      <a:lnTo>
                        <a:pt x="355" y="222"/>
                      </a:lnTo>
                      <a:lnTo>
                        <a:pt x="355" y="225"/>
                      </a:lnTo>
                      <a:lnTo>
                        <a:pt x="352" y="225"/>
                      </a:lnTo>
                      <a:lnTo>
                        <a:pt x="350" y="225"/>
                      </a:lnTo>
                      <a:lnTo>
                        <a:pt x="347" y="225"/>
                      </a:lnTo>
                      <a:lnTo>
                        <a:pt x="345" y="225"/>
                      </a:lnTo>
                      <a:lnTo>
                        <a:pt x="345" y="227"/>
                      </a:lnTo>
                      <a:lnTo>
                        <a:pt x="342" y="227"/>
                      </a:lnTo>
                      <a:lnTo>
                        <a:pt x="342" y="230"/>
                      </a:lnTo>
                      <a:lnTo>
                        <a:pt x="340" y="230"/>
                      </a:lnTo>
                      <a:lnTo>
                        <a:pt x="338" y="230"/>
                      </a:lnTo>
                      <a:lnTo>
                        <a:pt x="335" y="230"/>
                      </a:lnTo>
                      <a:lnTo>
                        <a:pt x="333" y="230"/>
                      </a:lnTo>
                      <a:lnTo>
                        <a:pt x="330" y="232"/>
                      </a:lnTo>
                      <a:lnTo>
                        <a:pt x="328" y="232"/>
                      </a:lnTo>
                      <a:lnTo>
                        <a:pt x="318" y="259"/>
                      </a:lnTo>
                      <a:lnTo>
                        <a:pt x="316" y="264"/>
                      </a:lnTo>
                      <a:lnTo>
                        <a:pt x="313" y="266"/>
                      </a:lnTo>
                      <a:lnTo>
                        <a:pt x="311" y="266"/>
                      </a:lnTo>
                      <a:lnTo>
                        <a:pt x="308" y="271"/>
                      </a:lnTo>
                      <a:lnTo>
                        <a:pt x="306" y="283"/>
                      </a:lnTo>
                      <a:lnTo>
                        <a:pt x="303" y="283"/>
                      </a:lnTo>
                      <a:lnTo>
                        <a:pt x="303" y="286"/>
                      </a:lnTo>
                      <a:lnTo>
                        <a:pt x="301" y="286"/>
                      </a:lnTo>
                      <a:lnTo>
                        <a:pt x="298" y="286"/>
                      </a:lnTo>
                      <a:lnTo>
                        <a:pt x="296" y="286"/>
                      </a:lnTo>
                      <a:lnTo>
                        <a:pt x="296" y="288"/>
                      </a:lnTo>
                      <a:lnTo>
                        <a:pt x="294" y="291"/>
                      </a:lnTo>
                      <a:lnTo>
                        <a:pt x="291" y="291"/>
                      </a:lnTo>
                      <a:lnTo>
                        <a:pt x="289" y="293"/>
                      </a:lnTo>
                      <a:lnTo>
                        <a:pt x="286" y="293"/>
                      </a:lnTo>
                      <a:lnTo>
                        <a:pt x="286" y="296"/>
                      </a:lnTo>
                      <a:lnTo>
                        <a:pt x="284" y="296"/>
                      </a:lnTo>
                      <a:lnTo>
                        <a:pt x="284" y="293"/>
                      </a:lnTo>
                      <a:lnTo>
                        <a:pt x="281" y="293"/>
                      </a:lnTo>
                      <a:lnTo>
                        <a:pt x="279" y="293"/>
                      </a:lnTo>
                      <a:lnTo>
                        <a:pt x="276" y="293"/>
                      </a:lnTo>
                      <a:lnTo>
                        <a:pt x="276" y="296"/>
                      </a:lnTo>
                      <a:lnTo>
                        <a:pt x="276" y="298"/>
                      </a:lnTo>
                      <a:lnTo>
                        <a:pt x="274" y="298"/>
                      </a:lnTo>
                      <a:lnTo>
                        <a:pt x="274" y="301"/>
                      </a:lnTo>
                      <a:lnTo>
                        <a:pt x="271" y="301"/>
                      </a:lnTo>
                      <a:lnTo>
                        <a:pt x="271" y="303"/>
                      </a:lnTo>
                      <a:lnTo>
                        <a:pt x="269" y="303"/>
                      </a:lnTo>
                      <a:lnTo>
                        <a:pt x="267" y="303"/>
                      </a:lnTo>
                      <a:lnTo>
                        <a:pt x="267" y="305"/>
                      </a:lnTo>
                      <a:lnTo>
                        <a:pt x="264" y="305"/>
                      </a:lnTo>
                      <a:lnTo>
                        <a:pt x="262" y="308"/>
                      </a:lnTo>
                      <a:lnTo>
                        <a:pt x="262" y="310"/>
                      </a:lnTo>
                      <a:lnTo>
                        <a:pt x="262" y="313"/>
                      </a:lnTo>
                      <a:lnTo>
                        <a:pt x="259" y="313"/>
                      </a:lnTo>
                      <a:lnTo>
                        <a:pt x="257" y="313"/>
                      </a:lnTo>
                      <a:lnTo>
                        <a:pt x="257" y="310"/>
                      </a:lnTo>
                      <a:lnTo>
                        <a:pt x="254" y="310"/>
                      </a:lnTo>
                      <a:lnTo>
                        <a:pt x="254" y="308"/>
                      </a:lnTo>
                      <a:lnTo>
                        <a:pt x="252" y="308"/>
                      </a:lnTo>
                      <a:lnTo>
                        <a:pt x="252" y="310"/>
                      </a:lnTo>
                      <a:lnTo>
                        <a:pt x="249" y="310"/>
                      </a:lnTo>
                      <a:lnTo>
                        <a:pt x="249" y="313"/>
                      </a:lnTo>
                      <a:lnTo>
                        <a:pt x="247" y="313"/>
                      </a:lnTo>
                      <a:lnTo>
                        <a:pt x="245" y="313"/>
                      </a:lnTo>
                      <a:lnTo>
                        <a:pt x="242" y="313"/>
                      </a:lnTo>
                      <a:lnTo>
                        <a:pt x="240" y="313"/>
                      </a:lnTo>
                      <a:lnTo>
                        <a:pt x="237" y="313"/>
                      </a:lnTo>
                      <a:lnTo>
                        <a:pt x="237" y="315"/>
                      </a:lnTo>
                      <a:lnTo>
                        <a:pt x="235" y="318"/>
                      </a:lnTo>
                      <a:lnTo>
                        <a:pt x="232" y="318"/>
                      </a:lnTo>
                      <a:lnTo>
                        <a:pt x="230" y="318"/>
                      </a:lnTo>
                      <a:lnTo>
                        <a:pt x="230" y="315"/>
                      </a:lnTo>
                      <a:lnTo>
                        <a:pt x="227" y="315"/>
                      </a:lnTo>
                      <a:lnTo>
                        <a:pt x="227" y="313"/>
                      </a:lnTo>
                      <a:lnTo>
                        <a:pt x="225" y="313"/>
                      </a:lnTo>
                      <a:lnTo>
                        <a:pt x="223" y="313"/>
                      </a:lnTo>
                      <a:lnTo>
                        <a:pt x="220" y="313"/>
                      </a:lnTo>
                      <a:lnTo>
                        <a:pt x="218" y="313"/>
                      </a:lnTo>
                      <a:lnTo>
                        <a:pt x="218" y="310"/>
                      </a:lnTo>
                      <a:lnTo>
                        <a:pt x="218" y="308"/>
                      </a:lnTo>
                      <a:lnTo>
                        <a:pt x="218" y="305"/>
                      </a:lnTo>
                      <a:lnTo>
                        <a:pt x="220" y="305"/>
                      </a:lnTo>
                      <a:lnTo>
                        <a:pt x="220" y="303"/>
                      </a:lnTo>
                      <a:lnTo>
                        <a:pt x="218" y="303"/>
                      </a:lnTo>
                      <a:lnTo>
                        <a:pt x="215" y="303"/>
                      </a:lnTo>
                      <a:lnTo>
                        <a:pt x="215" y="301"/>
                      </a:lnTo>
                      <a:lnTo>
                        <a:pt x="213" y="301"/>
                      </a:lnTo>
                      <a:lnTo>
                        <a:pt x="210" y="301"/>
                      </a:lnTo>
                      <a:lnTo>
                        <a:pt x="208" y="303"/>
                      </a:lnTo>
                      <a:lnTo>
                        <a:pt x="205" y="303"/>
                      </a:lnTo>
                      <a:lnTo>
                        <a:pt x="203" y="303"/>
                      </a:lnTo>
                      <a:lnTo>
                        <a:pt x="201" y="301"/>
                      </a:lnTo>
                      <a:lnTo>
                        <a:pt x="201" y="298"/>
                      </a:lnTo>
                      <a:lnTo>
                        <a:pt x="201" y="296"/>
                      </a:lnTo>
                      <a:lnTo>
                        <a:pt x="201" y="293"/>
                      </a:lnTo>
                      <a:lnTo>
                        <a:pt x="203" y="293"/>
                      </a:lnTo>
                      <a:lnTo>
                        <a:pt x="203" y="291"/>
                      </a:lnTo>
                      <a:lnTo>
                        <a:pt x="203" y="288"/>
                      </a:lnTo>
                      <a:lnTo>
                        <a:pt x="201" y="288"/>
                      </a:lnTo>
                      <a:lnTo>
                        <a:pt x="198" y="288"/>
                      </a:lnTo>
                      <a:lnTo>
                        <a:pt x="198" y="286"/>
                      </a:lnTo>
                      <a:lnTo>
                        <a:pt x="196" y="286"/>
                      </a:lnTo>
                      <a:lnTo>
                        <a:pt x="196" y="283"/>
                      </a:lnTo>
                      <a:lnTo>
                        <a:pt x="193" y="283"/>
                      </a:lnTo>
                      <a:lnTo>
                        <a:pt x="191" y="283"/>
                      </a:lnTo>
                      <a:lnTo>
                        <a:pt x="188" y="283"/>
                      </a:lnTo>
                      <a:lnTo>
                        <a:pt x="188" y="281"/>
                      </a:lnTo>
                      <a:lnTo>
                        <a:pt x="186" y="281"/>
                      </a:lnTo>
                      <a:lnTo>
                        <a:pt x="183" y="281"/>
                      </a:lnTo>
                      <a:lnTo>
                        <a:pt x="181" y="281"/>
                      </a:lnTo>
                      <a:lnTo>
                        <a:pt x="178" y="279"/>
                      </a:lnTo>
                      <a:lnTo>
                        <a:pt x="178" y="276"/>
                      </a:lnTo>
                      <a:lnTo>
                        <a:pt x="176" y="274"/>
                      </a:lnTo>
                      <a:lnTo>
                        <a:pt x="176" y="271"/>
                      </a:lnTo>
                      <a:lnTo>
                        <a:pt x="174" y="271"/>
                      </a:lnTo>
                      <a:lnTo>
                        <a:pt x="171" y="269"/>
                      </a:lnTo>
                      <a:lnTo>
                        <a:pt x="171" y="266"/>
                      </a:lnTo>
                      <a:lnTo>
                        <a:pt x="171" y="264"/>
                      </a:lnTo>
                      <a:lnTo>
                        <a:pt x="169" y="264"/>
                      </a:lnTo>
                      <a:lnTo>
                        <a:pt x="169" y="261"/>
                      </a:lnTo>
                      <a:lnTo>
                        <a:pt x="166" y="261"/>
                      </a:lnTo>
                      <a:lnTo>
                        <a:pt x="164" y="261"/>
                      </a:lnTo>
                      <a:lnTo>
                        <a:pt x="164" y="259"/>
                      </a:lnTo>
                      <a:lnTo>
                        <a:pt x="166" y="259"/>
                      </a:lnTo>
                      <a:lnTo>
                        <a:pt x="169" y="257"/>
                      </a:lnTo>
                      <a:lnTo>
                        <a:pt x="171" y="254"/>
                      </a:lnTo>
                      <a:lnTo>
                        <a:pt x="171" y="252"/>
                      </a:lnTo>
                      <a:lnTo>
                        <a:pt x="134" y="232"/>
                      </a:lnTo>
                      <a:lnTo>
                        <a:pt x="132" y="227"/>
                      </a:lnTo>
                      <a:lnTo>
                        <a:pt x="132" y="225"/>
                      </a:lnTo>
                      <a:lnTo>
                        <a:pt x="130" y="222"/>
                      </a:lnTo>
                      <a:lnTo>
                        <a:pt x="125" y="217"/>
                      </a:lnTo>
                      <a:lnTo>
                        <a:pt x="122" y="200"/>
                      </a:lnTo>
                      <a:lnTo>
                        <a:pt x="117" y="186"/>
                      </a:lnTo>
                      <a:lnTo>
                        <a:pt x="117" y="176"/>
                      </a:lnTo>
                      <a:lnTo>
                        <a:pt x="115" y="168"/>
                      </a:lnTo>
                      <a:lnTo>
                        <a:pt x="105" y="166"/>
                      </a:lnTo>
                      <a:lnTo>
                        <a:pt x="95" y="161"/>
                      </a:lnTo>
                      <a:lnTo>
                        <a:pt x="93" y="161"/>
                      </a:lnTo>
                      <a:lnTo>
                        <a:pt x="81" y="156"/>
                      </a:lnTo>
                      <a:lnTo>
                        <a:pt x="71" y="151"/>
                      </a:lnTo>
                      <a:lnTo>
                        <a:pt x="54" y="151"/>
                      </a:lnTo>
                      <a:lnTo>
                        <a:pt x="34" y="151"/>
                      </a:lnTo>
                      <a:lnTo>
                        <a:pt x="27" y="151"/>
                      </a:lnTo>
                      <a:lnTo>
                        <a:pt x="24" y="151"/>
                      </a:lnTo>
                      <a:lnTo>
                        <a:pt x="24" y="149"/>
                      </a:lnTo>
                      <a:lnTo>
                        <a:pt x="24" y="146"/>
                      </a:lnTo>
                      <a:lnTo>
                        <a:pt x="24" y="144"/>
                      </a:lnTo>
                      <a:lnTo>
                        <a:pt x="22" y="144"/>
                      </a:lnTo>
                      <a:lnTo>
                        <a:pt x="22" y="141"/>
                      </a:lnTo>
                      <a:lnTo>
                        <a:pt x="19" y="141"/>
                      </a:lnTo>
                      <a:lnTo>
                        <a:pt x="19" y="139"/>
                      </a:lnTo>
                      <a:lnTo>
                        <a:pt x="19" y="137"/>
                      </a:lnTo>
                      <a:lnTo>
                        <a:pt x="19" y="134"/>
                      </a:lnTo>
                      <a:lnTo>
                        <a:pt x="19" y="132"/>
                      </a:lnTo>
                      <a:lnTo>
                        <a:pt x="22" y="132"/>
                      </a:lnTo>
                      <a:lnTo>
                        <a:pt x="22" y="129"/>
                      </a:lnTo>
                      <a:lnTo>
                        <a:pt x="19" y="129"/>
                      </a:lnTo>
                      <a:lnTo>
                        <a:pt x="22" y="129"/>
                      </a:lnTo>
                      <a:lnTo>
                        <a:pt x="19" y="129"/>
                      </a:lnTo>
                      <a:lnTo>
                        <a:pt x="19" y="127"/>
                      </a:lnTo>
                      <a:lnTo>
                        <a:pt x="19" y="124"/>
                      </a:lnTo>
                      <a:lnTo>
                        <a:pt x="22" y="124"/>
                      </a:lnTo>
                      <a:lnTo>
                        <a:pt x="19" y="124"/>
                      </a:lnTo>
                      <a:lnTo>
                        <a:pt x="19" y="122"/>
                      </a:lnTo>
                      <a:lnTo>
                        <a:pt x="22" y="122"/>
                      </a:lnTo>
                      <a:lnTo>
                        <a:pt x="19" y="122"/>
                      </a:lnTo>
                      <a:lnTo>
                        <a:pt x="19" y="119"/>
                      </a:lnTo>
                      <a:lnTo>
                        <a:pt x="19" y="117"/>
                      </a:lnTo>
                      <a:lnTo>
                        <a:pt x="17" y="117"/>
                      </a:lnTo>
                      <a:lnTo>
                        <a:pt x="19" y="115"/>
                      </a:lnTo>
                      <a:lnTo>
                        <a:pt x="17" y="115"/>
                      </a:lnTo>
                      <a:lnTo>
                        <a:pt x="17" y="112"/>
                      </a:lnTo>
                      <a:lnTo>
                        <a:pt x="15" y="110"/>
                      </a:lnTo>
                      <a:lnTo>
                        <a:pt x="15" y="107"/>
                      </a:lnTo>
                      <a:lnTo>
                        <a:pt x="12" y="107"/>
                      </a:lnTo>
                      <a:lnTo>
                        <a:pt x="12" y="105"/>
                      </a:lnTo>
                      <a:lnTo>
                        <a:pt x="10" y="105"/>
                      </a:lnTo>
                      <a:lnTo>
                        <a:pt x="7" y="105"/>
                      </a:lnTo>
                      <a:lnTo>
                        <a:pt x="7" y="102"/>
                      </a:lnTo>
                      <a:lnTo>
                        <a:pt x="10" y="102"/>
                      </a:lnTo>
                      <a:lnTo>
                        <a:pt x="10" y="100"/>
                      </a:lnTo>
                      <a:lnTo>
                        <a:pt x="7" y="100"/>
                      </a:lnTo>
                      <a:lnTo>
                        <a:pt x="5" y="100"/>
                      </a:lnTo>
                      <a:lnTo>
                        <a:pt x="5" y="97"/>
                      </a:lnTo>
                      <a:lnTo>
                        <a:pt x="2" y="97"/>
                      </a:lnTo>
                      <a:lnTo>
                        <a:pt x="2" y="95"/>
                      </a:lnTo>
                      <a:lnTo>
                        <a:pt x="2" y="93"/>
                      </a:lnTo>
                      <a:lnTo>
                        <a:pt x="2" y="90"/>
                      </a:lnTo>
                      <a:lnTo>
                        <a:pt x="2" y="88"/>
                      </a:lnTo>
                      <a:lnTo>
                        <a:pt x="2" y="85"/>
                      </a:lnTo>
                      <a:lnTo>
                        <a:pt x="2" y="88"/>
                      </a:lnTo>
                      <a:lnTo>
                        <a:pt x="0" y="88"/>
                      </a:lnTo>
                      <a:lnTo>
                        <a:pt x="0" y="85"/>
                      </a:lnTo>
                      <a:lnTo>
                        <a:pt x="2" y="85"/>
                      </a:lnTo>
                      <a:lnTo>
                        <a:pt x="2" y="83"/>
                      </a:lnTo>
                      <a:lnTo>
                        <a:pt x="5" y="83"/>
                      </a:lnTo>
                      <a:lnTo>
                        <a:pt x="5" y="85"/>
                      </a:lnTo>
                      <a:lnTo>
                        <a:pt x="5" y="88"/>
                      </a:lnTo>
                      <a:lnTo>
                        <a:pt x="7" y="88"/>
                      </a:lnTo>
                      <a:lnTo>
                        <a:pt x="10" y="88"/>
                      </a:lnTo>
                      <a:lnTo>
                        <a:pt x="12" y="88"/>
                      </a:lnTo>
                      <a:lnTo>
                        <a:pt x="15" y="88"/>
                      </a:lnTo>
                      <a:lnTo>
                        <a:pt x="15" y="85"/>
                      </a:lnTo>
                      <a:lnTo>
                        <a:pt x="12" y="85"/>
                      </a:lnTo>
                      <a:lnTo>
                        <a:pt x="12" y="83"/>
                      </a:lnTo>
                      <a:lnTo>
                        <a:pt x="12" y="85"/>
                      </a:lnTo>
                      <a:lnTo>
                        <a:pt x="10" y="85"/>
                      </a:lnTo>
                      <a:lnTo>
                        <a:pt x="10" y="83"/>
                      </a:lnTo>
                      <a:lnTo>
                        <a:pt x="7" y="83"/>
                      </a:lnTo>
                      <a:lnTo>
                        <a:pt x="10" y="83"/>
                      </a:lnTo>
                      <a:lnTo>
                        <a:pt x="10" y="80"/>
                      </a:lnTo>
                      <a:lnTo>
                        <a:pt x="12" y="78"/>
                      </a:lnTo>
                      <a:lnTo>
                        <a:pt x="12" y="75"/>
                      </a:lnTo>
                      <a:lnTo>
                        <a:pt x="15" y="75"/>
                      </a:lnTo>
                      <a:lnTo>
                        <a:pt x="17" y="75"/>
                      </a:lnTo>
                      <a:lnTo>
                        <a:pt x="19" y="75"/>
                      </a:lnTo>
                      <a:lnTo>
                        <a:pt x="22" y="75"/>
                      </a:lnTo>
                      <a:lnTo>
                        <a:pt x="24" y="75"/>
                      </a:lnTo>
                      <a:lnTo>
                        <a:pt x="27" y="75"/>
                      </a:lnTo>
                      <a:lnTo>
                        <a:pt x="29" y="75"/>
                      </a:lnTo>
                      <a:lnTo>
                        <a:pt x="29" y="78"/>
                      </a:lnTo>
                      <a:lnTo>
                        <a:pt x="27" y="78"/>
                      </a:lnTo>
                      <a:lnTo>
                        <a:pt x="24" y="78"/>
                      </a:lnTo>
                      <a:lnTo>
                        <a:pt x="27" y="78"/>
                      </a:lnTo>
                      <a:lnTo>
                        <a:pt x="27" y="80"/>
                      </a:lnTo>
                      <a:lnTo>
                        <a:pt x="27" y="83"/>
                      </a:lnTo>
                      <a:lnTo>
                        <a:pt x="27" y="85"/>
                      </a:lnTo>
                      <a:lnTo>
                        <a:pt x="29" y="85"/>
                      </a:lnTo>
                      <a:lnTo>
                        <a:pt x="29" y="83"/>
                      </a:lnTo>
                      <a:lnTo>
                        <a:pt x="29" y="80"/>
                      </a:lnTo>
                      <a:lnTo>
                        <a:pt x="32" y="80"/>
                      </a:lnTo>
                      <a:lnTo>
                        <a:pt x="29" y="80"/>
                      </a:lnTo>
                      <a:lnTo>
                        <a:pt x="32" y="80"/>
                      </a:lnTo>
                      <a:lnTo>
                        <a:pt x="32" y="78"/>
                      </a:lnTo>
                      <a:lnTo>
                        <a:pt x="34" y="78"/>
                      </a:lnTo>
                      <a:lnTo>
                        <a:pt x="37" y="78"/>
                      </a:lnTo>
                      <a:lnTo>
                        <a:pt x="37" y="80"/>
                      </a:lnTo>
                      <a:lnTo>
                        <a:pt x="39" y="80"/>
                      </a:lnTo>
                      <a:lnTo>
                        <a:pt x="39" y="83"/>
                      </a:lnTo>
                      <a:lnTo>
                        <a:pt x="41" y="83"/>
                      </a:lnTo>
                      <a:lnTo>
                        <a:pt x="41" y="80"/>
                      </a:lnTo>
                      <a:lnTo>
                        <a:pt x="41" y="78"/>
                      </a:lnTo>
                      <a:lnTo>
                        <a:pt x="41" y="75"/>
                      </a:lnTo>
                      <a:lnTo>
                        <a:pt x="44" y="75"/>
                      </a:lnTo>
                      <a:lnTo>
                        <a:pt x="41" y="75"/>
                      </a:lnTo>
                      <a:lnTo>
                        <a:pt x="41" y="73"/>
                      </a:lnTo>
                      <a:lnTo>
                        <a:pt x="41" y="71"/>
                      </a:lnTo>
                      <a:lnTo>
                        <a:pt x="44" y="71"/>
                      </a:lnTo>
                      <a:lnTo>
                        <a:pt x="46" y="71"/>
                      </a:lnTo>
                      <a:lnTo>
                        <a:pt x="46" y="68"/>
                      </a:lnTo>
                      <a:lnTo>
                        <a:pt x="46" y="71"/>
                      </a:lnTo>
                      <a:lnTo>
                        <a:pt x="49" y="71"/>
                      </a:lnTo>
                      <a:lnTo>
                        <a:pt x="49" y="73"/>
                      </a:lnTo>
                      <a:lnTo>
                        <a:pt x="49" y="75"/>
                      </a:lnTo>
                      <a:lnTo>
                        <a:pt x="46" y="75"/>
                      </a:lnTo>
                      <a:lnTo>
                        <a:pt x="46" y="78"/>
                      </a:lnTo>
                      <a:lnTo>
                        <a:pt x="49" y="78"/>
                      </a:lnTo>
                      <a:lnTo>
                        <a:pt x="46" y="78"/>
                      </a:lnTo>
                      <a:lnTo>
                        <a:pt x="44" y="78"/>
                      </a:lnTo>
                      <a:lnTo>
                        <a:pt x="44" y="80"/>
                      </a:lnTo>
                      <a:lnTo>
                        <a:pt x="44" y="83"/>
                      </a:lnTo>
                      <a:lnTo>
                        <a:pt x="46" y="83"/>
                      </a:lnTo>
                      <a:lnTo>
                        <a:pt x="46" y="85"/>
                      </a:lnTo>
                      <a:lnTo>
                        <a:pt x="49" y="85"/>
                      </a:lnTo>
                      <a:lnTo>
                        <a:pt x="49" y="88"/>
                      </a:lnTo>
                      <a:lnTo>
                        <a:pt x="46" y="88"/>
                      </a:lnTo>
                      <a:lnTo>
                        <a:pt x="46" y="90"/>
                      </a:lnTo>
                      <a:lnTo>
                        <a:pt x="49" y="90"/>
                      </a:lnTo>
                      <a:lnTo>
                        <a:pt x="49" y="88"/>
                      </a:lnTo>
                      <a:lnTo>
                        <a:pt x="51" y="88"/>
                      </a:lnTo>
                      <a:lnTo>
                        <a:pt x="51" y="85"/>
                      </a:lnTo>
                      <a:lnTo>
                        <a:pt x="49" y="85"/>
                      </a:lnTo>
                      <a:lnTo>
                        <a:pt x="49" y="83"/>
                      </a:lnTo>
                      <a:lnTo>
                        <a:pt x="46" y="83"/>
                      </a:lnTo>
                      <a:lnTo>
                        <a:pt x="46" y="80"/>
                      </a:lnTo>
                      <a:lnTo>
                        <a:pt x="49" y="80"/>
                      </a:lnTo>
                      <a:lnTo>
                        <a:pt x="51" y="80"/>
                      </a:lnTo>
                      <a:lnTo>
                        <a:pt x="51" y="78"/>
                      </a:lnTo>
                      <a:lnTo>
                        <a:pt x="51" y="75"/>
                      </a:lnTo>
                      <a:lnTo>
                        <a:pt x="54" y="73"/>
                      </a:lnTo>
                      <a:lnTo>
                        <a:pt x="51" y="73"/>
                      </a:lnTo>
                      <a:lnTo>
                        <a:pt x="51" y="71"/>
                      </a:lnTo>
                      <a:lnTo>
                        <a:pt x="54" y="71"/>
                      </a:lnTo>
                      <a:lnTo>
                        <a:pt x="54" y="73"/>
                      </a:lnTo>
                      <a:lnTo>
                        <a:pt x="54" y="71"/>
                      </a:lnTo>
                      <a:lnTo>
                        <a:pt x="56" y="71"/>
                      </a:lnTo>
                      <a:lnTo>
                        <a:pt x="59" y="71"/>
                      </a:lnTo>
                      <a:lnTo>
                        <a:pt x="61" y="71"/>
                      </a:lnTo>
                      <a:lnTo>
                        <a:pt x="61" y="73"/>
                      </a:lnTo>
                      <a:lnTo>
                        <a:pt x="63" y="73"/>
                      </a:lnTo>
                    </a:path>
                  </a:pathLst>
                </a:custGeom>
                <a:solidFill>
                  <a:srgbClr val="669900">
                    <a:alpha val="25000"/>
                  </a:srgbClr>
                </a:solidFill>
                <a:ln w="3175">
                  <a:noFill/>
                  <a:prstDash val="solid"/>
                  <a:round/>
                  <a:headEnd/>
                  <a:tailEnd/>
                </a:ln>
              </p:spPr>
              <p:txBody>
                <a:bodyPr/>
                <a:lstStyle/>
                <a:p>
                  <a:endParaRPr lang="es-SV"/>
                </a:p>
              </p:txBody>
            </p:sp>
            <p:sp>
              <p:nvSpPr>
                <p:cNvPr id="150940" name="Freeform 3484"/>
                <p:cNvSpPr>
                  <a:spLocks/>
                </p:cNvSpPr>
                <p:nvPr/>
              </p:nvSpPr>
              <p:spPr bwMode="auto">
                <a:xfrm>
                  <a:off x="3051" y="2149"/>
                  <a:ext cx="152" cy="73"/>
                </a:xfrm>
                <a:custGeom>
                  <a:avLst/>
                  <a:gdLst/>
                  <a:ahLst/>
                  <a:cxnLst>
                    <a:cxn ang="0">
                      <a:pos x="0" y="71"/>
                    </a:cxn>
                    <a:cxn ang="0">
                      <a:pos x="3" y="71"/>
                    </a:cxn>
                    <a:cxn ang="0">
                      <a:pos x="5" y="71"/>
                    </a:cxn>
                    <a:cxn ang="0">
                      <a:pos x="5" y="69"/>
                    </a:cxn>
                    <a:cxn ang="0">
                      <a:pos x="5" y="66"/>
                    </a:cxn>
                    <a:cxn ang="0">
                      <a:pos x="10" y="64"/>
                    </a:cxn>
                    <a:cxn ang="0">
                      <a:pos x="10" y="61"/>
                    </a:cxn>
                    <a:cxn ang="0">
                      <a:pos x="15" y="59"/>
                    </a:cxn>
                    <a:cxn ang="0">
                      <a:pos x="18" y="59"/>
                    </a:cxn>
                    <a:cxn ang="0">
                      <a:pos x="22" y="61"/>
                    </a:cxn>
                    <a:cxn ang="0">
                      <a:pos x="27" y="56"/>
                    </a:cxn>
                    <a:cxn ang="0">
                      <a:pos x="30" y="56"/>
                    </a:cxn>
                    <a:cxn ang="0">
                      <a:pos x="30" y="54"/>
                    </a:cxn>
                    <a:cxn ang="0">
                      <a:pos x="32" y="49"/>
                    </a:cxn>
                    <a:cxn ang="0">
                      <a:pos x="32" y="46"/>
                    </a:cxn>
                    <a:cxn ang="0">
                      <a:pos x="32" y="44"/>
                    </a:cxn>
                    <a:cxn ang="0">
                      <a:pos x="32" y="37"/>
                    </a:cxn>
                    <a:cxn ang="0">
                      <a:pos x="32" y="29"/>
                    </a:cxn>
                    <a:cxn ang="0">
                      <a:pos x="32" y="27"/>
                    </a:cxn>
                    <a:cxn ang="0">
                      <a:pos x="37" y="24"/>
                    </a:cxn>
                    <a:cxn ang="0">
                      <a:pos x="37" y="27"/>
                    </a:cxn>
                    <a:cxn ang="0">
                      <a:pos x="42" y="29"/>
                    </a:cxn>
                    <a:cxn ang="0">
                      <a:pos x="42" y="32"/>
                    </a:cxn>
                    <a:cxn ang="0">
                      <a:pos x="49" y="32"/>
                    </a:cxn>
                    <a:cxn ang="0">
                      <a:pos x="52" y="29"/>
                    </a:cxn>
                    <a:cxn ang="0">
                      <a:pos x="54" y="24"/>
                    </a:cxn>
                    <a:cxn ang="0">
                      <a:pos x="54" y="27"/>
                    </a:cxn>
                    <a:cxn ang="0">
                      <a:pos x="59" y="22"/>
                    </a:cxn>
                    <a:cxn ang="0">
                      <a:pos x="62" y="17"/>
                    </a:cxn>
                    <a:cxn ang="0">
                      <a:pos x="67" y="15"/>
                    </a:cxn>
                    <a:cxn ang="0">
                      <a:pos x="71" y="10"/>
                    </a:cxn>
                    <a:cxn ang="0">
                      <a:pos x="79" y="7"/>
                    </a:cxn>
                    <a:cxn ang="0">
                      <a:pos x="86" y="5"/>
                    </a:cxn>
                    <a:cxn ang="0">
                      <a:pos x="91" y="2"/>
                    </a:cxn>
                    <a:cxn ang="0">
                      <a:pos x="98" y="2"/>
                    </a:cxn>
                    <a:cxn ang="0">
                      <a:pos x="106" y="5"/>
                    </a:cxn>
                    <a:cxn ang="0">
                      <a:pos x="111" y="7"/>
                    </a:cxn>
                    <a:cxn ang="0">
                      <a:pos x="115" y="12"/>
                    </a:cxn>
                    <a:cxn ang="0">
                      <a:pos x="123" y="12"/>
                    </a:cxn>
                    <a:cxn ang="0">
                      <a:pos x="128" y="10"/>
                    </a:cxn>
                    <a:cxn ang="0">
                      <a:pos x="133" y="7"/>
                    </a:cxn>
                    <a:cxn ang="0">
                      <a:pos x="138" y="5"/>
                    </a:cxn>
                    <a:cxn ang="0">
                      <a:pos x="142" y="0"/>
                    </a:cxn>
                    <a:cxn ang="0">
                      <a:pos x="152" y="0"/>
                    </a:cxn>
                  </a:cxnLst>
                  <a:rect l="0" t="0" r="r" b="b"/>
                  <a:pathLst>
                    <a:path w="152" h="73">
                      <a:moveTo>
                        <a:pt x="0" y="71"/>
                      </a:moveTo>
                      <a:lnTo>
                        <a:pt x="0" y="69"/>
                      </a:lnTo>
                      <a:lnTo>
                        <a:pt x="0" y="71"/>
                      </a:lnTo>
                      <a:lnTo>
                        <a:pt x="0" y="73"/>
                      </a:lnTo>
                      <a:lnTo>
                        <a:pt x="3" y="73"/>
                      </a:lnTo>
                      <a:lnTo>
                        <a:pt x="3" y="71"/>
                      </a:lnTo>
                      <a:lnTo>
                        <a:pt x="3" y="73"/>
                      </a:lnTo>
                      <a:lnTo>
                        <a:pt x="5" y="73"/>
                      </a:lnTo>
                      <a:lnTo>
                        <a:pt x="5" y="71"/>
                      </a:lnTo>
                      <a:lnTo>
                        <a:pt x="8" y="71"/>
                      </a:lnTo>
                      <a:lnTo>
                        <a:pt x="8" y="69"/>
                      </a:lnTo>
                      <a:lnTo>
                        <a:pt x="5" y="69"/>
                      </a:lnTo>
                      <a:lnTo>
                        <a:pt x="3" y="69"/>
                      </a:lnTo>
                      <a:lnTo>
                        <a:pt x="5" y="69"/>
                      </a:lnTo>
                      <a:lnTo>
                        <a:pt x="5" y="66"/>
                      </a:lnTo>
                      <a:lnTo>
                        <a:pt x="8" y="66"/>
                      </a:lnTo>
                      <a:lnTo>
                        <a:pt x="8" y="64"/>
                      </a:lnTo>
                      <a:lnTo>
                        <a:pt x="10" y="64"/>
                      </a:lnTo>
                      <a:lnTo>
                        <a:pt x="8" y="64"/>
                      </a:lnTo>
                      <a:lnTo>
                        <a:pt x="8" y="61"/>
                      </a:lnTo>
                      <a:lnTo>
                        <a:pt x="10" y="61"/>
                      </a:lnTo>
                      <a:lnTo>
                        <a:pt x="13" y="61"/>
                      </a:lnTo>
                      <a:lnTo>
                        <a:pt x="13" y="59"/>
                      </a:lnTo>
                      <a:lnTo>
                        <a:pt x="15" y="59"/>
                      </a:lnTo>
                      <a:lnTo>
                        <a:pt x="18" y="59"/>
                      </a:lnTo>
                      <a:lnTo>
                        <a:pt x="18" y="61"/>
                      </a:lnTo>
                      <a:lnTo>
                        <a:pt x="18" y="59"/>
                      </a:lnTo>
                      <a:lnTo>
                        <a:pt x="18" y="61"/>
                      </a:lnTo>
                      <a:lnTo>
                        <a:pt x="20" y="61"/>
                      </a:lnTo>
                      <a:lnTo>
                        <a:pt x="22" y="61"/>
                      </a:lnTo>
                      <a:lnTo>
                        <a:pt x="22" y="59"/>
                      </a:lnTo>
                      <a:lnTo>
                        <a:pt x="25" y="59"/>
                      </a:lnTo>
                      <a:lnTo>
                        <a:pt x="27" y="56"/>
                      </a:lnTo>
                      <a:lnTo>
                        <a:pt x="27" y="59"/>
                      </a:lnTo>
                      <a:lnTo>
                        <a:pt x="27" y="56"/>
                      </a:lnTo>
                      <a:lnTo>
                        <a:pt x="30" y="56"/>
                      </a:lnTo>
                      <a:lnTo>
                        <a:pt x="27" y="56"/>
                      </a:lnTo>
                      <a:lnTo>
                        <a:pt x="27" y="54"/>
                      </a:lnTo>
                      <a:lnTo>
                        <a:pt x="30" y="54"/>
                      </a:lnTo>
                      <a:lnTo>
                        <a:pt x="30" y="51"/>
                      </a:lnTo>
                      <a:lnTo>
                        <a:pt x="32" y="51"/>
                      </a:lnTo>
                      <a:lnTo>
                        <a:pt x="32" y="49"/>
                      </a:lnTo>
                      <a:lnTo>
                        <a:pt x="30" y="49"/>
                      </a:lnTo>
                      <a:lnTo>
                        <a:pt x="32" y="49"/>
                      </a:lnTo>
                      <a:lnTo>
                        <a:pt x="32" y="46"/>
                      </a:lnTo>
                      <a:lnTo>
                        <a:pt x="35" y="46"/>
                      </a:lnTo>
                      <a:lnTo>
                        <a:pt x="32" y="46"/>
                      </a:lnTo>
                      <a:lnTo>
                        <a:pt x="32" y="44"/>
                      </a:lnTo>
                      <a:lnTo>
                        <a:pt x="32" y="42"/>
                      </a:lnTo>
                      <a:lnTo>
                        <a:pt x="32" y="39"/>
                      </a:lnTo>
                      <a:lnTo>
                        <a:pt x="32" y="37"/>
                      </a:lnTo>
                      <a:lnTo>
                        <a:pt x="32" y="34"/>
                      </a:lnTo>
                      <a:lnTo>
                        <a:pt x="32" y="32"/>
                      </a:lnTo>
                      <a:lnTo>
                        <a:pt x="32" y="29"/>
                      </a:lnTo>
                      <a:lnTo>
                        <a:pt x="30" y="29"/>
                      </a:lnTo>
                      <a:lnTo>
                        <a:pt x="32" y="29"/>
                      </a:lnTo>
                      <a:lnTo>
                        <a:pt x="32" y="27"/>
                      </a:lnTo>
                      <a:lnTo>
                        <a:pt x="35" y="27"/>
                      </a:lnTo>
                      <a:lnTo>
                        <a:pt x="37" y="27"/>
                      </a:lnTo>
                      <a:lnTo>
                        <a:pt x="37" y="24"/>
                      </a:lnTo>
                      <a:lnTo>
                        <a:pt x="40" y="24"/>
                      </a:lnTo>
                      <a:lnTo>
                        <a:pt x="40" y="27"/>
                      </a:lnTo>
                      <a:lnTo>
                        <a:pt x="37" y="27"/>
                      </a:lnTo>
                      <a:lnTo>
                        <a:pt x="40" y="27"/>
                      </a:lnTo>
                      <a:lnTo>
                        <a:pt x="40" y="29"/>
                      </a:lnTo>
                      <a:lnTo>
                        <a:pt x="42" y="29"/>
                      </a:lnTo>
                      <a:lnTo>
                        <a:pt x="42" y="27"/>
                      </a:lnTo>
                      <a:lnTo>
                        <a:pt x="42" y="29"/>
                      </a:lnTo>
                      <a:lnTo>
                        <a:pt x="42" y="32"/>
                      </a:lnTo>
                      <a:lnTo>
                        <a:pt x="45" y="32"/>
                      </a:lnTo>
                      <a:lnTo>
                        <a:pt x="47" y="32"/>
                      </a:lnTo>
                      <a:lnTo>
                        <a:pt x="49" y="32"/>
                      </a:lnTo>
                      <a:lnTo>
                        <a:pt x="47" y="29"/>
                      </a:lnTo>
                      <a:lnTo>
                        <a:pt x="49" y="29"/>
                      </a:lnTo>
                      <a:lnTo>
                        <a:pt x="52" y="29"/>
                      </a:lnTo>
                      <a:lnTo>
                        <a:pt x="52" y="27"/>
                      </a:lnTo>
                      <a:lnTo>
                        <a:pt x="52" y="24"/>
                      </a:lnTo>
                      <a:lnTo>
                        <a:pt x="54" y="24"/>
                      </a:lnTo>
                      <a:lnTo>
                        <a:pt x="52" y="24"/>
                      </a:lnTo>
                      <a:lnTo>
                        <a:pt x="52" y="27"/>
                      </a:lnTo>
                      <a:lnTo>
                        <a:pt x="54" y="27"/>
                      </a:lnTo>
                      <a:lnTo>
                        <a:pt x="57" y="24"/>
                      </a:lnTo>
                      <a:lnTo>
                        <a:pt x="59" y="24"/>
                      </a:lnTo>
                      <a:lnTo>
                        <a:pt x="59" y="22"/>
                      </a:lnTo>
                      <a:lnTo>
                        <a:pt x="62" y="22"/>
                      </a:lnTo>
                      <a:lnTo>
                        <a:pt x="62" y="20"/>
                      </a:lnTo>
                      <a:lnTo>
                        <a:pt x="62" y="17"/>
                      </a:lnTo>
                      <a:lnTo>
                        <a:pt x="64" y="17"/>
                      </a:lnTo>
                      <a:lnTo>
                        <a:pt x="64" y="15"/>
                      </a:lnTo>
                      <a:lnTo>
                        <a:pt x="67" y="15"/>
                      </a:lnTo>
                      <a:lnTo>
                        <a:pt x="69" y="12"/>
                      </a:lnTo>
                      <a:lnTo>
                        <a:pt x="71" y="12"/>
                      </a:lnTo>
                      <a:lnTo>
                        <a:pt x="71" y="10"/>
                      </a:lnTo>
                      <a:lnTo>
                        <a:pt x="74" y="10"/>
                      </a:lnTo>
                      <a:lnTo>
                        <a:pt x="76" y="7"/>
                      </a:lnTo>
                      <a:lnTo>
                        <a:pt x="79" y="7"/>
                      </a:lnTo>
                      <a:lnTo>
                        <a:pt x="81" y="7"/>
                      </a:lnTo>
                      <a:lnTo>
                        <a:pt x="84" y="5"/>
                      </a:lnTo>
                      <a:lnTo>
                        <a:pt x="86" y="5"/>
                      </a:lnTo>
                      <a:lnTo>
                        <a:pt x="89" y="5"/>
                      </a:lnTo>
                      <a:lnTo>
                        <a:pt x="91" y="5"/>
                      </a:lnTo>
                      <a:lnTo>
                        <a:pt x="91" y="2"/>
                      </a:lnTo>
                      <a:lnTo>
                        <a:pt x="93" y="2"/>
                      </a:lnTo>
                      <a:lnTo>
                        <a:pt x="96" y="2"/>
                      </a:lnTo>
                      <a:lnTo>
                        <a:pt x="98" y="2"/>
                      </a:lnTo>
                      <a:lnTo>
                        <a:pt x="101" y="2"/>
                      </a:lnTo>
                      <a:lnTo>
                        <a:pt x="103" y="5"/>
                      </a:lnTo>
                      <a:lnTo>
                        <a:pt x="106" y="5"/>
                      </a:lnTo>
                      <a:lnTo>
                        <a:pt x="108" y="5"/>
                      </a:lnTo>
                      <a:lnTo>
                        <a:pt x="108" y="7"/>
                      </a:lnTo>
                      <a:lnTo>
                        <a:pt x="111" y="7"/>
                      </a:lnTo>
                      <a:lnTo>
                        <a:pt x="111" y="10"/>
                      </a:lnTo>
                      <a:lnTo>
                        <a:pt x="113" y="10"/>
                      </a:lnTo>
                      <a:lnTo>
                        <a:pt x="115" y="12"/>
                      </a:lnTo>
                      <a:lnTo>
                        <a:pt x="118" y="12"/>
                      </a:lnTo>
                      <a:lnTo>
                        <a:pt x="120" y="12"/>
                      </a:lnTo>
                      <a:lnTo>
                        <a:pt x="123" y="12"/>
                      </a:lnTo>
                      <a:lnTo>
                        <a:pt x="123" y="10"/>
                      </a:lnTo>
                      <a:lnTo>
                        <a:pt x="125" y="10"/>
                      </a:lnTo>
                      <a:lnTo>
                        <a:pt x="128" y="10"/>
                      </a:lnTo>
                      <a:lnTo>
                        <a:pt x="130" y="10"/>
                      </a:lnTo>
                      <a:lnTo>
                        <a:pt x="130" y="7"/>
                      </a:lnTo>
                      <a:lnTo>
                        <a:pt x="133" y="7"/>
                      </a:lnTo>
                      <a:lnTo>
                        <a:pt x="135" y="7"/>
                      </a:lnTo>
                      <a:lnTo>
                        <a:pt x="135" y="5"/>
                      </a:lnTo>
                      <a:lnTo>
                        <a:pt x="138" y="5"/>
                      </a:lnTo>
                      <a:lnTo>
                        <a:pt x="140" y="2"/>
                      </a:lnTo>
                      <a:lnTo>
                        <a:pt x="142" y="2"/>
                      </a:lnTo>
                      <a:lnTo>
                        <a:pt x="142" y="0"/>
                      </a:lnTo>
                      <a:lnTo>
                        <a:pt x="147" y="0"/>
                      </a:lnTo>
                      <a:lnTo>
                        <a:pt x="150" y="0"/>
                      </a:lnTo>
                      <a:lnTo>
                        <a:pt x="152" y="0"/>
                      </a:lnTo>
                    </a:path>
                  </a:pathLst>
                </a:custGeom>
                <a:solidFill>
                  <a:srgbClr val="669900">
                    <a:alpha val="25000"/>
                  </a:srgbClr>
                </a:solidFill>
                <a:ln w="3175">
                  <a:noFill/>
                  <a:prstDash val="solid"/>
                  <a:round/>
                  <a:headEnd/>
                  <a:tailEnd/>
                </a:ln>
              </p:spPr>
              <p:txBody>
                <a:bodyPr/>
                <a:lstStyle/>
                <a:p>
                  <a:endParaRPr lang="es-SV"/>
                </a:p>
              </p:txBody>
            </p:sp>
            <p:sp>
              <p:nvSpPr>
                <p:cNvPr id="150941" name="Freeform 3485"/>
                <p:cNvSpPr>
                  <a:spLocks/>
                </p:cNvSpPr>
                <p:nvPr/>
              </p:nvSpPr>
              <p:spPr bwMode="auto">
                <a:xfrm>
                  <a:off x="4375" y="2149"/>
                  <a:ext cx="213" cy="228"/>
                </a:xfrm>
                <a:custGeom>
                  <a:avLst/>
                  <a:gdLst/>
                  <a:ahLst/>
                  <a:cxnLst>
                    <a:cxn ang="0">
                      <a:pos x="81" y="15"/>
                    </a:cxn>
                    <a:cxn ang="0">
                      <a:pos x="89" y="12"/>
                    </a:cxn>
                    <a:cxn ang="0">
                      <a:pos x="98" y="12"/>
                    </a:cxn>
                    <a:cxn ang="0">
                      <a:pos x="106" y="7"/>
                    </a:cxn>
                    <a:cxn ang="0">
                      <a:pos x="111" y="2"/>
                    </a:cxn>
                    <a:cxn ang="0">
                      <a:pos x="118" y="0"/>
                    </a:cxn>
                    <a:cxn ang="0">
                      <a:pos x="162" y="12"/>
                    </a:cxn>
                    <a:cxn ang="0">
                      <a:pos x="177" y="17"/>
                    </a:cxn>
                    <a:cxn ang="0">
                      <a:pos x="184" y="22"/>
                    </a:cxn>
                    <a:cxn ang="0">
                      <a:pos x="191" y="24"/>
                    </a:cxn>
                    <a:cxn ang="0">
                      <a:pos x="196" y="29"/>
                    </a:cxn>
                    <a:cxn ang="0">
                      <a:pos x="204" y="27"/>
                    </a:cxn>
                    <a:cxn ang="0">
                      <a:pos x="208" y="34"/>
                    </a:cxn>
                    <a:cxn ang="0">
                      <a:pos x="213" y="39"/>
                    </a:cxn>
                    <a:cxn ang="0">
                      <a:pos x="206" y="46"/>
                    </a:cxn>
                    <a:cxn ang="0">
                      <a:pos x="199" y="59"/>
                    </a:cxn>
                    <a:cxn ang="0">
                      <a:pos x="194" y="66"/>
                    </a:cxn>
                    <a:cxn ang="0">
                      <a:pos x="189" y="76"/>
                    </a:cxn>
                    <a:cxn ang="0">
                      <a:pos x="184" y="81"/>
                    </a:cxn>
                    <a:cxn ang="0">
                      <a:pos x="174" y="88"/>
                    </a:cxn>
                    <a:cxn ang="0">
                      <a:pos x="169" y="93"/>
                    </a:cxn>
                    <a:cxn ang="0">
                      <a:pos x="172" y="100"/>
                    </a:cxn>
                    <a:cxn ang="0">
                      <a:pos x="179" y="113"/>
                    </a:cxn>
                    <a:cxn ang="0">
                      <a:pos x="184" y="122"/>
                    </a:cxn>
                    <a:cxn ang="0">
                      <a:pos x="184" y="130"/>
                    </a:cxn>
                    <a:cxn ang="0">
                      <a:pos x="174" y="142"/>
                    </a:cxn>
                    <a:cxn ang="0">
                      <a:pos x="162" y="157"/>
                    </a:cxn>
                    <a:cxn ang="0">
                      <a:pos x="135" y="188"/>
                    </a:cxn>
                    <a:cxn ang="0">
                      <a:pos x="130" y="208"/>
                    </a:cxn>
                    <a:cxn ang="0">
                      <a:pos x="123" y="225"/>
                    </a:cxn>
                    <a:cxn ang="0">
                      <a:pos x="89" y="218"/>
                    </a:cxn>
                    <a:cxn ang="0">
                      <a:pos x="69" y="213"/>
                    </a:cxn>
                    <a:cxn ang="0">
                      <a:pos x="67" y="206"/>
                    </a:cxn>
                    <a:cxn ang="0">
                      <a:pos x="64" y="201"/>
                    </a:cxn>
                    <a:cxn ang="0">
                      <a:pos x="57" y="193"/>
                    </a:cxn>
                    <a:cxn ang="0">
                      <a:pos x="59" y="186"/>
                    </a:cxn>
                    <a:cxn ang="0">
                      <a:pos x="64" y="176"/>
                    </a:cxn>
                    <a:cxn ang="0">
                      <a:pos x="64" y="171"/>
                    </a:cxn>
                    <a:cxn ang="0">
                      <a:pos x="62" y="164"/>
                    </a:cxn>
                    <a:cxn ang="0">
                      <a:pos x="52" y="166"/>
                    </a:cxn>
                    <a:cxn ang="0">
                      <a:pos x="42" y="169"/>
                    </a:cxn>
                    <a:cxn ang="0">
                      <a:pos x="30" y="171"/>
                    </a:cxn>
                    <a:cxn ang="0">
                      <a:pos x="25" y="164"/>
                    </a:cxn>
                    <a:cxn ang="0">
                      <a:pos x="15" y="159"/>
                    </a:cxn>
                    <a:cxn ang="0">
                      <a:pos x="8" y="157"/>
                    </a:cxn>
                    <a:cxn ang="0">
                      <a:pos x="3" y="149"/>
                    </a:cxn>
                    <a:cxn ang="0">
                      <a:pos x="3" y="139"/>
                    </a:cxn>
                    <a:cxn ang="0">
                      <a:pos x="3" y="130"/>
                    </a:cxn>
                    <a:cxn ang="0">
                      <a:pos x="8" y="122"/>
                    </a:cxn>
                    <a:cxn ang="0">
                      <a:pos x="18" y="120"/>
                    </a:cxn>
                    <a:cxn ang="0">
                      <a:pos x="25" y="122"/>
                    </a:cxn>
                    <a:cxn ang="0">
                      <a:pos x="27" y="132"/>
                    </a:cxn>
                    <a:cxn ang="0">
                      <a:pos x="32" y="125"/>
                    </a:cxn>
                    <a:cxn ang="0">
                      <a:pos x="40" y="110"/>
                    </a:cxn>
                    <a:cxn ang="0">
                      <a:pos x="42" y="100"/>
                    </a:cxn>
                    <a:cxn ang="0">
                      <a:pos x="44" y="91"/>
                    </a:cxn>
                    <a:cxn ang="0">
                      <a:pos x="49" y="86"/>
                    </a:cxn>
                    <a:cxn ang="0">
                      <a:pos x="59" y="78"/>
                    </a:cxn>
                    <a:cxn ang="0">
                      <a:pos x="67" y="66"/>
                    </a:cxn>
                    <a:cxn ang="0">
                      <a:pos x="69" y="54"/>
                    </a:cxn>
                    <a:cxn ang="0">
                      <a:pos x="71" y="44"/>
                    </a:cxn>
                    <a:cxn ang="0">
                      <a:pos x="76" y="34"/>
                    </a:cxn>
                    <a:cxn ang="0">
                      <a:pos x="74" y="22"/>
                    </a:cxn>
                  </a:cxnLst>
                  <a:rect l="0" t="0" r="r" b="b"/>
                  <a:pathLst>
                    <a:path w="213" h="228">
                      <a:moveTo>
                        <a:pt x="76" y="17"/>
                      </a:moveTo>
                      <a:lnTo>
                        <a:pt x="79" y="17"/>
                      </a:lnTo>
                      <a:lnTo>
                        <a:pt x="79" y="15"/>
                      </a:lnTo>
                      <a:lnTo>
                        <a:pt x="81" y="15"/>
                      </a:lnTo>
                      <a:lnTo>
                        <a:pt x="84" y="15"/>
                      </a:lnTo>
                      <a:lnTo>
                        <a:pt x="86" y="15"/>
                      </a:lnTo>
                      <a:lnTo>
                        <a:pt x="86" y="12"/>
                      </a:lnTo>
                      <a:lnTo>
                        <a:pt x="89" y="12"/>
                      </a:lnTo>
                      <a:lnTo>
                        <a:pt x="91" y="15"/>
                      </a:lnTo>
                      <a:lnTo>
                        <a:pt x="93" y="15"/>
                      </a:lnTo>
                      <a:lnTo>
                        <a:pt x="96" y="12"/>
                      </a:lnTo>
                      <a:lnTo>
                        <a:pt x="98" y="12"/>
                      </a:lnTo>
                      <a:lnTo>
                        <a:pt x="98" y="10"/>
                      </a:lnTo>
                      <a:lnTo>
                        <a:pt x="101" y="10"/>
                      </a:lnTo>
                      <a:lnTo>
                        <a:pt x="103" y="7"/>
                      </a:lnTo>
                      <a:lnTo>
                        <a:pt x="106" y="7"/>
                      </a:lnTo>
                      <a:lnTo>
                        <a:pt x="108" y="7"/>
                      </a:lnTo>
                      <a:lnTo>
                        <a:pt x="111" y="7"/>
                      </a:lnTo>
                      <a:lnTo>
                        <a:pt x="111" y="5"/>
                      </a:lnTo>
                      <a:lnTo>
                        <a:pt x="111" y="2"/>
                      </a:lnTo>
                      <a:lnTo>
                        <a:pt x="113" y="2"/>
                      </a:lnTo>
                      <a:lnTo>
                        <a:pt x="115" y="2"/>
                      </a:lnTo>
                      <a:lnTo>
                        <a:pt x="118" y="2"/>
                      </a:lnTo>
                      <a:lnTo>
                        <a:pt x="118" y="0"/>
                      </a:lnTo>
                      <a:lnTo>
                        <a:pt x="120" y="0"/>
                      </a:lnTo>
                      <a:lnTo>
                        <a:pt x="123" y="0"/>
                      </a:lnTo>
                      <a:lnTo>
                        <a:pt x="125" y="0"/>
                      </a:lnTo>
                      <a:lnTo>
                        <a:pt x="162" y="12"/>
                      </a:lnTo>
                      <a:lnTo>
                        <a:pt x="169" y="15"/>
                      </a:lnTo>
                      <a:lnTo>
                        <a:pt x="172" y="17"/>
                      </a:lnTo>
                      <a:lnTo>
                        <a:pt x="174" y="17"/>
                      </a:lnTo>
                      <a:lnTo>
                        <a:pt x="177" y="17"/>
                      </a:lnTo>
                      <a:lnTo>
                        <a:pt x="179" y="20"/>
                      </a:lnTo>
                      <a:lnTo>
                        <a:pt x="182" y="20"/>
                      </a:lnTo>
                      <a:lnTo>
                        <a:pt x="182" y="22"/>
                      </a:lnTo>
                      <a:lnTo>
                        <a:pt x="184" y="22"/>
                      </a:lnTo>
                      <a:lnTo>
                        <a:pt x="184" y="24"/>
                      </a:lnTo>
                      <a:lnTo>
                        <a:pt x="186" y="24"/>
                      </a:lnTo>
                      <a:lnTo>
                        <a:pt x="189" y="24"/>
                      </a:lnTo>
                      <a:lnTo>
                        <a:pt x="191" y="24"/>
                      </a:lnTo>
                      <a:lnTo>
                        <a:pt x="194" y="24"/>
                      </a:lnTo>
                      <a:lnTo>
                        <a:pt x="194" y="27"/>
                      </a:lnTo>
                      <a:lnTo>
                        <a:pt x="196" y="27"/>
                      </a:lnTo>
                      <a:lnTo>
                        <a:pt x="196" y="29"/>
                      </a:lnTo>
                      <a:lnTo>
                        <a:pt x="199" y="29"/>
                      </a:lnTo>
                      <a:lnTo>
                        <a:pt x="201" y="29"/>
                      </a:lnTo>
                      <a:lnTo>
                        <a:pt x="201" y="27"/>
                      </a:lnTo>
                      <a:lnTo>
                        <a:pt x="204" y="27"/>
                      </a:lnTo>
                      <a:lnTo>
                        <a:pt x="204" y="29"/>
                      </a:lnTo>
                      <a:lnTo>
                        <a:pt x="206" y="32"/>
                      </a:lnTo>
                      <a:lnTo>
                        <a:pt x="206" y="34"/>
                      </a:lnTo>
                      <a:lnTo>
                        <a:pt x="208" y="34"/>
                      </a:lnTo>
                      <a:lnTo>
                        <a:pt x="208" y="37"/>
                      </a:lnTo>
                      <a:lnTo>
                        <a:pt x="211" y="37"/>
                      </a:lnTo>
                      <a:lnTo>
                        <a:pt x="213" y="37"/>
                      </a:lnTo>
                      <a:lnTo>
                        <a:pt x="213" y="39"/>
                      </a:lnTo>
                      <a:lnTo>
                        <a:pt x="211" y="42"/>
                      </a:lnTo>
                      <a:lnTo>
                        <a:pt x="211" y="44"/>
                      </a:lnTo>
                      <a:lnTo>
                        <a:pt x="208" y="44"/>
                      </a:lnTo>
                      <a:lnTo>
                        <a:pt x="206" y="46"/>
                      </a:lnTo>
                      <a:lnTo>
                        <a:pt x="204" y="51"/>
                      </a:lnTo>
                      <a:lnTo>
                        <a:pt x="201" y="54"/>
                      </a:lnTo>
                      <a:lnTo>
                        <a:pt x="201" y="59"/>
                      </a:lnTo>
                      <a:lnTo>
                        <a:pt x="199" y="59"/>
                      </a:lnTo>
                      <a:lnTo>
                        <a:pt x="199" y="61"/>
                      </a:lnTo>
                      <a:lnTo>
                        <a:pt x="196" y="61"/>
                      </a:lnTo>
                      <a:lnTo>
                        <a:pt x="196" y="64"/>
                      </a:lnTo>
                      <a:lnTo>
                        <a:pt x="194" y="66"/>
                      </a:lnTo>
                      <a:lnTo>
                        <a:pt x="194" y="69"/>
                      </a:lnTo>
                      <a:lnTo>
                        <a:pt x="191" y="71"/>
                      </a:lnTo>
                      <a:lnTo>
                        <a:pt x="191" y="73"/>
                      </a:lnTo>
                      <a:lnTo>
                        <a:pt x="189" y="76"/>
                      </a:lnTo>
                      <a:lnTo>
                        <a:pt x="189" y="78"/>
                      </a:lnTo>
                      <a:lnTo>
                        <a:pt x="186" y="78"/>
                      </a:lnTo>
                      <a:lnTo>
                        <a:pt x="186" y="81"/>
                      </a:lnTo>
                      <a:lnTo>
                        <a:pt x="184" y="81"/>
                      </a:lnTo>
                      <a:lnTo>
                        <a:pt x="182" y="83"/>
                      </a:lnTo>
                      <a:lnTo>
                        <a:pt x="179" y="86"/>
                      </a:lnTo>
                      <a:lnTo>
                        <a:pt x="177" y="86"/>
                      </a:lnTo>
                      <a:lnTo>
                        <a:pt x="174" y="88"/>
                      </a:lnTo>
                      <a:lnTo>
                        <a:pt x="174" y="91"/>
                      </a:lnTo>
                      <a:lnTo>
                        <a:pt x="172" y="91"/>
                      </a:lnTo>
                      <a:lnTo>
                        <a:pt x="169" y="91"/>
                      </a:lnTo>
                      <a:lnTo>
                        <a:pt x="169" y="93"/>
                      </a:lnTo>
                      <a:lnTo>
                        <a:pt x="167" y="95"/>
                      </a:lnTo>
                      <a:lnTo>
                        <a:pt x="169" y="95"/>
                      </a:lnTo>
                      <a:lnTo>
                        <a:pt x="169" y="98"/>
                      </a:lnTo>
                      <a:lnTo>
                        <a:pt x="172" y="100"/>
                      </a:lnTo>
                      <a:lnTo>
                        <a:pt x="174" y="103"/>
                      </a:lnTo>
                      <a:lnTo>
                        <a:pt x="174" y="105"/>
                      </a:lnTo>
                      <a:lnTo>
                        <a:pt x="177" y="108"/>
                      </a:lnTo>
                      <a:lnTo>
                        <a:pt x="179" y="113"/>
                      </a:lnTo>
                      <a:lnTo>
                        <a:pt x="182" y="115"/>
                      </a:lnTo>
                      <a:lnTo>
                        <a:pt x="182" y="117"/>
                      </a:lnTo>
                      <a:lnTo>
                        <a:pt x="184" y="120"/>
                      </a:lnTo>
                      <a:lnTo>
                        <a:pt x="184" y="122"/>
                      </a:lnTo>
                      <a:lnTo>
                        <a:pt x="186" y="122"/>
                      </a:lnTo>
                      <a:lnTo>
                        <a:pt x="186" y="125"/>
                      </a:lnTo>
                      <a:lnTo>
                        <a:pt x="189" y="125"/>
                      </a:lnTo>
                      <a:lnTo>
                        <a:pt x="184" y="130"/>
                      </a:lnTo>
                      <a:lnTo>
                        <a:pt x="182" y="132"/>
                      </a:lnTo>
                      <a:lnTo>
                        <a:pt x="182" y="135"/>
                      </a:lnTo>
                      <a:lnTo>
                        <a:pt x="179" y="139"/>
                      </a:lnTo>
                      <a:lnTo>
                        <a:pt x="174" y="142"/>
                      </a:lnTo>
                      <a:lnTo>
                        <a:pt x="174" y="144"/>
                      </a:lnTo>
                      <a:lnTo>
                        <a:pt x="169" y="147"/>
                      </a:lnTo>
                      <a:lnTo>
                        <a:pt x="164" y="154"/>
                      </a:lnTo>
                      <a:lnTo>
                        <a:pt x="162" y="157"/>
                      </a:lnTo>
                      <a:lnTo>
                        <a:pt x="157" y="162"/>
                      </a:lnTo>
                      <a:lnTo>
                        <a:pt x="152" y="169"/>
                      </a:lnTo>
                      <a:lnTo>
                        <a:pt x="147" y="174"/>
                      </a:lnTo>
                      <a:lnTo>
                        <a:pt x="135" y="188"/>
                      </a:lnTo>
                      <a:lnTo>
                        <a:pt x="135" y="191"/>
                      </a:lnTo>
                      <a:lnTo>
                        <a:pt x="133" y="198"/>
                      </a:lnTo>
                      <a:lnTo>
                        <a:pt x="130" y="206"/>
                      </a:lnTo>
                      <a:lnTo>
                        <a:pt x="130" y="208"/>
                      </a:lnTo>
                      <a:lnTo>
                        <a:pt x="125" y="220"/>
                      </a:lnTo>
                      <a:lnTo>
                        <a:pt x="125" y="225"/>
                      </a:lnTo>
                      <a:lnTo>
                        <a:pt x="125" y="228"/>
                      </a:lnTo>
                      <a:lnTo>
                        <a:pt x="123" y="225"/>
                      </a:lnTo>
                      <a:lnTo>
                        <a:pt x="118" y="225"/>
                      </a:lnTo>
                      <a:lnTo>
                        <a:pt x="111" y="223"/>
                      </a:lnTo>
                      <a:lnTo>
                        <a:pt x="101" y="220"/>
                      </a:lnTo>
                      <a:lnTo>
                        <a:pt x="89" y="218"/>
                      </a:lnTo>
                      <a:lnTo>
                        <a:pt x="81" y="215"/>
                      </a:lnTo>
                      <a:lnTo>
                        <a:pt x="76" y="213"/>
                      </a:lnTo>
                      <a:lnTo>
                        <a:pt x="71" y="213"/>
                      </a:lnTo>
                      <a:lnTo>
                        <a:pt x="69" y="213"/>
                      </a:lnTo>
                      <a:lnTo>
                        <a:pt x="67" y="213"/>
                      </a:lnTo>
                      <a:lnTo>
                        <a:pt x="67" y="210"/>
                      </a:lnTo>
                      <a:lnTo>
                        <a:pt x="67" y="208"/>
                      </a:lnTo>
                      <a:lnTo>
                        <a:pt x="67" y="206"/>
                      </a:lnTo>
                      <a:lnTo>
                        <a:pt x="69" y="203"/>
                      </a:lnTo>
                      <a:lnTo>
                        <a:pt x="67" y="203"/>
                      </a:lnTo>
                      <a:lnTo>
                        <a:pt x="67" y="201"/>
                      </a:lnTo>
                      <a:lnTo>
                        <a:pt x="64" y="201"/>
                      </a:lnTo>
                      <a:lnTo>
                        <a:pt x="62" y="198"/>
                      </a:lnTo>
                      <a:lnTo>
                        <a:pt x="59" y="198"/>
                      </a:lnTo>
                      <a:lnTo>
                        <a:pt x="57" y="196"/>
                      </a:lnTo>
                      <a:lnTo>
                        <a:pt x="57" y="193"/>
                      </a:lnTo>
                      <a:lnTo>
                        <a:pt x="59" y="193"/>
                      </a:lnTo>
                      <a:lnTo>
                        <a:pt x="59" y="191"/>
                      </a:lnTo>
                      <a:lnTo>
                        <a:pt x="59" y="188"/>
                      </a:lnTo>
                      <a:lnTo>
                        <a:pt x="59" y="186"/>
                      </a:lnTo>
                      <a:lnTo>
                        <a:pt x="59" y="184"/>
                      </a:lnTo>
                      <a:lnTo>
                        <a:pt x="62" y="181"/>
                      </a:lnTo>
                      <a:lnTo>
                        <a:pt x="64" y="179"/>
                      </a:lnTo>
                      <a:lnTo>
                        <a:pt x="64" y="176"/>
                      </a:lnTo>
                      <a:lnTo>
                        <a:pt x="62" y="176"/>
                      </a:lnTo>
                      <a:lnTo>
                        <a:pt x="62" y="174"/>
                      </a:lnTo>
                      <a:lnTo>
                        <a:pt x="62" y="171"/>
                      </a:lnTo>
                      <a:lnTo>
                        <a:pt x="64" y="171"/>
                      </a:lnTo>
                      <a:lnTo>
                        <a:pt x="64" y="169"/>
                      </a:lnTo>
                      <a:lnTo>
                        <a:pt x="64" y="166"/>
                      </a:lnTo>
                      <a:lnTo>
                        <a:pt x="64" y="164"/>
                      </a:lnTo>
                      <a:lnTo>
                        <a:pt x="62" y="164"/>
                      </a:lnTo>
                      <a:lnTo>
                        <a:pt x="59" y="166"/>
                      </a:lnTo>
                      <a:lnTo>
                        <a:pt x="57" y="166"/>
                      </a:lnTo>
                      <a:lnTo>
                        <a:pt x="54" y="166"/>
                      </a:lnTo>
                      <a:lnTo>
                        <a:pt x="52" y="166"/>
                      </a:lnTo>
                      <a:lnTo>
                        <a:pt x="49" y="169"/>
                      </a:lnTo>
                      <a:lnTo>
                        <a:pt x="47" y="169"/>
                      </a:lnTo>
                      <a:lnTo>
                        <a:pt x="44" y="169"/>
                      </a:lnTo>
                      <a:lnTo>
                        <a:pt x="42" y="169"/>
                      </a:lnTo>
                      <a:lnTo>
                        <a:pt x="40" y="169"/>
                      </a:lnTo>
                      <a:lnTo>
                        <a:pt x="37" y="171"/>
                      </a:lnTo>
                      <a:lnTo>
                        <a:pt x="32" y="171"/>
                      </a:lnTo>
                      <a:lnTo>
                        <a:pt x="30" y="171"/>
                      </a:lnTo>
                      <a:lnTo>
                        <a:pt x="27" y="169"/>
                      </a:lnTo>
                      <a:lnTo>
                        <a:pt x="27" y="166"/>
                      </a:lnTo>
                      <a:lnTo>
                        <a:pt x="25" y="166"/>
                      </a:lnTo>
                      <a:lnTo>
                        <a:pt x="25" y="164"/>
                      </a:lnTo>
                      <a:lnTo>
                        <a:pt x="22" y="162"/>
                      </a:lnTo>
                      <a:lnTo>
                        <a:pt x="20" y="162"/>
                      </a:lnTo>
                      <a:lnTo>
                        <a:pt x="18" y="159"/>
                      </a:lnTo>
                      <a:lnTo>
                        <a:pt x="15" y="159"/>
                      </a:lnTo>
                      <a:lnTo>
                        <a:pt x="13" y="159"/>
                      </a:lnTo>
                      <a:lnTo>
                        <a:pt x="10" y="159"/>
                      </a:lnTo>
                      <a:lnTo>
                        <a:pt x="10" y="157"/>
                      </a:lnTo>
                      <a:lnTo>
                        <a:pt x="8" y="157"/>
                      </a:lnTo>
                      <a:lnTo>
                        <a:pt x="5" y="157"/>
                      </a:lnTo>
                      <a:lnTo>
                        <a:pt x="3" y="154"/>
                      </a:lnTo>
                      <a:lnTo>
                        <a:pt x="3" y="152"/>
                      </a:lnTo>
                      <a:lnTo>
                        <a:pt x="3" y="149"/>
                      </a:lnTo>
                      <a:lnTo>
                        <a:pt x="3" y="147"/>
                      </a:lnTo>
                      <a:lnTo>
                        <a:pt x="0" y="144"/>
                      </a:lnTo>
                      <a:lnTo>
                        <a:pt x="0" y="142"/>
                      </a:lnTo>
                      <a:lnTo>
                        <a:pt x="3" y="139"/>
                      </a:lnTo>
                      <a:lnTo>
                        <a:pt x="3" y="137"/>
                      </a:lnTo>
                      <a:lnTo>
                        <a:pt x="3" y="135"/>
                      </a:lnTo>
                      <a:lnTo>
                        <a:pt x="3" y="132"/>
                      </a:lnTo>
                      <a:lnTo>
                        <a:pt x="3" y="130"/>
                      </a:lnTo>
                      <a:lnTo>
                        <a:pt x="3" y="127"/>
                      </a:lnTo>
                      <a:lnTo>
                        <a:pt x="5" y="125"/>
                      </a:lnTo>
                      <a:lnTo>
                        <a:pt x="5" y="122"/>
                      </a:lnTo>
                      <a:lnTo>
                        <a:pt x="8" y="122"/>
                      </a:lnTo>
                      <a:lnTo>
                        <a:pt x="10" y="122"/>
                      </a:lnTo>
                      <a:lnTo>
                        <a:pt x="13" y="122"/>
                      </a:lnTo>
                      <a:lnTo>
                        <a:pt x="15" y="120"/>
                      </a:lnTo>
                      <a:lnTo>
                        <a:pt x="18" y="120"/>
                      </a:lnTo>
                      <a:lnTo>
                        <a:pt x="20" y="120"/>
                      </a:lnTo>
                      <a:lnTo>
                        <a:pt x="22" y="120"/>
                      </a:lnTo>
                      <a:lnTo>
                        <a:pt x="22" y="122"/>
                      </a:lnTo>
                      <a:lnTo>
                        <a:pt x="25" y="122"/>
                      </a:lnTo>
                      <a:lnTo>
                        <a:pt x="27" y="125"/>
                      </a:lnTo>
                      <a:lnTo>
                        <a:pt x="27" y="127"/>
                      </a:lnTo>
                      <a:lnTo>
                        <a:pt x="27" y="130"/>
                      </a:lnTo>
                      <a:lnTo>
                        <a:pt x="27" y="132"/>
                      </a:lnTo>
                      <a:lnTo>
                        <a:pt x="30" y="132"/>
                      </a:lnTo>
                      <a:lnTo>
                        <a:pt x="30" y="130"/>
                      </a:lnTo>
                      <a:lnTo>
                        <a:pt x="32" y="127"/>
                      </a:lnTo>
                      <a:lnTo>
                        <a:pt x="32" y="125"/>
                      </a:lnTo>
                      <a:lnTo>
                        <a:pt x="35" y="120"/>
                      </a:lnTo>
                      <a:lnTo>
                        <a:pt x="37" y="115"/>
                      </a:lnTo>
                      <a:lnTo>
                        <a:pt x="40" y="113"/>
                      </a:lnTo>
                      <a:lnTo>
                        <a:pt x="40" y="110"/>
                      </a:lnTo>
                      <a:lnTo>
                        <a:pt x="40" y="108"/>
                      </a:lnTo>
                      <a:lnTo>
                        <a:pt x="40" y="105"/>
                      </a:lnTo>
                      <a:lnTo>
                        <a:pt x="42" y="103"/>
                      </a:lnTo>
                      <a:lnTo>
                        <a:pt x="42" y="100"/>
                      </a:lnTo>
                      <a:lnTo>
                        <a:pt x="42" y="98"/>
                      </a:lnTo>
                      <a:lnTo>
                        <a:pt x="42" y="93"/>
                      </a:lnTo>
                      <a:lnTo>
                        <a:pt x="42" y="91"/>
                      </a:lnTo>
                      <a:lnTo>
                        <a:pt x="44" y="91"/>
                      </a:lnTo>
                      <a:lnTo>
                        <a:pt x="44" y="88"/>
                      </a:lnTo>
                      <a:lnTo>
                        <a:pt x="47" y="88"/>
                      </a:lnTo>
                      <a:lnTo>
                        <a:pt x="49" y="88"/>
                      </a:lnTo>
                      <a:lnTo>
                        <a:pt x="49" y="86"/>
                      </a:lnTo>
                      <a:lnTo>
                        <a:pt x="52" y="83"/>
                      </a:lnTo>
                      <a:lnTo>
                        <a:pt x="54" y="81"/>
                      </a:lnTo>
                      <a:lnTo>
                        <a:pt x="57" y="81"/>
                      </a:lnTo>
                      <a:lnTo>
                        <a:pt x="59" y="78"/>
                      </a:lnTo>
                      <a:lnTo>
                        <a:pt x="62" y="76"/>
                      </a:lnTo>
                      <a:lnTo>
                        <a:pt x="64" y="73"/>
                      </a:lnTo>
                      <a:lnTo>
                        <a:pt x="64" y="71"/>
                      </a:lnTo>
                      <a:lnTo>
                        <a:pt x="67" y="66"/>
                      </a:lnTo>
                      <a:lnTo>
                        <a:pt x="67" y="64"/>
                      </a:lnTo>
                      <a:lnTo>
                        <a:pt x="67" y="61"/>
                      </a:lnTo>
                      <a:lnTo>
                        <a:pt x="67" y="56"/>
                      </a:lnTo>
                      <a:lnTo>
                        <a:pt x="69" y="54"/>
                      </a:lnTo>
                      <a:lnTo>
                        <a:pt x="69" y="51"/>
                      </a:lnTo>
                      <a:lnTo>
                        <a:pt x="69" y="49"/>
                      </a:lnTo>
                      <a:lnTo>
                        <a:pt x="69" y="46"/>
                      </a:lnTo>
                      <a:lnTo>
                        <a:pt x="71" y="44"/>
                      </a:lnTo>
                      <a:lnTo>
                        <a:pt x="71" y="42"/>
                      </a:lnTo>
                      <a:lnTo>
                        <a:pt x="74" y="37"/>
                      </a:lnTo>
                      <a:lnTo>
                        <a:pt x="74" y="34"/>
                      </a:lnTo>
                      <a:lnTo>
                        <a:pt x="76" y="34"/>
                      </a:lnTo>
                      <a:lnTo>
                        <a:pt x="76" y="29"/>
                      </a:lnTo>
                      <a:lnTo>
                        <a:pt x="76" y="27"/>
                      </a:lnTo>
                      <a:lnTo>
                        <a:pt x="74" y="24"/>
                      </a:lnTo>
                      <a:lnTo>
                        <a:pt x="74" y="22"/>
                      </a:lnTo>
                      <a:lnTo>
                        <a:pt x="76" y="22"/>
                      </a:lnTo>
                      <a:lnTo>
                        <a:pt x="76" y="20"/>
                      </a:lnTo>
                      <a:lnTo>
                        <a:pt x="76" y="17"/>
                      </a:lnTo>
                      <a:close/>
                    </a:path>
                  </a:pathLst>
                </a:custGeom>
                <a:solidFill>
                  <a:srgbClr val="669900">
                    <a:alpha val="25000"/>
                  </a:srgbClr>
                </a:solidFill>
                <a:ln w="3175">
                  <a:noFill/>
                  <a:prstDash val="solid"/>
                  <a:round/>
                  <a:headEnd/>
                  <a:tailEnd/>
                </a:ln>
              </p:spPr>
              <p:txBody>
                <a:bodyPr/>
                <a:lstStyle/>
                <a:p>
                  <a:endParaRPr lang="es-SV"/>
                </a:p>
              </p:txBody>
            </p:sp>
            <p:sp>
              <p:nvSpPr>
                <p:cNvPr id="150942" name="Freeform 3486"/>
                <p:cNvSpPr>
                  <a:spLocks/>
                </p:cNvSpPr>
                <p:nvPr/>
              </p:nvSpPr>
              <p:spPr bwMode="auto">
                <a:xfrm>
                  <a:off x="4221" y="2151"/>
                  <a:ext cx="154" cy="172"/>
                </a:xfrm>
                <a:custGeom>
                  <a:avLst/>
                  <a:gdLst/>
                  <a:ahLst/>
                  <a:cxnLst>
                    <a:cxn ang="0">
                      <a:pos x="8" y="10"/>
                    </a:cxn>
                    <a:cxn ang="0">
                      <a:pos x="12" y="8"/>
                    </a:cxn>
                    <a:cxn ang="0">
                      <a:pos x="15" y="0"/>
                    </a:cxn>
                    <a:cxn ang="0">
                      <a:pos x="20" y="3"/>
                    </a:cxn>
                    <a:cxn ang="0">
                      <a:pos x="27" y="0"/>
                    </a:cxn>
                    <a:cxn ang="0">
                      <a:pos x="35" y="5"/>
                    </a:cxn>
                    <a:cxn ang="0">
                      <a:pos x="39" y="8"/>
                    </a:cxn>
                    <a:cxn ang="0">
                      <a:pos x="47" y="13"/>
                    </a:cxn>
                    <a:cxn ang="0">
                      <a:pos x="54" y="10"/>
                    </a:cxn>
                    <a:cxn ang="0">
                      <a:pos x="61" y="13"/>
                    </a:cxn>
                    <a:cxn ang="0">
                      <a:pos x="64" y="8"/>
                    </a:cxn>
                    <a:cxn ang="0">
                      <a:pos x="69" y="5"/>
                    </a:cxn>
                    <a:cxn ang="0">
                      <a:pos x="76" y="5"/>
                    </a:cxn>
                    <a:cxn ang="0">
                      <a:pos x="86" y="5"/>
                    </a:cxn>
                    <a:cxn ang="0">
                      <a:pos x="91" y="13"/>
                    </a:cxn>
                    <a:cxn ang="0">
                      <a:pos x="96" y="15"/>
                    </a:cxn>
                    <a:cxn ang="0">
                      <a:pos x="105" y="15"/>
                    </a:cxn>
                    <a:cxn ang="0">
                      <a:pos x="110" y="20"/>
                    </a:cxn>
                    <a:cxn ang="0">
                      <a:pos x="115" y="18"/>
                    </a:cxn>
                    <a:cxn ang="0">
                      <a:pos x="123" y="18"/>
                    </a:cxn>
                    <a:cxn ang="0">
                      <a:pos x="128" y="20"/>
                    </a:cxn>
                    <a:cxn ang="0">
                      <a:pos x="128" y="30"/>
                    </a:cxn>
                    <a:cxn ang="0">
                      <a:pos x="128" y="40"/>
                    </a:cxn>
                    <a:cxn ang="0">
                      <a:pos x="128" y="47"/>
                    </a:cxn>
                    <a:cxn ang="0">
                      <a:pos x="128" y="76"/>
                    </a:cxn>
                    <a:cxn ang="0">
                      <a:pos x="142" y="81"/>
                    </a:cxn>
                    <a:cxn ang="0">
                      <a:pos x="152" y="84"/>
                    </a:cxn>
                    <a:cxn ang="0">
                      <a:pos x="152" y="89"/>
                    </a:cxn>
                    <a:cxn ang="0">
                      <a:pos x="145" y="103"/>
                    </a:cxn>
                    <a:cxn ang="0">
                      <a:pos x="142" y="111"/>
                    </a:cxn>
                    <a:cxn ang="0">
                      <a:pos x="135" y="123"/>
                    </a:cxn>
                    <a:cxn ang="0">
                      <a:pos x="125" y="140"/>
                    </a:cxn>
                    <a:cxn ang="0">
                      <a:pos x="120" y="152"/>
                    </a:cxn>
                    <a:cxn ang="0">
                      <a:pos x="110" y="157"/>
                    </a:cxn>
                    <a:cxn ang="0">
                      <a:pos x="105" y="162"/>
                    </a:cxn>
                    <a:cxn ang="0">
                      <a:pos x="103" y="167"/>
                    </a:cxn>
                    <a:cxn ang="0">
                      <a:pos x="96" y="169"/>
                    </a:cxn>
                    <a:cxn ang="0">
                      <a:pos x="96" y="162"/>
                    </a:cxn>
                    <a:cxn ang="0">
                      <a:pos x="91" y="157"/>
                    </a:cxn>
                    <a:cxn ang="0">
                      <a:pos x="86" y="147"/>
                    </a:cxn>
                    <a:cxn ang="0">
                      <a:pos x="81" y="133"/>
                    </a:cxn>
                    <a:cxn ang="0">
                      <a:pos x="74" y="130"/>
                    </a:cxn>
                    <a:cxn ang="0">
                      <a:pos x="61" y="128"/>
                    </a:cxn>
                    <a:cxn ang="0">
                      <a:pos x="59" y="123"/>
                    </a:cxn>
                    <a:cxn ang="0">
                      <a:pos x="57" y="118"/>
                    </a:cxn>
                    <a:cxn ang="0">
                      <a:pos x="39" y="96"/>
                    </a:cxn>
                    <a:cxn ang="0">
                      <a:pos x="10" y="115"/>
                    </a:cxn>
                    <a:cxn ang="0">
                      <a:pos x="3" y="118"/>
                    </a:cxn>
                    <a:cxn ang="0">
                      <a:pos x="8" y="106"/>
                    </a:cxn>
                    <a:cxn ang="0">
                      <a:pos x="20" y="79"/>
                    </a:cxn>
                    <a:cxn ang="0">
                      <a:pos x="15" y="71"/>
                    </a:cxn>
                    <a:cxn ang="0">
                      <a:pos x="10" y="67"/>
                    </a:cxn>
                    <a:cxn ang="0">
                      <a:pos x="8" y="62"/>
                    </a:cxn>
                    <a:cxn ang="0">
                      <a:pos x="5" y="54"/>
                    </a:cxn>
                    <a:cxn ang="0">
                      <a:pos x="5" y="49"/>
                    </a:cxn>
                    <a:cxn ang="0">
                      <a:pos x="8" y="42"/>
                    </a:cxn>
                    <a:cxn ang="0">
                      <a:pos x="8" y="35"/>
                    </a:cxn>
                    <a:cxn ang="0">
                      <a:pos x="10" y="25"/>
                    </a:cxn>
                    <a:cxn ang="0">
                      <a:pos x="5" y="20"/>
                    </a:cxn>
                    <a:cxn ang="0">
                      <a:pos x="3" y="20"/>
                    </a:cxn>
                    <a:cxn ang="0">
                      <a:pos x="0" y="15"/>
                    </a:cxn>
                    <a:cxn ang="0">
                      <a:pos x="5" y="13"/>
                    </a:cxn>
                  </a:cxnLst>
                  <a:rect l="0" t="0" r="r" b="b"/>
                  <a:pathLst>
                    <a:path w="154" h="172">
                      <a:moveTo>
                        <a:pt x="3" y="10"/>
                      </a:moveTo>
                      <a:lnTo>
                        <a:pt x="5" y="10"/>
                      </a:lnTo>
                      <a:lnTo>
                        <a:pt x="8" y="10"/>
                      </a:lnTo>
                      <a:lnTo>
                        <a:pt x="8" y="8"/>
                      </a:lnTo>
                      <a:lnTo>
                        <a:pt x="10" y="8"/>
                      </a:lnTo>
                      <a:lnTo>
                        <a:pt x="12" y="8"/>
                      </a:lnTo>
                      <a:lnTo>
                        <a:pt x="12" y="5"/>
                      </a:lnTo>
                      <a:lnTo>
                        <a:pt x="15" y="3"/>
                      </a:lnTo>
                      <a:lnTo>
                        <a:pt x="15" y="0"/>
                      </a:lnTo>
                      <a:lnTo>
                        <a:pt x="17" y="0"/>
                      </a:lnTo>
                      <a:lnTo>
                        <a:pt x="20" y="0"/>
                      </a:lnTo>
                      <a:lnTo>
                        <a:pt x="20" y="3"/>
                      </a:lnTo>
                      <a:lnTo>
                        <a:pt x="22" y="3"/>
                      </a:lnTo>
                      <a:lnTo>
                        <a:pt x="25" y="0"/>
                      </a:lnTo>
                      <a:lnTo>
                        <a:pt x="27" y="0"/>
                      </a:lnTo>
                      <a:lnTo>
                        <a:pt x="30" y="3"/>
                      </a:lnTo>
                      <a:lnTo>
                        <a:pt x="32" y="3"/>
                      </a:lnTo>
                      <a:lnTo>
                        <a:pt x="35" y="5"/>
                      </a:lnTo>
                      <a:lnTo>
                        <a:pt x="37" y="5"/>
                      </a:lnTo>
                      <a:lnTo>
                        <a:pt x="39" y="5"/>
                      </a:lnTo>
                      <a:lnTo>
                        <a:pt x="39" y="8"/>
                      </a:lnTo>
                      <a:lnTo>
                        <a:pt x="42" y="10"/>
                      </a:lnTo>
                      <a:lnTo>
                        <a:pt x="44" y="13"/>
                      </a:lnTo>
                      <a:lnTo>
                        <a:pt x="47" y="13"/>
                      </a:lnTo>
                      <a:lnTo>
                        <a:pt x="49" y="13"/>
                      </a:lnTo>
                      <a:lnTo>
                        <a:pt x="52" y="13"/>
                      </a:lnTo>
                      <a:lnTo>
                        <a:pt x="54" y="10"/>
                      </a:lnTo>
                      <a:lnTo>
                        <a:pt x="57" y="13"/>
                      </a:lnTo>
                      <a:lnTo>
                        <a:pt x="59" y="13"/>
                      </a:lnTo>
                      <a:lnTo>
                        <a:pt x="61" y="13"/>
                      </a:lnTo>
                      <a:lnTo>
                        <a:pt x="61" y="10"/>
                      </a:lnTo>
                      <a:lnTo>
                        <a:pt x="61" y="8"/>
                      </a:lnTo>
                      <a:lnTo>
                        <a:pt x="64" y="8"/>
                      </a:lnTo>
                      <a:lnTo>
                        <a:pt x="64" y="5"/>
                      </a:lnTo>
                      <a:lnTo>
                        <a:pt x="66" y="5"/>
                      </a:lnTo>
                      <a:lnTo>
                        <a:pt x="69" y="5"/>
                      </a:lnTo>
                      <a:lnTo>
                        <a:pt x="71" y="5"/>
                      </a:lnTo>
                      <a:lnTo>
                        <a:pt x="74" y="5"/>
                      </a:lnTo>
                      <a:lnTo>
                        <a:pt x="76" y="5"/>
                      </a:lnTo>
                      <a:lnTo>
                        <a:pt x="79" y="5"/>
                      </a:lnTo>
                      <a:lnTo>
                        <a:pt x="83" y="5"/>
                      </a:lnTo>
                      <a:lnTo>
                        <a:pt x="86" y="5"/>
                      </a:lnTo>
                      <a:lnTo>
                        <a:pt x="88" y="8"/>
                      </a:lnTo>
                      <a:lnTo>
                        <a:pt x="88" y="10"/>
                      </a:lnTo>
                      <a:lnTo>
                        <a:pt x="91" y="13"/>
                      </a:lnTo>
                      <a:lnTo>
                        <a:pt x="93" y="13"/>
                      </a:lnTo>
                      <a:lnTo>
                        <a:pt x="93" y="15"/>
                      </a:lnTo>
                      <a:lnTo>
                        <a:pt x="96" y="15"/>
                      </a:lnTo>
                      <a:lnTo>
                        <a:pt x="101" y="15"/>
                      </a:lnTo>
                      <a:lnTo>
                        <a:pt x="103" y="15"/>
                      </a:lnTo>
                      <a:lnTo>
                        <a:pt x="105" y="15"/>
                      </a:lnTo>
                      <a:lnTo>
                        <a:pt x="105" y="18"/>
                      </a:lnTo>
                      <a:lnTo>
                        <a:pt x="108" y="18"/>
                      </a:lnTo>
                      <a:lnTo>
                        <a:pt x="110" y="20"/>
                      </a:lnTo>
                      <a:lnTo>
                        <a:pt x="113" y="20"/>
                      </a:lnTo>
                      <a:lnTo>
                        <a:pt x="113" y="18"/>
                      </a:lnTo>
                      <a:lnTo>
                        <a:pt x="115" y="18"/>
                      </a:lnTo>
                      <a:lnTo>
                        <a:pt x="118" y="18"/>
                      </a:lnTo>
                      <a:lnTo>
                        <a:pt x="120" y="18"/>
                      </a:lnTo>
                      <a:lnTo>
                        <a:pt x="123" y="18"/>
                      </a:lnTo>
                      <a:lnTo>
                        <a:pt x="125" y="18"/>
                      </a:lnTo>
                      <a:lnTo>
                        <a:pt x="128" y="18"/>
                      </a:lnTo>
                      <a:lnTo>
                        <a:pt x="128" y="20"/>
                      </a:lnTo>
                      <a:lnTo>
                        <a:pt x="128" y="22"/>
                      </a:lnTo>
                      <a:lnTo>
                        <a:pt x="125" y="27"/>
                      </a:lnTo>
                      <a:lnTo>
                        <a:pt x="128" y="30"/>
                      </a:lnTo>
                      <a:lnTo>
                        <a:pt x="128" y="32"/>
                      </a:lnTo>
                      <a:lnTo>
                        <a:pt x="128" y="37"/>
                      </a:lnTo>
                      <a:lnTo>
                        <a:pt x="128" y="40"/>
                      </a:lnTo>
                      <a:lnTo>
                        <a:pt x="128" y="42"/>
                      </a:lnTo>
                      <a:lnTo>
                        <a:pt x="128" y="44"/>
                      </a:lnTo>
                      <a:lnTo>
                        <a:pt x="128" y="47"/>
                      </a:lnTo>
                      <a:lnTo>
                        <a:pt x="128" y="52"/>
                      </a:lnTo>
                      <a:lnTo>
                        <a:pt x="128" y="69"/>
                      </a:lnTo>
                      <a:lnTo>
                        <a:pt x="128" y="76"/>
                      </a:lnTo>
                      <a:lnTo>
                        <a:pt x="130" y="76"/>
                      </a:lnTo>
                      <a:lnTo>
                        <a:pt x="132" y="79"/>
                      </a:lnTo>
                      <a:lnTo>
                        <a:pt x="142" y="81"/>
                      </a:lnTo>
                      <a:lnTo>
                        <a:pt x="145" y="81"/>
                      </a:lnTo>
                      <a:lnTo>
                        <a:pt x="147" y="84"/>
                      </a:lnTo>
                      <a:lnTo>
                        <a:pt x="152" y="84"/>
                      </a:lnTo>
                      <a:lnTo>
                        <a:pt x="154" y="84"/>
                      </a:lnTo>
                      <a:lnTo>
                        <a:pt x="154" y="86"/>
                      </a:lnTo>
                      <a:lnTo>
                        <a:pt x="152" y="89"/>
                      </a:lnTo>
                      <a:lnTo>
                        <a:pt x="150" y="93"/>
                      </a:lnTo>
                      <a:lnTo>
                        <a:pt x="147" y="98"/>
                      </a:lnTo>
                      <a:lnTo>
                        <a:pt x="145" y="103"/>
                      </a:lnTo>
                      <a:lnTo>
                        <a:pt x="142" y="106"/>
                      </a:lnTo>
                      <a:lnTo>
                        <a:pt x="142" y="108"/>
                      </a:lnTo>
                      <a:lnTo>
                        <a:pt x="142" y="111"/>
                      </a:lnTo>
                      <a:lnTo>
                        <a:pt x="140" y="113"/>
                      </a:lnTo>
                      <a:lnTo>
                        <a:pt x="140" y="115"/>
                      </a:lnTo>
                      <a:lnTo>
                        <a:pt x="135" y="123"/>
                      </a:lnTo>
                      <a:lnTo>
                        <a:pt x="132" y="128"/>
                      </a:lnTo>
                      <a:lnTo>
                        <a:pt x="128" y="135"/>
                      </a:lnTo>
                      <a:lnTo>
                        <a:pt x="125" y="140"/>
                      </a:lnTo>
                      <a:lnTo>
                        <a:pt x="123" y="142"/>
                      </a:lnTo>
                      <a:lnTo>
                        <a:pt x="120" y="150"/>
                      </a:lnTo>
                      <a:lnTo>
                        <a:pt x="120" y="152"/>
                      </a:lnTo>
                      <a:lnTo>
                        <a:pt x="115" y="152"/>
                      </a:lnTo>
                      <a:lnTo>
                        <a:pt x="113" y="155"/>
                      </a:lnTo>
                      <a:lnTo>
                        <a:pt x="110" y="157"/>
                      </a:lnTo>
                      <a:lnTo>
                        <a:pt x="108" y="160"/>
                      </a:lnTo>
                      <a:lnTo>
                        <a:pt x="108" y="162"/>
                      </a:lnTo>
                      <a:lnTo>
                        <a:pt x="105" y="162"/>
                      </a:lnTo>
                      <a:lnTo>
                        <a:pt x="105" y="164"/>
                      </a:lnTo>
                      <a:lnTo>
                        <a:pt x="105" y="167"/>
                      </a:lnTo>
                      <a:lnTo>
                        <a:pt x="103" y="167"/>
                      </a:lnTo>
                      <a:lnTo>
                        <a:pt x="101" y="172"/>
                      </a:lnTo>
                      <a:lnTo>
                        <a:pt x="98" y="172"/>
                      </a:lnTo>
                      <a:lnTo>
                        <a:pt x="96" y="169"/>
                      </a:lnTo>
                      <a:lnTo>
                        <a:pt x="96" y="167"/>
                      </a:lnTo>
                      <a:lnTo>
                        <a:pt x="96" y="164"/>
                      </a:lnTo>
                      <a:lnTo>
                        <a:pt x="96" y="162"/>
                      </a:lnTo>
                      <a:lnTo>
                        <a:pt x="93" y="162"/>
                      </a:lnTo>
                      <a:lnTo>
                        <a:pt x="93" y="160"/>
                      </a:lnTo>
                      <a:lnTo>
                        <a:pt x="91" y="157"/>
                      </a:lnTo>
                      <a:lnTo>
                        <a:pt x="91" y="152"/>
                      </a:lnTo>
                      <a:lnTo>
                        <a:pt x="88" y="150"/>
                      </a:lnTo>
                      <a:lnTo>
                        <a:pt x="86" y="147"/>
                      </a:lnTo>
                      <a:lnTo>
                        <a:pt x="83" y="140"/>
                      </a:lnTo>
                      <a:lnTo>
                        <a:pt x="83" y="135"/>
                      </a:lnTo>
                      <a:lnTo>
                        <a:pt x="81" y="133"/>
                      </a:lnTo>
                      <a:lnTo>
                        <a:pt x="79" y="133"/>
                      </a:lnTo>
                      <a:lnTo>
                        <a:pt x="76" y="133"/>
                      </a:lnTo>
                      <a:lnTo>
                        <a:pt x="74" y="130"/>
                      </a:lnTo>
                      <a:lnTo>
                        <a:pt x="71" y="130"/>
                      </a:lnTo>
                      <a:lnTo>
                        <a:pt x="66" y="128"/>
                      </a:lnTo>
                      <a:lnTo>
                        <a:pt x="61" y="128"/>
                      </a:lnTo>
                      <a:lnTo>
                        <a:pt x="61" y="125"/>
                      </a:lnTo>
                      <a:lnTo>
                        <a:pt x="59" y="125"/>
                      </a:lnTo>
                      <a:lnTo>
                        <a:pt x="59" y="123"/>
                      </a:lnTo>
                      <a:lnTo>
                        <a:pt x="59" y="120"/>
                      </a:lnTo>
                      <a:lnTo>
                        <a:pt x="57" y="120"/>
                      </a:lnTo>
                      <a:lnTo>
                        <a:pt x="57" y="118"/>
                      </a:lnTo>
                      <a:lnTo>
                        <a:pt x="54" y="115"/>
                      </a:lnTo>
                      <a:lnTo>
                        <a:pt x="49" y="108"/>
                      </a:lnTo>
                      <a:lnTo>
                        <a:pt x="39" y="96"/>
                      </a:lnTo>
                      <a:lnTo>
                        <a:pt x="25" y="106"/>
                      </a:lnTo>
                      <a:lnTo>
                        <a:pt x="20" y="108"/>
                      </a:lnTo>
                      <a:lnTo>
                        <a:pt x="10" y="115"/>
                      </a:lnTo>
                      <a:lnTo>
                        <a:pt x="5" y="118"/>
                      </a:lnTo>
                      <a:lnTo>
                        <a:pt x="3" y="120"/>
                      </a:lnTo>
                      <a:lnTo>
                        <a:pt x="3" y="118"/>
                      </a:lnTo>
                      <a:lnTo>
                        <a:pt x="5" y="115"/>
                      </a:lnTo>
                      <a:lnTo>
                        <a:pt x="5" y="111"/>
                      </a:lnTo>
                      <a:lnTo>
                        <a:pt x="8" y="106"/>
                      </a:lnTo>
                      <a:lnTo>
                        <a:pt x="10" y="103"/>
                      </a:lnTo>
                      <a:lnTo>
                        <a:pt x="20" y="81"/>
                      </a:lnTo>
                      <a:lnTo>
                        <a:pt x="20" y="79"/>
                      </a:lnTo>
                      <a:lnTo>
                        <a:pt x="17" y="76"/>
                      </a:lnTo>
                      <a:lnTo>
                        <a:pt x="15" y="76"/>
                      </a:lnTo>
                      <a:lnTo>
                        <a:pt x="15" y="71"/>
                      </a:lnTo>
                      <a:lnTo>
                        <a:pt x="15" y="69"/>
                      </a:lnTo>
                      <a:lnTo>
                        <a:pt x="12" y="67"/>
                      </a:lnTo>
                      <a:lnTo>
                        <a:pt x="10" y="67"/>
                      </a:lnTo>
                      <a:lnTo>
                        <a:pt x="10" y="64"/>
                      </a:lnTo>
                      <a:lnTo>
                        <a:pt x="8" y="64"/>
                      </a:lnTo>
                      <a:lnTo>
                        <a:pt x="8" y="62"/>
                      </a:lnTo>
                      <a:lnTo>
                        <a:pt x="8" y="59"/>
                      </a:lnTo>
                      <a:lnTo>
                        <a:pt x="8" y="57"/>
                      </a:lnTo>
                      <a:lnTo>
                        <a:pt x="5" y="54"/>
                      </a:lnTo>
                      <a:lnTo>
                        <a:pt x="8" y="52"/>
                      </a:lnTo>
                      <a:lnTo>
                        <a:pt x="8" y="49"/>
                      </a:lnTo>
                      <a:lnTo>
                        <a:pt x="5" y="49"/>
                      </a:lnTo>
                      <a:lnTo>
                        <a:pt x="8" y="47"/>
                      </a:lnTo>
                      <a:lnTo>
                        <a:pt x="8" y="44"/>
                      </a:lnTo>
                      <a:lnTo>
                        <a:pt x="8" y="42"/>
                      </a:lnTo>
                      <a:lnTo>
                        <a:pt x="8" y="40"/>
                      </a:lnTo>
                      <a:lnTo>
                        <a:pt x="8" y="37"/>
                      </a:lnTo>
                      <a:lnTo>
                        <a:pt x="8" y="35"/>
                      </a:lnTo>
                      <a:lnTo>
                        <a:pt x="8" y="30"/>
                      </a:lnTo>
                      <a:lnTo>
                        <a:pt x="8" y="27"/>
                      </a:lnTo>
                      <a:lnTo>
                        <a:pt x="10" y="25"/>
                      </a:lnTo>
                      <a:lnTo>
                        <a:pt x="10" y="22"/>
                      </a:lnTo>
                      <a:lnTo>
                        <a:pt x="8" y="22"/>
                      </a:lnTo>
                      <a:lnTo>
                        <a:pt x="5" y="20"/>
                      </a:lnTo>
                      <a:lnTo>
                        <a:pt x="3" y="20"/>
                      </a:lnTo>
                      <a:lnTo>
                        <a:pt x="3" y="22"/>
                      </a:lnTo>
                      <a:lnTo>
                        <a:pt x="3" y="20"/>
                      </a:lnTo>
                      <a:lnTo>
                        <a:pt x="0" y="20"/>
                      </a:lnTo>
                      <a:lnTo>
                        <a:pt x="0" y="18"/>
                      </a:lnTo>
                      <a:lnTo>
                        <a:pt x="0" y="15"/>
                      </a:lnTo>
                      <a:lnTo>
                        <a:pt x="3" y="15"/>
                      </a:lnTo>
                      <a:lnTo>
                        <a:pt x="3" y="13"/>
                      </a:lnTo>
                      <a:lnTo>
                        <a:pt x="5" y="13"/>
                      </a:lnTo>
                      <a:lnTo>
                        <a:pt x="5" y="10"/>
                      </a:lnTo>
                      <a:lnTo>
                        <a:pt x="3" y="10"/>
                      </a:lnTo>
                      <a:close/>
                    </a:path>
                  </a:pathLst>
                </a:custGeom>
                <a:solidFill>
                  <a:srgbClr val="669900">
                    <a:alpha val="25000"/>
                  </a:srgbClr>
                </a:solidFill>
                <a:ln w="3175">
                  <a:noFill/>
                  <a:prstDash val="solid"/>
                  <a:round/>
                  <a:headEnd/>
                  <a:tailEnd/>
                </a:ln>
              </p:spPr>
              <p:txBody>
                <a:bodyPr/>
                <a:lstStyle/>
                <a:p>
                  <a:endParaRPr lang="es-SV"/>
                </a:p>
              </p:txBody>
            </p:sp>
            <p:sp>
              <p:nvSpPr>
                <p:cNvPr id="150943" name="Freeform 3487"/>
                <p:cNvSpPr>
                  <a:spLocks/>
                </p:cNvSpPr>
                <p:nvPr/>
              </p:nvSpPr>
              <p:spPr bwMode="auto">
                <a:xfrm>
                  <a:off x="3262" y="2357"/>
                  <a:ext cx="112" cy="203"/>
                </a:xfrm>
                <a:custGeom>
                  <a:avLst/>
                  <a:gdLst/>
                  <a:ahLst/>
                  <a:cxnLst>
                    <a:cxn ang="0">
                      <a:pos x="83" y="0"/>
                    </a:cxn>
                    <a:cxn ang="0">
                      <a:pos x="90" y="0"/>
                    </a:cxn>
                    <a:cxn ang="0">
                      <a:pos x="95" y="2"/>
                    </a:cxn>
                    <a:cxn ang="0">
                      <a:pos x="95" y="10"/>
                    </a:cxn>
                    <a:cxn ang="0">
                      <a:pos x="98" y="17"/>
                    </a:cxn>
                    <a:cxn ang="0">
                      <a:pos x="95" y="22"/>
                    </a:cxn>
                    <a:cxn ang="0">
                      <a:pos x="93" y="34"/>
                    </a:cxn>
                    <a:cxn ang="0">
                      <a:pos x="95" y="47"/>
                    </a:cxn>
                    <a:cxn ang="0">
                      <a:pos x="100" y="51"/>
                    </a:cxn>
                    <a:cxn ang="0">
                      <a:pos x="105" y="86"/>
                    </a:cxn>
                    <a:cxn ang="0">
                      <a:pos x="112" y="91"/>
                    </a:cxn>
                    <a:cxn ang="0">
                      <a:pos x="110" y="98"/>
                    </a:cxn>
                    <a:cxn ang="0">
                      <a:pos x="110" y="103"/>
                    </a:cxn>
                    <a:cxn ang="0">
                      <a:pos x="103" y="115"/>
                    </a:cxn>
                    <a:cxn ang="0">
                      <a:pos x="103" y="125"/>
                    </a:cxn>
                    <a:cxn ang="0">
                      <a:pos x="90" y="137"/>
                    </a:cxn>
                    <a:cxn ang="0">
                      <a:pos x="86" y="140"/>
                    </a:cxn>
                    <a:cxn ang="0">
                      <a:pos x="83" y="144"/>
                    </a:cxn>
                    <a:cxn ang="0">
                      <a:pos x="81" y="149"/>
                    </a:cxn>
                    <a:cxn ang="0">
                      <a:pos x="78" y="154"/>
                    </a:cxn>
                    <a:cxn ang="0">
                      <a:pos x="78" y="162"/>
                    </a:cxn>
                    <a:cxn ang="0">
                      <a:pos x="76" y="166"/>
                    </a:cxn>
                    <a:cxn ang="0">
                      <a:pos x="73" y="171"/>
                    </a:cxn>
                    <a:cxn ang="0">
                      <a:pos x="71" y="179"/>
                    </a:cxn>
                    <a:cxn ang="0">
                      <a:pos x="71" y="186"/>
                    </a:cxn>
                    <a:cxn ang="0">
                      <a:pos x="71" y="193"/>
                    </a:cxn>
                    <a:cxn ang="0">
                      <a:pos x="68" y="198"/>
                    </a:cxn>
                    <a:cxn ang="0">
                      <a:pos x="66" y="203"/>
                    </a:cxn>
                    <a:cxn ang="0">
                      <a:pos x="64" y="198"/>
                    </a:cxn>
                    <a:cxn ang="0">
                      <a:pos x="64" y="191"/>
                    </a:cxn>
                    <a:cxn ang="0">
                      <a:pos x="59" y="188"/>
                    </a:cxn>
                    <a:cxn ang="0">
                      <a:pos x="56" y="184"/>
                    </a:cxn>
                    <a:cxn ang="0">
                      <a:pos x="46" y="166"/>
                    </a:cxn>
                    <a:cxn ang="0">
                      <a:pos x="27" y="147"/>
                    </a:cxn>
                    <a:cxn ang="0">
                      <a:pos x="12" y="115"/>
                    </a:cxn>
                    <a:cxn ang="0">
                      <a:pos x="2" y="88"/>
                    </a:cxn>
                    <a:cxn ang="0">
                      <a:pos x="5" y="83"/>
                    </a:cxn>
                    <a:cxn ang="0">
                      <a:pos x="10" y="86"/>
                    </a:cxn>
                    <a:cxn ang="0">
                      <a:pos x="15" y="83"/>
                    </a:cxn>
                    <a:cxn ang="0">
                      <a:pos x="22" y="78"/>
                    </a:cxn>
                    <a:cxn ang="0">
                      <a:pos x="27" y="76"/>
                    </a:cxn>
                    <a:cxn ang="0">
                      <a:pos x="32" y="73"/>
                    </a:cxn>
                    <a:cxn ang="0">
                      <a:pos x="39" y="56"/>
                    </a:cxn>
                    <a:cxn ang="0">
                      <a:pos x="54" y="22"/>
                    </a:cxn>
                    <a:cxn ang="0">
                      <a:pos x="61" y="20"/>
                    </a:cxn>
                    <a:cxn ang="0">
                      <a:pos x="68" y="20"/>
                    </a:cxn>
                    <a:cxn ang="0">
                      <a:pos x="71" y="15"/>
                    </a:cxn>
                    <a:cxn ang="0">
                      <a:pos x="78" y="15"/>
                    </a:cxn>
                    <a:cxn ang="0">
                      <a:pos x="78" y="12"/>
                    </a:cxn>
                    <a:cxn ang="0">
                      <a:pos x="78" y="5"/>
                    </a:cxn>
                    <a:cxn ang="0">
                      <a:pos x="78" y="2"/>
                    </a:cxn>
                  </a:cxnLst>
                  <a:rect l="0" t="0" r="r" b="b"/>
                  <a:pathLst>
                    <a:path w="112" h="203">
                      <a:moveTo>
                        <a:pt x="78" y="0"/>
                      </a:moveTo>
                      <a:lnTo>
                        <a:pt x="81" y="0"/>
                      </a:lnTo>
                      <a:lnTo>
                        <a:pt x="83" y="0"/>
                      </a:lnTo>
                      <a:lnTo>
                        <a:pt x="86" y="0"/>
                      </a:lnTo>
                      <a:lnTo>
                        <a:pt x="88" y="0"/>
                      </a:lnTo>
                      <a:lnTo>
                        <a:pt x="90" y="0"/>
                      </a:lnTo>
                      <a:lnTo>
                        <a:pt x="93" y="0"/>
                      </a:lnTo>
                      <a:lnTo>
                        <a:pt x="95" y="0"/>
                      </a:lnTo>
                      <a:lnTo>
                        <a:pt x="95" y="2"/>
                      </a:lnTo>
                      <a:lnTo>
                        <a:pt x="95" y="5"/>
                      </a:lnTo>
                      <a:lnTo>
                        <a:pt x="98" y="7"/>
                      </a:lnTo>
                      <a:lnTo>
                        <a:pt x="95" y="10"/>
                      </a:lnTo>
                      <a:lnTo>
                        <a:pt x="95" y="12"/>
                      </a:lnTo>
                      <a:lnTo>
                        <a:pt x="98" y="15"/>
                      </a:lnTo>
                      <a:lnTo>
                        <a:pt x="98" y="17"/>
                      </a:lnTo>
                      <a:lnTo>
                        <a:pt x="98" y="20"/>
                      </a:lnTo>
                      <a:lnTo>
                        <a:pt x="98" y="22"/>
                      </a:lnTo>
                      <a:lnTo>
                        <a:pt x="95" y="22"/>
                      </a:lnTo>
                      <a:lnTo>
                        <a:pt x="93" y="27"/>
                      </a:lnTo>
                      <a:lnTo>
                        <a:pt x="93" y="32"/>
                      </a:lnTo>
                      <a:lnTo>
                        <a:pt x="93" y="34"/>
                      </a:lnTo>
                      <a:lnTo>
                        <a:pt x="95" y="39"/>
                      </a:lnTo>
                      <a:lnTo>
                        <a:pt x="95" y="44"/>
                      </a:lnTo>
                      <a:lnTo>
                        <a:pt x="95" y="47"/>
                      </a:lnTo>
                      <a:lnTo>
                        <a:pt x="98" y="49"/>
                      </a:lnTo>
                      <a:lnTo>
                        <a:pt x="98" y="51"/>
                      </a:lnTo>
                      <a:lnTo>
                        <a:pt x="100" y="51"/>
                      </a:lnTo>
                      <a:lnTo>
                        <a:pt x="103" y="54"/>
                      </a:lnTo>
                      <a:lnTo>
                        <a:pt x="103" y="86"/>
                      </a:lnTo>
                      <a:lnTo>
                        <a:pt x="105" y="86"/>
                      </a:lnTo>
                      <a:lnTo>
                        <a:pt x="108" y="86"/>
                      </a:lnTo>
                      <a:lnTo>
                        <a:pt x="112" y="88"/>
                      </a:lnTo>
                      <a:lnTo>
                        <a:pt x="112" y="91"/>
                      </a:lnTo>
                      <a:lnTo>
                        <a:pt x="110" y="93"/>
                      </a:lnTo>
                      <a:lnTo>
                        <a:pt x="110" y="95"/>
                      </a:lnTo>
                      <a:lnTo>
                        <a:pt x="110" y="98"/>
                      </a:lnTo>
                      <a:lnTo>
                        <a:pt x="112" y="98"/>
                      </a:lnTo>
                      <a:lnTo>
                        <a:pt x="110" y="100"/>
                      </a:lnTo>
                      <a:lnTo>
                        <a:pt x="110" y="103"/>
                      </a:lnTo>
                      <a:lnTo>
                        <a:pt x="110" y="105"/>
                      </a:lnTo>
                      <a:lnTo>
                        <a:pt x="108" y="110"/>
                      </a:lnTo>
                      <a:lnTo>
                        <a:pt x="103" y="115"/>
                      </a:lnTo>
                      <a:lnTo>
                        <a:pt x="103" y="117"/>
                      </a:lnTo>
                      <a:lnTo>
                        <a:pt x="103" y="122"/>
                      </a:lnTo>
                      <a:lnTo>
                        <a:pt x="103" y="125"/>
                      </a:lnTo>
                      <a:lnTo>
                        <a:pt x="103" y="127"/>
                      </a:lnTo>
                      <a:lnTo>
                        <a:pt x="93" y="137"/>
                      </a:lnTo>
                      <a:lnTo>
                        <a:pt x="90" y="137"/>
                      </a:lnTo>
                      <a:lnTo>
                        <a:pt x="88" y="137"/>
                      </a:lnTo>
                      <a:lnTo>
                        <a:pt x="86" y="137"/>
                      </a:lnTo>
                      <a:lnTo>
                        <a:pt x="86" y="140"/>
                      </a:lnTo>
                      <a:lnTo>
                        <a:pt x="83" y="140"/>
                      </a:lnTo>
                      <a:lnTo>
                        <a:pt x="83" y="142"/>
                      </a:lnTo>
                      <a:lnTo>
                        <a:pt x="83" y="144"/>
                      </a:lnTo>
                      <a:lnTo>
                        <a:pt x="81" y="144"/>
                      </a:lnTo>
                      <a:lnTo>
                        <a:pt x="81" y="147"/>
                      </a:lnTo>
                      <a:lnTo>
                        <a:pt x="81" y="149"/>
                      </a:lnTo>
                      <a:lnTo>
                        <a:pt x="78" y="149"/>
                      </a:lnTo>
                      <a:lnTo>
                        <a:pt x="78" y="152"/>
                      </a:lnTo>
                      <a:lnTo>
                        <a:pt x="78" y="154"/>
                      </a:lnTo>
                      <a:lnTo>
                        <a:pt x="78" y="157"/>
                      </a:lnTo>
                      <a:lnTo>
                        <a:pt x="78" y="159"/>
                      </a:lnTo>
                      <a:lnTo>
                        <a:pt x="78" y="162"/>
                      </a:lnTo>
                      <a:lnTo>
                        <a:pt x="78" y="164"/>
                      </a:lnTo>
                      <a:lnTo>
                        <a:pt x="76" y="164"/>
                      </a:lnTo>
                      <a:lnTo>
                        <a:pt x="76" y="166"/>
                      </a:lnTo>
                      <a:lnTo>
                        <a:pt x="76" y="169"/>
                      </a:lnTo>
                      <a:lnTo>
                        <a:pt x="73" y="169"/>
                      </a:lnTo>
                      <a:lnTo>
                        <a:pt x="73" y="171"/>
                      </a:lnTo>
                      <a:lnTo>
                        <a:pt x="73" y="174"/>
                      </a:lnTo>
                      <a:lnTo>
                        <a:pt x="73" y="176"/>
                      </a:lnTo>
                      <a:lnTo>
                        <a:pt x="71" y="179"/>
                      </a:lnTo>
                      <a:lnTo>
                        <a:pt x="71" y="181"/>
                      </a:lnTo>
                      <a:lnTo>
                        <a:pt x="71" y="184"/>
                      </a:lnTo>
                      <a:lnTo>
                        <a:pt x="71" y="186"/>
                      </a:lnTo>
                      <a:lnTo>
                        <a:pt x="71" y="188"/>
                      </a:lnTo>
                      <a:lnTo>
                        <a:pt x="71" y="191"/>
                      </a:lnTo>
                      <a:lnTo>
                        <a:pt x="71" y="193"/>
                      </a:lnTo>
                      <a:lnTo>
                        <a:pt x="68" y="193"/>
                      </a:lnTo>
                      <a:lnTo>
                        <a:pt x="68" y="196"/>
                      </a:lnTo>
                      <a:lnTo>
                        <a:pt x="68" y="198"/>
                      </a:lnTo>
                      <a:lnTo>
                        <a:pt x="68" y="201"/>
                      </a:lnTo>
                      <a:lnTo>
                        <a:pt x="66" y="201"/>
                      </a:lnTo>
                      <a:lnTo>
                        <a:pt x="66" y="203"/>
                      </a:lnTo>
                      <a:lnTo>
                        <a:pt x="66" y="201"/>
                      </a:lnTo>
                      <a:lnTo>
                        <a:pt x="64" y="201"/>
                      </a:lnTo>
                      <a:lnTo>
                        <a:pt x="64" y="198"/>
                      </a:lnTo>
                      <a:lnTo>
                        <a:pt x="64" y="196"/>
                      </a:lnTo>
                      <a:lnTo>
                        <a:pt x="64" y="193"/>
                      </a:lnTo>
                      <a:lnTo>
                        <a:pt x="64" y="191"/>
                      </a:lnTo>
                      <a:lnTo>
                        <a:pt x="61" y="191"/>
                      </a:lnTo>
                      <a:lnTo>
                        <a:pt x="59" y="191"/>
                      </a:lnTo>
                      <a:lnTo>
                        <a:pt x="59" y="188"/>
                      </a:lnTo>
                      <a:lnTo>
                        <a:pt x="59" y="186"/>
                      </a:lnTo>
                      <a:lnTo>
                        <a:pt x="59" y="184"/>
                      </a:lnTo>
                      <a:lnTo>
                        <a:pt x="56" y="184"/>
                      </a:lnTo>
                      <a:lnTo>
                        <a:pt x="54" y="179"/>
                      </a:lnTo>
                      <a:lnTo>
                        <a:pt x="49" y="171"/>
                      </a:lnTo>
                      <a:lnTo>
                        <a:pt x="46" y="166"/>
                      </a:lnTo>
                      <a:lnTo>
                        <a:pt x="42" y="159"/>
                      </a:lnTo>
                      <a:lnTo>
                        <a:pt x="39" y="152"/>
                      </a:lnTo>
                      <a:lnTo>
                        <a:pt x="27" y="147"/>
                      </a:lnTo>
                      <a:lnTo>
                        <a:pt x="20" y="117"/>
                      </a:lnTo>
                      <a:lnTo>
                        <a:pt x="15" y="117"/>
                      </a:lnTo>
                      <a:lnTo>
                        <a:pt x="12" y="115"/>
                      </a:lnTo>
                      <a:lnTo>
                        <a:pt x="0" y="91"/>
                      </a:lnTo>
                      <a:lnTo>
                        <a:pt x="0" y="88"/>
                      </a:lnTo>
                      <a:lnTo>
                        <a:pt x="2" y="88"/>
                      </a:lnTo>
                      <a:lnTo>
                        <a:pt x="2" y="86"/>
                      </a:lnTo>
                      <a:lnTo>
                        <a:pt x="2" y="83"/>
                      </a:lnTo>
                      <a:lnTo>
                        <a:pt x="5" y="83"/>
                      </a:lnTo>
                      <a:lnTo>
                        <a:pt x="7" y="83"/>
                      </a:lnTo>
                      <a:lnTo>
                        <a:pt x="10" y="83"/>
                      </a:lnTo>
                      <a:lnTo>
                        <a:pt x="10" y="86"/>
                      </a:lnTo>
                      <a:lnTo>
                        <a:pt x="12" y="86"/>
                      </a:lnTo>
                      <a:lnTo>
                        <a:pt x="12" y="83"/>
                      </a:lnTo>
                      <a:lnTo>
                        <a:pt x="15" y="83"/>
                      </a:lnTo>
                      <a:lnTo>
                        <a:pt x="17" y="81"/>
                      </a:lnTo>
                      <a:lnTo>
                        <a:pt x="20" y="81"/>
                      </a:lnTo>
                      <a:lnTo>
                        <a:pt x="22" y="78"/>
                      </a:lnTo>
                      <a:lnTo>
                        <a:pt x="22" y="76"/>
                      </a:lnTo>
                      <a:lnTo>
                        <a:pt x="24" y="76"/>
                      </a:lnTo>
                      <a:lnTo>
                        <a:pt x="27" y="76"/>
                      </a:lnTo>
                      <a:lnTo>
                        <a:pt x="29" y="76"/>
                      </a:lnTo>
                      <a:lnTo>
                        <a:pt x="29" y="73"/>
                      </a:lnTo>
                      <a:lnTo>
                        <a:pt x="32" y="73"/>
                      </a:lnTo>
                      <a:lnTo>
                        <a:pt x="34" y="61"/>
                      </a:lnTo>
                      <a:lnTo>
                        <a:pt x="37" y="56"/>
                      </a:lnTo>
                      <a:lnTo>
                        <a:pt x="39" y="56"/>
                      </a:lnTo>
                      <a:lnTo>
                        <a:pt x="42" y="54"/>
                      </a:lnTo>
                      <a:lnTo>
                        <a:pt x="44" y="49"/>
                      </a:lnTo>
                      <a:lnTo>
                        <a:pt x="54" y="22"/>
                      </a:lnTo>
                      <a:lnTo>
                        <a:pt x="56" y="22"/>
                      </a:lnTo>
                      <a:lnTo>
                        <a:pt x="59" y="20"/>
                      </a:lnTo>
                      <a:lnTo>
                        <a:pt x="61" y="20"/>
                      </a:lnTo>
                      <a:lnTo>
                        <a:pt x="64" y="20"/>
                      </a:lnTo>
                      <a:lnTo>
                        <a:pt x="66" y="20"/>
                      </a:lnTo>
                      <a:lnTo>
                        <a:pt x="68" y="20"/>
                      </a:lnTo>
                      <a:lnTo>
                        <a:pt x="68" y="17"/>
                      </a:lnTo>
                      <a:lnTo>
                        <a:pt x="71" y="17"/>
                      </a:lnTo>
                      <a:lnTo>
                        <a:pt x="71" y="15"/>
                      </a:lnTo>
                      <a:lnTo>
                        <a:pt x="73" y="15"/>
                      </a:lnTo>
                      <a:lnTo>
                        <a:pt x="76" y="15"/>
                      </a:lnTo>
                      <a:lnTo>
                        <a:pt x="78" y="15"/>
                      </a:lnTo>
                      <a:lnTo>
                        <a:pt x="81" y="15"/>
                      </a:lnTo>
                      <a:lnTo>
                        <a:pt x="81" y="12"/>
                      </a:lnTo>
                      <a:lnTo>
                        <a:pt x="78" y="12"/>
                      </a:lnTo>
                      <a:lnTo>
                        <a:pt x="78" y="10"/>
                      </a:lnTo>
                      <a:lnTo>
                        <a:pt x="78" y="7"/>
                      </a:lnTo>
                      <a:lnTo>
                        <a:pt x="78" y="5"/>
                      </a:lnTo>
                      <a:lnTo>
                        <a:pt x="81" y="5"/>
                      </a:lnTo>
                      <a:lnTo>
                        <a:pt x="81" y="2"/>
                      </a:lnTo>
                      <a:lnTo>
                        <a:pt x="78" y="2"/>
                      </a:lnTo>
                      <a:lnTo>
                        <a:pt x="78" y="0"/>
                      </a:lnTo>
                      <a:close/>
                    </a:path>
                  </a:pathLst>
                </a:custGeom>
                <a:solidFill>
                  <a:srgbClr val="669900">
                    <a:alpha val="25000"/>
                  </a:srgbClr>
                </a:solidFill>
                <a:ln w="3175">
                  <a:noFill/>
                  <a:prstDash val="solid"/>
                  <a:round/>
                  <a:headEnd/>
                  <a:tailEnd/>
                </a:ln>
              </p:spPr>
              <p:txBody>
                <a:bodyPr/>
                <a:lstStyle/>
                <a:p>
                  <a:endParaRPr lang="es-SV"/>
                </a:p>
              </p:txBody>
            </p:sp>
            <p:sp>
              <p:nvSpPr>
                <p:cNvPr id="150944" name="Freeform 3488"/>
                <p:cNvSpPr>
                  <a:spLocks/>
                </p:cNvSpPr>
                <p:nvPr/>
              </p:nvSpPr>
              <p:spPr bwMode="auto">
                <a:xfrm>
                  <a:off x="4840" y="2359"/>
                  <a:ext cx="189" cy="328"/>
                </a:xfrm>
                <a:custGeom>
                  <a:avLst/>
                  <a:gdLst/>
                  <a:ahLst/>
                  <a:cxnLst>
                    <a:cxn ang="0">
                      <a:pos x="98" y="5"/>
                    </a:cxn>
                    <a:cxn ang="0">
                      <a:pos x="103" y="8"/>
                    </a:cxn>
                    <a:cxn ang="0">
                      <a:pos x="108" y="3"/>
                    </a:cxn>
                    <a:cxn ang="0">
                      <a:pos x="118" y="3"/>
                    </a:cxn>
                    <a:cxn ang="0">
                      <a:pos x="167" y="162"/>
                    </a:cxn>
                    <a:cxn ang="0">
                      <a:pos x="167" y="167"/>
                    </a:cxn>
                    <a:cxn ang="0">
                      <a:pos x="162" y="172"/>
                    </a:cxn>
                    <a:cxn ang="0">
                      <a:pos x="155" y="174"/>
                    </a:cxn>
                    <a:cxn ang="0">
                      <a:pos x="150" y="189"/>
                    </a:cxn>
                    <a:cxn ang="0">
                      <a:pos x="152" y="194"/>
                    </a:cxn>
                    <a:cxn ang="0">
                      <a:pos x="155" y="199"/>
                    </a:cxn>
                    <a:cxn ang="0">
                      <a:pos x="159" y="201"/>
                    </a:cxn>
                    <a:cxn ang="0">
                      <a:pos x="162" y="206"/>
                    </a:cxn>
                    <a:cxn ang="0">
                      <a:pos x="164" y="211"/>
                    </a:cxn>
                    <a:cxn ang="0">
                      <a:pos x="172" y="211"/>
                    </a:cxn>
                    <a:cxn ang="0">
                      <a:pos x="174" y="216"/>
                    </a:cxn>
                    <a:cxn ang="0">
                      <a:pos x="182" y="221"/>
                    </a:cxn>
                    <a:cxn ang="0">
                      <a:pos x="182" y="260"/>
                    </a:cxn>
                    <a:cxn ang="0">
                      <a:pos x="162" y="270"/>
                    </a:cxn>
                    <a:cxn ang="0">
                      <a:pos x="150" y="267"/>
                    </a:cxn>
                    <a:cxn ang="0">
                      <a:pos x="145" y="265"/>
                    </a:cxn>
                    <a:cxn ang="0">
                      <a:pos x="140" y="270"/>
                    </a:cxn>
                    <a:cxn ang="0">
                      <a:pos x="135" y="270"/>
                    </a:cxn>
                    <a:cxn ang="0">
                      <a:pos x="130" y="267"/>
                    </a:cxn>
                    <a:cxn ang="0">
                      <a:pos x="125" y="265"/>
                    </a:cxn>
                    <a:cxn ang="0">
                      <a:pos x="120" y="262"/>
                    </a:cxn>
                    <a:cxn ang="0">
                      <a:pos x="106" y="282"/>
                    </a:cxn>
                    <a:cxn ang="0">
                      <a:pos x="81" y="289"/>
                    </a:cxn>
                    <a:cxn ang="0">
                      <a:pos x="40" y="311"/>
                    </a:cxn>
                    <a:cxn ang="0">
                      <a:pos x="13" y="328"/>
                    </a:cxn>
                    <a:cxn ang="0">
                      <a:pos x="13" y="316"/>
                    </a:cxn>
                    <a:cxn ang="0">
                      <a:pos x="5" y="262"/>
                    </a:cxn>
                    <a:cxn ang="0">
                      <a:pos x="37" y="228"/>
                    </a:cxn>
                    <a:cxn ang="0">
                      <a:pos x="42" y="191"/>
                    </a:cxn>
                    <a:cxn ang="0">
                      <a:pos x="18" y="140"/>
                    </a:cxn>
                    <a:cxn ang="0">
                      <a:pos x="3" y="25"/>
                    </a:cxn>
                    <a:cxn ang="0">
                      <a:pos x="10" y="25"/>
                    </a:cxn>
                    <a:cxn ang="0">
                      <a:pos x="13" y="20"/>
                    </a:cxn>
                    <a:cxn ang="0">
                      <a:pos x="18" y="15"/>
                    </a:cxn>
                    <a:cxn ang="0">
                      <a:pos x="20" y="20"/>
                    </a:cxn>
                    <a:cxn ang="0">
                      <a:pos x="27" y="22"/>
                    </a:cxn>
                    <a:cxn ang="0">
                      <a:pos x="35" y="22"/>
                    </a:cxn>
                    <a:cxn ang="0">
                      <a:pos x="40" y="27"/>
                    </a:cxn>
                    <a:cxn ang="0">
                      <a:pos x="42" y="32"/>
                    </a:cxn>
                    <a:cxn ang="0">
                      <a:pos x="47" y="35"/>
                    </a:cxn>
                    <a:cxn ang="0">
                      <a:pos x="54" y="35"/>
                    </a:cxn>
                    <a:cxn ang="0">
                      <a:pos x="57" y="40"/>
                    </a:cxn>
                    <a:cxn ang="0">
                      <a:pos x="62" y="42"/>
                    </a:cxn>
                    <a:cxn ang="0">
                      <a:pos x="67" y="40"/>
                    </a:cxn>
                    <a:cxn ang="0">
                      <a:pos x="67" y="32"/>
                    </a:cxn>
                    <a:cxn ang="0">
                      <a:pos x="64" y="27"/>
                    </a:cxn>
                    <a:cxn ang="0">
                      <a:pos x="64" y="20"/>
                    </a:cxn>
                    <a:cxn ang="0">
                      <a:pos x="69" y="18"/>
                    </a:cxn>
                    <a:cxn ang="0">
                      <a:pos x="74" y="20"/>
                    </a:cxn>
                    <a:cxn ang="0">
                      <a:pos x="76" y="25"/>
                    </a:cxn>
                    <a:cxn ang="0">
                      <a:pos x="84" y="22"/>
                    </a:cxn>
                    <a:cxn ang="0">
                      <a:pos x="84" y="20"/>
                    </a:cxn>
                    <a:cxn ang="0">
                      <a:pos x="81" y="15"/>
                    </a:cxn>
                    <a:cxn ang="0">
                      <a:pos x="84" y="10"/>
                    </a:cxn>
                    <a:cxn ang="0">
                      <a:pos x="89" y="13"/>
                    </a:cxn>
                    <a:cxn ang="0">
                      <a:pos x="93" y="10"/>
                    </a:cxn>
                  </a:cxnLst>
                  <a:rect l="0" t="0" r="r" b="b"/>
                  <a:pathLst>
                    <a:path w="189" h="328">
                      <a:moveTo>
                        <a:pt x="93" y="5"/>
                      </a:moveTo>
                      <a:lnTo>
                        <a:pt x="96" y="5"/>
                      </a:lnTo>
                      <a:lnTo>
                        <a:pt x="98" y="5"/>
                      </a:lnTo>
                      <a:lnTo>
                        <a:pt x="98" y="8"/>
                      </a:lnTo>
                      <a:lnTo>
                        <a:pt x="101" y="8"/>
                      </a:lnTo>
                      <a:lnTo>
                        <a:pt x="103" y="8"/>
                      </a:lnTo>
                      <a:lnTo>
                        <a:pt x="103" y="5"/>
                      </a:lnTo>
                      <a:lnTo>
                        <a:pt x="106" y="5"/>
                      </a:lnTo>
                      <a:lnTo>
                        <a:pt x="108" y="3"/>
                      </a:lnTo>
                      <a:lnTo>
                        <a:pt x="111" y="0"/>
                      </a:lnTo>
                      <a:lnTo>
                        <a:pt x="113" y="0"/>
                      </a:lnTo>
                      <a:lnTo>
                        <a:pt x="118" y="3"/>
                      </a:lnTo>
                      <a:lnTo>
                        <a:pt x="145" y="91"/>
                      </a:lnTo>
                      <a:lnTo>
                        <a:pt x="164" y="157"/>
                      </a:lnTo>
                      <a:lnTo>
                        <a:pt x="167" y="162"/>
                      </a:lnTo>
                      <a:lnTo>
                        <a:pt x="169" y="164"/>
                      </a:lnTo>
                      <a:lnTo>
                        <a:pt x="167" y="164"/>
                      </a:lnTo>
                      <a:lnTo>
                        <a:pt x="167" y="167"/>
                      </a:lnTo>
                      <a:lnTo>
                        <a:pt x="167" y="169"/>
                      </a:lnTo>
                      <a:lnTo>
                        <a:pt x="164" y="169"/>
                      </a:lnTo>
                      <a:lnTo>
                        <a:pt x="162" y="172"/>
                      </a:lnTo>
                      <a:lnTo>
                        <a:pt x="159" y="172"/>
                      </a:lnTo>
                      <a:lnTo>
                        <a:pt x="157" y="174"/>
                      </a:lnTo>
                      <a:lnTo>
                        <a:pt x="155" y="174"/>
                      </a:lnTo>
                      <a:lnTo>
                        <a:pt x="152" y="179"/>
                      </a:lnTo>
                      <a:lnTo>
                        <a:pt x="147" y="189"/>
                      </a:lnTo>
                      <a:lnTo>
                        <a:pt x="150" y="189"/>
                      </a:lnTo>
                      <a:lnTo>
                        <a:pt x="150" y="191"/>
                      </a:lnTo>
                      <a:lnTo>
                        <a:pt x="150" y="194"/>
                      </a:lnTo>
                      <a:lnTo>
                        <a:pt x="152" y="194"/>
                      </a:lnTo>
                      <a:lnTo>
                        <a:pt x="152" y="196"/>
                      </a:lnTo>
                      <a:lnTo>
                        <a:pt x="155" y="196"/>
                      </a:lnTo>
                      <a:lnTo>
                        <a:pt x="155" y="199"/>
                      </a:lnTo>
                      <a:lnTo>
                        <a:pt x="157" y="199"/>
                      </a:lnTo>
                      <a:lnTo>
                        <a:pt x="157" y="201"/>
                      </a:lnTo>
                      <a:lnTo>
                        <a:pt x="159" y="201"/>
                      </a:lnTo>
                      <a:lnTo>
                        <a:pt x="159" y="204"/>
                      </a:lnTo>
                      <a:lnTo>
                        <a:pt x="162" y="204"/>
                      </a:lnTo>
                      <a:lnTo>
                        <a:pt x="162" y="206"/>
                      </a:lnTo>
                      <a:lnTo>
                        <a:pt x="164" y="206"/>
                      </a:lnTo>
                      <a:lnTo>
                        <a:pt x="164" y="208"/>
                      </a:lnTo>
                      <a:lnTo>
                        <a:pt x="164" y="211"/>
                      </a:lnTo>
                      <a:lnTo>
                        <a:pt x="167" y="211"/>
                      </a:lnTo>
                      <a:lnTo>
                        <a:pt x="169" y="211"/>
                      </a:lnTo>
                      <a:lnTo>
                        <a:pt x="172" y="211"/>
                      </a:lnTo>
                      <a:lnTo>
                        <a:pt x="172" y="213"/>
                      </a:lnTo>
                      <a:lnTo>
                        <a:pt x="172" y="216"/>
                      </a:lnTo>
                      <a:lnTo>
                        <a:pt x="174" y="216"/>
                      </a:lnTo>
                      <a:lnTo>
                        <a:pt x="177" y="218"/>
                      </a:lnTo>
                      <a:lnTo>
                        <a:pt x="179" y="218"/>
                      </a:lnTo>
                      <a:lnTo>
                        <a:pt x="182" y="221"/>
                      </a:lnTo>
                      <a:lnTo>
                        <a:pt x="189" y="226"/>
                      </a:lnTo>
                      <a:lnTo>
                        <a:pt x="184" y="243"/>
                      </a:lnTo>
                      <a:lnTo>
                        <a:pt x="182" y="260"/>
                      </a:lnTo>
                      <a:lnTo>
                        <a:pt x="179" y="270"/>
                      </a:lnTo>
                      <a:lnTo>
                        <a:pt x="164" y="270"/>
                      </a:lnTo>
                      <a:lnTo>
                        <a:pt x="162" y="270"/>
                      </a:lnTo>
                      <a:lnTo>
                        <a:pt x="155" y="267"/>
                      </a:lnTo>
                      <a:lnTo>
                        <a:pt x="152" y="267"/>
                      </a:lnTo>
                      <a:lnTo>
                        <a:pt x="150" y="267"/>
                      </a:lnTo>
                      <a:lnTo>
                        <a:pt x="147" y="267"/>
                      </a:lnTo>
                      <a:lnTo>
                        <a:pt x="145" y="267"/>
                      </a:lnTo>
                      <a:lnTo>
                        <a:pt x="145" y="265"/>
                      </a:lnTo>
                      <a:lnTo>
                        <a:pt x="142" y="267"/>
                      </a:lnTo>
                      <a:lnTo>
                        <a:pt x="140" y="267"/>
                      </a:lnTo>
                      <a:lnTo>
                        <a:pt x="140" y="270"/>
                      </a:lnTo>
                      <a:lnTo>
                        <a:pt x="137" y="270"/>
                      </a:lnTo>
                      <a:lnTo>
                        <a:pt x="137" y="272"/>
                      </a:lnTo>
                      <a:lnTo>
                        <a:pt x="135" y="270"/>
                      </a:lnTo>
                      <a:lnTo>
                        <a:pt x="135" y="267"/>
                      </a:lnTo>
                      <a:lnTo>
                        <a:pt x="133" y="267"/>
                      </a:lnTo>
                      <a:lnTo>
                        <a:pt x="130" y="267"/>
                      </a:lnTo>
                      <a:lnTo>
                        <a:pt x="128" y="267"/>
                      </a:lnTo>
                      <a:lnTo>
                        <a:pt x="125" y="267"/>
                      </a:lnTo>
                      <a:lnTo>
                        <a:pt x="125" y="265"/>
                      </a:lnTo>
                      <a:lnTo>
                        <a:pt x="125" y="262"/>
                      </a:lnTo>
                      <a:lnTo>
                        <a:pt x="123" y="262"/>
                      </a:lnTo>
                      <a:lnTo>
                        <a:pt x="120" y="262"/>
                      </a:lnTo>
                      <a:lnTo>
                        <a:pt x="118" y="262"/>
                      </a:lnTo>
                      <a:lnTo>
                        <a:pt x="113" y="270"/>
                      </a:lnTo>
                      <a:lnTo>
                        <a:pt x="106" y="282"/>
                      </a:lnTo>
                      <a:lnTo>
                        <a:pt x="101" y="287"/>
                      </a:lnTo>
                      <a:lnTo>
                        <a:pt x="86" y="289"/>
                      </a:lnTo>
                      <a:lnTo>
                        <a:pt x="81" y="289"/>
                      </a:lnTo>
                      <a:lnTo>
                        <a:pt x="64" y="294"/>
                      </a:lnTo>
                      <a:lnTo>
                        <a:pt x="52" y="301"/>
                      </a:lnTo>
                      <a:lnTo>
                        <a:pt x="40" y="311"/>
                      </a:lnTo>
                      <a:lnTo>
                        <a:pt x="22" y="321"/>
                      </a:lnTo>
                      <a:lnTo>
                        <a:pt x="20" y="324"/>
                      </a:lnTo>
                      <a:lnTo>
                        <a:pt x="13" y="328"/>
                      </a:lnTo>
                      <a:lnTo>
                        <a:pt x="13" y="326"/>
                      </a:lnTo>
                      <a:lnTo>
                        <a:pt x="13" y="324"/>
                      </a:lnTo>
                      <a:lnTo>
                        <a:pt x="13" y="316"/>
                      </a:lnTo>
                      <a:lnTo>
                        <a:pt x="8" y="292"/>
                      </a:lnTo>
                      <a:lnTo>
                        <a:pt x="5" y="270"/>
                      </a:lnTo>
                      <a:lnTo>
                        <a:pt x="5" y="262"/>
                      </a:lnTo>
                      <a:lnTo>
                        <a:pt x="18" y="248"/>
                      </a:lnTo>
                      <a:lnTo>
                        <a:pt x="37" y="231"/>
                      </a:lnTo>
                      <a:lnTo>
                        <a:pt x="37" y="228"/>
                      </a:lnTo>
                      <a:lnTo>
                        <a:pt x="40" y="221"/>
                      </a:lnTo>
                      <a:lnTo>
                        <a:pt x="47" y="199"/>
                      </a:lnTo>
                      <a:lnTo>
                        <a:pt x="42" y="191"/>
                      </a:lnTo>
                      <a:lnTo>
                        <a:pt x="35" y="177"/>
                      </a:lnTo>
                      <a:lnTo>
                        <a:pt x="20" y="145"/>
                      </a:lnTo>
                      <a:lnTo>
                        <a:pt x="18" y="140"/>
                      </a:lnTo>
                      <a:lnTo>
                        <a:pt x="3" y="98"/>
                      </a:lnTo>
                      <a:lnTo>
                        <a:pt x="0" y="27"/>
                      </a:lnTo>
                      <a:lnTo>
                        <a:pt x="3" y="25"/>
                      </a:lnTo>
                      <a:lnTo>
                        <a:pt x="5" y="25"/>
                      </a:lnTo>
                      <a:lnTo>
                        <a:pt x="8" y="25"/>
                      </a:lnTo>
                      <a:lnTo>
                        <a:pt x="10" y="25"/>
                      </a:lnTo>
                      <a:lnTo>
                        <a:pt x="10" y="22"/>
                      </a:lnTo>
                      <a:lnTo>
                        <a:pt x="13" y="22"/>
                      </a:lnTo>
                      <a:lnTo>
                        <a:pt x="13" y="20"/>
                      </a:lnTo>
                      <a:lnTo>
                        <a:pt x="15" y="20"/>
                      </a:lnTo>
                      <a:lnTo>
                        <a:pt x="15" y="18"/>
                      </a:lnTo>
                      <a:lnTo>
                        <a:pt x="18" y="15"/>
                      </a:lnTo>
                      <a:lnTo>
                        <a:pt x="18" y="18"/>
                      </a:lnTo>
                      <a:lnTo>
                        <a:pt x="20" y="18"/>
                      </a:lnTo>
                      <a:lnTo>
                        <a:pt x="20" y="20"/>
                      </a:lnTo>
                      <a:lnTo>
                        <a:pt x="22" y="22"/>
                      </a:lnTo>
                      <a:lnTo>
                        <a:pt x="25" y="22"/>
                      </a:lnTo>
                      <a:lnTo>
                        <a:pt x="27" y="22"/>
                      </a:lnTo>
                      <a:lnTo>
                        <a:pt x="30" y="22"/>
                      </a:lnTo>
                      <a:lnTo>
                        <a:pt x="32" y="22"/>
                      </a:lnTo>
                      <a:lnTo>
                        <a:pt x="35" y="22"/>
                      </a:lnTo>
                      <a:lnTo>
                        <a:pt x="37" y="22"/>
                      </a:lnTo>
                      <a:lnTo>
                        <a:pt x="40" y="25"/>
                      </a:lnTo>
                      <a:lnTo>
                        <a:pt x="40" y="27"/>
                      </a:lnTo>
                      <a:lnTo>
                        <a:pt x="42" y="27"/>
                      </a:lnTo>
                      <a:lnTo>
                        <a:pt x="42" y="30"/>
                      </a:lnTo>
                      <a:lnTo>
                        <a:pt x="42" y="32"/>
                      </a:lnTo>
                      <a:lnTo>
                        <a:pt x="44" y="32"/>
                      </a:lnTo>
                      <a:lnTo>
                        <a:pt x="47" y="32"/>
                      </a:lnTo>
                      <a:lnTo>
                        <a:pt x="47" y="35"/>
                      </a:lnTo>
                      <a:lnTo>
                        <a:pt x="49" y="35"/>
                      </a:lnTo>
                      <a:lnTo>
                        <a:pt x="52" y="35"/>
                      </a:lnTo>
                      <a:lnTo>
                        <a:pt x="54" y="35"/>
                      </a:lnTo>
                      <a:lnTo>
                        <a:pt x="57" y="35"/>
                      </a:lnTo>
                      <a:lnTo>
                        <a:pt x="57" y="37"/>
                      </a:lnTo>
                      <a:lnTo>
                        <a:pt x="57" y="40"/>
                      </a:lnTo>
                      <a:lnTo>
                        <a:pt x="59" y="40"/>
                      </a:lnTo>
                      <a:lnTo>
                        <a:pt x="59" y="42"/>
                      </a:lnTo>
                      <a:lnTo>
                        <a:pt x="62" y="42"/>
                      </a:lnTo>
                      <a:lnTo>
                        <a:pt x="64" y="42"/>
                      </a:lnTo>
                      <a:lnTo>
                        <a:pt x="64" y="40"/>
                      </a:lnTo>
                      <a:lnTo>
                        <a:pt x="67" y="40"/>
                      </a:lnTo>
                      <a:lnTo>
                        <a:pt x="67" y="37"/>
                      </a:lnTo>
                      <a:lnTo>
                        <a:pt x="67" y="35"/>
                      </a:lnTo>
                      <a:lnTo>
                        <a:pt x="67" y="32"/>
                      </a:lnTo>
                      <a:lnTo>
                        <a:pt x="67" y="30"/>
                      </a:lnTo>
                      <a:lnTo>
                        <a:pt x="67" y="27"/>
                      </a:lnTo>
                      <a:lnTo>
                        <a:pt x="64" y="27"/>
                      </a:lnTo>
                      <a:lnTo>
                        <a:pt x="64" y="25"/>
                      </a:lnTo>
                      <a:lnTo>
                        <a:pt x="64" y="22"/>
                      </a:lnTo>
                      <a:lnTo>
                        <a:pt x="64" y="20"/>
                      </a:lnTo>
                      <a:lnTo>
                        <a:pt x="67" y="20"/>
                      </a:lnTo>
                      <a:lnTo>
                        <a:pt x="69" y="20"/>
                      </a:lnTo>
                      <a:lnTo>
                        <a:pt x="69" y="18"/>
                      </a:lnTo>
                      <a:lnTo>
                        <a:pt x="71" y="18"/>
                      </a:lnTo>
                      <a:lnTo>
                        <a:pt x="74" y="18"/>
                      </a:lnTo>
                      <a:lnTo>
                        <a:pt x="74" y="20"/>
                      </a:lnTo>
                      <a:lnTo>
                        <a:pt x="74" y="22"/>
                      </a:lnTo>
                      <a:lnTo>
                        <a:pt x="74" y="25"/>
                      </a:lnTo>
                      <a:lnTo>
                        <a:pt x="76" y="25"/>
                      </a:lnTo>
                      <a:lnTo>
                        <a:pt x="79" y="25"/>
                      </a:lnTo>
                      <a:lnTo>
                        <a:pt x="81" y="25"/>
                      </a:lnTo>
                      <a:lnTo>
                        <a:pt x="84" y="22"/>
                      </a:lnTo>
                      <a:lnTo>
                        <a:pt x="86" y="22"/>
                      </a:lnTo>
                      <a:lnTo>
                        <a:pt x="86" y="20"/>
                      </a:lnTo>
                      <a:lnTo>
                        <a:pt x="84" y="20"/>
                      </a:lnTo>
                      <a:lnTo>
                        <a:pt x="81" y="20"/>
                      </a:lnTo>
                      <a:lnTo>
                        <a:pt x="81" y="18"/>
                      </a:lnTo>
                      <a:lnTo>
                        <a:pt x="81" y="15"/>
                      </a:lnTo>
                      <a:lnTo>
                        <a:pt x="81" y="13"/>
                      </a:lnTo>
                      <a:lnTo>
                        <a:pt x="84" y="13"/>
                      </a:lnTo>
                      <a:lnTo>
                        <a:pt x="84" y="10"/>
                      </a:lnTo>
                      <a:lnTo>
                        <a:pt x="86" y="10"/>
                      </a:lnTo>
                      <a:lnTo>
                        <a:pt x="89" y="10"/>
                      </a:lnTo>
                      <a:lnTo>
                        <a:pt x="89" y="13"/>
                      </a:lnTo>
                      <a:lnTo>
                        <a:pt x="91" y="13"/>
                      </a:lnTo>
                      <a:lnTo>
                        <a:pt x="91" y="10"/>
                      </a:lnTo>
                      <a:lnTo>
                        <a:pt x="93" y="10"/>
                      </a:lnTo>
                      <a:lnTo>
                        <a:pt x="93" y="8"/>
                      </a:lnTo>
                      <a:lnTo>
                        <a:pt x="93" y="5"/>
                      </a:lnTo>
                      <a:close/>
                    </a:path>
                  </a:pathLst>
                </a:custGeom>
                <a:solidFill>
                  <a:srgbClr val="669900">
                    <a:alpha val="25000"/>
                  </a:srgbClr>
                </a:solidFill>
                <a:ln w="3175">
                  <a:noFill/>
                  <a:prstDash val="solid"/>
                  <a:round/>
                  <a:headEnd/>
                  <a:tailEnd/>
                </a:ln>
              </p:spPr>
              <p:txBody>
                <a:bodyPr/>
                <a:lstStyle/>
                <a:p>
                  <a:endParaRPr lang="es-SV"/>
                </a:p>
              </p:txBody>
            </p:sp>
            <p:sp>
              <p:nvSpPr>
                <p:cNvPr id="150945" name="Freeform 3489"/>
                <p:cNvSpPr>
                  <a:spLocks/>
                </p:cNvSpPr>
                <p:nvPr/>
              </p:nvSpPr>
              <p:spPr bwMode="auto">
                <a:xfrm>
                  <a:off x="4958" y="2359"/>
                  <a:ext cx="218" cy="424"/>
                </a:xfrm>
                <a:custGeom>
                  <a:avLst/>
                  <a:gdLst/>
                  <a:ahLst/>
                  <a:cxnLst>
                    <a:cxn ang="0">
                      <a:pos x="12" y="10"/>
                    </a:cxn>
                    <a:cxn ang="0">
                      <a:pos x="24" y="5"/>
                    </a:cxn>
                    <a:cxn ang="0">
                      <a:pos x="37" y="5"/>
                    </a:cxn>
                    <a:cxn ang="0">
                      <a:pos x="46" y="15"/>
                    </a:cxn>
                    <a:cxn ang="0">
                      <a:pos x="64" y="13"/>
                    </a:cxn>
                    <a:cxn ang="0">
                      <a:pos x="73" y="13"/>
                    </a:cxn>
                    <a:cxn ang="0">
                      <a:pos x="81" y="20"/>
                    </a:cxn>
                    <a:cxn ang="0">
                      <a:pos x="95" y="18"/>
                    </a:cxn>
                    <a:cxn ang="0">
                      <a:pos x="105" y="13"/>
                    </a:cxn>
                    <a:cxn ang="0">
                      <a:pos x="117" y="13"/>
                    </a:cxn>
                    <a:cxn ang="0">
                      <a:pos x="122" y="20"/>
                    </a:cxn>
                    <a:cxn ang="0">
                      <a:pos x="132" y="27"/>
                    </a:cxn>
                    <a:cxn ang="0">
                      <a:pos x="142" y="30"/>
                    </a:cxn>
                    <a:cxn ang="0">
                      <a:pos x="154" y="35"/>
                    </a:cxn>
                    <a:cxn ang="0">
                      <a:pos x="164" y="30"/>
                    </a:cxn>
                    <a:cxn ang="0">
                      <a:pos x="179" y="32"/>
                    </a:cxn>
                    <a:cxn ang="0">
                      <a:pos x="191" y="37"/>
                    </a:cxn>
                    <a:cxn ang="0">
                      <a:pos x="186" y="54"/>
                    </a:cxn>
                    <a:cxn ang="0">
                      <a:pos x="144" y="101"/>
                    </a:cxn>
                    <a:cxn ang="0">
                      <a:pos x="149" y="113"/>
                    </a:cxn>
                    <a:cxn ang="0">
                      <a:pos x="144" y="142"/>
                    </a:cxn>
                    <a:cxn ang="0">
                      <a:pos x="144" y="184"/>
                    </a:cxn>
                    <a:cxn ang="0">
                      <a:pos x="157" y="233"/>
                    </a:cxn>
                    <a:cxn ang="0">
                      <a:pos x="166" y="240"/>
                    </a:cxn>
                    <a:cxn ang="0">
                      <a:pos x="174" y="270"/>
                    </a:cxn>
                    <a:cxn ang="0">
                      <a:pos x="183" y="284"/>
                    </a:cxn>
                    <a:cxn ang="0">
                      <a:pos x="191" y="294"/>
                    </a:cxn>
                    <a:cxn ang="0">
                      <a:pos x="201" y="301"/>
                    </a:cxn>
                    <a:cxn ang="0">
                      <a:pos x="210" y="311"/>
                    </a:cxn>
                    <a:cxn ang="0">
                      <a:pos x="176" y="348"/>
                    </a:cxn>
                    <a:cxn ang="0">
                      <a:pos x="183" y="353"/>
                    </a:cxn>
                    <a:cxn ang="0">
                      <a:pos x="186" y="363"/>
                    </a:cxn>
                    <a:cxn ang="0">
                      <a:pos x="191" y="372"/>
                    </a:cxn>
                    <a:cxn ang="0">
                      <a:pos x="196" y="385"/>
                    </a:cxn>
                    <a:cxn ang="0">
                      <a:pos x="201" y="392"/>
                    </a:cxn>
                    <a:cxn ang="0">
                      <a:pos x="210" y="399"/>
                    </a:cxn>
                    <a:cxn ang="0">
                      <a:pos x="215" y="412"/>
                    </a:cxn>
                    <a:cxn ang="0">
                      <a:pos x="215" y="421"/>
                    </a:cxn>
                    <a:cxn ang="0">
                      <a:pos x="201" y="421"/>
                    </a:cxn>
                    <a:cxn ang="0">
                      <a:pos x="188" y="417"/>
                    </a:cxn>
                    <a:cxn ang="0">
                      <a:pos x="186" y="407"/>
                    </a:cxn>
                    <a:cxn ang="0">
                      <a:pos x="179" y="407"/>
                    </a:cxn>
                    <a:cxn ang="0">
                      <a:pos x="169" y="397"/>
                    </a:cxn>
                    <a:cxn ang="0">
                      <a:pos x="159" y="385"/>
                    </a:cxn>
                    <a:cxn ang="0">
                      <a:pos x="152" y="370"/>
                    </a:cxn>
                    <a:cxn ang="0">
                      <a:pos x="142" y="355"/>
                    </a:cxn>
                    <a:cxn ang="0">
                      <a:pos x="122" y="299"/>
                    </a:cxn>
                    <a:cxn ang="0">
                      <a:pos x="105" y="287"/>
                    </a:cxn>
                    <a:cxn ang="0">
                      <a:pos x="88" y="284"/>
                    </a:cxn>
                    <a:cxn ang="0">
                      <a:pos x="64" y="260"/>
                    </a:cxn>
                    <a:cxn ang="0">
                      <a:pos x="54" y="216"/>
                    </a:cxn>
                    <a:cxn ang="0">
                      <a:pos x="46" y="206"/>
                    </a:cxn>
                    <a:cxn ang="0">
                      <a:pos x="37" y="199"/>
                    </a:cxn>
                    <a:cxn ang="0">
                      <a:pos x="29" y="189"/>
                    </a:cxn>
                    <a:cxn ang="0">
                      <a:pos x="49" y="169"/>
                    </a:cxn>
                    <a:cxn ang="0">
                      <a:pos x="0" y="3"/>
                    </a:cxn>
                  </a:cxnLst>
                  <a:rect l="0" t="0" r="r" b="b"/>
                  <a:pathLst>
                    <a:path w="218" h="424">
                      <a:moveTo>
                        <a:pt x="0" y="3"/>
                      </a:moveTo>
                      <a:lnTo>
                        <a:pt x="2" y="3"/>
                      </a:lnTo>
                      <a:lnTo>
                        <a:pt x="5" y="5"/>
                      </a:lnTo>
                      <a:lnTo>
                        <a:pt x="7" y="5"/>
                      </a:lnTo>
                      <a:lnTo>
                        <a:pt x="7" y="8"/>
                      </a:lnTo>
                      <a:lnTo>
                        <a:pt x="10" y="8"/>
                      </a:lnTo>
                      <a:lnTo>
                        <a:pt x="12" y="10"/>
                      </a:lnTo>
                      <a:lnTo>
                        <a:pt x="15" y="10"/>
                      </a:lnTo>
                      <a:lnTo>
                        <a:pt x="17" y="10"/>
                      </a:lnTo>
                      <a:lnTo>
                        <a:pt x="17" y="8"/>
                      </a:lnTo>
                      <a:lnTo>
                        <a:pt x="17" y="5"/>
                      </a:lnTo>
                      <a:lnTo>
                        <a:pt x="19" y="5"/>
                      </a:lnTo>
                      <a:lnTo>
                        <a:pt x="22" y="5"/>
                      </a:lnTo>
                      <a:lnTo>
                        <a:pt x="24" y="5"/>
                      </a:lnTo>
                      <a:lnTo>
                        <a:pt x="27" y="5"/>
                      </a:lnTo>
                      <a:lnTo>
                        <a:pt x="29" y="5"/>
                      </a:lnTo>
                      <a:lnTo>
                        <a:pt x="29" y="3"/>
                      </a:lnTo>
                      <a:lnTo>
                        <a:pt x="29" y="0"/>
                      </a:lnTo>
                      <a:lnTo>
                        <a:pt x="32" y="3"/>
                      </a:lnTo>
                      <a:lnTo>
                        <a:pt x="34" y="3"/>
                      </a:lnTo>
                      <a:lnTo>
                        <a:pt x="37" y="5"/>
                      </a:lnTo>
                      <a:lnTo>
                        <a:pt x="39" y="5"/>
                      </a:lnTo>
                      <a:lnTo>
                        <a:pt x="41" y="5"/>
                      </a:lnTo>
                      <a:lnTo>
                        <a:pt x="41" y="8"/>
                      </a:lnTo>
                      <a:lnTo>
                        <a:pt x="44" y="8"/>
                      </a:lnTo>
                      <a:lnTo>
                        <a:pt x="44" y="10"/>
                      </a:lnTo>
                      <a:lnTo>
                        <a:pt x="44" y="13"/>
                      </a:lnTo>
                      <a:lnTo>
                        <a:pt x="46" y="15"/>
                      </a:lnTo>
                      <a:lnTo>
                        <a:pt x="49" y="15"/>
                      </a:lnTo>
                      <a:lnTo>
                        <a:pt x="51" y="15"/>
                      </a:lnTo>
                      <a:lnTo>
                        <a:pt x="54" y="15"/>
                      </a:lnTo>
                      <a:lnTo>
                        <a:pt x="56" y="15"/>
                      </a:lnTo>
                      <a:lnTo>
                        <a:pt x="59" y="15"/>
                      </a:lnTo>
                      <a:lnTo>
                        <a:pt x="61" y="15"/>
                      </a:lnTo>
                      <a:lnTo>
                        <a:pt x="64" y="13"/>
                      </a:lnTo>
                      <a:lnTo>
                        <a:pt x="66" y="13"/>
                      </a:lnTo>
                      <a:lnTo>
                        <a:pt x="68" y="10"/>
                      </a:lnTo>
                      <a:lnTo>
                        <a:pt x="68" y="8"/>
                      </a:lnTo>
                      <a:lnTo>
                        <a:pt x="68" y="10"/>
                      </a:lnTo>
                      <a:lnTo>
                        <a:pt x="68" y="13"/>
                      </a:lnTo>
                      <a:lnTo>
                        <a:pt x="71" y="13"/>
                      </a:lnTo>
                      <a:lnTo>
                        <a:pt x="73" y="13"/>
                      </a:lnTo>
                      <a:lnTo>
                        <a:pt x="73" y="15"/>
                      </a:lnTo>
                      <a:lnTo>
                        <a:pt x="76" y="15"/>
                      </a:lnTo>
                      <a:lnTo>
                        <a:pt x="76" y="18"/>
                      </a:lnTo>
                      <a:lnTo>
                        <a:pt x="78" y="15"/>
                      </a:lnTo>
                      <a:lnTo>
                        <a:pt x="81" y="15"/>
                      </a:lnTo>
                      <a:lnTo>
                        <a:pt x="81" y="18"/>
                      </a:lnTo>
                      <a:lnTo>
                        <a:pt x="81" y="20"/>
                      </a:lnTo>
                      <a:lnTo>
                        <a:pt x="83" y="20"/>
                      </a:lnTo>
                      <a:lnTo>
                        <a:pt x="86" y="20"/>
                      </a:lnTo>
                      <a:lnTo>
                        <a:pt x="88" y="18"/>
                      </a:lnTo>
                      <a:lnTo>
                        <a:pt x="90" y="18"/>
                      </a:lnTo>
                      <a:lnTo>
                        <a:pt x="90" y="20"/>
                      </a:lnTo>
                      <a:lnTo>
                        <a:pt x="93" y="18"/>
                      </a:lnTo>
                      <a:lnTo>
                        <a:pt x="95" y="18"/>
                      </a:lnTo>
                      <a:lnTo>
                        <a:pt x="98" y="18"/>
                      </a:lnTo>
                      <a:lnTo>
                        <a:pt x="100" y="15"/>
                      </a:lnTo>
                      <a:lnTo>
                        <a:pt x="103" y="15"/>
                      </a:lnTo>
                      <a:lnTo>
                        <a:pt x="103" y="13"/>
                      </a:lnTo>
                      <a:lnTo>
                        <a:pt x="105" y="13"/>
                      </a:lnTo>
                      <a:lnTo>
                        <a:pt x="105" y="15"/>
                      </a:lnTo>
                      <a:lnTo>
                        <a:pt x="105" y="13"/>
                      </a:lnTo>
                      <a:lnTo>
                        <a:pt x="108" y="13"/>
                      </a:lnTo>
                      <a:lnTo>
                        <a:pt x="110" y="10"/>
                      </a:lnTo>
                      <a:lnTo>
                        <a:pt x="112" y="13"/>
                      </a:lnTo>
                      <a:lnTo>
                        <a:pt x="112" y="15"/>
                      </a:lnTo>
                      <a:lnTo>
                        <a:pt x="115" y="15"/>
                      </a:lnTo>
                      <a:lnTo>
                        <a:pt x="115" y="13"/>
                      </a:lnTo>
                      <a:lnTo>
                        <a:pt x="117" y="13"/>
                      </a:lnTo>
                      <a:lnTo>
                        <a:pt x="117" y="15"/>
                      </a:lnTo>
                      <a:lnTo>
                        <a:pt x="115" y="18"/>
                      </a:lnTo>
                      <a:lnTo>
                        <a:pt x="115" y="20"/>
                      </a:lnTo>
                      <a:lnTo>
                        <a:pt x="117" y="20"/>
                      </a:lnTo>
                      <a:lnTo>
                        <a:pt x="120" y="22"/>
                      </a:lnTo>
                      <a:lnTo>
                        <a:pt x="120" y="20"/>
                      </a:lnTo>
                      <a:lnTo>
                        <a:pt x="122" y="20"/>
                      </a:lnTo>
                      <a:lnTo>
                        <a:pt x="122" y="22"/>
                      </a:lnTo>
                      <a:lnTo>
                        <a:pt x="125" y="22"/>
                      </a:lnTo>
                      <a:lnTo>
                        <a:pt x="125" y="25"/>
                      </a:lnTo>
                      <a:lnTo>
                        <a:pt x="127" y="25"/>
                      </a:lnTo>
                      <a:lnTo>
                        <a:pt x="130" y="25"/>
                      </a:lnTo>
                      <a:lnTo>
                        <a:pt x="130" y="27"/>
                      </a:lnTo>
                      <a:lnTo>
                        <a:pt x="132" y="27"/>
                      </a:lnTo>
                      <a:lnTo>
                        <a:pt x="134" y="27"/>
                      </a:lnTo>
                      <a:lnTo>
                        <a:pt x="134" y="25"/>
                      </a:lnTo>
                      <a:lnTo>
                        <a:pt x="137" y="25"/>
                      </a:lnTo>
                      <a:lnTo>
                        <a:pt x="137" y="27"/>
                      </a:lnTo>
                      <a:lnTo>
                        <a:pt x="139" y="27"/>
                      </a:lnTo>
                      <a:lnTo>
                        <a:pt x="142" y="27"/>
                      </a:lnTo>
                      <a:lnTo>
                        <a:pt x="142" y="30"/>
                      </a:lnTo>
                      <a:lnTo>
                        <a:pt x="144" y="30"/>
                      </a:lnTo>
                      <a:lnTo>
                        <a:pt x="147" y="30"/>
                      </a:lnTo>
                      <a:lnTo>
                        <a:pt x="149" y="30"/>
                      </a:lnTo>
                      <a:lnTo>
                        <a:pt x="149" y="32"/>
                      </a:lnTo>
                      <a:lnTo>
                        <a:pt x="152" y="32"/>
                      </a:lnTo>
                      <a:lnTo>
                        <a:pt x="152" y="35"/>
                      </a:lnTo>
                      <a:lnTo>
                        <a:pt x="154" y="35"/>
                      </a:lnTo>
                      <a:lnTo>
                        <a:pt x="154" y="32"/>
                      </a:lnTo>
                      <a:lnTo>
                        <a:pt x="157" y="35"/>
                      </a:lnTo>
                      <a:lnTo>
                        <a:pt x="157" y="32"/>
                      </a:lnTo>
                      <a:lnTo>
                        <a:pt x="159" y="32"/>
                      </a:lnTo>
                      <a:lnTo>
                        <a:pt x="159" y="30"/>
                      </a:lnTo>
                      <a:lnTo>
                        <a:pt x="161" y="30"/>
                      </a:lnTo>
                      <a:lnTo>
                        <a:pt x="164" y="30"/>
                      </a:lnTo>
                      <a:lnTo>
                        <a:pt x="164" y="32"/>
                      </a:lnTo>
                      <a:lnTo>
                        <a:pt x="166" y="32"/>
                      </a:lnTo>
                      <a:lnTo>
                        <a:pt x="169" y="32"/>
                      </a:lnTo>
                      <a:lnTo>
                        <a:pt x="171" y="32"/>
                      </a:lnTo>
                      <a:lnTo>
                        <a:pt x="174" y="32"/>
                      </a:lnTo>
                      <a:lnTo>
                        <a:pt x="176" y="32"/>
                      </a:lnTo>
                      <a:lnTo>
                        <a:pt x="179" y="32"/>
                      </a:lnTo>
                      <a:lnTo>
                        <a:pt x="181" y="32"/>
                      </a:lnTo>
                      <a:lnTo>
                        <a:pt x="183" y="32"/>
                      </a:lnTo>
                      <a:lnTo>
                        <a:pt x="186" y="32"/>
                      </a:lnTo>
                      <a:lnTo>
                        <a:pt x="186" y="35"/>
                      </a:lnTo>
                      <a:lnTo>
                        <a:pt x="188" y="35"/>
                      </a:lnTo>
                      <a:lnTo>
                        <a:pt x="188" y="37"/>
                      </a:lnTo>
                      <a:lnTo>
                        <a:pt x="191" y="37"/>
                      </a:lnTo>
                      <a:lnTo>
                        <a:pt x="191" y="40"/>
                      </a:lnTo>
                      <a:lnTo>
                        <a:pt x="191" y="42"/>
                      </a:lnTo>
                      <a:lnTo>
                        <a:pt x="188" y="42"/>
                      </a:lnTo>
                      <a:lnTo>
                        <a:pt x="188" y="45"/>
                      </a:lnTo>
                      <a:lnTo>
                        <a:pt x="188" y="47"/>
                      </a:lnTo>
                      <a:lnTo>
                        <a:pt x="188" y="49"/>
                      </a:lnTo>
                      <a:lnTo>
                        <a:pt x="186" y="54"/>
                      </a:lnTo>
                      <a:lnTo>
                        <a:pt x="196" y="69"/>
                      </a:lnTo>
                      <a:lnTo>
                        <a:pt x="181" y="74"/>
                      </a:lnTo>
                      <a:lnTo>
                        <a:pt x="171" y="76"/>
                      </a:lnTo>
                      <a:lnTo>
                        <a:pt x="152" y="84"/>
                      </a:lnTo>
                      <a:lnTo>
                        <a:pt x="144" y="86"/>
                      </a:lnTo>
                      <a:lnTo>
                        <a:pt x="144" y="98"/>
                      </a:lnTo>
                      <a:lnTo>
                        <a:pt x="144" y="101"/>
                      </a:lnTo>
                      <a:lnTo>
                        <a:pt x="144" y="103"/>
                      </a:lnTo>
                      <a:lnTo>
                        <a:pt x="147" y="103"/>
                      </a:lnTo>
                      <a:lnTo>
                        <a:pt x="149" y="103"/>
                      </a:lnTo>
                      <a:lnTo>
                        <a:pt x="149" y="106"/>
                      </a:lnTo>
                      <a:lnTo>
                        <a:pt x="149" y="108"/>
                      </a:lnTo>
                      <a:lnTo>
                        <a:pt x="149" y="111"/>
                      </a:lnTo>
                      <a:lnTo>
                        <a:pt x="149" y="113"/>
                      </a:lnTo>
                      <a:lnTo>
                        <a:pt x="152" y="113"/>
                      </a:lnTo>
                      <a:lnTo>
                        <a:pt x="152" y="115"/>
                      </a:lnTo>
                      <a:lnTo>
                        <a:pt x="149" y="118"/>
                      </a:lnTo>
                      <a:lnTo>
                        <a:pt x="147" y="125"/>
                      </a:lnTo>
                      <a:lnTo>
                        <a:pt x="144" y="130"/>
                      </a:lnTo>
                      <a:lnTo>
                        <a:pt x="144" y="138"/>
                      </a:lnTo>
                      <a:lnTo>
                        <a:pt x="144" y="142"/>
                      </a:lnTo>
                      <a:lnTo>
                        <a:pt x="142" y="145"/>
                      </a:lnTo>
                      <a:lnTo>
                        <a:pt x="142" y="147"/>
                      </a:lnTo>
                      <a:lnTo>
                        <a:pt x="142" y="150"/>
                      </a:lnTo>
                      <a:lnTo>
                        <a:pt x="139" y="152"/>
                      </a:lnTo>
                      <a:lnTo>
                        <a:pt x="137" y="164"/>
                      </a:lnTo>
                      <a:lnTo>
                        <a:pt x="132" y="174"/>
                      </a:lnTo>
                      <a:lnTo>
                        <a:pt x="144" y="184"/>
                      </a:lnTo>
                      <a:lnTo>
                        <a:pt x="134" y="191"/>
                      </a:lnTo>
                      <a:lnTo>
                        <a:pt x="134" y="211"/>
                      </a:lnTo>
                      <a:lnTo>
                        <a:pt x="134" y="213"/>
                      </a:lnTo>
                      <a:lnTo>
                        <a:pt x="142" y="218"/>
                      </a:lnTo>
                      <a:lnTo>
                        <a:pt x="154" y="231"/>
                      </a:lnTo>
                      <a:lnTo>
                        <a:pt x="157" y="231"/>
                      </a:lnTo>
                      <a:lnTo>
                        <a:pt x="157" y="233"/>
                      </a:lnTo>
                      <a:lnTo>
                        <a:pt x="157" y="235"/>
                      </a:lnTo>
                      <a:lnTo>
                        <a:pt x="159" y="235"/>
                      </a:lnTo>
                      <a:lnTo>
                        <a:pt x="161" y="235"/>
                      </a:lnTo>
                      <a:lnTo>
                        <a:pt x="161" y="238"/>
                      </a:lnTo>
                      <a:lnTo>
                        <a:pt x="164" y="238"/>
                      </a:lnTo>
                      <a:lnTo>
                        <a:pt x="166" y="238"/>
                      </a:lnTo>
                      <a:lnTo>
                        <a:pt x="166" y="240"/>
                      </a:lnTo>
                      <a:lnTo>
                        <a:pt x="169" y="243"/>
                      </a:lnTo>
                      <a:lnTo>
                        <a:pt x="171" y="243"/>
                      </a:lnTo>
                      <a:lnTo>
                        <a:pt x="171" y="245"/>
                      </a:lnTo>
                      <a:lnTo>
                        <a:pt x="174" y="245"/>
                      </a:lnTo>
                      <a:lnTo>
                        <a:pt x="174" y="248"/>
                      </a:lnTo>
                      <a:lnTo>
                        <a:pt x="174" y="255"/>
                      </a:lnTo>
                      <a:lnTo>
                        <a:pt x="174" y="270"/>
                      </a:lnTo>
                      <a:lnTo>
                        <a:pt x="176" y="277"/>
                      </a:lnTo>
                      <a:lnTo>
                        <a:pt x="176" y="279"/>
                      </a:lnTo>
                      <a:lnTo>
                        <a:pt x="176" y="282"/>
                      </a:lnTo>
                      <a:lnTo>
                        <a:pt x="179" y="282"/>
                      </a:lnTo>
                      <a:lnTo>
                        <a:pt x="179" y="284"/>
                      </a:lnTo>
                      <a:lnTo>
                        <a:pt x="181" y="284"/>
                      </a:lnTo>
                      <a:lnTo>
                        <a:pt x="183" y="284"/>
                      </a:lnTo>
                      <a:lnTo>
                        <a:pt x="183" y="287"/>
                      </a:lnTo>
                      <a:lnTo>
                        <a:pt x="186" y="287"/>
                      </a:lnTo>
                      <a:lnTo>
                        <a:pt x="186" y="289"/>
                      </a:lnTo>
                      <a:lnTo>
                        <a:pt x="186" y="292"/>
                      </a:lnTo>
                      <a:lnTo>
                        <a:pt x="188" y="292"/>
                      </a:lnTo>
                      <a:lnTo>
                        <a:pt x="191" y="292"/>
                      </a:lnTo>
                      <a:lnTo>
                        <a:pt x="191" y="294"/>
                      </a:lnTo>
                      <a:lnTo>
                        <a:pt x="191" y="297"/>
                      </a:lnTo>
                      <a:lnTo>
                        <a:pt x="193" y="297"/>
                      </a:lnTo>
                      <a:lnTo>
                        <a:pt x="193" y="299"/>
                      </a:lnTo>
                      <a:lnTo>
                        <a:pt x="196" y="299"/>
                      </a:lnTo>
                      <a:lnTo>
                        <a:pt x="198" y="299"/>
                      </a:lnTo>
                      <a:lnTo>
                        <a:pt x="198" y="301"/>
                      </a:lnTo>
                      <a:lnTo>
                        <a:pt x="201" y="301"/>
                      </a:lnTo>
                      <a:lnTo>
                        <a:pt x="201" y="304"/>
                      </a:lnTo>
                      <a:lnTo>
                        <a:pt x="203" y="304"/>
                      </a:lnTo>
                      <a:lnTo>
                        <a:pt x="205" y="304"/>
                      </a:lnTo>
                      <a:lnTo>
                        <a:pt x="205" y="306"/>
                      </a:lnTo>
                      <a:lnTo>
                        <a:pt x="208" y="306"/>
                      </a:lnTo>
                      <a:lnTo>
                        <a:pt x="210" y="306"/>
                      </a:lnTo>
                      <a:lnTo>
                        <a:pt x="210" y="311"/>
                      </a:lnTo>
                      <a:lnTo>
                        <a:pt x="210" y="321"/>
                      </a:lnTo>
                      <a:lnTo>
                        <a:pt x="205" y="324"/>
                      </a:lnTo>
                      <a:lnTo>
                        <a:pt x="196" y="328"/>
                      </a:lnTo>
                      <a:lnTo>
                        <a:pt x="183" y="333"/>
                      </a:lnTo>
                      <a:lnTo>
                        <a:pt x="181" y="336"/>
                      </a:lnTo>
                      <a:lnTo>
                        <a:pt x="174" y="348"/>
                      </a:lnTo>
                      <a:lnTo>
                        <a:pt x="176" y="348"/>
                      </a:lnTo>
                      <a:lnTo>
                        <a:pt x="179" y="348"/>
                      </a:lnTo>
                      <a:lnTo>
                        <a:pt x="179" y="350"/>
                      </a:lnTo>
                      <a:lnTo>
                        <a:pt x="179" y="353"/>
                      </a:lnTo>
                      <a:lnTo>
                        <a:pt x="179" y="355"/>
                      </a:lnTo>
                      <a:lnTo>
                        <a:pt x="181" y="355"/>
                      </a:lnTo>
                      <a:lnTo>
                        <a:pt x="183" y="355"/>
                      </a:lnTo>
                      <a:lnTo>
                        <a:pt x="183" y="353"/>
                      </a:lnTo>
                      <a:lnTo>
                        <a:pt x="186" y="353"/>
                      </a:lnTo>
                      <a:lnTo>
                        <a:pt x="186" y="355"/>
                      </a:lnTo>
                      <a:lnTo>
                        <a:pt x="183" y="355"/>
                      </a:lnTo>
                      <a:lnTo>
                        <a:pt x="183" y="358"/>
                      </a:lnTo>
                      <a:lnTo>
                        <a:pt x="186" y="358"/>
                      </a:lnTo>
                      <a:lnTo>
                        <a:pt x="186" y="360"/>
                      </a:lnTo>
                      <a:lnTo>
                        <a:pt x="186" y="363"/>
                      </a:lnTo>
                      <a:lnTo>
                        <a:pt x="183" y="363"/>
                      </a:lnTo>
                      <a:lnTo>
                        <a:pt x="183" y="365"/>
                      </a:lnTo>
                      <a:lnTo>
                        <a:pt x="186" y="368"/>
                      </a:lnTo>
                      <a:lnTo>
                        <a:pt x="186" y="370"/>
                      </a:lnTo>
                      <a:lnTo>
                        <a:pt x="188" y="370"/>
                      </a:lnTo>
                      <a:lnTo>
                        <a:pt x="191" y="370"/>
                      </a:lnTo>
                      <a:lnTo>
                        <a:pt x="191" y="372"/>
                      </a:lnTo>
                      <a:lnTo>
                        <a:pt x="191" y="375"/>
                      </a:lnTo>
                      <a:lnTo>
                        <a:pt x="193" y="375"/>
                      </a:lnTo>
                      <a:lnTo>
                        <a:pt x="193" y="377"/>
                      </a:lnTo>
                      <a:lnTo>
                        <a:pt x="193" y="380"/>
                      </a:lnTo>
                      <a:lnTo>
                        <a:pt x="193" y="382"/>
                      </a:lnTo>
                      <a:lnTo>
                        <a:pt x="196" y="382"/>
                      </a:lnTo>
                      <a:lnTo>
                        <a:pt x="196" y="385"/>
                      </a:lnTo>
                      <a:lnTo>
                        <a:pt x="198" y="385"/>
                      </a:lnTo>
                      <a:lnTo>
                        <a:pt x="198" y="387"/>
                      </a:lnTo>
                      <a:lnTo>
                        <a:pt x="198" y="390"/>
                      </a:lnTo>
                      <a:lnTo>
                        <a:pt x="196" y="390"/>
                      </a:lnTo>
                      <a:lnTo>
                        <a:pt x="196" y="392"/>
                      </a:lnTo>
                      <a:lnTo>
                        <a:pt x="198" y="392"/>
                      </a:lnTo>
                      <a:lnTo>
                        <a:pt x="201" y="392"/>
                      </a:lnTo>
                      <a:lnTo>
                        <a:pt x="201" y="394"/>
                      </a:lnTo>
                      <a:lnTo>
                        <a:pt x="203" y="394"/>
                      </a:lnTo>
                      <a:lnTo>
                        <a:pt x="205" y="394"/>
                      </a:lnTo>
                      <a:lnTo>
                        <a:pt x="208" y="394"/>
                      </a:lnTo>
                      <a:lnTo>
                        <a:pt x="208" y="397"/>
                      </a:lnTo>
                      <a:lnTo>
                        <a:pt x="208" y="399"/>
                      </a:lnTo>
                      <a:lnTo>
                        <a:pt x="210" y="399"/>
                      </a:lnTo>
                      <a:lnTo>
                        <a:pt x="210" y="402"/>
                      </a:lnTo>
                      <a:lnTo>
                        <a:pt x="213" y="402"/>
                      </a:lnTo>
                      <a:lnTo>
                        <a:pt x="213" y="404"/>
                      </a:lnTo>
                      <a:lnTo>
                        <a:pt x="215" y="404"/>
                      </a:lnTo>
                      <a:lnTo>
                        <a:pt x="215" y="407"/>
                      </a:lnTo>
                      <a:lnTo>
                        <a:pt x="215" y="409"/>
                      </a:lnTo>
                      <a:lnTo>
                        <a:pt x="215" y="412"/>
                      </a:lnTo>
                      <a:lnTo>
                        <a:pt x="215" y="414"/>
                      </a:lnTo>
                      <a:lnTo>
                        <a:pt x="218" y="414"/>
                      </a:lnTo>
                      <a:lnTo>
                        <a:pt x="218" y="417"/>
                      </a:lnTo>
                      <a:lnTo>
                        <a:pt x="215" y="417"/>
                      </a:lnTo>
                      <a:lnTo>
                        <a:pt x="215" y="419"/>
                      </a:lnTo>
                      <a:lnTo>
                        <a:pt x="218" y="421"/>
                      </a:lnTo>
                      <a:lnTo>
                        <a:pt x="215" y="421"/>
                      </a:lnTo>
                      <a:lnTo>
                        <a:pt x="215" y="424"/>
                      </a:lnTo>
                      <a:lnTo>
                        <a:pt x="213" y="424"/>
                      </a:lnTo>
                      <a:lnTo>
                        <a:pt x="210" y="421"/>
                      </a:lnTo>
                      <a:lnTo>
                        <a:pt x="208" y="421"/>
                      </a:lnTo>
                      <a:lnTo>
                        <a:pt x="205" y="421"/>
                      </a:lnTo>
                      <a:lnTo>
                        <a:pt x="203" y="421"/>
                      </a:lnTo>
                      <a:lnTo>
                        <a:pt x="201" y="421"/>
                      </a:lnTo>
                      <a:lnTo>
                        <a:pt x="198" y="421"/>
                      </a:lnTo>
                      <a:lnTo>
                        <a:pt x="196" y="421"/>
                      </a:lnTo>
                      <a:lnTo>
                        <a:pt x="196" y="419"/>
                      </a:lnTo>
                      <a:lnTo>
                        <a:pt x="193" y="419"/>
                      </a:lnTo>
                      <a:lnTo>
                        <a:pt x="193" y="417"/>
                      </a:lnTo>
                      <a:lnTo>
                        <a:pt x="191" y="417"/>
                      </a:lnTo>
                      <a:lnTo>
                        <a:pt x="188" y="417"/>
                      </a:lnTo>
                      <a:lnTo>
                        <a:pt x="188" y="414"/>
                      </a:lnTo>
                      <a:lnTo>
                        <a:pt x="191" y="414"/>
                      </a:lnTo>
                      <a:lnTo>
                        <a:pt x="188" y="414"/>
                      </a:lnTo>
                      <a:lnTo>
                        <a:pt x="188" y="412"/>
                      </a:lnTo>
                      <a:lnTo>
                        <a:pt x="188" y="409"/>
                      </a:lnTo>
                      <a:lnTo>
                        <a:pt x="188" y="407"/>
                      </a:lnTo>
                      <a:lnTo>
                        <a:pt x="186" y="407"/>
                      </a:lnTo>
                      <a:lnTo>
                        <a:pt x="186" y="404"/>
                      </a:lnTo>
                      <a:lnTo>
                        <a:pt x="186" y="402"/>
                      </a:lnTo>
                      <a:lnTo>
                        <a:pt x="183" y="402"/>
                      </a:lnTo>
                      <a:lnTo>
                        <a:pt x="183" y="404"/>
                      </a:lnTo>
                      <a:lnTo>
                        <a:pt x="181" y="404"/>
                      </a:lnTo>
                      <a:lnTo>
                        <a:pt x="181" y="407"/>
                      </a:lnTo>
                      <a:lnTo>
                        <a:pt x="179" y="407"/>
                      </a:lnTo>
                      <a:lnTo>
                        <a:pt x="176" y="409"/>
                      </a:lnTo>
                      <a:lnTo>
                        <a:pt x="174" y="409"/>
                      </a:lnTo>
                      <a:lnTo>
                        <a:pt x="174" y="407"/>
                      </a:lnTo>
                      <a:lnTo>
                        <a:pt x="174" y="404"/>
                      </a:lnTo>
                      <a:lnTo>
                        <a:pt x="174" y="402"/>
                      </a:lnTo>
                      <a:lnTo>
                        <a:pt x="171" y="399"/>
                      </a:lnTo>
                      <a:lnTo>
                        <a:pt x="169" y="397"/>
                      </a:lnTo>
                      <a:lnTo>
                        <a:pt x="169" y="394"/>
                      </a:lnTo>
                      <a:lnTo>
                        <a:pt x="166" y="392"/>
                      </a:lnTo>
                      <a:lnTo>
                        <a:pt x="166" y="390"/>
                      </a:lnTo>
                      <a:lnTo>
                        <a:pt x="164" y="390"/>
                      </a:lnTo>
                      <a:lnTo>
                        <a:pt x="164" y="387"/>
                      </a:lnTo>
                      <a:lnTo>
                        <a:pt x="161" y="385"/>
                      </a:lnTo>
                      <a:lnTo>
                        <a:pt x="159" y="385"/>
                      </a:lnTo>
                      <a:lnTo>
                        <a:pt x="159" y="382"/>
                      </a:lnTo>
                      <a:lnTo>
                        <a:pt x="157" y="380"/>
                      </a:lnTo>
                      <a:lnTo>
                        <a:pt x="157" y="377"/>
                      </a:lnTo>
                      <a:lnTo>
                        <a:pt x="154" y="377"/>
                      </a:lnTo>
                      <a:lnTo>
                        <a:pt x="154" y="375"/>
                      </a:lnTo>
                      <a:lnTo>
                        <a:pt x="152" y="372"/>
                      </a:lnTo>
                      <a:lnTo>
                        <a:pt x="152" y="370"/>
                      </a:lnTo>
                      <a:lnTo>
                        <a:pt x="149" y="368"/>
                      </a:lnTo>
                      <a:lnTo>
                        <a:pt x="147" y="365"/>
                      </a:lnTo>
                      <a:lnTo>
                        <a:pt x="147" y="363"/>
                      </a:lnTo>
                      <a:lnTo>
                        <a:pt x="144" y="363"/>
                      </a:lnTo>
                      <a:lnTo>
                        <a:pt x="144" y="360"/>
                      </a:lnTo>
                      <a:lnTo>
                        <a:pt x="142" y="358"/>
                      </a:lnTo>
                      <a:lnTo>
                        <a:pt x="142" y="355"/>
                      </a:lnTo>
                      <a:lnTo>
                        <a:pt x="139" y="343"/>
                      </a:lnTo>
                      <a:lnTo>
                        <a:pt x="137" y="336"/>
                      </a:lnTo>
                      <a:lnTo>
                        <a:pt x="137" y="333"/>
                      </a:lnTo>
                      <a:lnTo>
                        <a:pt x="134" y="316"/>
                      </a:lnTo>
                      <a:lnTo>
                        <a:pt x="134" y="314"/>
                      </a:lnTo>
                      <a:lnTo>
                        <a:pt x="130" y="309"/>
                      </a:lnTo>
                      <a:lnTo>
                        <a:pt x="122" y="299"/>
                      </a:lnTo>
                      <a:lnTo>
                        <a:pt x="120" y="294"/>
                      </a:lnTo>
                      <a:lnTo>
                        <a:pt x="117" y="292"/>
                      </a:lnTo>
                      <a:lnTo>
                        <a:pt x="112" y="292"/>
                      </a:lnTo>
                      <a:lnTo>
                        <a:pt x="110" y="292"/>
                      </a:lnTo>
                      <a:lnTo>
                        <a:pt x="108" y="289"/>
                      </a:lnTo>
                      <a:lnTo>
                        <a:pt x="105" y="289"/>
                      </a:lnTo>
                      <a:lnTo>
                        <a:pt x="105" y="287"/>
                      </a:lnTo>
                      <a:lnTo>
                        <a:pt x="103" y="287"/>
                      </a:lnTo>
                      <a:lnTo>
                        <a:pt x="100" y="287"/>
                      </a:lnTo>
                      <a:lnTo>
                        <a:pt x="98" y="287"/>
                      </a:lnTo>
                      <a:lnTo>
                        <a:pt x="95" y="284"/>
                      </a:lnTo>
                      <a:lnTo>
                        <a:pt x="93" y="284"/>
                      </a:lnTo>
                      <a:lnTo>
                        <a:pt x="90" y="284"/>
                      </a:lnTo>
                      <a:lnTo>
                        <a:pt x="88" y="284"/>
                      </a:lnTo>
                      <a:lnTo>
                        <a:pt x="88" y="282"/>
                      </a:lnTo>
                      <a:lnTo>
                        <a:pt x="86" y="282"/>
                      </a:lnTo>
                      <a:lnTo>
                        <a:pt x="76" y="284"/>
                      </a:lnTo>
                      <a:lnTo>
                        <a:pt x="71" y="279"/>
                      </a:lnTo>
                      <a:lnTo>
                        <a:pt x="68" y="277"/>
                      </a:lnTo>
                      <a:lnTo>
                        <a:pt x="61" y="270"/>
                      </a:lnTo>
                      <a:lnTo>
                        <a:pt x="64" y="260"/>
                      </a:lnTo>
                      <a:lnTo>
                        <a:pt x="66" y="243"/>
                      </a:lnTo>
                      <a:lnTo>
                        <a:pt x="71" y="226"/>
                      </a:lnTo>
                      <a:lnTo>
                        <a:pt x="64" y="221"/>
                      </a:lnTo>
                      <a:lnTo>
                        <a:pt x="61" y="218"/>
                      </a:lnTo>
                      <a:lnTo>
                        <a:pt x="59" y="218"/>
                      </a:lnTo>
                      <a:lnTo>
                        <a:pt x="56" y="216"/>
                      </a:lnTo>
                      <a:lnTo>
                        <a:pt x="54" y="216"/>
                      </a:lnTo>
                      <a:lnTo>
                        <a:pt x="54" y="213"/>
                      </a:lnTo>
                      <a:lnTo>
                        <a:pt x="54" y="211"/>
                      </a:lnTo>
                      <a:lnTo>
                        <a:pt x="51" y="211"/>
                      </a:lnTo>
                      <a:lnTo>
                        <a:pt x="49" y="211"/>
                      </a:lnTo>
                      <a:lnTo>
                        <a:pt x="46" y="211"/>
                      </a:lnTo>
                      <a:lnTo>
                        <a:pt x="46" y="208"/>
                      </a:lnTo>
                      <a:lnTo>
                        <a:pt x="46" y="206"/>
                      </a:lnTo>
                      <a:lnTo>
                        <a:pt x="44" y="206"/>
                      </a:lnTo>
                      <a:lnTo>
                        <a:pt x="44" y="204"/>
                      </a:lnTo>
                      <a:lnTo>
                        <a:pt x="41" y="204"/>
                      </a:lnTo>
                      <a:lnTo>
                        <a:pt x="41" y="201"/>
                      </a:lnTo>
                      <a:lnTo>
                        <a:pt x="39" y="201"/>
                      </a:lnTo>
                      <a:lnTo>
                        <a:pt x="39" y="199"/>
                      </a:lnTo>
                      <a:lnTo>
                        <a:pt x="37" y="199"/>
                      </a:lnTo>
                      <a:lnTo>
                        <a:pt x="37" y="196"/>
                      </a:lnTo>
                      <a:lnTo>
                        <a:pt x="34" y="196"/>
                      </a:lnTo>
                      <a:lnTo>
                        <a:pt x="34" y="194"/>
                      </a:lnTo>
                      <a:lnTo>
                        <a:pt x="32" y="194"/>
                      </a:lnTo>
                      <a:lnTo>
                        <a:pt x="32" y="191"/>
                      </a:lnTo>
                      <a:lnTo>
                        <a:pt x="32" y="189"/>
                      </a:lnTo>
                      <a:lnTo>
                        <a:pt x="29" y="189"/>
                      </a:lnTo>
                      <a:lnTo>
                        <a:pt x="34" y="179"/>
                      </a:lnTo>
                      <a:lnTo>
                        <a:pt x="37" y="174"/>
                      </a:lnTo>
                      <a:lnTo>
                        <a:pt x="39" y="174"/>
                      </a:lnTo>
                      <a:lnTo>
                        <a:pt x="41" y="172"/>
                      </a:lnTo>
                      <a:lnTo>
                        <a:pt x="44" y="172"/>
                      </a:lnTo>
                      <a:lnTo>
                        <a:pt x="46" y="169"/>
                      </a:lnTo>
                      <a:lnTo>
                        <a:pt x="49" y="169"/>
                      </a:lnTo>
                      <a:lnTo>
                        <a:pt x="49" y="167"/>
                      </a:lnTo>
                      <a:lnTo>
                        <a:pt x="49" y="164"/>
                      </a:lnTo>
                      <a:lnTo>
                        <a:pt x="51" y="164"/>
                      </a:lnTo>
                      <a:lnTo>
                        <a:pt x="49" y="162"/>
                      </a:lnTo>
                      <a:lnTo>
                        <a:pt x="46" y="157"/>
                      </a:lnTo>
                      <a:lnTo>
                        <a:pt x="27" y="91"/>
                      </a:lnTo>
                      <a:lnTo>
                        <a:pt x="0" y="3"/>
                      </a:lnTo>
                      <a:close/>
                    </a:path>
                  </a:pathLst>
                </a:custGeom>
                <a:solidFill>
                  <a:srgbClr val="669900">
                    <a:alpha val="25000"/>
                  </a:srgbClr>
                </a:solidFill>
                <a:ln w="3175">
                  <a:noFill/>
                  <a:prstDash val="solid"/>
                  <a:round/>
                  <a:headEnd/>
                  <a:tailEnd/>
                </a:ln>
              </p:spPr>
              <p:txBody>
                <a:bodyPr/>
                <a:lstStyle/>
                <a:p>
                  <a:endParaRPr lang="es-SV"/>
                </a:p>
              </p:txBody>
            </p:sp>
            <p:sp>
              <p:nvSpPr>
                <p:cNvPr id="150946" name="Freeform 3490"/>
                <p:cNvSpPr>
                  <a:spLocks/>
                </p:cNvSpPr>
                <p:nvPr/>
              </p:nvSpPr>
              <p:spPr bwMode="auto">
                <a:xfrm>
                  <a:off x="3335" y="2372"/>
                  <a:ext cx="343" cy="347"/>
                </a:xfrm>
                <a:custGeom>
                  <a:avLst/>
                  <a:gdLst/>
                  <a:ahLst/>
                  <a:cxnLst>
                    <a:cxn ang="0">
                      <a:pos x="321" y="14"/>
                    </a:cxn>
                    <a:cxn ang="0">
                      <a:pos x="328" y="27"/>
                    </a:cxn>
                    <a:cxn ang="0">
                      <a:pos x="338" y="41"/>
                    </a:cxn>
                    <a:cxn ang="0">
                      <a:pos x="338" y="56"/>
                    </a:cxn>
                    <a:cxn ang="0">
                      <a:pos x="331" y="68"/>
                    </a:cxn>
                    <a:cxn ang="0">
                      <a:pos x="338" y="80"/>
                    </a:cxn>
                    <a:cxn ang="0">
                      <a:pos x="336" y="98"/>
                    </a:cxn>
                    <a:cxn ang="0">
                      <a:pos x="331" y="115"/>
                    </a:cxn>
                    <a:cxn ang="0">
                      <a:pos x="331" y="127"/>
                    </a:cxn>
                    <a:cxn ang="0">
                      <a:pos x="321" y="142"/>
                    </a:cxn>
                    <a:cxn ang="0">
                      <a:pos x="326" y="159"/>
                    </a:cxn>
                    <a:cxn ang="0">
                      <a:pos x="326" y="173"/>
                    </a:cxn>
                    <a:cxn ang="0">
                      <a:pos x="314" y="183"/>
                    </a:cxn>
                    <a:cxn ang="0">
                      <a:pos x="301" y="193"/>
                    </a:cxn>
                    <a:cxn ang="0">
                      <a:pos x="289" y="205"/>
                    </a:cxn>
                    <a:cxn ang="0">
                      <a:pos x="289" y="220"/>
                    </a:cxn>
                    <a:cxn ang="0">
                      <a:pos x="301" y="230"/>
                    </a:cxn>
                    <a:cxn ang="0">
                      <a:pos x="301" y="247"/>
                    </a:cxn>
                    <a:cxn ang="0">
                      <a:pos x="287" y="254"/>
                    </a:cxn>
                    <a:cxn ang="0">
                      <a:pos x="279" y="266"/>
                    </a:cxn>
                    <a:cxn ang="0">
                      <a:pos x="270" y="276"/>
                    </a:cxn>
                    <a:cxn ang="0">
                      <a:pos x="260" y="288"/>
                    </a:cxn>
                    <a:cxn ang="0">
                      <a:pos x="262" y="301"/>
                    </a:cxn>
                    <a:cxn ang="0">
                      <a:pos x="260" y="318"/>
                    </a:cxn>
                    <a:cxn ang="0">
                      <a:pos x="255" y="328"/>
                    </a:cxn>
                    <a:cxn ang="0">
                      <a:pos x="245" y="328"/>
                    </a:cxn>
                    <a:cxn ang="0">
                      <a:pos x="240" y="328"/>
                    </a:cxn>
                    <a:cxn ang="0">
                      <a:pos x="243" y="330"/>
                    </a:cxn>
                    <a:cxn ang="0">
                      <a:pos x="230" y="337"/>
                    </a:cxn>
                    <a:cxn ang="0">
                      <a:pos x="213" y="342"/>
                    </a:cxn>
                    <a:cxn ang="0">
                      <a:pos x="194" y="342"/>
                    </a:cxn>
                    <a:cxn ang="0">
                      <a:pos x="179" y="335"/>
                    </a:cxn>
                    <a:cxn ang="0">
                      <a:pos x="164" y="345"/>
                    </a:cxn>
                    <a:cxn ang="0">
                      <a:pos x="145" y="345"/>
                    </a:cxn>
                    <a:cxn ang="0">
                      <a:pos x="130" y="347"/>
                    </a:cxn>
                    <a:cxn ang="0">
                      <a:pos x="130" y="330"/>
                    </a:cxn>
                    <a:cxn ang="0">
                      <a:pos x="123" y="323"/>
                    </a:cxn>
                    <a:cxn ang="0">
                      <a:pos x="113" y="313"/>
                    </a:cxn>
                    <a:cxn ang="0">
                      <a:pos x="113" y="301"/>
                    </a:cxn>
                    <a:cxn ang="0">
                      <a:pos x="118" y="286"/>
                    </a:cxn>
                    <a:cxn ang="0">
                      <a:pos x="101" y="291"/>
                    </a:cxn>
                    <a:cxn ang="0">
                      <a:pos x="86" y="288"/>
                    </a:cxn>
                    <a:cxn ang="0">
                      <a:pos x="69" y="284"/>
                    </a:cxn>
                    <a:cxn ang="0">
                      <a:pos x="59" y="279"/>
                    </a:cxn>
                    <a:cxn ang="0">
                      <a:pos x="52" y="266"/>
                    </a:cxn>
                    <a:cxn ang="0">
                      <a:pos x="37" y="266"/>
                    </a:cxn>
                    <a:cxn ang="0">
                      <a:pos x="22" y="264"/>
                    </a:cxn>
                    <a:cxn ang="0">
                      <a:pos x="5" y="254"/>
                    </a:cxn>
                    <a:cxn ang="0">
                      <a:pos x="10" y="244"/>
                    </a:cxn>
                    <a:cxn ang="0">
                      <a:pos x="10" y="232"/>
                    </a:cxn>
                    <a:cxn ang="0">
                      <a:pos x="10" y="222"/>
                    </a:cxn>
                    <a:cxn ang="0">
                      <a:pos x="103" y="200"/>
                    </a:cxn>
                    <a:cxn ang="0">
                      <a:pos x="172" y="154"/>
                    </a:cxn>
                    <a:cxn ang="0">
                      <a:pos x="206" y="85"/>
                    </a:cxn>
                    <a:cxn ang="0">
                      <a:pos x="260" y="29"/>
                    </a:cxn>
                    <a:cxn ang="0">
                      <a:pos x="279" y="46"/>
                    </a:cxn>
                    <a:cxn ang="0">
                      <a:pos x="287" y="32"/>
                    </a:cxn>
                    <a:cxn ang="0">
                      <a:pos x="294" y="14"/>
                    </a:cxn>
                    <a:cxn ang="0">
                      <a:pos x="309" y="7"/>
                    </a:cxn>
                  </a:cxnLst>
                  <a:rect l="0" t="0" r="r" b="b"/>
                  <a:pathLst>
                    <a:path w="343" h="347">
                      <a:moveTo>
                        <a:pt x="316" y="0"/>
                      </a:moveTo>
                      <a:lnTo>
                        <a:pt x="318" y="0"/>
                      </a:lnTo>
                      <a:lnTo>
                        <a:pt x="318" y="2"/>
                      </a:lnTo>
                      <a:lnTo>
                        <a:pt x="318" y="5"/>
                      </a:lnTo>
                      <a:lnTo>
                        <a:pt x="318" y="7"/>
                      </a:lnTo>
                      <a:lnTo>
                        <a:pt x="318" y="9"/>
                      </a:lnTo>
                      <a:lnTo>
                        <a:pt x="318" y="12"/>
                      </a:lnTo>
                      <a:lnTo>
                        <a:pt x="321" y="14"/>
                      </a:lnTo>
                      <a:lnTo>
                        <a:pt x="321" y="17"/>
                      </a:lnTo>
                      <a:lnTo>
                        <a:pt x="323" y="17"/>
                      </a:lnTo>
                      <a:lnTo>
                        <a:pt x="323" y="19"/>
                      </a:lnTo>
                      <a:lnTo>
                        <a:pt x="326" y="19"/>
                      </a:lnTo>
                      <a:lnTo>
                        <a:pt x="326" y="22"/>
                      </a:lnTo>
                      <a:lnTo>
                        <a:pt x="326" y="24"/>
                      </a:lnTo>
                      <a:lnTo>
                        <a:pt x="326" y="27"/>
                      </a:lnTo>
                      <a:lnTo>
                        <a:pt x="328" y="27"/>
                      </a:lnTo>
                      <a:lnTo>
                        <a:pt x="328" y="29"/>
                      </a:lnTo>
                      <a:lnTo>
                        <a:pt x="331" y="29"/>
                      </a:lnTo>
                      <a:lnTo>
                        <a:pt x="331" y="32"/>
                      </a:lnTo>
                      <a:lnTo>
                        <a:pt x="333" y="34"/>
                      </a:lnTo>
                      <a:lnTo>
                        <a:pt x="333" y="36"/>
                      </a:lnTo>
                      <a:lnTo>
                        <a:pt x="336" y="36"/>
                      </a:lnTo>
                      <a:lnTo>
                        <a:pt x="338" y="39"/>
                      </a:lnTo>
                      <a:lnTo>
                        <a:pt x="338" y="41"/>
                      </a:lnTo>
                      <a:lnTo>
                        <a:pt x="338" y="44"/>
                      </a:lnTo>
                      <a:lnTo>
                        <a:pt x="341" y="44"/>
                      </a:lnTo>
                      <a:lnTo>
                        <a:pt x="341" y="46"/>
                      </a:lnTo>
                      <a:lnTo>
                        <a:pt x="341" y="49"/>
                      </a:lnTo>
                      <a:lnTo>
                        <a:pt x="343" y="51"/>
                      </a:lnTo>
                      <a:lnTo>
                        <a:pt x="341" y="54"/>
                      </a:lnTo>
                      <a:lnTo>
                        <a:pt x="338" y="54"/>
                      </a:lnTo>
                      <a:lnTo>
                        <a:pt x="338" y="56"/>
                      </a:lnTo>
                      <a:lnTo>
                        <a:pt x="336" y="56"/>
                      </a:lnTo>
                      <a:lnTo>
                        <a:pt x="333" y="56"/>
                      </a:lnTo>
                      <a:lnTo>
                        <a:pt x="333" y="58"/>
                      </a:lnTo>
                      <a:lnTo>
                        <a:pt x="333" y="61"/>
                      </a:lnTo>
                      <a:lnTo>
                        <a:pt x="333" y="63"/>
                      </a:lnTo>
                      <a:lnTo>
                        <a:pt x="333" y="66"/>
                      </a:lnTo>
                      <a:lnTo>
                        <a:pt x="331" y="66"/>
                      </a:lnTo>
                      <a:lnTo>
                        <a:pt x="331" y="68"/>
                      </a:lnTo>
                      <a:lnTo>
                        <a:pt x="333" y="68"/>
                      </a:lnTo>
                      <a:lnTo>
                        <a:pt x="333" y="71"/>
                      </a:lnTo>
                      <a:lnTo>
                        <a:pt x="333" y="73"/>
                      </a:lnTo>
                      <a:lnTo>
                        <a:pt x="333" y="76"/>
                      </a:lnTo>
                      <a:lnTo>
                        <a:pt x="333" y="78"/>
                      </a:lnTo>
                      <a:lnTo>
                        <a:pt x="336" y="78"/>
                      </a:lnTo>
                      <a:lnTo>
                        <a:pt x="336" y="80"/>
                      </a:lnTo>
                      <a:lnTo>
                        <a:pt x="338" y="80"/>
                      </a:lnTo>
                      <a:lnTo>
                        <a:pt x="338" y="83"/>
                      </a:lnTo>
                      <a:lnTo>
                        <a:pt x="338" y="85"/>
                      </a:lnTo>
                      <a:lnTo>
                        <a:pt x="338" y="88"/>
                      </a:lnTo>
                      <a:lnTo>
                        <a:pt x="338" y="90"/>
                      </a:lnTo>
                      <a:lnTo>
                        <a:pt x="341" y="90"/>
                      </a:lnTo>
                      <a:lnTo>
                        <a:pt x="338" y="93"/>
                      </a:lnTo>
                      <a:lnTo>
                        <a:pt x="338" y="95"/>
                      </a:lnTo>
                      <a:lnTo>
                        <a:pt x="336" y="98"/>
                      </a:lnTo>
                      <a:lnTo>
                        <a:pt x="336" y="100"/>
                      </a:lnTo>
                      <a:lnTo>
                        <a:pt x="333" y="100"/>
                      </a:lnTo>
                      <a:lnTo>
                        <a:pt x="331" y="102"/>
                      </a:lnTo>
                      <a:lnTo>
                        <a:pt x="331" y="105"/>
                      </a:lnTo>
                      <a:lnTo>
                        <a:pt x="331" y="107"/>
                      </a:lnTo>
                      <a:lnTo>
                        <a:pt x="331" y="110"/>
                      </a:lnTo>
                      <a:lnTo>
                        <a:pt x="331" y="112"/>
                      </a:lnTo>
                      <a:lnTo>
                        <a:pt x="331" y="115"/>
                      </a:lnTo>
                      <a:lnTo>
                        <a:pt x="333" y="115"/>
                      </a:lnTo>
                      <a:lnTo>
                        <a:pt x="336" y="115"/>
                      </a:lnTo>
                      <a:lnTo>
                        <a:pt x="336" y="117"/>
                      </a:lnTo>
                      <a:lnTo>
                        <a:pt x="338" y="120"/>
                      </a:lnTo>
                      <a:lnTo>
                        <a:pt x="338" y="122"/>
                      </a:lnTo>
                      <a:lnTo>
                        <a:pt x="336" y="125"/>
                      </a:lnTo>
                      <a:lnTo>
                        <a:pt x="333" y="127"/>
                      </a:lnTo>
                      <a:lnTo>
                        <a:pt x="331" y="127"/>
                      </a:lnTo>
                      <a:lnTo>
                        <a:pt x="331" y="129"/>
                      </a:lnTo>
                      <a:lnTo>
                        <a:pt x="328" y="129"/>
                      </a:lnTo>
                      <a:lnTo>
                        <a:pt x="326" y="132"/>
                      </a:lnTo>
                      <a:lnTo>
                        <a:pt x="326" y="134"/>
                      </a:lnTo>
                      <a:lnTo>
                        <a:pt x="323" y="134"/>
                      </a:lnTo>
                      <a:lnTo>
                        <a:pt x="321" y="137"/>
                      </a:lnTo>
                      <a:lnTo>
                        <a:pt x="321" y="139"/>
                      </a:lnTo>
                      <a:lnTo>
                        <a:pt x="321" y="142"/>
                      </a:lnTo>
                      <a:lnTo>
                        <a:pt x="321" y="144"/>
                      </a:lnTo>
                      <a:lnTo>
                        <a:pt x="321" y="147"/>
                      </a:lnTo>
                      <a:lnTo>
                        <a:pt x="321" y="149"/>
                      </a:lnTo>
                      <a:lnTo>
                        <a:pt x="321" y="151"/>
                      </a:lnTo>
                      <a:lnTo>
                        <a:pt x="321" y="154"/>
                      </a:lnTo>
                      <a:lnTo>
                        <a:pt x="323" y="154"/>
                      </a:lnTo>
                      <a:lnTo>
                        <a:pt x="323" y="156"/>
                      </a:lnTo>
                      <a:lnTo>
                        <a:pt x="326" y="159"/>
                      </a:lnTo>
                      <a:lnTo>
                        <a:pt x="326" y="161"/>
                      </a:lnTo>
                      <a:lnTo>
                        <a:pt x="328" y="161"/>
                      </a:lnTo>
                      <a:lnTo>
                        <a:pt x="328" y="164"/>
                      </a:lnTo>
                      <a:lnTo>
                        <a:pt x="328" y="166"/>
                      </a:lnTo>
                      <a:lnTo>
                        <a:pt x="328" y="169"/>
                      </a:lnTo>
                      <a:lnTo>
                        <a:pt x="328" y="171"/>
                      </a:lnTo>
                      <a:lnTo>
                        <a:pt x="328" y="173"/>
                      </a:lnTo>
                      <a:lnTo>
                        <a:pt x="326" y="173"/>
                      </a:lnTo>
                      <a:lnTo>
                        <a:pt x="326" y="176"/>
                      </a:lnTo>
                      <a:lnTo>
                        <a:pt x="326" y="178"/>
                      </a:lnTo>
                      <a:lnTo>
                        <a:pt x="323" y="178"/>
                      </a:lnTo>
                      <a:lnTo>
                        <a:pt x="321" y="181"/>
                      </a:lnTo>
                      <a:lnTo>
                        <a:pt x="318" y="181"/>
                      </a:lnTo>
                      <a:lnTo>
                        <a:pt x="316" y="181"/>
                      </a:lnTo>
                      <a:lnTo>
                        <a:pt x="316" y="183"/>
                      </a:lnTo>
                      <a:lnTo>
                        <a:pt x="314" y="183"/>
                      </a:lnTo>
                      <a:lnTo>
                        <a:pt x="311" y="183"/>
                      </a:lnTo>
                      <a:lnTo>
                        <a:pt x="309" y="183"/>
                      </a:lnTo>
                      <a:lnTo>
                        <a:pt x="309" y="186"/>
                      </a:lnTo>
                      <a:lnTo>
                        <a:pt x="309" y="188"/>
                      </a:lnTo>
                      <a:lnTo>
                        <a:pt x="306" y="188"/>
                      </a:lnTo>
                      <a:lnTo>
                        <a:pt x="304" y="188"/>
                      </a:lnTo>
                      <a:lnTo>
                        <a:pt x="301" y="191"/>
                      </a:lnTo>
                      <a:lnTo>
                        <a:pt x="301" y="193"/>
                      </a:lnTo>
                      <a:lnTo>
                        <a:pt x="299" y="193"/>
                      </a:lnTo>
                      <a:lnTo>
                        <a:pt x="296" y="195"/>
                      </a:lnTo>
                      <a:lnTo>
                        <a:pt x="296" y="198"/>
                      </a:lnTo>
                      <a:lnTo>
                        <a:pt x="294" y="198"/>
                      </a:lnTo>
                      <a:lnTo>
                        <a:pt x="294" y="200"/>
                      </a:lnTo>
                      <a:lnTo>
                        <a:pt x="292" y="203"/>
                      </a:lnTo>
                      <a:lnTo>
                        <a:pt x="292" y="205"/>
                      </a:lnTo>
                      <a:lnTo>
                        <a:pt x="289" y="205"/>
                      </a:lnTo>
                      <a:lnTo>
                        <a:pt x="289" y="208"/>
                      </a:lnTo>
                      <a:lnTo>
                        <a:pt x="289" y="210"/>
                      </a:lnTo>
                      <a:lnTo>
                        <a:pt x="289" y="213"/>
                      </a:lnTo>
                      <a:lnTo>
                        <a:pt x="287" y="213"/>
                      </a:lnTo>
                      <a:lnTo>
                        <a:pt x="287" y="215"/>
                      </a:lnTo>
                      <a:lnTo>
                        <a:pt x="287" y="218"/>
                      </a:lnTo>
                      <a:lnTo>
                        <a:pt x="289" y="218"/>
                      </a:lnTo>
                      <a:lnTo>
                        <a:pt x="289" y="220"/>
                      </a:lnTo>
                      <a:lnTo>
                        <a:pt x="292" y="220"/>
                      </a:lnTo>
                      <a:lnTo>
                        <a:pt x="292" y="222"/>
                      </a:lnTo>
                      <a:lnTo>
                        <a:pt x="294" y="225"/>
                      </a:lnTo>
                      <a:lnTo>
                        <a:pt x="296" y="225"/>
                      </a:lnTo>
                      <a:lnTo>
                        <a:pt x="296" y="227"/>
                      </a:lnTo>
                      <a:lnTo>
                        <a:pt x="299" y="227"/>
                      </a:lnTo>
                      <a:lnTo>
                        <a:pt x="299" y="230"/>
                      </a:lnTo>
                      <a:lnTo>
                        <a:pt x="301" y="230"/>
                      </a:lnTo>
                      <a:lnTo>
                        <a:pt x="301" y="232"/>
                      </a:lnTo>
                      <a:lnTo>
                        <a:pt x="301" y="235"/>
                      </a:lnTo>
                      <a:lnTo>
                        <a:pt x="304" y="237"/>
                      </a:lnTo>
                      <a:lnTo>
                        <a:pt x="304" y="240"/>
                      </a:lnTo>
                      <a:lnTo>
                        <a:pt x="304" y="242"/>
                      </a:lnTo>
                      <a:lnTo>
                        <a:pt x="304" y="244"/>
                      </a:lnTo>
                      <a:lnTo>
                        <a:pt x="301" y="244"/>
                      </a:lnTo>
                      <a:lnTo>
                        <a:pt x="301" y="247"/>
                      </a:lnTo>
                      <a:lnTo>
                        <a:pt x="299" y="247"/>
                      </a:lnTo>
                      <a:lnTo>
                        <a:pt x="296" y="247"/>
                      </a:lnTo>
                      <a:lnTo>
                        <a:pt x="294" y="247"/>
                      </a:lnTo>
                      <a:lnTo>
                        <a:pt x="292" y="247"/>
                      </a:lnTo>
                      <a:lnTo>
                        <a:pt x="292" y="249"/>
                      </a:lnTo>
                      <a:lnTo>
                        <a:pt x="289" y="249"/>
                      </a:lnTo>
                      <a:lnTo>
                        <a:pt x="289" y="252"/>
                      </a:lnTo>
                      <a:lnTo>
                        <a:pt x="287" y="254"/>
                      </a:lnTo>
                      <a:lnTo>
                        <a:pt x="287" y="257"/>
                      </a:lnTo>
                      <a:lnTo>
                        <a:pt x="287" y="259"/>
                      </a:lnTo>
                      <a:lnTo>
                        <a:pt x="287" y="262"/>
                      </a:lnTo>
                      <a:lnTo>
                        <a:pt x="284" y="262"/>
                      </a:lnTo>
                      <a:lnTo>
                        <a:pt x="284" y="264"/>
                      </a:lnTo>
                      <a:lnTo>
                        <a:pt x="282" y="264"/>
                      </a:lnTo>
                      <a:lnTo>
                        <a:pt x="282" y="266"/>
                      </a:lnTo>
                      <a:lnTo>
                        <a:pt x="279" y="266"/>
                      </a:lnTo>
                      <a:lnTo>
                        <a:pt x="279" y="269"/>
                      </a:lnTo>
                      <a:lnTo>
                        <a:pt x="277" y="269"/>
                      </a:lnTo>
                      <a:lnTo>
                        <a:pt x="277" y="271"/>
                      </a:lnTo>
                      <a:lnTo>
                        <a:pt x="274" y="271"/>
                      </a:lnTo>
                      <a:lnTo>
                        <a:pt x="272" y="271"/>
                      </a:lnTo>
                      <a:lnTo>
                        <a:pt x="272" y="274"/>
                      </a:lnTo>
                      <a:lnTo>
                        <a:pt x="270" y="274"/>
                      </a:lnTo>
                      <a:lnTo>
                        <a:pt x="270" y="276"/>
                      </a:lnTo>
                      <a:lnTo>
                        <a:pt x="270" y="279"/>
                      </a:lnTo>
                      <a:lnTo>
                        <a:pt x="267" y="279"/>
                      </a:lnTo>
                      <a:lnTo>
                        <a:pt x="267" y="281"/>
                      </a:lnTo>
                      <a:lnTo>
                        <a:pt x="267" y="284"/>
                      </a:lnTo>
                      <a:lnTo>
                        <a:pt x="265" y="284"/>
                      </a:lnTo>
                      <a:lnTo>
                        <a:pt x="262" y="286"/>
                      </a:lnTo>
                      <a:lnTo>
                        <a:pt x="262" y="288"/>
                      </a:lnTo>
                      <a:lnTo>
                        <a:pt x="260" y="288"/>
                      </a:lnTo>
                      <a:lnTo>
                        <a:pt x="260" y="291"/>
                      </a:lnTo>
                      <a:lnTo>
                        <a:pt x="257" y="291"/>
                      </a:lnTo>
                      <a:lnTo>
                        <a:pt x="257" y="293"/>
                      </a:lnTo>
                      <a:lnTo>
                        <a:pt x="260" y="293"/>
                      </a:lnTo>
                      <a:lnTo>
                        <a:pt x="260" y="296"/>
                      </a:lnTo>
                      <a:lnTo>
                        <a:pt x="260" y="298"/>
                      </a:lnTo>
                      <a:lnTo>
                        <a:pt x="262" y="298"/>
                      </a:lnTo>
                      <a:lnTo>
                        <a:pt x="262" y="301"/>
                      </a:lnTo>
                      <a:lnTo>
                        <a:pt x="262" y="303"/>
                      </a:lnTo>
                      <a:lnTo>
                        <a:pt x="260" y="303"/>
                      </a:lnTo>
                      <a:lnTo>
                        <a:pt x="260" y="306"/>
                      </a:lnTo>
                      <a:lnTo>
                        <a:pt x="260" y="308"/>
                      </a:lnTo>
                      <a:lnTo>
                        <a:pt x="260" y="311"/>
                      </a:lnTo>
                      <a:lnTo>
                        <a:pt x="260" y="313"/>
                      </a:lnTo>
                      <a:lnTo>
                        <a:pt x="260" y="315"/>
                      </a:lnTo>
                      <a:lnTo>
                        <a:pt x="260" y="318"/>
                      </a:lnTo>
                      <a:lnTo>
                        <a:pt x="260" y="320"/>
                      </a:lnTo>
                      <a:lnTo>
                        <a:pt x="260" y="323"/>
                      </a:lnTo>
                      <a:lnTo>
                        <a:pt x="260" y="325"/>
                      </a:lnTo>
                      <a:lnTo>
                        <a:pt x="257" y="325"/>
                      </a:lnTo>
                      <a:lnTo>
                        <a:pt x="257" y="323"/>
                      </a:lnTo>
                      <a:lnTo>
                        <a:pt x="255" y="323"/>
                      </a:lnTo>
                      <a:lnTo>
                        <a:pt x="255" y="325"/>
                      </a:lnTo>
                      <a:lnTo>
                        <a:pt x="255" y="328"/>
                      </a:lnTo>
                      <a:lnTo>
                        <a:pt x="252" y="328"/>
                      </a:lnTo>
                      <a:lnTo>
                        <a:pt x="250" y="328"/>
                      </a:lnTo>
                      <a:lnTo>
                        <a:pt x="250" y="330"/>
                      </a:lnTo>
                      <a:lnTo>
                        <a:pt x="248" y="330"/>
                      </a:lnTo>
                      <a:lnTo>
                        <a:pt x="248" y="328"/>
                      </a:lnTo>
                      <a:lnTo>
                        <a:pt x="245" y="328"/>
                      </a:lnTo>
                      <a:lnTo>
                        <a:pt x="245" y="325"/>
                      </a:lnTo>
                      <a:lnTo>
                        <a:pt x="245" y="328"/>
                      </a:lnTo>
                      <a:lnTo>
                        <a:pt x="243" y="328"/>
                      </a:lnTo>
                      <a:lnTo>
                        <a:pt x="243" y="325"/>
                      </a:lnTo>
                      <a:lnTo>
                        <a:pt x="240" y="325"/>
                      </a:lnTo>
                      <a:lnTo>
                        <a:pt x="240" y="323"/>
                      </a:lnTo>
                      <a:lnTo>
                        <a:pt x="240" y="320"/>
                      </a:lnTo>
                      <a:lnTo>
                        <a:pt x="240" y="323"/>
                      </a:lnTo>
                      <a:lnTo>
                        <a:pt x="240" y="325"/>
                      </a:lnTo>
                      <a:lnTo>
                        <a:pt x="240" y="328"/>
                      </a:lnTo>
                      <a:lnTo>
                        <a:pt x="243" y="328"/>
                      </a:lnTo>
                      <a:lnTo>
                        <a:pt x="245" y="328"/>
                      </a:lnTo>
                      <a:lnTo>
                        <a:pt x="245" y="330"/>
                      </a:lnTo>
                      <a:lnTo>
                        <a:pt x="248" y="330"/>
                      </a:lnTo>
                      <a:lnTo>
                        <a:pt x="245" y="330"/>
                      </a:lnTo>
                      <a:lnTo>
                        <a:pt x="245" y="333"/>
                      </a:lnTo>
                      <a:lnTo>
                        <a:pt x="245" y="330"/>
                      </a:lnTo>
                      <a:lnTo>
                        <a:pt x="243" y="330"/>
                      </a:lnTo>
                      <a:lnTo>
                        <a:pt x="243" y="333"/>
                      </a:lnTo>
                      <a:lnTo>
                        <a:pt x="240" y="333"/>
                      </a:lnTo>
                      <a:lnTo>
                        <a:pt x="240" y="335"/>
                      </a:lnTo>
                      <a:lnTo>
                        <a:pt x="240" y="337"/>
                      </a:lnTo>
                      <a:lnTo>
                        <a:pt x="238" y="337"/>
                      </a:lnTo>
                      <a:lnTo>
                        <a:pt x="235" y="337"/>
                      </a:lnTo>
                      <a:lnTo>
                        <a:pt x="233" y="337"/>
                      </a:lnTo>
                      <a:lnTo>
                        <a:pt x="230" y="337"/>
                      </a:lnTo>
                      <a:lnTo>
                        <a:pt x="228" y="337"/>
                      </a:lnTo>
                      <a:lnTo>
                        <a:pt x="228" y="340"/>
                      </a:lnTo>
                      <a:lnTo>
                        <a:pt x="225" y="340"/>
                      </a:lnTo>
                      <a:lnTo>
                        <a:pt x="225" y="342"/>
                      </a:lnTo>
                      <a:lnTo>
                        <a:pt x="223" y="342"/>
                      </a:lnTo>
                      <a:lnTo>
                        <a:pt x="221" y="342"/>
                      </a:lnTo>
                      <a:lnTo>
                        <a:pt x="218" y="342"/>
                      </a:lnTo>
                      <a:lnTo>
                        <a:pt x="213" y="342"/>
                      </a:lnTo>
                      <a:lnTo>
                        <a:pt x="211" y="342"/>
                      </a:lnTo>
                      <a:lnTo>
                        <a:pt x="208" y="342"/>
                      </a:lnTo>
                      <a:lnTo>
                        <a:pt x="206" y="342"/>
                      </a:lnTo>
                      <a:lnTo>
                        <a:pt x="203" y="342"/>
                      </a:lnTo>
                      <a:lnTo>
                        <a:pt x="201" y="342"/>
                      </a:lnTo>
                      <a:lnTo>
                        <a:pt x="199" y="342"/>
                      </a:lnTo>
                      <a:lnTo>
                        <a:pt x="196" y="342"/>
                      </a:lnTo>
                      <a:lnTo>
                        <a:pt x="194" y="342"/>
                      </a:lnTo>
                      <a:lnTo>
                        <a:pt x="191" y="342"/>
                      </a:lnTo>
                      <a:lnTo>
                        <a:pt x="189" y="342"/>
                      </a:lnTo>
                      <a:lnTo>
                        <a:pt x="186" y="342"/>
                      </a:lnTo>
                      <a:lnTo>
                        <a:pt x="186" y="340"/>
                      </a:lnTo>
                      <a:lnTo>
                        <a:pt x="184" y="337"/>
                      </a:lnTo>
                      <a:lnTo>
                        <a:pt x="184" y="335"/>
                      </a:lnTo>
                      <a:lnTo>
                        <a:pt x="181" y="335"/>
                      </a:lnTo>
                      <a:lnTo>
                        <a:pt x="179" y="335"/>
                      </a:lnTo>
                      <a:lnTo>
                        <a:pt x="179" y="337"/>
                      </a:lnTo>
                      <a:lnTo>
                        <a:pt x="177" y="337"/>
                      </a:lnTo>
                      <a:lnTo>
                        <a:pt x="177" y="340"/>
                      </a:lnTo>
                      <a:lnTo>
                        <a:pt x="174" y="342"/>
                      </a:lnTo>
                      <a:lnTo>
                        <a:pt x="172" y="345"/>
                      </a:lnTo>
                      <a:lnTo>
                        <a:pt x="169" y="345"/>
                      </a:lnTo>
                      <a:lnTo>
                        <a:pt x="167" y="347"/>
                      </a:lnTo>
                      <a:lnTo>
                        <a:pt x="164" y="345"/>
                      </a:lnTo>
                      <a:lnTo>
                        <a:pt x="162" y="342"/>
                      </a:lnTo>
                      <a:lnTo>
                        <a:pt x="159" y="340"/>
                      </a:lnTo>
                      <a:lnTo>
                        <a:pt x="157" y="340"/>
                      </a:lnTo>
                      <a:lnTo>
                        <a:pt x="155" y="340"/>
                      </a:lnTo>
                      <a:lnTo>
                        <a:pt x="152" y="340"/>
                      </a:lnTo>
                      <a:lnTo>
                        <a:pt x="150" y="342"/>
                      </a:lnTo>
                      <a:lnTo>
                        <a:pt x="147" y="345"/>
                      </a:lnTo>
                      <a:lnTo>
                        <a:pt x="145" y="345"/>
                      </a:lnTo>
                      <a:lnTo>
                        <a:pt x="145" y="347"/>
                      </a:lnTo>
                      <a:lnTo>
                        <a:pt x="142" y="347"/>
                      </a:lnTo>
                      <a:lnTo>
                        <a:pt x="140" y="347"/>
                      </a:lnTo>
                      <a:lnTo>
                        <a:pt x="137" y="345"/>
                      </a:lnTo>
                      <a:lnTo>
                        <a:pt x="135" y="342"/>
                      </a:lnTo>
                      <a:lnTo>
                        <a:pt x="132" y="342"/>
                      </a:lnTo>
                      <a:lnTo>
                        <a:pt x="132" y="345"/>
                      </a:lnTo>
                      <a:lnTo>
                        <a:pt x="130" y="347"/>
                      </a:lnTo>
                      <a:lnTo>
                        <a:pt x="130" y="345"/>
                      </a:lnTo>
                      <a:lnTo>
                        <a:pt x="130" y="342"/>
                      </a:lnTo>
                      <a:lnTo>
                        <a:pt x="128" y="340"/>
                      </a:lnTo>
                      <a:lnTo>
                        <a:pt x="128" y="337"/>
                      </a:lnTo>
                      <a:lnTo>
                        <a:pt x="128" y="335"/>
                      </a:lnTo>
                      <a:lnTo>
                        <a:pt x="128" y="333"/>
                      </a:lnTo>
                      <a:lnTo>
                        <a:pt x="128" y="330"/>
                      </a:lnTo>
                      <a:lnTo>
                        <a:pt x="130" y="330"/>
                      </a:lnTo>
                      <a:lnTo>
                        <a:pt x="132" y="330"/>
                      </a:lnTo>
                      <a:lnTo>
                        <a:pt x="132" y="328"/>
                      </a:lnTo>
                      <a:lnTo>
                        <a:pt x="130" y="328"/>
                      </a:lnTo>
                      <a:lnTo>
                        <a:pt x="130" y="325"/>
                      </a:lnTo>
                      <a:lnTo>
                        <a:pt x="128" y="325"/>
                      </a:lnTo>
                      <a:lnTo>
                        <a:pt x="125" y="325"/>
                      </a:lnTo>
                      <a:lnTo>
                        <a:pt x="123" y="325"/>
                      </a:lnTo>
                      <a:lnTo>
                        <a:pt x="123" y="323"/>
                      </a:lnTo>
                      <a:lnTo>
                        <a:pt x="120" y="323"/>
                      </a:lnTo>
                      <a:lnTo>
                        <a:pt x="118" y="323"/>
                      </a:lnTo>
                      <a:lnTo>
                        <a:pt x="115" y="323"/>
                      </a:lnTo>
                      <a:lnTo>
                        <a:pt x="115" y="320"/>
                      </a:lnTo>
                      <a:lnTo>
                        <a:pt x="113" y="320"/>
                      </a:lnTo>
                      <a:lnTo>
                        <a:pt x="113" y="318"/>
                      </a:lnTo>
                      <a:lnTo>
                        <a:pt x="113" y="315"/>
                      </a:lnTo>
                      <a:lnTo>
                        <a:pt x="113" y="313"/>
                      </a:lnTo>
                      <a:lnTo>
                        <a:pt x="110" y="311"/>
                      </a:lnTo>
                      <a:lnTo>
                        <a:pt x="108" y="308"/>
                      </a:lnTo>
                      <a:lnTo>
                        <a:pt x="106" y="306"/>
                      </a:lnTo>
                      <a:lnTo>
                        <a:pt x="106" y="303"/>
                      </a:lnTo>
                      <a:lnTo>
                        <a:pt x="108" y="303"/>
                      </a:lnTo>
                      <a:lnTo>
                        <a:pt x="108" y="301"/>
                      </a:lnTo>
                      <a:lnTo>
                        <a:pt x="110" y="301"/>
                      </a:lnTo>
                      <a:lnTo>
                        <a:pt x="113" y="301"/>
                      </a:lnTo>
                      <a:lnTo>
                        <a:pt x="113" y="298"/>
                      </a:lnTo>
                      <a:lnTo>
                        <a:pt x="113" y="296"/>
                      </a:lnTo>
                      <a:lnTo>
                        <a:pt x="113" y="293"/>
                      </a:lnTo>
                      <a:lnTo>
                        <a:pt x="113" y="291"/>
                      </a:lnTo>
                      <a:lnTo>
                        <a:pt x="115" y="291"/>
                      </a:lnTo>
                      <a:lnTo>
                        <a:pt x="115" y="288"/>
                      </a:lnTo>
                      <a:lnTo>
                        <a:pt x="118" y="288"/>
                      </a:lnTo>
                      <a:lnTo>
                        <a:pt x="118" y="286"/>
                      </a:lnTo>
                      <a:lnTo>
                        <a:pt x="115" y="286"/>
                      </a:lnTo>
                      <a:lnTo>
                        <a:pt x="113" y="286"/>
                      </a:lnTo>
                      <a:lnTo>
                        <a:pt x="110" y="286"/>
                      </a:lnTo>
                      <a:lnTo>
                        <a:pt x="108" y="286"/>
                      </a:lnTo>
                      <a:lnTo>
                        <a:pt x="106" y="288"/>
                      </a:lnTo>
                      <a:lnTo>
                        <a:pt x="103" y="288"/>
                      </a:lnTo>
                      <a:lnTo>
                        <a:pt x="103" y="291"/>
                      </a:lnTo>
                      <a:lnTo>
                        <a:pt x="101" y="291"/>
                      </a:lnTo>
                      <a:lnTo>
                        <a:pt x="98" y="291"/>
                      </a:lnTo>
                      <a:lnTo>
                        <a:pt x="96" y="291"/>
                      </a:lnTo>
                      <a:lnTo>
                        <a:pt x="93" y="291"/>
                      </a:lnTo>
                      <a:lnTo>
                        <a:pt x="91" y="291"/>
                      </a:lnTo>
                      <a:lnTo>
                        <a:pt x="88" y="293"/>
                      </a:lnTo>
                      <a:lnTo>
                        <a:pt x="88" y="291"/>
                      </a:lnTo>
                      <a:lnTo>
                        <a:pt x="86" y="291"/>
                      </a:lnTo>
                      <a:lnTo>
                        <a:pt x="86" y="288"/>
                      </a:lnTo>
                      <a:lnTo>
                        <a:pt x="84" y="288"/>
                      </a:lnTo>
                      <a:lnTo>
                        <a:pt x="81" y="288"/>
                      </a:lnTo>
                      <a:lnTo>
                        <a:pt x="79" y="288"/>
                      </a:lnTo>
                      <a:lnTo>
                        <a:pt x="76" y="288"/>
                      </a:lnTo>
                      <a:lnTo>
                        <a:pt x="74" y="288"/>
                      </a:lnTo>
                      <a:lnTo>
                        <a:pt x="71" y="288"/>
                      </a:lnTo>
                      <a:lnTo>
                        <a:pt x="71" y="286"/>
                      </a:lnTo>
                      <a:lnTo>
                        <a:pt x="69" y="284"/>
                      </a:lnTo>
                      <a:lnTo>
                        <a:pt x="66" y="284"/>
                      </a:lnTo>
                      <a:lnTo>
                        <a:pt x="64" y="284"/>
                      </a:lnTo>
                      <a:lnTo>
                        <a:pt x="66" y="284"/>
                      </a:lnTo>
                      <a:lnTo>
                        <a:pt x="64" y="284"/>
                      </a:lnTo>
                      <a:lnTo>
                        <a:pt x="64" y="281"/>
                      </a:lnTo>
                      <a:lnTo>
                        <a:pt x="64" y="279"/>
                      </a:lnTo>
                      <a:lnTo>
                        <a:pt x="62" y="279"/>
                      </a:lnTo>
                      <a:lnTo>
                        <a:pt x="59" y="279"/>
                      </a:lnTo>
                      <a:lnTo>
                        <a:pt x="59" y="276"/>
                      </a:lnTo>
                      <a:lnTo>
                        <a:pt x="57" y="276"/>
                      </a:lnTo>
                      <a:lnTo>
                        <a:pt x="57" y="274"/>
                      </a:lnTo>
                      <a:lnTo>
                        <a:pt x="57" y="271"/>
                      </a:lnTo>
                      <a:lnTo>
                        <a:pt x="54" y="271"/>
                      </a:lnTo>
                      <a:lnTo>
                        <a:pt x="54" y="269"/>
                      </a:lnTo>
                      <a:lnTo>
                        <a:pt x="52" y="269"/>
                      </a:lnTo>
                      <a:lnTo>
                        <a:pt x="52" y="266"/>
                      </a:lnTo>
                      <a:lnTo>
                        <a:pt x="49" y="266"/>
                      </a:lnTo>
                      <a:lnTo>
                        <a:pt x="47" y="266"/>
                      </a:lnTo>
                      <a:lnTo>
                        <a:pt x="44" y="264"/>
                      </a:lnTo>
                      <a:lnTo>
                        <a:pt x="42" y="262"/>
                      </a:lnTo>
                      <a:lnTo>
                        <a:pt x="39" y="262"/>
                      </a:lnTo>
                      <a:lnTo>
                        <a:pt x="39" y="264"/>
                      </a:lnTo>
                      <a:lnTo>
                        <a:pt x="37" y="264"/>
                      </a:lnTo>
                      <a:lnTo>
                        <a:pt x="37" y="266"/>
                      </a:lnTo>
                      <a:lnTo>
                        <a:pt x="37" y="264"/>
                      </a:lnTo>
                      <a:lnTo>
                        <a:pt x="35" y="264"/>
                      </a:lnTo>
                      <a:lnTo>
                        <a:pt x="32" y="264"/>
                      </a:lnTo>
                      <a:lnTo>
                        <a:pt x="30" y="264"/>
                      </a:lnTo>
                      <a:lnTo>
                        <a:pt x="27" y="264"/>
                      </a:lnTo>
                      <a:lnTo>
                        <a:pt x="25" y="264"/>
                      </a:lnTo>
                      <a:lnTo>
                        <a:pt x="25" y="262"/>
                      </a:lnTo>
                      <a:lnTo>
                        <a:pt x="22" y="264"/>
                      </a:lnTo>
                      <a:lnTo>
                        <a:pt x="20" y="264"/>
                      </a:lnTo>
                      <a:lnTo>
                        <a:pt x="17" y="262"/>
                      </a:lnTo>
                      <a:lnTo>
                        <a:pt x="15" y="262"/>
                      </a:lnTo>
                      <a:lnTo>
                        <a:pt x="13" y="259"/>
                      </a:lnTo>
                      <a:lnTo>
                        <a:pt x="10" y="259"/>
                      </a:lnTo>
                      <a:lnTo>
                        <a:pt x="10" y="257"/>
                      </a:lnTo>
                      <a:lnTo>
                        <a:pt x="8" y="254"/>
                      </a:lnTo>
                      <a:lnTo>
                        <a:pt x="5" y="254"/>
                      </a:lnTo>
                      <a:lnTo>
                        <a:pt x="5" y="252"/>
                      </a:lnTo>
                      <a:lnTo>
                        <a:pt x="5" y="249"/>
                      </a:lnTo>
                      <a:lnTo>
                        <a:pt x="3" y="249"/>
                      </a:lnTo>
                      <a:lnTo>
                        <a:pt x="0" y="249"/>
                      </a:lnTo>
                      <a:lnTo>
                        <a:pt x="3" y="247"/>
                      </a:lnTo>
                      <a:lnTo>
                        <a:pt x="5" y="247"/>
                      </a:lnTo>
                      <a:lnTo>
                        <a:pt x="8" y="244"/>
                      </a:lnTo>
                      <a:lnTo>
                        <a:pt x="10" y="244"/>
                      </a:lnTo>
                      <a:lnTo>
                        <a:pt x="10" y="242"/>
                      </a:lnTo>
                      <a:lnTo>
                        <a:pt x="10" y="240"/>
                      </a:lnTo>
                      <a:lnTo>
                        <a:pt x="13" y="240"/>
                      </a:lnTo>
                      <a:lnTo>
                        <a:pt x="13" y="237"/>
                      </a:lnTo>
                      <a:lnTo>
                        <a:pt x="10" y="237"/>
                      </a:lnTo>
                      <a:lnTo>
                        <a:pt x="13" y="235"/>
                      </a:lnTo>
                      <a:lnTo>
                        <a:pt x="13" y="232"/>
                      </a:lnTo>
                      <a:lnTo>
                        <a:pt x="10" y="232"/>
                      </a:lnTo>
                      <a:lnTo>
                        <a:pt x="13" y="232"/>
                      </a:lnTo>
                      <a:lnTo>
                        <a:pt x="13" y="230"/>
                      </a:lnTo>
                      <a:lnTo>
                        <a:pt x="13" y="227"/>
                      </a:lnTo>
                      <a:lnTo>
                        <a:pt x="15" y="227"/>
                      </a:lnTo>
                      <a:lnTo>
                        <a:pt x="13" y="227"/>
                      </a:lnTo>
                      <a:lnTo>
                        <a:pt x="13" y="225"/>
                      </a:lnTo>
                      <a:lnTo>
                        <a:pt x="13" y="222"/>
                      </a:lnTo>
                      <a:lnTo>
                        <a:pt x="10" y="222"/>
                      </a:lnTo>
                      <a:lnTo>
                        <a:pt x="13" y="220"/>
                      </a:lnTo>
                      <a:lnTo>
                        <a:pt x="15" y="220"/>
                      </a:lnTo>
                      <a:lnTo>
                        <a:pt x="30" y="213"/>
                      </a:lnTo>
                      <a:lnTo>
                        <a:pt x="42" y="205"/>
                      </a:lnTo>
                      <a:lnTo>
                        <a:pt x="57" y="198"/>
                      </a:lnTo>
                      <a:lnTo>
                        <a:pt x="79" y="195"/>
                      </a:lnTo>
                      <a:lnTo>
                        <a:pt x="101" y="193"/>
                      </a:lnTo>
                      <a:lnTo>
                        <a:pt x="103" y="200"/>
                      </a:lnTo>
                      <a:lnTo>
                        <a:pt x="113" y="198"/>
                      </a:lnTo>
                      <a:lnTo>
                        <a:pt x="128" y="191"/>
                      </a:lnTo>
                      <a:lnTo>
                        <a:pt x="145" y="183"/>
                      </a:lnTo>
                      <a:lnTo>
                        <a:pt x="150" y="181"/>
                      </a:lnTo>
                      <a:lnTo>
                        <a:pt x="167" y="171"/>
                      </a:lnTo>
                      <a:lnTo>
                        <a:pt x="177" y="169"/>
                      </a:lnTo>
                      <a:lnTo>
                        <a:pt x="174" y="159"/>
                      </a:lnTo>
                      <a:lnTo>
                        <a:pt x="172" y="154"/>
                      </a:lnTo>
                      <a:lnTo>
                        <a:pt x="172" y="149"/>
                      </a:lnTo>
                      <a:lnTo>
                        <a:pt x="172" y="147"/>
                      </a:lnTo>
                      <a:lnTo>
                        <a:pt x="174" y="139"/>
                      </a:lnTo>
                      <a:lnTo>
                        <a:pt x="184" y="129"/>
                      </a:lnTo>
                      <a:lnTo>
                        <a:pt x="184" y="115"/>
                      </a:lnTo>
                      <a:lnTo>
                        <a:pt x="199" y="105"/>
                      </a:lnTo>
                      <a:lnTo>
                        <a:pt x="201" y="88"/>
                      </a:lnTo>
                      <a:lnTo>
                        <a:pt x="206" y="85"/>
                      </a:lnTo>
                      <a:lnTo>
                        <a:pt x="213" y="76"/>
                      </a:lnTo>
                      <a:lnTo>
                        <a:pt x="238" y="73"/>
                      </a:lnTo>
                      <a:lnTo>
                        <a:pt x="245" y="51"/>
                      </a:lnTo>
                      <a:lnTo>
                        <a:pt x="245" y="46"/>
                      </a:lnTo>
                      <a:lnTo>
                        <a:pt x="248" y="36"/>
                      </a:lnTo>
                      <a:lnTo>
                        <a:pt x="250" y="32"/>
                      </a:lnTo>
                      <a:lnTo>
                        <a:pt x="255" y="29"/>
                      </a:lnTo>
                      <a:lnTo>
                        <a:pt x="260" y="29"/>
                      </a:lnTo>
                      <a:lnTo>
                        <a:pt x="262" y="29"/>
                      </a:lnTo>
                      <a:lnTo>
                        <a:pt x="265" y="29"/>
                      </a:lnTo>
                      <a:lnTo>
                        <a:pt x="267" y="36"/>
                      </a:lnTo>
                      <a:lnTo>
                        <a:pt x="272" y="41"/>
                      </a:lnTo>
                      <a:lnTo>
                        <a:pt x="274" y="44"/>
                      </a:lnTo>
                      <a:lnTo>
                        <a:pt x="277" y="49"/>
                      </a:lnTo>
                      <a:lnTo>
                        <a:pt x="277" y="46"/>
                      </a:lnTo>
                      <a:lnTo>
                        <a:pt x="279" y="46"/>
                      </a:lnTo>
                      <a:lnTo>
                        <a:pt x="282" y="46"/>
                      </a:lnTo>
                      <a:lnTo>
                        <a:pt x="282" y="44"/>
                      </a:lnTo>
                      <a:lnTo>
                        <a:pt x="284" y="41"/>
                      </a:lnTo>
                      <a:lnTo>
                        <a:pt x="284" y="39"/>
                      </a:lnTo>
                      <a:lnTo>
                        <a:pt x="287" y="39"/>
                      </a:lnTo>
                      <a:lnTo>
                        <a:pt x="287" y="36"/>
                      </a:lnTo>
                      <a:lnTo>
                        <a:pt x="287" y="34"/>
                      </a:lnTo>
                      <a:lnTo>
                        <a:pt x="287" y="32"/>
                      </a:lnTo>
                      <a:lnTo>
                        <a:pt x="287" y="29"/>
                      </a:lnTo>
                      <a:lnTo>
                        <a:pt x="287" y="27"/>
                      </a:lnTo>
                      <a:lnTo>
                        <a:pt x="287" y="24"/>
                      </a:lnTo>
                      <a:lnTo>
                        <a:pt x="289" y="22"/>
                      </a:lnTo>
                      <a:lnTo>
                        <a:pt x="289" y="19"/>
                      </a:lnTo>
                      <a:lnTo>
                        <a:pt x="292" y="17"/>
                      </a:lnTo>
                      <a:lnTo>
                        <a:pt x="292" y="14"/>
                      </a:lnTo>
                      <a:lnTo>
                        <a:pt x="294" y="14"/>
                      </a:lnTo>
                      <a:lnTo>
                        <a:pt x="296" y="14"/>
                      </a:lnTo>
                      <a:lnTo>
                        <a:pt x="296" y="12"/>
                      </a:lnTo>
                      <a:lnTo>
                        <a:pt x="299" y="12"/>
                      </a:lnTo>
                      <a:lnTo>
                        <a:pt x="299" y="9"/>
                      </a:lnTo>
                      <a:lnTo>
                        <a:pt x="301" y="9"/>
                      </a:lnTo>
                      <a:lnTo>
                        <a:pt x="304" y="9"/>
                      </a:lnTo>
                      <a:lnTo>
                        <a:pt x="306" y="7"/>
                      </a:lnTo>
                      <a:lnTo>
                        <a:pt x="309" y="7"/>
                      </a:lnTo>
                      <a:lnTo>
                        <a:pt x="311" y="7"/>
                      </a:lnTo>
                      <a:lnTo>
                        <a:pt x="314" y="7"/>
                      </a:lnTo>
                      <a:lnTo>
                        <a:pt x="314" y="5"/>
                      </a:lnTo>
                      <a:lnTo>
                        <a:pt x="314" y="2"/>
                      </a:lnTo>
                      <a:lnTo>
                        <a:pt x="314" y="0"/>
                      </a:lnTo>
                      <a:lnTo>
                        <a:pt x="316" y="0"/>
                      </a:lnTo>
                      <a:close/>
                    </a:path>
                  </a:pathLst>
                </a:custGeom>
                <a:solidFill>
                  <a:srgbClr val="669900">
                    <a:alpha val="25000"/>
                  </a:srgbClr>
                </a:solidFill>
                <a:ln w="3175">
                  <a:noFill/>
                  <a:prstDash val="solid"/>
                  <a:round/>
                  <a:headEnd/>
                  <a:tailEnd/>
                </a:ln>
              </p:spPr>
              <p:txBody>
                <a:bodyPr/>
                <a:lstStyle/>
                <a:p>
                  <a:endParaRPr lang="es-SV"/>
                </a:p>
              </p:txBody>
            </p:sp>
            <p:sp>
              <p:nvSpPr>
                <p:cNvPr id="150947" name="Freeform 3491"/>
                <p:cNvSpPr>
                  <a:spLocks/>
                </p:cNvSpPr>
                <p:nvPr/>
              </p:nvSpPr>
              <p:spPr bwMode="auto">
                <a:xfrm>
                  <a:off x="3108" y="2379"/>
                  <a:ext cx="222" cy="245"/>
                </a:xfrm>
                <a:custGeom>
                  <a:avLst/>
                  <a:gdLst/>
                  <a:ahLst/>
                  <a:cxnLst>
                    <a:cxn ang="0">
                      <a:pos x="44" y="27"/>
                    </a:cxn>
                    <a:cxn ang="0">
                      <a:pos x="51" y="34"/>
                    </a:cxn>
                    <a:cxn ang="0">
                      <a:pos x="58" y="47"/>
                    </a:cxn>
                    <a:cxn ang="0">
                      <a:pos x="71" y="51"/>
                    </a:cxn>
                    <a:cxn ang="0">
                      <a:pos x="81" y="56"/>
                    </a:cxn>
                    <a:cxn ang="0">
                      <a:pos x="81" y="66"/>
                    </a:cxn>
                    <a:cxn ang="0">
                      <a:pos x="93" y="69"/>
                    </a:cxn>
                    <a:cxn ang="0">
                      <a:pos x="98" y="73"/>
                    </a:cxn>
                    <a:cxn ang="0">
                      <a:pos x="105" y="81"/>
                    </a:cxn>
                    <a:cxn ang="0">
                      <a:pos x="115" y="86"/>
                    </a:cxn>
                    <a:cxn ang="0">
                      <a:pos x="127" y="81"/>
                    </a:cxn>
                    <a:cxn ang="0">
                      <a:pos x="134" y="78"/>
                    </a:cxn>
                    <a:cxn ang="0">
                      <a:pos x="142" y="76"/>
                    </a:cxn>
                    <a:cxn ang="0">
                      <a:pos x="151" y="69"/>
                    </a:cxn>
                    <a:cxn ang="0">
                      <a:pos x="193" y="130"/>
                    </a:cxn>
                    <a:cxn ang="0">
                      <a:pos x="213" y="162"/>
                    </a:cxn>
                    <a:cxn ang="0">
                      <a:pos x="218" y="171"/>
                    </a:cxn>
                    <a:cxn ang="0">
                      <a:pos x="222" y="181"/>
                    </a:cxn>
                    <a:cxn ang="0">
                      <a:pos x="222" y="191"/>
                    </a:cxn>
                    <a:cxn ang="0">
                      <a:pos x="220" y="198"/>
                    </a:cxn>
                    <a:cxn ang="0">
                      <a:pos x="218" y="206"/>
                    </a:cxn>
                    <a:cxn ang="0">
                      <a:pos x="220" y="215"/>
                    </a:cxn>
                    <a:cxn ang="0">
                      <a:pos x="215" y="223"/>
                    </a:cxn>
                    <a:cxn ang="0">
                      <a:pos x="220" y="233"/>
                    </a:cxn>
                    <a:cxn ang="0">
                      <a:pos x="210" y="228"/>
                    </a:cxn>
                    <a:cxn ang="0">
                      <a:pos x="200" y="228"/>
                    </a:cxn>
                    <a:cxn ang="0">
                      <a:pos x="191" y="235"/>
                    </a:cxn>
                    <a:cxn ang="0">
                      <a:pos x="181" y="242"/>
                    </a:cxn>
                    <a:cxn ang="0">
                      <a:pos x="174" y="233"/>
                    </a:cxn>
                    <a:cxn ang="0">
                      <a:pos x="166" y="242"/>
                    </a:cxn>
                    <a:cxn ang="0">
                      <a:pos x="151" y="237"/>
                    </a:cxn>
                    <a:cxn ang="0">
                      <a:pos x="144" y="230"/>
                    </a:cxn>
                    <a:cxn ang="0">
                      <a:pos x="134" y="230"/>
                    </a:cxn>
                    <a:cxn ang="0">
                      <a:pos x="127" y="233"/>
                    </a:cxn>
                    <a:cxn ang="0">
                      <a:pos x="117" y="233"/>
                    </a:cxn>
                    <a:cxn ang="0">
                      <a:pos x="107" y="237"/>
                    </a:cxn>
                    <a:cxn ang="0">
                      <a:pos x="100" y="245"/>
                    </a:cxn>
                    <a:cxn ang="0">
                      <a:pos x="90" y="237"/>
                    </a:cxn>
                    <a:cxn ang="0">
                      <a:pos x="88" y="240"/>
                    </a:cxn>
                    <a:cxn ang="0">
                      <a:pos x="76" y="233"/>
                    </a:cxn>
                    <a:cxn ang="0">
                      <a:pos x="71" y="220"/>
                    </a:cxn>
                    <a:cxn ang="0">
                      <a:pos x="61" y="220"/>
                    </a:cxn>
                    <a:cxn ang="0">
                      <a:pos x="58" y="228"/>
                    </a:cxn>
                    <a:cxn ang="0">
                      <a:pos x="51" y="225"/>
                    </a:cxn>
                    <a:cxn ang="0">
                      <a:pos x="39" y="218"/>
                    </a:cxn>
                    <a:cxn ang="0">
                      <a:pos x="34" y="218"/>
                    </a:cxn>
                    <a:cxn ang="0">
                      <a:pos x="22" y="218"/>
                    </a:cxn>
                    <a:cxn ang="0">
                      <a:pos x="17" y="208"/>
                    </a:cxn>
                    <a:cxn ang="0">
                      <a:pos x="7" y="206"/>
                    </a:cxn>
                    <a:cxn ang="0">
                      <a:pos x="12" y="196"/>
                    </a:cxn>
                    <a:cxn ang="0">
                      <a:pos x="7" y="181"/>
                    </a:cxn>
                    <a:cxn ang="0">
                      <a:pos x="5" y="171"/>
                    </a:cxn>
                    <a:cxn ang="0">
                      <a:pos x="7" y="164"/>
                    </a:cxn>
                    <a:cxn ang="0">
                      <a:pos x="12" y="154"/>
                    </a:cxn>
                    <a:cxn ang="0">
                      <a:pos x="14" y="142"/>
                    </a:cxn>
                    <a:cxn ang="0">
                      <a:pos x="22" y="44"/>
                    </a:cxn>
                  </a:cxnLst>
                  <a:rect l="0" t="0" r="r" b="b"/>
                  <a:pathLst>
                    <a:path w="222" h="245">
                      <a:moveTo>
                        <a:pt x="14" y="0"/>
                      </a:moveTo>
                      <a:lnTo>
                        <a:pt x="51" y="20"/>
                      </a:lnTo>
                      <a:lnTo>
                        <a:pt x="51" y="22"/>
                      </a:lnTo>
                      <a:lnTo>
                        <a:pt x="49" y="25"/>
                      </a:lnTo>
                      <a:lnTo>
                        <a:pt x="46" y="27"/>
                      </a:lnTo>
                      <a:lnTo>
                        <a:pt x="44" y="27"/>
                      </a:lnTo>
                      <a:lnTo>
                        <a:pt x="44" y="29"/>
                      </a:lnTo>
                      <a:lnTo>
                        <a:pt x="46" y="29"/>
                      </a:lnTo>
                      <a:lnTo>
                        <a:pt x="49" y="29"/>
                      </a:lnTo>
                      <a:lnTo>
                        <a:pt x="49" y="32"/>
                      </a:lnTo>
                      <a:lnTo>
                        <a:pt x="51" y="32"/>
                      </a:lnTo>
                      <a:lnTo>
                        <a:pt x="51" y="34"/>
                      </a:lnTo>
                      <a:lnTo>
                        <a:pt x="51" y="37"/>
                      </a:lnTo>
                      <a:lnTo>
                        <a:pt x="54" y="39"/>
                      </a:lnTo>
                      <a:lnTo>
                        <a:pt x="56" y="39"/>
                      </a:lnTo>
                      <a:lnTo>
                        <a:pt x="56" y="42"/>
                      </a:lnTo>
                      <a:lnTo>
                        <a:pt x="58" y="44"/>
                      </a:lnTo>
                      <a:lnTo>
                        <a:pt x="58" y="47"/>
                      </a:lnTo>
                      <a:lnTo>
                        <a:pt x="61" y="49"/>
                      </a:lnTo>
                      <a:lnTo>
                        <a:pt x="63" y="49"/>
                      </a:lnTo>
                      <a:lnTo>
                        <a:pt x="66" y="49"/>
                      </a:lnTo>
                      <a:lnTo>
                        <a:pt x="68" y="49"/>
                      </a:lnTo>
                      <a:lnTo>
                        <a:pt x="68" y="51"/>
                      </a:lnTo>
                      <a:lnTo>
                        <a:pt x="71" y="51"/>
                      </a:lnTo>
                      <a:lnTo>
                        <a:pt x="73" y="51"/>
                      </a:lnTo>
                      <a:lnTo>
                        <a:pt x="76" y="51"/>
                      </a:lnTo>
                      <a:lnTo>
                        <a:pt x="76" y="54"/>
                      </a:lnTo>
                      <a:lnTo>
                        <a:pt x="78" y="54"/>
                      </a:lnTo>
                      <a:lnTo>
                        <a:pt x="78" y="56"/>
                      </a:lnTo>
                      <a:lnTo>
                        <a:pt x="81" y="56"/>
                      </a:lnTo>
                      <a:lnTo>
                        <a:pt x="83" y="56"/>
                      </a:lnTo>
                      <a:lnTo>
                        <a:pt x="83" y="59"/>
                      </a:lnTo>
                      <a:lnTo>
                        <a:pt x="83" y="61"/>
                      </a:lnTo>
                      <a:lnTo>
                        <a:pt x="81" y="61"/>
                      </a:lnTo>
                      <a:lnTo>
                        <a:pt x="81" y="64"/>
                      </a:lnTo>
                      <a:lnTo>
                        <a:pt x="81" y="66"/>
                      </a:lnTo>
                      <a:lnTo>
                        <a:pt x="81" y="69"/>
                      </a:lnTo>
                      <a:lnTo>
                        <a:pt x="83" y="71"/>
                      </a:lnTo>
                      <a:lnTo>
                        <a:pt x="85" y="71"/>
                      </a:lnTo>
                      <a:lnTo>
                        <a:pt x="88" y="71"/>
                      </a:lnTo>
                      <a:lnTo>
                        <a:pt x="90" y="69"/>
                      </a:lnTo>
                      <a:lnTo>
                        <a:pt x="93" y="69"/>
                      </a:lnTo>
                      <a:lnTo>
                        <a:pt x="95" y="69"/>
                      </a:lnTo>
                      <a:lnTo>
                        <a:pt x="95" y="71"/>
                      </a:lnTo>
                      <a:lnTo>
                        <a:pt x="98" y="71"/>
                      </a:lnTo>
                      <a:lnTo>
                        <a:pt x="100" y="71"/>
                      </a:lnTo>
                      <a:lnTo>
                        <a:pt x="100" y="73"/>
                      </a:lnTo>
                      <a:lnTo>
                        <a:pt x="98" y="73"/>
                      </a:lnTo>
                      <a:lnTo>
                        <a:pt x="98" y="76"/>
                      </a:lnTo>
                      <a:lnTo>
                        <a:pt x="98" y="78"/>
                      </a:lnTo>
                      <a:lnTo>
                        <a:pt x="98" y="81"/>
                      </a:lnTo>
                      <a:lnTo>
                        <a:pt x="100" y="81"/>
                      </a:lnTo>
                      <a:lnTo>
                        <a:pt x="103" y="81"/>
                      </a:lnTo>
                      <a:lnTo>
                        <a:pt x="105" y="81"/>
                      </a:lnTo>
                      <a:lnTo>
                        <a:pt x="107" y="81"/>
                      </a:lnTo>
                      <a:lnTo>
                        <a:pt x="107" y="83"/>
                      </a:lnTo>
                      <a:lnTo>
                        <a:pt x="110" y="83"/>
                      </a:lnTo>
                      <a:lnTo>
                        <a:pt x="110" y="86"/>
                      </a:lnTo>
                      <a:lnTo>
                        <a:pt x="112" y="86"/>
                      </a:lnTo>
                      <a:lnTo>
                        <a:pt x="115" y="86"/>
                      </a:lnTo>
                      <a:lnTo>
                        <a:pt x="117" y="83"/>
                      </a:lnTo>
                      <a:lnTo>
                        <a:pt x="117" y="81"/>
                      </a:lnTo>
                      <a:lnTo>
                        <a:pt x="120" y="81"/>
                      </a:lnTo>
                      <a:lnTo>
                        <a:pt x="122" y="81"/>
                      </a:lnTo>
                      <a:lnTo>
                        <a:pt x="125" y="81"/>
                      </a:lnTo>
                      <a:lnTo>
                        <a:pt x="127" y="81"/>
                      </a:lnTo>
                      <a:lnTo>
                        <a:pt x="129" y="81"/>
                      </a:lnTo>
                      <a:lnTo>
                        <a:pt x="129" y="78"/>
                      </a:lnTo>
                      <a:lnTo>
                        <a:pt x="132" y="78"/>
                      </a:lnTo>
                      <a:lnTo>
                        <a:pt x="132" y="76"/>
                      </a:lnTo>
                      <a:lnTo>
                        <a:pt x="134" y="76"/>
                      </a:lnTo>
                      <a:lnTo>
                        <a:pt x="134" y="78"/>
                      </a:lnTo>
                      <a:lnTo>
                        <a:pt x="137" y="78"/>
                      </a:lnTo>
                      <a:lnTo>
                        <a:pt x="137" y="81"/>
                      </a:lnTo>
                      <a:lnTo>
                        <a:pt x="139" y="81"/>
                      </a:lnTo>
                      <a:lnTo>
                        <a:pt x="142" y="81"/>
                      </a:lnTo>
                      <a:lnTo>
                        <a:pt x="142" y="78"/>
                      </a:lnTo>
                      <a:lnTo>
                        <a:pt x="142" y="76"/>
                      </a:lnTo>
                      <a:lnTo>
                        <a:pt x="144" y="73"/>
                      </a:lnTo>
                      <a:lnTo>
                        <a:pt x="147" y="73"/>
                      </a:lnTo>
                      <a:lnTo>
                        <a:pt x="147" y="71"/>
                      </a:lnTo>
                      <a:lnTo>
                        <a:pt x="149" y="71"/>
                      </a:lnTo>
                      <a:lnTo>
                        <a:pt x="151" y="71"/>
                      </a:lnTo>
                      <a:lnTo>
                        <a:pt x="151" y="69"/>
                      </a:lnTo>
                      <a:lnTo>
                        <a:pt x="154" y="69"/>
                      </a:lnTo>
                      <a:lnTo>
                        <a:pt x="166" y="93"/>
                      </a:lnTo>
                      <a:lnTo>
                        <a:pt x="169" y="95"/>
                      </a:lnTo>
                      <a:lnTo>
                        <a:pt x="174" y="95"/>
                      </a:lnTo>
                      <a:lnTo>
                        <a:pt x="181" y="125"/>
                      </a:lnTo>
                      <a:lnTo>
                        <a:pt x="193" y="130"/>
                      </a:lnTo>
                      <a:lnTo>
                        <a:pt x="196" y="137"/>
                      </a:lnTo>
                      <a:lnTo>
                        <a:pt x="200" y="144"/>
                      </a:lnTo>
                      <a:lnTo>
                        <a:pt x="203" y="149"/>
                      </a:lnTo>
                      <a:lnTo>
                        <a:pt x="208" y="157"/>
                      </a:lnTo>
                      <a:lnTo>
                        <a:pt x="210" y="162"/>
                      </a:lnTo>
                      <a:lnTo>
                        <a:pt x="213" y="162"/>
                      </a:lnTo>
                      <a:lnTo>
                        <a:pt x="213" y="164"/>
                      </a:lnTo>
                      <a:lnTo>
                        <a:pt x="213" y="166"/>
                      </a:lnTo>
                      <a:lnTo>
                        <a:pt x="213" y="169"/>
                      </a:lnTo>
                      <a:lnTo>
                        <a:pt x="215" y="169"/>
                      </a:lnTo>
                      <a:lnTo>
                        <a:pt x="218" y="169"/>
                      </a:lnTo>
                      <a:lnTo>
                        <a:pt x="218" y="171"/>
                      </a:lnTo>
                      <a:lnTo>
                        <a:pt x="218" y="174"/>
                      </a:lnTo>
                      <a:lnTo>
                        <a:pt x="218" y="176"/>
                      </a:lnTo>
                      <a:lnTo>
                        <a:pt x="218" y="179"/>
                      </a:lnTo>
                      <a:lnTo>
                        <a:pt x="220" y="179"/>
                      </a:lnTo>
                      <a:lnTo>
                        <a:pt x="220" y="181"/>
                      </a:lnTo>
                      <a:lnTo>
                        <a:pt x="222" y="181"/>
                      </a:lnTo>
                      <a:lnTo>
                        <a:pt x="222" y="184"/>
                      </a:lnTo>
                      <a:lnTo>
                        <a:pt x="220" y="184"/>
                      </a:lnTo>
                      <a:lnTo>
                        <a:pt x="220" y="186"/>
                      </a:lnTo>
                      <a:lnTo>
                        <a:pt x="222" y="186"/>
                      </a:lnTo>
                      <a:lnTo>
                        <a:pt x="222" y="188"/>
                      </a:lnTo>
                      <a:lnTo>
                        <a:pt x="222" y="191"/>
                      </a:lnTo>
                      <a:lnTo>
                        <a:pt x="222" y="193"/>
                      </a:lnTo>
                      <a:lnTo>
                        <a:pt x="220" y="193"/>
                      </a:lnTo>
                      <a:lnTo>
                        <a:pt x="220" y="196"/>
                      </a:lnTo>
                      <a:lnTo>
                        <a:pt x="222" y="196"/>
                      </a:lnTo>
                      <a:lnTo>
                        <a:pt x="222" y="198"/>
                      </a:lnTo>
                      <a:lnTo>
                        <a:pt x="220" y="198"/>
                      </a:lnTo>
                      <a:lnTo>
                        <a:pt x="218" y="198"/>
                      </a:lnTo>
                      <a:lnTo>
                        <a:pt x="218" y="201"/>
                      </a:lnTo>
                      <a:lnTo>
                        <a:pt x="220" y="201"/>
                      </a:lnTo>
                      <a:lnTo>
                        <a:pt x="220" y="203"/>
                      </a:lnTo>
                      <a:lnTo>
                        <a:pt x="220" y="206"/>
                      </a:lnTo>
                      <a:lnTo>
                        <a:pt x="218" y="206"/>
                      </a:lnTo>
                      <a:lnTo>
                        <a:pt x="218" y="208"/>
                      </a:lnTo>
                      <a:lnTo>
                        <a:pt x="220" y="208"/>
                      </a:lnTo>
                      <a:lnTo>
                        <a:pt x="220" y="211"/>
                      </a:lnTo>
                      <a:lnTo>
                        <a:pt x="220" y="213"/>
                      </a:lnTo>
                      <a:lnTo>
                        <a:pt x="218" y="215"/>
                      </a:lnTo>
                      <a:lnTo>
                        <a:pt x="220" y="215"/>
                      </a:lnTo>
                      <a:lnTo>
                        <a:pt x="220" y="218"/>
                      </a:lnTo>
                      <a:lnTo>
                        <a:pt x="218" y="218"/>
                      </a:lnTo>
                      <a:lnTo>
                        <a:pt x="220" y="220"/>
                      </a:lnTo>
                      <a:lnTo>
                        <a:pt x="220" y="223"/>
                      </a:lnTo>
                      <a:lnTo>
                        <a:pt x="218" y="223"/>
                      </a:lnTo>
                      <a:lnTo>
                        <a:pt x="215" y="223"/>
                      </a:lnTo>
                      <a:lnTo>
                        <a:pt x="218" y="223"/>
                      </a:lnTo>
                      <a:lnTo>
                        <a:pt x="218" y="225"/>
                      </a:lnTo>
                      <a:lnTo>
                        <a:pt x="218" y="228"/>
                      </a:lnTo>
                      <a:lnTo>
                        <a:pt x="218" y="230"/>
                      </a:lnTo>
                      <a:lnTo>
                        <a:pt x="220" y="230"/>
                      </a:lnTo>
                      <a:lnTo>
                        <a:pt x="220" y="233"/>
                      </a:lnTo>
                      <a:lnTo>
                        <a:pt x="218" y="233"/>
                      </a:lnTo>
                      <a:lnTo>
                        <a:pt x="215" y="233"/>
                      </a:lnTo>
                      <a:lnTo>
                        <a:pt x="215" y="230"/>
                      </a:lnTo>
                      <a:lnTo>
                        <a:pt x="213" y="230"/>
                      </a:lnTo>
                      <a:lnTo>
                        <a:pt x="210" y="230"/>
                      </a:lnTo>
                      <a:lnTo>
                        <a:pt x="210" y="228"/>
                      </a:lnTo>
                      <a:lnTo>
                        <a:pt x="208" y="225"/>
                      </a:lnTo>
                      <a:lnTo>
                        <a:pt x="208" y="223"/>
                      </a:lnTo>
                      <a:lnTo>
                        <a:pt x="205" y="223"/>
                      </a:lnTo>
                      <a:lnTo>
                        <a:pt x="203" y="223"/>
                      </a:lnTo>
                      <a:lnTo>
                        <a:pt x="200" y="225"/>
                      </a:lnTo>
                      <a:lnTo>
                        <a:pt x="200" y="228"/>
                      </a:lnTo>
                      <a:lnTo>
                        <a:pt x="198" y="228"/>
                      </a:lnTo>
                      <a:lnTo>
                        <a:pt x="198" y="230"/>
                      </a:lnTo>
                      <a:lnTo>
                        <a:pt x="196" y="233"/>
                      </a:lnTo>
                      <a:lnTo>
                        <a:pt x="196" y="235"/>
                      </a:lnTo>
                      <a:lnTo>
                        <a:pt x="193" y="235"/>
                      </a:lnTo>
                      <a:lnTo>
                        <a:pt x="191" y="235"/>
                      </a:lnTo>
                      <a:lnTo>
                        <a:pt x="191" y="237"/>
                      </a:lnTo>
                      <a:lnTo>
                        <a:pt x="188" y="237"/>
                      </a:lnTo>
                      <a:lnTo>
                        <a:pt x="186" y="237"/>
                      </a:lnTo>
                      <a:lnTo>
                        <a:pt x="183" y="240"/>
                      </a:lnTo>
                      <a:lnTo>
                        <a:pt x="181" y="240"/>
                      </a:lnTo>
                      <a:lnTo>
                        <a:pt x="181" y="242"/>
                      </a:lnTo>
                      <a:lnTo>
                        <a:pt x="178" y="242"/>
                      </a:lnTo>
                      <a:lnTo>
                        <a:pt x="176" y="242"/>
                      </a:lnTo>
                      <a:lnTo>
                        <a:pt x="176" y="240"/>
                      </a:lnTo>
                      <a:lnTo>
                        <a:pt x="174" y="237"/>
                      </a:lnTo>
                      <a:lnTo>
                        <a:pt x="174" y="235"/>
                      </a:lnTo>
                      <a:lnTo>
                        <a:pt x="174" y="233"/>
                      </a:lnTo>
                      <a:lnTo>
                        <a:pt x="171" y="233"/>
                      </a:lnTo>
                      <a:lnTo>
                        <a:pt x="171" y="235"/>
                      </a:lnTo>
                      <a:lnTo>
                        <a:pt x="171" y="237"/>
                      </a:lnTo>
                      <a:lnTo>
                        <a:pt x="169" y="240"/>
                      </a:lnTo>
                      <a:lnTo>
                        <a:pt x="166" y="240"/>
                      </a:lnTo>
                      <a:lnTo>
                        <a:pt x="166" y="242"/>
                      </a:lnTo>
                      <a:lnTo>
                        <a:pt x="164" y="242"/>
                      </a:lnTo>
                      <a:lnTo>
                        <a:pt x="161" y="242"/>
                      </a:lnTo>
                      <a:lnTo>
                        <a:pt x="159" y="242"/>
                      </a:lnTo>
                      <a:lnTo>
                        <a:pt x="156" y="240"/>
                      </a:lnTo>
                      <a:lnTo>
                        <a:pt x="154" y="237"/>
                      </a:lnTo>
                      <a:lnTo>
                        <a:pt x="151" y="237"/>
                      </a:lnTo>
                      <a:lnTo>
                        <a:pt x="149" y="237"/>
                      </a:lnTo>
                      <a:lnTo>
                        <a:pt x="147" y="237"/>
                      </a:lnTo>
                      <a:lnTo>
                        <a:pt x="147" y="235"/>
                      </a:lnTo>
                      <a:lnTo>
                        <a:pt x="147" y="233"/>
                      </a:lnTo>
                      <a:lnTo>
                        <a:pt x="144" y="233"/>
                      </a:lnTo>
                      <a:lnTo>
                        <a:pt x="144" y="230"/>
                      </a:lnTo>
                      <a:lnTo>
                        <a:pt x="142" y="230"/>
                      </a:lnTo>
                      <a:lnTo>
                        <a:pt x="142" y="228"/>
                      </a:lnTo>
                      <a:lnTo>
                        <a:pt x="139" y="228"/>
                      </a:lnTo>
                      <a:lnTo>
                        <a:pt x="137" y="228"/>
                      </a:lnTo>
                      <a:lnTo>
                        <a:pt x="134" y="228"/>
                      </a:lnTo>
                      <a:lnTo>
                        <a:pt x="134" y="230"/>
                      </a:lnTo>
                      <a:lnTo>
                        <a:pt x="134" y="233"/>
                      </a:lnTo>
                      <a:lnTo>
                        <a:pt x="134" y="235"/>
                      </a:lnTo>
                      <a:lnTo>
                        <a:pt x="132" y="235"/>
                      </a:lnTo>
                      <a:lnTo>
                        <a:pt x="132" y="233"/>
                      </a:lnTo>
                      <a:lnTo>
                        <a:pt x="129" y="233"/>
                      </a:lnTo>
                      <a:lnTo>
                        <a:pt x="127" y="233"/>
                      </a:lnTo>
                      <a:lnTo>
                        <a:pt x="125" y="233"/>
                      </a:lnTo>
                      <a:lnTo>
                        <a:pt x="125" y="235"/>
                      </a:lnTo>
                      <a:lnTo>
                        <a:pt x="122" y="235"/>
                      </a:lnTo>
                      <a:lnTo>
                        <a:pt x="120" y="235"/>
                      </a:lnTo>
                      <a:lnTo>
                        <a:pt x="120" y="233"/>
                      </a:lnTo>
                      <a:lnTo>
                        <a:pt x="117" y="233"/>
                      </a:lnTo>
                      <a:lnTo>
                        <a:pt x="115" y="233"/>
                      </a:lnTo>
                      <a:lnTo>
                        <a:pt x="115" y="235"/>
                      </a:lnTo>
                      <a:lnTo>
                        <a:pt x="112" y="235"/>
                      </a:lnTo>
                      <a:lnTo>
                        <a:pt x="112" y="237"/>
                      </a:lnTo>
                      <a:lnTo>
                        <a:pt x="110" y="237"/>
                      </a:lnTo>
                      <a:lnTo>
                        <a:pt x="107" y="237"/>
                      </a:lnTo>
                      <a:lnTo>
                        <a:pt x="107" y="240"/>
                      </a:lnTo>
                      <a:lnTo>
                        <a:pt x="107" y="242"/>
                      </a:lnTo>
                      <a:lnTo>
                        <a:pt x="105" y="242"/>
                      </a:lnTo>
                      <a:lnTo>
                        <a:pt x="105" y="245"/>
                      </a:lnTo>
                      <a:lnTo>
                        <a:pt x="103" y="245"/>
                      </a:lnTo>
                      <a:lnTo>
                        <a:pt x="100" y="245"/>
                      </a:lnTo>
                      <a:lnTo>
                        <a:pt x="98" y="245"/>
                      </a:lnTo>
                      <a:lnTo>
                        <a:pt x="98" y="242"/>
                      </a:lnTo>
                      <a:lnTo>
                        <a:pt x="95" y="242"/>
                      </a:lnTo>
                      <a:lnTo>
                        <a:pt x="95" y="240"/>
                      </a:lnTo>
                      <a:lnTo>
                        <a:pt x="93" y="237"/>
                      </a:lnTo>
                      <a:lnTo>
                        <a:pt x="90" y="237"/>
                      </a:lnTo>
                      <a:lnTo>
                        <a:pt x="90" y="235"/>
                      </a:lnTo>
                      <a:lnTo>
                        <a:pt x="90" y="233"/>
                      </a:lnTo>
                      <a:lnTo>
                        <a:pt x="88" y="235"/>
                      </a:lnTo>
                      <a:lnTo>
                        <a:pt x="88" y="237"/>
                      </a:lnTo>
                      <a:lnTo>
                        <a:pt x="90" y="237"/>
                      </a:lnTo>
                      <a:lnTo>
                        <a:pt x="88" y="240"/>
                      </a:lnTo>
                      <a:lnTo>
                        <a:pt x="85" y="240"/>
                      </a:lnTo>
                      <a:lnTo>
                        <a:pt x="83" y="240"/>
                      </a:lnTo>
                      <a:lnTo>
                        <a:pt x="81" y="240"/>
                      </a:lnTo>
                      <a:lnTo>
                        <a:pt x="78" y="237"/>
                      </a:lnTo>
                      <a:lnTo>
                        <a:pt x="78" y="235"/>
                      </a:lnTo>
                      <a:lnTo>
                        <a:pt x="76" y="233"/>
                      </a:lnTo>
                      <a:lnTo>
                        <a:pt x="73" y="233"/>
                      </a:lnTo>
                      <a:lnTo>
                        <a:pt x="71" y="230"/>
                      </a:lnTo>
                      <a:lnTo>
                        <a:pt x="71" y="228"/>
                      </a:lnTo>
                      <a:lnTo>
                        <a:pt x="71" y="225"/>
                      </a:lnTo>
                      <a:lnTo>
                        <a:pt x="71" y="223"/>
                      </a:lnTo>
                      <a:lnTo>
                        <a:pt x="71" y="220"/>
                      </a:lnTo>
                      <a:lnTo>
                        <a:pt x="68" y="218"/>
                      </a:lnTo>
                      <a:lnTo>
                        <a:pt x="66" y="215"/>
                      </a:lnTo>
                      <a:lnTo>
                        <a:pt x="63" y="215"/>
                      </a:lnTo>
                      <a:lnTo>
                        <a:pt x="61" y="215"/>
                      </a:lnTo>
                      <a:lnTo>
                        <a:pt x="61" y="218"/>
                      </a:lnTo>
                      <a:lnTo>
                        <a:pt x="61" y="220"/>
                      </a:lnTo>
                      <a:lnTo>
                        <a:pt x="61" y="223"/>
                      </a:lnTo>
                      <a:lnTo>
                        <a:pt x="63" y="223"/>
                      </a:lnTo>
                      <a:lnTo>
                        <a:pt x="63" y="225"/>
                      </a:lnTo>
                      <a:lnTo>
                        <a:pt x="61" y="225"/>
                      </a:lnTo>
                      <a:lnTo>
                        <a:pt x="61" y="228"/>
                      </a:lnTo>
                      <a:lnTo>
                        <a:pt x="58" y="228"/>
                      </a:lnTo>
                      <a:lnTo>
                        <a:pt x="58" y="225"/>
                      </a:lnTo>
                      <a:lnTo>
                        <a:pt x="56" y="225"/>
                      </a:lnTo>
                      <a:lnTo>
                        <a:pt x="54" y="225"/>
                      </a:lnTo>
                      <a:lnTo>
                        <a:pt x="54" y="223"/>
                      </a:lnTo>
                      <a:lnTo>
                        <a:pt x="51" y="223"/>
                      </a:lnTo>
                      <a:lnTo>
                        <a:pt x="51" y="225"/>
                      </a:lnTo>
                      <a:lnTo>
                        <a:pt x="49" y="225"/>
                      </a:lnTo>
                      <a:lnTo>
                        <a:pt x="49" y="223"/>
                      </a:lnTo>
                      <a:lnTo>
                        <a:pt x="46" y="223"/>
                      </a:lnTo>
                      <a:lnTo>
                        <a:pt x="44" y="223"/>
                      </a:lnTo>
                      <a:lnTo>
                        <a:pt x="41" y="220"/>
                      </a:lnTo>
                      <a:lnTo>
                        <a:pt x="39" y="218"/>
                      </a:lnTo>
                      <a:lnTo>
                        <a:pt x="36" y="218"/>
                      </a:lnTo>
                      <a:lnTo>
                        <a:pt x="36" y="220"/>
                      </a:lnTo>
                      <a:lnTo>
                        <a:pt x="34" y="220"/>
                      </a:lnTo>
                      <a:lnTo>
                        <a:pt x="32" y="220"/>
                      </a:lnTo>
                      <a:lnTo>
                        <a:pt x="34" y="220"/>
                      </a:lnTo>
                      <a:lnTo>
                        <a:pt x="34" y="218"/>
                      </a:lnTo>
                      <a:lnTo>
                        <a:pt x="32" y="218"/>
                      </a:lnTo>
                      <a:lnTo>
                        <a:pt x="32" y="215"/>
                      </a:lnTo>
                      <a:lnTo>
                        <a:pt x="29" y="215"/>
                      </a:lnTo>
                      <a:lnTo>
                        <a:pt x="27" y="215"/>
                      </a:lnTo>
                      <a:lnTo>
                        <a:pt x="24" y="215"/>
                      </a:lnTo>
                      <a:lnTo>
                        <a:pt x="22" y="218"/>
                      </a:lnTo>
                      <a:lnTo>
                        <a:pt x="19" y="218"/>
                      </a:lnTo>
                      <a:lnTo>
                        <a:pt x="17" y="218"/>
                      </a:lnTo>
                      <a:lnTo>
                        <a:pt x="17" y="215"/>
                      </a:lnTo>
                      <a:lnTo>
                        <a:pt x="17" y="213"/>
                      </a:lnTo>
                      <a:lnTo>
                        <a:pt x="17" y="211"/>
                      </a:lnTo>
                      <a:lnTo>
                        <a:pt x="17" y="208"/>
                      </a:lnTo>
                      <a:lnTo>
                        <a:pt x="14" y="211"/>
                      </a:lnTo>
                      <a:lnTo>
                        <a:pt x="14" y="208"/>
                      </a:lnTo>
                      <a:lnTo>
                        <a:pt x="12" y="208"/>
                      </a:lnTo>
                      <a:lnTo>
                        <a:pt x="10" y="208"/>
                      </a:lnTo>
                      <a:lnTo>
                        <a:pt x="10" y="206"/>
                      </a:lnTo>
                      <a:lnTo>
                        <a:pt x="7" y="206"/>
                      </a:lnTo>
                      <a:lnTo>
                        <a:pt x="7" y="203"/>
                      </a:lnTo>
                      <a:lnTo>
                        <a:pt x="7" y="201"/>
                      </a:lnTo>
                      <a:lnTo>
                        <a:pt x="10" y="201"/>
                      </a:lnTo>
                      <a:lnTo>
                        <a:pt x="10" y="198"/>
                      </a:lnTo>
                      <a:lnTo>
                        <a:pt x="10" y="196"/>
                      </a:lnTo>
                      <a:lnTo>
                        <a:pt x="12" y="196"/>
                      </a:lnTo>
                      <a:lnTo>
                        <a:pt x="12" y="193"/>
                      </a:lnTo>
                      <a:lnTo>
                        <a:pt x="12" y="191"/>
                      </a:lnTo>
                      <a:lnTo>
                        <a:pt x="12" y="188"/>
                      </a:lnTo>
                      <a:lnTo>
                        <a:pt x="12" y="186"/>
                      </a:lnTo>
                      <a:lnTo>
                        <a:pt x="10" y="186"/>
                      </a:lnTo>
                      <a:lnTo>
                        <a:pt x="7" y="181"/>
                      </a:lnTo>
                      <a:lnTo>
                        <a:pt x="2" y="179"/>
                      </a:lnTo>
                      <a:lnTo>
                        <a:pt x="0" y="176"/>
                      </a:lnTo>
                      <a:lnTo>
                        <a:pt x="0" y="174"/>
                      </a:lnTo>
                      <a:lnTo>
                        <a:pt x="2" y="174"/>
                      </a:lnTo>
                      <a:lnTo>
                        <a:pt x="5" y="174"/>
                      </a:lnTo>
                      <a:lnTo>
                        <a:pt x="5" y="171"/>
                      </a:lnTo>
                      <a:lnTo>
                        <a:pt x="5" y="169"/>
                      </a:lnTo>
                      <a:lnTo>
                        <a:pt x="7" y="169"/>
                      </a:lnTo>
                      <a:lnTo>
                        <a:pt x="7" y="166"/>
                      </a:lnTo>
                      <a:lnTo>
                        <a:pt x="10" y="166"/>
                      </a:lnTo>
                      <a:lnTo>
                        <a:pt x="7" y="166"/>
                      </a:lnTo>
                      <a:lnTo>
                        <a:pt x="7" y="164"/>
                      </a:lnTo>
                      <a:lnTo>
                        <a:pt x="7" y="162"/>
                      </a:lnTo>
                      <a:lnTo>
                        <a:pt x="10" y="162"/>
                      </a:lnTo>
                      <a:lnTo>
                        <a:pt x="10" y="159"/>
                      </a:lnTo>
                      <a:lnTo>
                        <a:pt x="10" y="157"/>
                      </a:lnTo>
                      <a:lnTo>
                        <a:pt x="10" y="154"/>
                      </a:lnTo>
                      <a:lnTo>
                        <a:pt x="12" y="154"/>
                      </a:lnTo>
                      <a:lnTo>
                        <a:pt x="12" y="152"/>
                      </a:lnTo>
                      <a:lnTo>
                        <a:pt x="12" y="149"/>
                      </a:lnTo>
                      <a:lnTo>
                        <a:pt x="14" y="149"/>
                      </a:lnTo>
                      <a:lnTo>
                        <a:pt x="14" y="147"/>
                      </a:lnTo>
                      <a:lnTo>
                        <a:pt x="14" y="144"/>
                      </a:lnTo>
                      <a:lnTo>
                        <a:pt x="14" y="142"/>
                      </a:lnTo>
                      <a:lnTo>
                        <a:pt x="17" y="142"/>
                      </a:lnTo>
                      <a:lnTo>
                        <a:pt x="17" y="140"/>
                      </a:lnTo>
                      <a:lnTo>
                        <a:pt x="19" y="140"/>
                      </a:lnTo>
                      <a:lnTo>
                        <a:pt x="22" y="140"/>
                      </a:lnTo>
                      <a:lnTo>
                        <a:pt x="22" y="137"/>
                      </a:lnTo>
                      <a:lnTo>
                        <a:pt x="22" y="44"/>
                      </a:lnTo>
                      <a:lnTo>
                        <a:pt x="24" y="17"/>
                      </a:lnTo>
                      <a:lnTo>
                        <a:pt x="22" y="12"/>
                      </a:lnTo>
                      <a:lnTo>
                        <a:pt x="14" y="0"/>
                      </a:lnTo>
                      <a:close/>
                    </a:path>
                  </a:pathLst>
                </a:custGeom>
                <a:solidFill>
                  <a:srgbClr val="669900">
                    <a:alpha val="25000"/>
                  </a:srgbClr>
                </a:solidFill>
                <a:ln w="3175">
                  <a:noFill/>
                  <a:prstDash val="solid"/>
                  <a:round/>
                  <a:headEnd/>
                  <a:tailEnd/>
                </a:ln>
              </p:spPr>
              <p:txBody>
                <a:bodyPr/>
                <a:lstStyle/>
                <a:p>
                  <a:endParaRPr lang="es-SV"/>
                </a:p>
              </p:txBody>
            </p:sp>
            <p:sp>
              <p:nvSpPr>
                <p:cNvPr id="150948" name="Freeform 3492"/>
                <p:cNvSpPr>
                  <a:spLocks/>
                </p:cNvSpPr>
                <p:nvPr/>
              </p:nvSpPr>
              <p:spPr bwMode="auto">
                <a:xfrm>
                  <a:off x="5210" y="2438"/>
                  <a:ext cx="154" cy="364"/>
                </a:xfrm>
                <a:custGeom>
                  <a:avLst/>
                  <a:gdLst/>
                  <a:ahLst/>
                  <a:cxnLst>
                    <a:cxn ang="0">
                      <a:pos x="46" y="5"/>
                    </a:cxn>
                    <a:cxn ang="0">
                      <a:pos x="54" y="10"/>
                    </a:cxn>
                    <a:cxn ang="0">
                      <a:pos x="61" y="14"/>
                    </a:cxn>
                    <a:cxn ang="0">
                      <a:pos x="71" y="27"/>
                    </a:cxn>
                    <a:cxn ang="0">
                      <a:pos x="73" y="41"/>
                    </a:cxn>
                    <a:cxn ang="0">
                      <a:pos x="76" y="56"/>
                    </a:cxn>
                    <a:cxn ang="0">
                      <a:pos x="73" y="71"/>
                    </a:cxn>
                    <a:cxn ang="0">
                      <a:pos x="81" y="81"/>
                    </a:cxn>
                    <a:cxn ang="0">
                      <a:pos x="98" y="81"/>
                    </a:cxn>
                    <a:cxn ang="0">
                      <a:pos x="105" y="90"/>
                    </a:cxn>
                    <a:cxn ang="0">
                      <a:pos x="113" y="100"/>
                    </a:cxn>
                    <a:cxn ang="0">
                      <a:pos x="127" y="103"/>
                    </a:cxn>
                    <a:cxn ang="0">
                      <a:pos x="135" y="107"/>
                    </a:cxn>
                    <a:cxn ang="0">
                      <a:pos x="144" y="115"/>
                    </a:cxn>
                    <a:cxn ang="0">
                      <a:pos x="147" y="129"/>
                    </a:cxn>
                    <a:cxn ang="0">
                      <a:pos x="154" y="139"/>
                    </a:cxn>
                    <a:cxn ang="0">
                      <a:pos x="152" y="154"/>
                    </a:cxn>
                    <a:cxn ang="0">
                      <a:pos x="154" y="169"/>
                    </a:cxn>
                    <a:cxn ang="0">
                      <a:pos x="147" y="181"/>
                    </a:cxn>
                    <a:cxn ang="0">
                      <a:pos x="142" y="193"/>
                    </a:cxn>
                    <a:cxn ang="0">
                      <a:pos x="137" y="205"/>
                    </a:cxn>
                    <a:cxn ang="0">
                      <a:pos x="132" y="218"/>
                    </a:cxn>
                    <a:cxn ang="0">
                      <a:pos x="122" y="227"/>
                    </a:cxn>
                    <a:cxn ang="0">
                      <a:pos x="113" y="235"/>
                    </a:cxn>
                    <a:cxn ang="0">
                      <a:pos x="108" y="247"/>
                    </a:cxn>
                    <a:cxn ang="0">
                      <a:pos x="103" y="259"/>
                    </a:cxn>
                    <a:cxn ang="0">
                      <a:pos x="93" y="267"/>
                    </a:cxn>
                    <a:cxn ang="0">
                      <a:pos x="98" y="279"/>
                    </a:cxn>
                    <a:cxn ang="0">
                      <a:pos x="110" y="284"/>
                    </a:cxn>
                    <a:cxn ang="0">
                      <a:pos x="115" y="296"/>
                    </a:cxn>
                    <a:cxn ang="0">
                      <a:pos x="108" y="306"/>
                    </a:cxn>
                    <a:cxn ang="0">
                      <a:pos x="105" y="320"/>
                    </a:cxn>
                    <a:cxn ang="0">
                      <a:pos x="103" y="330"/>
                    </a:cxn>
                    <a:cxn ang="0">
                      <a:pos x="98" y="342"/>
                    </a:cxn>
                    <a:cxn ang="0">
                      <a:pos x="86" y="350"/>
                    </a:cxn>
                    <a:cxn ang="0">
                      <a:pos x="78" y="360"/>
                    </a:cxn>
                    <a:cxn ang="0">
                      <a:pos x="64" y="325"/>
                    </a:cxn>
                    <a:cxn ang="0">
                      <a:pos x="56" y="318"/>
                    </a:cxn>
                    <a:cxn ang="0">
                      <a:pos x="44" y="313"/>
                    </a:cxn>
                    <a:cxn ang="0">
                      <a:pos x="34" y="306"/>
                    </a:cxn>
                    <a:cxn ang="0">
                      <a:pos x="17" y="281"/>
                    </a:cxn>
                    <a:cxn ang="0">
                      <a:pos x="12" y="271"/>
                    </a:cxn>
                    <a:cxn ang="0">
                      <a:pos x="7" y="257"/>
                    </a:cxn>
                    <a:cxn ang="0">
                      <a:pos x="12" y="247"/>
                    </a:cxn>
                    <a:cxn ang="0">
                      <a:pos x="15" y="237"/>
                    </a:cxn>
                    <a:cxn ang="0">
                      <a:pos x="24" y="235"/>
                    </a:cxn>
                    <a:cxn ang="0">
                      <a:pos x="22" y="222"/>
                    </a:cxn>
                    <a:cxn ang="0">
                      <a:pos x="27" y="174"/>
                    </a:cxn>
                    <a:cxn ang="0">
                      <a:pos x="49" y="120"/>
                    </a:cxn>
                    <a:cxn ang="0">
                      <a:pos x="59" y="103"/>
                    </a:cxn>
                    <a:cxn ang="0">
                      <a:pos x="51" y="93"/>
                    </a:cxn>
                    <a:cxn ang="0">
                      <a:pos x="37" y="85"/>
                    </a:cxn>
                    <a:cxn ang="0">
                      <a:pos x="27" y="66"/>
                    </a:cxn>
                    <a:cxn ang="0">
                      <a:pos x="24" y="51"/>
                    </a:cxn>
                    <a:cxn ang="0">
                      <a:pos x="22" y="46"/>
                    </a:cxn>
                    <a:cxn ang="0">
                      <a:pos x="12" y="44"/>
                    </a:cxn>
                    <a:cxn ang="0">
                      <a:pos x="5" y="39"/>
                    </a:cxn>
                    <a:cxn ang="0">
                      <a:pos x="0" y="27"/>
                    </a:cxn>
                    <a:cxn ang="0">
                      <a:pos x="7" y="17"/>
                    </a:cxn>
                    <a:cxn ang="0">
                      <a:pos x="37" y="0"/>
                    </a:cxn>
                  </a:cxnLst>
                  <a:rect l="0" t="0" r="r" b="b"/>
                  <a:pathLst>
                    <a:path w="154" h="364">
                      <a:moveTo>
                        <a:pt x="37" y="0"/>
                      </a:moveTo>
                      <a:lnTo>
                        <a:pt x="39" y="0"/>
                      </a:lnTo>
                      <a:lnTo>
                        <a:pt x="39" y="2"/>
                      </a:lnTo>
                      <a:lnTo>
                        <a:pt x="42" y="2"/>
                      </a:lnTo>
                      <a:lnTo>
                        <a:pt x="44" y="2"/>
                      </a:lnTo>
                      <a:lnTo>
                        <a:pt x="44" y="5"/>
                      </a:lnTo>
                      <a:lnTo>
                        <a:pt x="46" y="5"/>
                      </a:lnTo>
                      <a:lnTo>
                        <a:pt x="49" y="5"/>
                      </a:lnTo>
                      <a:lnTo>
                        <a:pt x="49" y="7"/>
                      </a:lnTo>
                      <a:lnTo>
                        <a:pt x="49" y="5"/>
                      </a:lnTo>
                      <a:lnTo>
                        <a:pt x="51" y="5"/>
                      </a:lnTo>
                      <a:lnTo>
                        <a:pt x="51" y="7"/>
                      </a:lnTo>
                      <a:lnTo>
                        <a:pt x="54" y="7"/>
                      </a:lnTo>
                      <a:lnTo>
                        <a:pt x="54" y="10"/>
                      </a:lnTo>
                      <a:lnTo>
                        <a:pt x="54" y="12"/>
                      </a:lnTo>
                      <a:lnTo>
                        <a:pt x="56" y="12"/>
                      </a:lnTo>
                      <a:lnTo>
                        <a:pt x="59" y="12"/>
                      </a:lnTo>
                      <a:lnTo>
                        <a:pt x="59" y="10"/>
                      </a:lnTo>
                      <a:lnTo>
                        <a:pt x="59" y="12"/>
                      </a:lnTo>
                      <a:lnTo>
                        <a:pt x="61" y="12"/>
                      </a:lnTo>
                      <a:lnTo>
                        <a:pt x="61" y="14"/>
                      </a:lnTo>
                      <a:lnTo>
                        <a:pt x="64" y="17"/>
                      </a:lnTo>
                      <a:lnTo>
                        <a:pt x="66" y="17"/>
                      </a:lnTo>
                      <a:lnTo>
                        <a:pt x="66" y="19"/>
                      </a:lnTo>
                      <a:lnTo>
                        <a:pt x="68" y="19"/>
                      </a:lnTo>
                      <a:lnTo>
                        <a:pt x="68" y="22"/>
                      </a:lnTo>
                      <a:lnTo>
                        <a:pt x="71" y="24"/>
                      </a:lnTo>
                      <a:lnTo>
                        <a:pt x="71" y="27"/>
                      </a:lnTo>
                      <a:lnTo>
                        <a:pt x="73" y="27"/>
                      </a:lnTo>
                      <a:lnTo>
                        <a:pt x="73" y="29"/>
                      </a:lnTo>
                      <a:lnTo>
                        <a:pt x="73" y="32"/>
                      </a:lnTo>
                      <a:lnTo>
                        <a:pt x="73" y="34"/>
                      </a:lnTo>
                      <a:lnTo>
                        <a:pt x="73" y="36"/>
                      </a:lnTo>
                      <a:lnTo>
                        <a:pt x="73" y="39"/>
                      </a:lnTo>
                      <a:lnTo>
                        <a:pt x="73" y="41"/>
                      </a:lnTo>
                      <a:lnTo>
                        <a:pt x="73" y="44"/>
                      </a:lnTo>
                      <a:lnTo>
                        <a:pt x="73" y="46"/>
                      </a:lnTo>
                      <a:lnTo>
                        <a:pt x="73" y="49"/>
                      </a:lnTo>
                      <a:lnTo>
                        <a:pt x="73" y="51"/>
                      </a:lnTo>
                      <a:lnTo>
                        <a:pt x="73" y="54"/>
                      </a:lnTo>
                      <a:lnTo>
                        <a:pt x="76" y="54"/>
                      </a:lnTo>
                      <a:lnTo>
                        <a:pt x="76" y="56"/>
                      </a:lnTo>
                      <a:lnTo>
                        <a:pt x="76" y="59"/>
                      </a:lnTo>
                      <a:lnTo>
                        <a:pt x="76" y="61"/>
                      </a:lnTo>
                      <a:lnTo>
                        <a:pt x="76" y="63"/>
                      </a:lnTo>
                      <a:lnTo>
                        <a:pt x="73" y="63"/>
                      </a:lnTo>
                      <a:lnTo>
                        <a:pt x="73" y="66"/>
                      </a:lnTo>
                      <a:lnTo>
                        <a:pt x="73" y="68"/>
                      </a:lnTo>
                      <a:lnTo>
                        <a:pt x="73" y="71"/>
                      </a:lnTo>
                      <a:lnTo>
                        <a:pt x="73" y="73"/>
                      </a:lnTo>
                      <a:lnTo>
                        <a:pt x="76" y="73"/>
                      </a:lnTo>
                      <a:lnTo>
                        <a:pt x="76" y="76"/>
                      </a:lnTo>
                      <a:lnTo>
                        <a:pt x="78" y="76"/>
                      </a:lnTo>
                      <a:lnTo>
                        <a:pt x="78" y="78"/>
                      </a:lnTo>
                      <a:lnTo>
                        <a:pt x="78" y="81"/>
                      </a:lnTo>
                      <a:lnTo>
                        <a:pt x="81" y="81"/>
                      </a:lnTo>
                      <a:lnTo>
                        <a:pt x="83" y="81"/>
                      </a:lnTo>
                      <a:lnTo>
                        <a:pt x="86" y="81"/>
                      </a:lnTo>
                      <a:lnTo>
                        <a:pt x="88" y="81"/>
                      </a:lnTo>
                      <a:lnTo>
                        <a:pt x="91" y="81"/>
                      </a:lnTo>
                      <a:lnTo>
                        <a:pt x="93" y="81"/>
                      </a:lnTo>
                      <a:lnTo>
                        <a:pt x="95" y="81"/>
                      </a:lnTo>
                      <a:lnTo>
                        <a:pt x="98" y="81"/>
                      </a:lnTo>
                      <a:lnTo>
                        <a:pt x="98" y="83"/>
                      </a:lnTo>
                      <a:lnTo>
                        <a:pt x="100" y="83"/>
                      </a:lnTo>
                      <a:lnTo>
                        <a:pt x="100" y="85"/>
                      </a:lnTo>
                      <a:lnTo>
                        <a:pt x="103" y="85"/>
                      </a:lnTo>
                      <a:lnTo>
                        <a:pt x="103" y="88"/>
                      </a:lnTo>
                      <a:lnTo>
                        <a:pt x="105" y="88"/>
                      </a:lnTo>
                      <a:lnTo>
                        <a:pt x="105" y="90"/>
                      </a:lnTo>
                      <a:lnTo>
                        <a:pt x="105" y="93"/>
                      </a:lnTo>
                      <a:lnTo>
                        <a:pt x="105" y="95"/>
                      </a:lnTo>
                      <a:lnTo>
                        <a:pt x="108" y="95"/>
                      </a:lnTo>
                      <a:lnTo>
                        <a:pt x="108" y="98"/>
                      </a:lnTo>
                      <a:lnTo>
                        <a:pt x="110" y="98"/>
                      </a:lnTo>
                      <a:lnTo>
                        <a:pt x="110" y="100"/>
                      </a:lnTo>
                      <a:lnTo>
                        <a:pt x="113" y="100"/>
                      </a:lnTo>
                      <a:lnTo>
                        <a:pt x="115" y="100"/>
                      </a:lnTo>
                      <a:lnTo>
                        <a:pt x="117" y="100"/>
                      </a:lnTo>
                      <a:lnTo>
                        <a:pt x="120" y="100"/>
                      </a:lnTo>
                      <a:lnTo>
                        <a:pt x="120" y="103"/>
                      </a:lnTo>
                      <a:lnTo>
                        <a:pt x="122" y="103"/>
                      </a:lnTo>
                      <a:lnTo>
                        <a:pt x="125" y="103"/>
                      </a:lnTo>
                      <a:lnTo>
                        <a:pt x="127" y="103"/>
                      </a:lnTo>
                      <a:lnTo>
                        <a:pt x="130" y="103"/>
                      </a:lnTo>
                      <a:lnTo>
                        <a:pt x="132" y="103"/>
                      </a:lnTo>
                      <a:lnTo>
                        <a:pt x="135" y="103"/>
                      </a:lnTo>
                      <a:lnTo>
                        <a:pt x="137" y="103"/>
                      </a:lnTo>
                      <a:lnTo>
                        <a:pt x="137" y="105"/>
                      </a:lnTo>
                      <a:lnTo>
                        <a:pt x="135" y="105"/>
                      </a:lnTo>
                      <a:lnTo>
                        <a:pt x="135" y="107"/>
                      </a:lnTo>
                      <a:lnTo>
                        <a:pt x="135" y="110"/>
                      </a:lnTo>
                      <a:lnTo>
                        <a:pt x="137" y="110"/>
                      </a:lnTo>
                      <a:lnTo>
                        <a:pt x="137" y="112"/>
                      </a:lnTo>
                      <a:lnTo>
                        <a:pt x="139" y="112"/>
                      </a:lnTo>
                      <a:lnTo>
                        <a:pt x="142" y="112"/>
                      </a:lnTo>
                      <a:lnTo>
                        <a:pt x="144" y="112"/>
                      </a:lnTo>
                      <a:lnTo>
                        <a:pt x="144" y="115"/>
                      </a:lnTo>
                      <a:lnTo>
                        <a:pt x="144" y="117"/>
                      </a:lnTo>
                      <a:lnTo>
                        <a:pt x="144" y="120"/>
                      </a:lnTo>
                      <a:lnTo>
                        <a:pt x="144" y="122"/>
                      </a:lnTo>
                      <a:lnTo>
                        <a:pt x="144" y="125"/>
                      </a:lnTo>
                      <a:lnTo>
                        <a:pt x="147" y="125"/>
                      </a:lnTo>
                      <a:lnTo>
                        <a:pt x="147" y="127"/>
                      </a:lnTo>
                      <a:lnTo>
                        <a:pt x="147" y="129"/>
                      </a:lnTo>
                      <a:lnTo>
                        <a:pt x="149" y="129"/>
                      </a:lnTo>
                      <a:lnTo>
                        <a:pt x="149" y="132"/>
                      </a:lnTo>
                      <a:lnTo>
                        <a:pt x="149" y="134"/>
                      </a:lnTo>
                      <a:lnTo>
                        <a:pt x="152" y="134"/>
                      </a:lnTo>
                      <a:lnTo>
                        <a:pt x="152" y="137"/>
                      </a:lnTo>
                      <a:lnTo>
                        <a:pt x="154" y="137"/>
                      </a:lnTo>
                      <a:lnTo>
                        <a:pt x="154" y="139"/>
                      </a:lnTo>
                      <a:lnTo>
                        <a:pt x="154" y="142"/>
                      </a:lnTo>
                      <a:lnTo>
                        <a:pt x="154" y="144"/>
                      </a:lnTo>
                      <a:lnTo>
                        <a:pt x="154" y="147"/>
                      </a:lnTo>
                      <a:lnTo>
                        <a:pt x="154" y="149"/>
                      </a:lnTo>
                      <a:lnTo>
                        <a:pt x="152" y="149"/>
                      </a:lnTo>
                      <a:lnTo>
                        <a:pt x="152" y="152"/>
                      </a:lnTo>
                      <a:lnTo>
                        <a:pt x="152" y="154"/>
                      </a:lnTo>
                      <a:lnTo>
                        <a:pt x="152" y="156"/>
                      </a:lnTo>
                      <a:lnTo>
                        <a:pt x="152" y="159"/>
                      </a:lnTo>
                      <a:lnTo>
                        <a:pt x="152" y="161"/>
                      </a:lnTo>
                      <a:lnTo>
                        <a:pt x="152" y="164"/>
                      </a:lnTo>
                      <a:lnTo>
                        <a:pt x="152" y="166"/>
                      </a:lnTo>
                      <a:lnTo>
                        <a:pt x="152" y="169"/>
                      </a:lnTo>
                      <a:lnTo>
                        <a:pt x="154" y="169"/>
                      </a:lnTo>
                      <a:lnTo>
                        <a:pt x="154" y="171"/>
                      </a:lnTo>
                      <a:lnTo>
                        <a:pt x="154" y="174"/>
                      </a:lnTo>
                      <a:lnTo>
                        <a:pt x="152" y="174"/>
                      </a:lnTo>
                      <a:lnTo>
                        <a:pt x="152" y="176"/>
                      </a:lnTo>
                      <a:lnTo>
                        <a:pt x="149" y="178"/>
                      </a:lnTo>
                      <a:lnTo>
                        <a:pt x="147" y="178"/>
                      </a:lnTo>
                      <a:lnTo>
                        <a:pt x="147" y="181"/>
                      </a:lnTo>
                      <a:lnTo>
                        <a:pt x="147" y="183"/>
                      </a:lnTo>
                      <a:lnTo>
                        <a:pt x="144" y="183"/>
                      </a:lnTo>
                      <a:lnTo>
                        <a:pt x="144" y="186"/>
                      </a:lnTo>
                      <a:lnTo>
                        <a:pt x="142" y="186"/>
                      </a:lnTo>
                      <a:lnTo>
                        <a:pt x="142" y="188"/>
                      </a:lnTo>
                      <a:lnTo>
                        <a:pt x="142" y="191"/>
                      </a:lnTo>
                      <a:lnTo>
                        <a:pt x="142" y="193"/>
                      </a:lnTo>
                      <a:lnTo>
                        <a:pt x="139" y="193"/>
                      </a:lnTo>
                      <a:lnTo>
                        <a:pt x="139" y="196"/>
                      </a:lnTo>
                      <a:lnTo>
                        <a:pt x="139" y="198"/>
                      </a:lnTo>
                      <a:lnTo>
                        <a:pt x="137" y="198"/>
                      </a:lnTo>
                      <a:lnTo>
                        <a:pt x="137" y="200"/>
                      </a:lnTo>
                      <a:lnTo>
                        <a:pt x="137" y="203"/>
                      </a:lnTo>
                      <a:lnTo>
                        <a:pt x="137" y="205"/>
                      </a:lnTo>
                      <a:lnTo>
                        <a:pt x="135" y="205"/>
                      </a:lnTo>
                      <a:lnTo>
                        <a:pt x="135" y="208"/>
                      </a:lnTo>
                      <a:lnTo>
                        <a:pt x="135" y="210"/>
                      </a:lnTo>
                      <a:lnTo>
                        <a:pt x="135" y="213"/>
                      </a:lnTo>
                      <a:lnTo>
                        <a:pt x="132" y="213"/>
                      </a:lnTo>
                      <a:lnTo>
                        <a:pt x="132" y="215"/>
                      </a:lnTo>
                      <a:lnTo>
                        <a:pt x="132" y="218"/>
                      </a:lnTo>
                      <a:lnTo>
                        <a:pt x="132" y="220"/>
                      </a:lnTo>
                      <a:lnTo>
                        <a:pt x="130" y="220"/>
                      </a:lnTo>
                      <a:lnTo>
                        <a:pt x="130" y="222"/>
                      </a:lnTo>
                      <a:lnTo>
                        <a:pt x="127" y="222"/>
                      </a:lnTo>
                      <a:lnTo>
                        <a:pt x="127" y="225"/>
                      </a:lnTo>
                      <a:lnTo>
                        <a:pt x="125" y="225"/>
                      </a:lnTo>
                      <a:lnTo>
                        <a:pt x="122" y="227"/>
                      </a:lnTo>
                      <a:lnTo>
                        <a:pt x="120" y="227"/>
                      </a:lnTo>
                      <a:lnTo>
                        <a:pt x="117" y="227"/>
                      </a:lnTo>
                      <a:lnTo>
                        <a:pt x="117" y="230"/>
                      </a:lnTo>
                      <a:lnTo>
                        <a:pt x="115" y="230"/>
                      </a:lnTo>
                      <a:lnTo>
                        <a:pt x="115" y="232"/>
                      </a:lnTo>
                      <a:lnTo>
                        <a:pt x="115" y="235"/>
                      </a:lnTo>
                      <a:lnTo>
                        <a:pt x="113" y="235"/>
                      </a:lnTo>
                      <a:lnTo>
                        <a:pt x="113" y="237"/>
                      </a:lnTo>
                      <a:lnTo>
                        <a:pt x="110" y="237"/>
                      </a:lnTo>
                      <a:lnTo>
                        <a:pt x="110" y="240"/>
                      </a:lnTo>
                      <a:lnTo>
                        <a:pt x="110" y="242"/>
                      </a:lnTo>
                      <a:lnTo>
                        <a:pt x="108" y="242"/>
                      </a:lnTo>
                      <a:lnTo>
                        <a:pt x="108" y="245"/>
                      </a:lnTo>
                      <a:lnTo>
                        <a:pt x="108" y="247"/>
                      </a:lnTo>
                      <a:lnTo>
                        <a:pt x="108" y="249"/>
                      </a:lnTo>
                      <a:lnTo>
                        <a:pt x="108" y="252"/>
                      </a:lnTo>
                      <a:lnTo>
                        <a:pt x="108" y="254"/>
                      </a:lnTo>
                      <a:lnTo>
                        <a:pt x="108" y="257"/>
                      </a:lnTo>
                      <a:lnTo>
                        <a:pt x="105" y="257"/>
                      </a:lnTo>
                      <a:lnTo>
                        <a:pt x="103" y="257"/>
                      </a:lnTo>
                      <a:lnTo>
                        <a:pt x="103" y="259"/>
                      </a:lnTo>
                      <a:lnTo>
                        <a:pt x="100" y="259"/>
                      </a:lnTo>
                      <a:lnTo>
                        <a:pt x="98" y="259"/>
                      </a:lnTo>
                      <a:lnTo>
                        <a:pt x="95" y="259"/>
                      </a:lnTo>
                      <a:lnTo>
                        <a:pt x="95" y="262"/>
                      </a:lnTo>
                      <a:lnTo>
                        <a:pt x="93" y="262"/>
                      </a:lnTo>
                      <a:lnTo>
                        <a:pt x="93" y="264"/>
                      </a:lnTo>
                      <a:lnTo>
                        <a:pt x="93" y="267"/>
                      </a:lnTo>
                      <a:lnTo>
                        <a:pt x="93" y="269"/>
                      </a:lnTo>
                      <a:lnTo>
                        <a:pt x="93" y="271"/>
                      </a:lnTo>
                      <a:lnTo>
                        <a:pt x="95" y="271"/>
                      </a:lnTo>
                      <a:lnTo>
                        <a:pt x="95" y="274"/>
                      </a:lnTo>
                      <a:lnTo>
                        <a:pt x="95" y="276"/>
                      </a:lnTo>
                      <a:lnTo>
                        <a:pt x="98" y="276"/>
                      </a:lnTo>
                      <a:lnTo>
                        <a:pt x="98" y="279"/>
                      </a:lnTo>
                      <a:lnTo>
                        <a:pt x="100" y="279"/>
                      </a:lnTo>
                      <a:lnTo>
                        <a:pt x="100" y="281"/>
                      </a:lnTo>
                      <a:lnTo>
                        <a:pt x="103" y="281"/>
                      </a:lnTo>
                      <a:lnTo>
                        <a:pt x="105" y="281"/>
                      </a:lnTo>
                      <a:lnTo>
                        <a:pt x="108" y="281"/>
                      </a:lnTo>
                      <a:lnTo>
                        <a:pt x="110" y="281"/>
                      </a:lnTo>
                      <a:lnTo>
                        <a:pt x="110" y="284"/>
                      </a:lnTo>
                      <a:lnTo>
                        <a:pt x="113" y="284"/>
                      </a:lnTo>
                      <a:lnTo>
                        <a:pt x="113" y="286"/>
                      </a:lnTo>
                      <a:lnTo>
                        <a:pt x="113" y="289"/>
                      </a:lnTo>
                      <a:lnTo>
                        <a:pt x="115" y="289"/>
                      </a:lnTo>
                      <a:lnTo>
                        <a:pt x="115" y="291"/>
                      </a:lnTo>
                      <a:lnTo>
                        <a:pt x="115" y="293"/>
                      </a:lnTo>
                      <a:lnTo>
                        <a:pt x="115" y="296"/>
                      </a:lnTo>
                      <a:lnTo>
                        <a:pt x="115" y="298"/>
                      </a:lnTo>
                      <a:lnTo>
                        <a:pt x="115" y="301"/>
                      </a:lnTo>
                      <a:lnTo>
                        <a:pt x="113" y="301"/>
                      </a:lnTo>
                      <a:lnTo>
                        <a:pt x="113" y="303"/>
                      </a:lnTo>
                      <a:lnTo>
                        <a:pt x="110" y="303"/>
                      </a:lnTo>
                      <a:lnTo>
                        <a:pt x="110" y="306"/>
                      </a:lnTo>
                      <a:lnTo>
                        <a:pt x="108" y="306"/>
                      </a:lnTo>
                      <a:lnTo>
                        <a:pt x="108" y="308"/>
                      </a:lnTo>
                      <a:lnTo>
                        <a:pt x="108" y="311"/>
                      </a:lnTo>
                      <a:lnTo>
                        <a:pt x="105" y="311"/>
                      </a:lnTo>
                      <a:lnTo>
                        <a:pt x="105" y="313"/>
                      </a:lnTo>
                      <a:lnTo>
                        <a:pt x="105" y="315"/>
                      </a:lnTo>
                      <a:lnTo>
                        <a:pt x="105" y="318"/>
                      </a:lnTo>
                      <a:lnTo>
                        <a:pt x="105" y="320"/>
                      </a:lnTo>
                      <a:lnTo>
                        <a:pt x="103" y="320"/>
                      </a:lnTo>
                      <a:lnTo>
                        <a:pt x="103" y="323"/>
                      </a:lnTo>
                      <a:lnTo>
                        <a:pt x="100" y="323"/>
                      </a:lnTo>
                      <a:lnTo>
                        <a:pt x="100" y="325"/>
                      </a:lnTo>
                      <a:lnTo>
                        <a:pt x="100" y="328"/>
                      </a:lnTo>
                      <a:lnTo>
                        <a:pt x="103" y="328"/>
                      </a:lnTo>
                      <a:lnTo>
                        <a:pt x="103" y="330"/>
                      </a:lnTo>
                      <a:lnTo>
                        <a:pt x="103" y="333"/>
                      </a:lnTo>
                      <a:lnTo>
                        <a:pt x="103" y="335"/>
                      </a:lnTo>
                      <a:lnTo>
                        <a:pt x="103" y="338"/>
                      </a:lnTo>
                      <a:lnTo>
                        <a:pt x="100" y="338"/>
                      </a:lnTo>
                      <a:lnTo>
                        <a:pt x="100" y="340"/>
                      </a:lnTo>
                      <a:lnTo>
                        <a:pt x="98" y="340"/>
                      </a:lnTo>
                      <a:lnTo>
                        <a:pt x="98" y="342"/>
                      </a:lnTo>
                      <a:lnTo>
                        <a:pt x="95" y="345"/>
                      </a:lnTo>
                      <a:lnTo>
                        <a:pt x="95" y="347"/>
                      </a:lnTo>
                      <a:lnTo>
                        <a:pt x="93" y="347"/>
                      </a:lnTo>
                      <a:lnTo>
                        <a:pt x="91" y="347"/>
                      </a:lnTo>
                      <a:lnTo>
                        <a:pt x="91" y="350"/>
                      </a:lnTo>
                      <a:lnTo>
                        <a:pt x="88" y="350"/>
                      </a:lnTo>
                      <a:lnTo>
                        <a:pt x="86" y="350"/>
                      </a:lnTo>
                      <a:lnTo>
                        <a:pt x="86" y="352"/>
                      </a:lnTo>
                      <a:lnTo>
                        <a:pt x="86" y="355"/>
                      </a:lnTo>
                      <a:lnTo>
                        <a:pt x="83" y="355"/>
                      </a:lnTo>
                      <a:lnTo>
                        <a:pt x="83" y="357"/>
                      </a:lnTo>
                      <a:lnTo>
                        <a:pt x="81" y="357"/>
                      </a:lnTo>
                      <a:lnTo>
                        <a:pt x="81" y="360"/>
                      </a:lnTo>
                      <a:lnTo>
                        <a:pt x="78" y="360"/>
                      </a:lnTo>
                      <a:lnTo>
                        <a:pt x="78" y="362"/>
                      </a:lnTo>
                      <a:lnTo>
                        <a:pt x="78" y="364"/>
                      </a:lnTo>
                      <a:lnTo>
                        <a:pt x="76" y="364"/>
                      </a:lnTo>
                      <a:lnTo>
                        <a:pt x="68" y="357"/>
                      </a:lnTo>
                      <a:lnTo>
                        <a:pt x="68" y="330"/>
                      </a:lnTo>
                      <a:lnTo>
                        <a:pt x="64" y="328"/>
                      </a:lnTo>
                      <a:lnTo>
                        <a:pt x="64" y="325"/>
                      </a:lnTo>
                      <a:lnTo>
                        <a:pt x="61" y="325"/>
                      </a:lnTo>
                      <a:lnTo>
                        <a:pt x="61" y="328"/>
                      </a:lnTo>
                      <a:lnTo>
                        <a:pt x="59" y="328"/>
                      </a:lnTo>
                      <a:lnTo>
                        <a:pt x="59" y="325"/>
                      </a:lnTo>
                      <a:lnTo>
                        <a:pt x="56" y="323"/>
                      </a:lnTo>
                      <a:lnTo>
                        <a:pt x="56" y="320"/>
                      </a:lnTo>
                      <a:lnTo>
                        <a:pt x="56" y="318"/>
                      </a:lnTo>
                      <a:lnTo>
                        <a:pt x="54" y="318"/>
                      </a:lnTo>
                      <a:lnTo>
                        <a:pt x="54" y="315"/>
                      </a:lnTo>
                      <a:lnTo>
                        <a:pt x="51" y="315"/>
                      </a:lnTo>
                      <a:lnTo>
                        <a:pt x="51" y="313"/>
                      </a:lnTo>
                      <a:lnTo>
                        <a:pt x="49" y="313"/>
                      </a:lnTo>
                      <a:lnTo>
                        <a:pt x="46" y="313"/>
                      </a:lnTo>
                      <a:lnTo>
                        <a:pt x="44" y="313"/>
                      </a:lnTo>
                      <a:lnTo>
                        <a:pt x="42" y="313"/>
                      </a:lnTo>
                      <a:lnTo>
                        <a:pt x="39" y="313"/>
                      </a:lnTo>
                      <a:lnTo>
                        <a:pt x="39" y="311"/>
                      </a:lnTo>
                      <a:lnTo>
                        <a:pt x="37" y="311"/>
                      </a:lnTo>
                      <a:lnTo>
                        <a:pt x="37" y="308"/>
                      </a:lnTo>
                      <a:lnTo>
                        <a:pt x="34" y="308"/>
                      </a:lnTo>
                      <a:lnTo>
                        <a:pt x="34" y="306"/>
                      </a:lnTo>
                      <a:lnTo>
                        <a:pt x="32" y="306"/>
                      </a:lnTo>
                      <a:lnTo>
                        <a:pt x="32" y="303"/>
                      </a:lnTo>
                      <a:lnTo>
                        <a:pt x="32" y="301"/>
                      </a:lnTo>
                      <a:lnTo>
                        <a:pt x="29" y="301"/>
                      </a:lnTo>
                      <a:lnTo>
                        <a:pt x="17" y="286"/>
                      </a:lnTo>
                      <a:lnTo>
                        <a:pt x="17" y="284"/>
                      </a:lnTo>
                      <a:lnTo>
                        <a:pt x="17" y="281"/>
                      </a:lnTo>
                      <a:lnTo>
                        <a:pt x="17" y="279"/>
                      </a:lnTo>
                      <a:lnTo>
                        <a:pt x="17" y="276"/>
                      </a:lnTo>
                      <a:lnTo>
                        <a:pt x="15" y="276"/>
                      </a:lnTo>
                      <a:lnTo>
                        <a:pt x="15" y="274"/>
                      </a:lnTo>
                      <a:lnTo>
                        <a:pt x="12" y="274"/>
                      </a:lnTo>
                      <a:lnTo>
                        <a:pt x="10" y="274"/>
                      </a:lnTo>
                      <a:lnTo>
                        <a:pt x="12" y="271"/>
                      </a:lnTo>
                      <a:lnTo>
                        <a:pt x="12" y="269"/>
                      </a:lnTo>
                      <a:lnTo>
                        <a:pt x="12" y="267"/>
                      </a:lnTo>
                      <a:lnTo>
                        <a:pt x="12" y="264"/>
                      </a:lnTo>
                      <a:lnTo>
                        <a:pt x="12" y="262"/>
                      </a:lnTo>
                      <a:lnTo>
                        <a:pt x="10" y="259"/>
                      </a:lnTo>
                      <a:lnTo>
                        <a:pt x="7" y="259"/>
                      </a:lnTo>
                      <a:lnTo>
                        <a:pt x="7" y="257"/>
                      </a:lnTo>
                      <a:lnTo>
                        <a:pt x="5" y="257"/>
                      </a:lnTo>
                      <a:lnTo>
                        <a:pt x="5" y="254"/>
                      </a:lnTo>
                      <a:lnTo>
                        <a:pt x="5" y="252"/>
                      </a:lnTo>
                      <a:lnTo>
                        <a:pt x="5" y="249"/>
                      </a:lnTo>
                      <a:lnTo>
                        <a:pt x="7" y="249"/>
                      </a:lnTo>
                      <a:lnTo>
                        <a:pt x="10" y="247"/>
                      </a:lnTo>
                      <a:lnTo>
                        <a:pt x="12" y="247"/>
                      </a:lnTo>
                      <a:lnTo>
                        <a:pt x="12" y="245"/>
                      </a:lnTo>
                      <a:lnTo>
                        <a:pt x="12" y="242"/>
                      </a:lnTo>
                      <a:lnTo>
                        <a:pt x="12" y="240"/>
                      </a:lnTo>
                      <a:lnTo>
                        <a:pt x="12" y="237"/>
                      </a:lnTo>
                      <a:lnTo>
                        <a:pt x="12" y="235"/>
                      </a:lnTo>
                      <a:lnTo>
                        <a:pt x="15" y="235"/>
                      </a:lnTo>
                      <a:lnTo>
                        <a:pt x="15" y="237"/>
                      </a:lnTo>
                      <a:lnTo>
                        <a:pt x="15" y="240"/>
                      </a:lnTo>
                      <a:lnTo>
                        <a:pt x="15" y="237"/>
                      </a:lnTo>
                      <a:lnTo>
                        <a:pt x="17" y="237"/>
                      </a:lnTo>
                      <a:lnTo>
                        <a:pt x="20" y="237"/>
                      </a:lnTo>
                      <a:lnTo>
                        <a:pt x="22" y="237"/>
                      </a:lnTo>
                      <a:lnTo>
                        <a:pt x="22" y="235"/>
                      </a:lnTo>
                      <a:lnTo>
                        <a:pt x="24" y="235"/>
                      </a:lnTo>
                      <a:lnTo>
                        <a:pt x="27" y="235"/>
                      </a:lnTo>
                      <a:lnTo>
                        <a:pt x="27" y="232"/>
                      </a:lnTo>
                      <a:lnTo>
                        <a:pt x="24" y="230"/>
                      </a:lnTo>
                      <a:lnTo>
                        <a:pt x="24" y="227"/>
                      </a:lnTo>
                      <a:lnTo>
                        <a:pt x="24" y="225"/>
                      </a:lnTo>
                      <a:lnTo>
                        <a:pt x="24" y="222"/>
                      </a:lnTo>
                      <a:lnTo>
                        <a:pt x="22" y="222"/>
                      </a:lnTo>
                      <a:lnTo>
                        <a:pt x="22" y="220"/>
                      </a:lnTo>
                      <a:lnTo>
                        <a:pt x="20" y="220"/>
                      </a:lnTo>
                      <a:lnTo>
                        <a:pt x="24" y="208"/>
                      </a:lnTo>
                      <a:lnTo>
                        <a:pt x="27" y="203"/>
                      </a:lnTo>
                      <a:lnTo>
                        <a:pt x="27" y="196"/>
                      </a:lnTo>
                      <a:lnTo>
                        <a:pt x="27" y="186"/>
                      </a:lnTo>
                      <a:lnTo>
                        <a:pt x="27" y="174"/>
                      </a:lnTo>
                      <a:lnTo>
                        <a:pt x="27" y="161"/>
                      </a:lnTo>
                      <a:lnTo>
                        <a:pt x="39" y="132"/>
                      </a:lnTo>
                      <a:lnTo>
                        <a:pt x="42" y="132"/>
                      </a:lnTo>
                      <a:lnTo>
                        <a:pt x="44" y="122"/>
                      </a:lnTo>
                      <a:lnTo>
                        <a:pt x="46" y="122"/>
                      </a:lnTo>
                      <a:lnTo>
                        <a:pt x="46" y="120"/>
                      </a:lnTo>
                      <a:lnTo>
                        <a:pt x="49" y="120"/>
                      </a:lnTo>
                      <a:lnTo>
                        <a:pt x="54" y="112"/>
                      </a:lnTo>
                      <a:lnTo>
                        <a:pt x="54" y="110"/>
                      </a:lnTo>
                      <a:lnTo>
                        <a:pt x="56" y="110"/>
                      </a:lnTo>
                      <a:lnTo>
                        <a:pt x="56" y="107"/>
                      </a:lnTo>
                      <a:lnTo>
                        <a:pt x="56" y="105"/>
                      </a:lnTo>
                      <a:lnTo>
                        <a:pt x="59" y="105"/>
                      </a:lnTo>
                      <a:lnTo>
                        <a:pt x="59" y="103"/>
                      </a:lnTo>
                      <a:lnTo>
                        <a:pt x="56" y="103"/>
                      </a:lnTo>
                      <a:lnTo>
                        <a:pt x="56" y="100"/>
                      </a:lnTo>
                      <a:lnTo>
                        <a:pt x="56" y="98"/>
                      </a:lnTo>
                      <a:lnTo>
                        <a:pt x="56" y="95"/>
                      </a:lnTo>
                      <a:lnTo>
                        <a:pt x="54" y="95"/>
                      </a:lnTo>
                      <a:lnTo>
                        <a:pt x="51" y="95"/>
                      </a:lnTo>
                      <a:lnTo>
                        <a:pt x="51" y="93"/>
                      </a:lnTo>
                      <a:lnTo>
                        <a:pt x="49" y="93"/>
                      </a:lnTo>
                      <a:lnTo>
                        <a:pt x="46" y="93"/>
                      </a:lnTo>
                      <a:lnTo>
                        <a:pt x="46" y="90"/>
                      </a:lnTo>
                      <a:lnTo>
                        <a:pt x="44" y="88"/>
                      </a:lnTo>
                      <a:lnTo>
                        <a:pt x="42" y="88"/>
                      </a:lnTo>
                      <a:lnTo>
                        <a:pt x="42" y="85"/>
                      </a:lnTo>
                      <a:lnTo>
                        <a:pt x="37" y="85"/>
                      </a:lnTo>
                      <a:lnTo>
                        <a:pt x="27" y="83"/>
                      </a:lnTo>
                      <a:lnTo>
                        <a:pt x="32" y="73"/>
                      </a:lnTo>
                      <a:lnTo>
                        <a:pt x="32" y="71"/>
                      </a:lnTo>
                      <a:lnTo>
                        <a:pt x="29" y="71"/>
                      </a:lnTo>
                      <a:lnTo>
                        <a:pt x="29" y="68"/>
                      </a:lnTo>
                      <a:lnTo>
                        <a:pt x="27" y="68"/>
                      </a:lnTo>
                      <a:lnTo>
                        <a:pt x="27" y="66"/>
                      </a:lnTo>
                      <a:lnTo>
                        <a:pt x="27" y="63"/>
                      </a:lnTo>
                      <a:lnTo>
                        <a:pt x="24" y="63"/>
                      </a:lnTo>
                      <a:lnTo>
                        <a:pt x="24" y="61"/>
                      </a:lnTo>
                      <a:lnTo>
                        <a:pt x="24" y="59"/>
                      </a:lnTo>
                      <a:lnTo>
                        <a:pt x="24" y="56"/>
                      </a:lnTo>
                      <a:lnTo>
                        <a:pt x="24" y="54"/>
                      </a:lnTo>
                      <a:lnTo>
                        <a:pt x="24" y="51"/>
                      </a:lnTo>
                      <a:lnTo>
                        <a:pt x="27" y="51"/>
                      </a:lnTo>
                      <a:lnTo>
                        <a:pt x="27" y="49"/>
                      </a:lnTo>
                      <a:lnTo>
                        <a:pt x="29" y="49"/>
                      </a:lnTo>
                      <a:lnTo>
                        <a:pt x="29" y="46"/>
                      </a:lnTo>
                      <a:lnTo>
                        <a:pt x="27" y="46"/>
                      </a:lnTo>
                      <a:lnTo>
                        <a:pt x="24" y="46"/>
                      </a:lnTo>
                      <a:lnTo>
                        <a:pt x="22" y="46"/>
                      </a:lnTo>
                      <a:lnTo>
                        <a:pt x="22" y="44"/>
                      </a:lnTo>
                      <a:lnTo>
                        <a:pt x="20" y="44"/>
                      </a:lnTo>
                      <a:lnTo>
                        <a:pt x="20" y="46"/>
                      </a:lnTo>
                      <a:lnTo>
                        <a:pt x="17" y="46"/>
                      </a:lnTo>
                      <a:lnTo>
                        <a:pt x="17" y="44"/>
                      </a:lnTo>
                      <a:lnTo>
                        <a:pt x="15" y="44"/>
                      </a:lnTo>
                      <a:lnTo>
                        <a:pt x="12" y="44"/>
                      </a:lnTo>
                      <a:lnTo>
                        <a:pt x="12" y="41"/>
                      </a:lnTo>
                      <a:lnTo>
                        <a:pt x="10" y="41"/>
                      </a:lnTo>
                      <a:lnTo>
                        <a:pt x="10" y="39"/>
                      </a:lnTo>
                      <a:lnTo>
                        <a:pt x="7" y="39"/>
                      </a:lnTo>
                      <a:lnTo>
                        <a:pt x="7" y="36"/>
                      </a:lnTo>
                      <a:lnTo>
                        <a:pt x="5" y="36"/>
                      </a:lnTo>
                      <a:lnTo>
                        <a:pt x="5" y="39"/>
                      </a:lnTo>
                      <a:lnTo>
                        <a:pt x="5" y="36"/>
                      </a:lnTo>
                      <a:lnTo>
                        <a:pt x="2" y="36"/>
                      </a:lnTo>
                      <a:lnTo>
                        <a:pt x="2" y="34"/>
                      </a:lnTo>
                      <a:lnTo>
                        <a:pt x="2" y="32"/>
                      </a:lnTo>
                      <a:lnTo>
                        <a:pt x="0" y="32"/>
                      </a:lnTo>
                      <a:lnTo>
                        <a:pt x="0" y="29"/>
                      </a:lnTo>
                      <a:lnTo>
                        <a:pt x="0" y="27"/>
                      </a:lnTo>
                      <a:lnTo>
                        <a:pt x="0" y="24"/>
                      </a:lnTo>
                      <a:lnTo>
                        <a:pt x="0" y="22"/>
                      </a:lnTo>
                      <a:lnTo>
                        <a:pt x="2" y="22"/>
                      </a:lnTo>
                      <a:lnTo>
                        <a:pt x="2" y="19"/>
                      </a:lnTo>
                      <a:lnTo>
                        <a:pt x="2" y="17"/>
                      </a:lnTo>
                      <a:lnTo>
                        <a:pt x="5" y="17"/>
                      </a:lnTo>
                      <a:lnTo>
                        <a:pt x="7" y="17"/>
                      </a:lnTo>
                      <a:lnTo>
                        <a:pt x="10" y="14"/>
                      </a:lnTo>
                      <a:lnTo>
                        <a:pt x="12" y="14"/>
                      </a:lnTo>
                      <a:lnTo>
                        <a:pt x="15" y="14"/>
                      </a:lnTo>
                      <a:lnTo>
                        <a:pt x="20" y="14"/>
                      </a:lnTo>
                      <a:lnTo>
                        <a:pt x="22" y="14"/>
                      </a:lnTo>
                      <a:lnTo>
                        <a:pt x="27" y="10"/>
                      </a:lnTo>
                      <a:lnTo>
                        <a:pt x="37" y="0"/>
                      </a:lnTo>
                      <a:close/>
                    </a:path>
                  </a:pathLst>
                </a:custGeom>
                <a:solidFill>
                  <a:srgbClr val="669900">
                    <a:alpha val="25000"/>
                  </a:srgbClr>
                </a:solidFill>
                <a:ln w="3175">
                  <a:noFill/>
                  <a:prstDash val="solid"/>
                  <a:round/>
                  <a:headEnd/>
                  <a:tailEnd/>
                </a:ln>
              </p:spPr>
              <p:txBody>
                <a:bodyPr/>
                <a:lstStyle/>
                <a:p>
                  <a:endParaRPr lang="es-SV"/>
                </a:p>
              </p:txBody>
            </p:sp>
            <p:sp>
              <p:nvSpPr>
                <p:cNvPr id="150949" name="Freeform 3493"/>
                <p:cNvSpPr>
                  <a:spLocks/>
                </p:cNvSpPr>
                <p:nvPr/>
              </p:nvSpPr>
              <p:spPr bwMode="auto">
                <a:xfrm>
                  <a:off x="3602" y="2450"/>
                  <a:ext cx="203" cy="308"/>
                </a:xfrm>
                <a:custGeom>
                  <a:avLst/>
                  <a:gdLst/>
                  <a:ahLst/>
                  <a:cxnLst>
                    <a:cxn ang="0">
                      <a:pos x="69" y="20"/>
                    </a:cxn>
                    <a:cxn ang="0">
                      <a:pos x="81" y="7"/>
                    </a:cxn>
                    <a:cxn ang="0">
                      <a:pos x="96" y="12"/>
                    </a:cxn>
                    <a:cxn ang="0">
                      <a:pos x="110" y="20"/>
                    </a:cxn>
                    <a:cxn ang="0">
                      <a:pos x="122" y="29"/>
                    </a:cxn>
                    <a:cxn ang="0">
                      <a:pos x="132" y="24"/>
                    </a:cxn>
                    <a:cxn ang="0">
                      <a:pos x="130" y="7"/>
                    </a:cxn>
                    <a:cxn ang="0">
                      <a:pos x="142" y="7"/>
                    </a:cxn>
                    <a:cxn ang="0">
                      <a:pos x="159" y="10"/>
                    </a:cxn>
                    <a:cxn ang="0">
                      <a:pos x="169" y="0"/>
                    </a:cxn>
                    <a:cxn ang="0">
                      <a:pos x="184" y="7"/>
                    </a:cxn>
                    <a:cxn ang="0">
                      <a:pos x="198" y="15"/>
                    </a:cxn>
                    <a:cxn ang="0">
                      <a:pos x="196" y="83"/>
                    </a:cxn>
                    <a:cxn ang="0">
                      <a:pos x="189" y="144"/>
                    </a:cxn>
                    <a:cxn ang="0">
                      <a:pos x="191" y="235"/>
                    </a:cxn>
                    <a:cxn ang="0">
                      <a:pos x="137" y="289"/>
                    </a:cxn>
                    <a:cxn ang="0">
                      <a:pos x="122" y="299"/>
                    </a:cxn>
                    <a:cxn ang="0">
                      <a:pos x="115" y="296"/>
                    </a:cxn>
                    <a:cxn ang="0">
                      <a:pos x="110" y="294"/>
                    </a:cxn>
                    <a:cxn ang="0">
                      <a:pos x="110" y="303"/>
                    </a:cxn>
                    <a:cxn ang="0">
                      <a:pos x="103" y="308"/>
                    </a:cxn>
                    <a:cxn ang="0">
                      <a:pos x="91" y="306"/>
                    </a:cxn>
                    <a:cxn ang="0">
                      <a:pos x="91" y="301"/>
                    </a:cxn>
                    <a:cxn ang="0">
                      <a:pos x="86" y="301"/>
                    </a:cxn>
                    <a:cxn ang="0">
                      <a:pos x="78" y="299"/>
                    </a:cxn>
                    <a:cxn ang="0">
                      <a:pos x="71" y="301"/>
                    </a:cxn>
                    <a:cxn ang="0">
                      <a:pos x="66" y="296"/>
                    </a:cxn>
                    <a:cxn ang="0">
                      <a:pos x="56" y="296"/>
                    </a:cxn>
                    <a:cxn ang="0">
                      <a:pos x="47" y="301"/>
                    </a:cxn>
                    <a:cxn ang="0">
                      <a:pos x="34" y="301"/>
                    </a:cxn>
                    <a:cxn ang="0">
                      <a:pos x="27" y="303"/>
                    </a:cxn>
                    <a:cxn ang="0">
                      <a:pos x="20" y="296"/>
                    </a:cxn>
                    <a:cxn ang="0">
                      <a:pos x="15" y="291"/>
                    </a:cxn>
                    <a:cxn ang="0">
                      <a:pos x="20" y="281"/>
                    </a:cxn>
                    <a:cxn ang="0">
                      <a:pos x="10" y="286"/>
                    </a:cxn>
                    <a:cxn ang="0">
                      <a:pos x="3" y="274"/>
                    </a:cxn>
                    <a:cxn ang="0">
                      <a:pos x="12" y="264"/>
                    </a:cxn>
                    <a:cxn ang="0">
                      <a:pos x="12" y="255"/>
                    </a:cxn>
                    <a:cxn ang="0">
                      <a:pos x="15" y="250"/>
                    </a:cxn>
                    <a:cxn ang="0">
                      <a:pos x="7" y="247"/>
                    </a:cxn>
                    <a:cxn ang="0">
                      <a:pos x="5" y="235"/>
                    </a:cxn>
                    <a:cxn ang="0">
                      <a:pos x="3" y="228"/>
                    </a:cxn>
                    <a:cxn ang="0">
                      <a:pos x="3" y="218"/>
                    </a:cxn>
                    <a:cxn ang="0">
                      <a:pos x="5" y="206"/>
                    </a:cxn>
                    <a:cxn ang="0">
                      <a:pos x="15" y="196"/>
                    </a:cxn>
                    <a:cxn ang="0">
                      <a:pos x="25" y="186"/>
                    </a:cxn>
                    <a:cxn ang="0">
                      <a:pos x="34" y="174"/>
                    </a:cxn>
                    <a:cxn ang="0">
                      <a:pos x="42" y="166"/>
                    </a:cxn>
                    <a:cxn ang="0">
                      <a:pos x="37" y="152"/>
                    </a:cxn>
                    <a:cxn ang="0">
                      <a:pos x="25" y="142"/>
                    </a:cxn>
                    <a:cxn ang="0">
                      <a:pos x="27" y="122"/>
                    </a:cxn>
                    <a:cxn ang="0">
                      <a:pos x="37" y="113"/>
                    </a:cxn>
                    <a:cxn ang="0">
                      <a:pos x="51" y="108"/>
                    </a:cxn>
                    <a:cxn ang="0">
                      <a:pos x="64" y="98"/>
                    </a:cxn>
                    <a:cxn ang="0">
                      <a:pos x="61" y="81"/>
                    </a:cxn>
                    <a:cxn ang="0">
                      <a:pos x="54" y="66"/>
                    </a:cxn>
                    <a:cxn ang="0">
                      <a:pos x="64" y="51"/>
                    </a:cxn>
                    <a:cxn ang="0">
                      <a:pos x="71" y="37"/>
                    </a:cxn>
                  </a:cxnLst>
                  <a:rect l="0" t="0" r="r" b="b"/>
                  <a:pathLst>
                    <a:path w="203" h="308">
                      <a:moveTo>
                        <a:pt x="64" y="32"/>
                      </a:moveTo>
                      <a:lnTo>
                        <a:pt x="64" y="29"/>
                      </a:lnTo>
                      <a:lnTo>
                        <a:pt x="64" y="27"/>
                      </a:lnTo>
                      <a:lnTo>
                        <a:pt x="66" y="27"/>
                      </a:lnTo>
                      <a:lnTo>
                        <a:pt x="66" y="24"/>
                      </a:lnTo>
                      <a:lnTo>
                        <a:pt x="66" y="22"/>
                      </a:lnTo>
                      <a:lnTo>
                        <a:pt x="69" y="22"/>
                      </a:lnTo>
                      <a:lnTo>
                        <a:pt x="69" y="20"/>
                      </a:lnTo>
                      <a:lnTo>
                        <a:pt x="71" y="20"/>
                      </a:lnTo>
                      <a:lnTo>
                        <a:pt x="71" y="17"/>
                      </a:lnTo>
                      <a:lnTo>
                        <a:pt x="74" y="15"/>
                      </a:lnTo>
                      <a:lnTo>
                        <a:pt x="74" y="12"/>
                      </a:lnTo>
                      <a:lnTo>
                        <a:pt x="76" y="10"/>
                      </a:lnTo>
                      <a:lnTo>
                        <a:pt x="76" y="7"/>
                      </a:lnTo>
                      <a:lnTo>
                        <a:pt x="78" y="7"/>
                      </a:lnTo>
                      <a:lnTo>
                        <a:pt x="81" y="7"/>
                      </a:lnTo>
                      <a:lnTo>
                        <a:pt x="83" y="5"/>
                      </a:lnTo>
                      <a:lnTo>
                        <a:pt x="86" y="7"/>
                      </a:lnTo>
                      <a:lnTo>
                        <a:pt x="88" y="7"/>
                      </a:lnTo>
                      <a:lnTo>
                        <a:pt x="91" y="7"/>
                      </a:lnTo>
                      <a:lnTo>
                        <a:pt x="91" y="10"/>
                      </a:lnTo>
                      <a:lnTo>
                        <a:pt x="93" y="10"/>
                      </a:lnTo>
                      <a:lnTo>
                        <a:pt x="93" y="12"/>
                      </a:lnTo>
                      <a:lnTo>
                        <a:pt x="96" y="12"/>
                      </a:lnTo>
                      <a:lnTo>
                        <a:pt x="96" y="15"/>
                      </a:lnTo>
                      <a:lnTo>
                        <a:pt x="98" y="15"/>
                      </a:lnTo>
                      <a:lnTo>
                        <a:pt x="100" y="15"/>
                      </a:lnTo>
                      <a:lnTo>
                        <a:pt x="103" y="15"/>
                      </a:lnTo>
                      <a:lnTo>
                        <a:pt x="103" y="17"/>
                      </a:lnTo>
                      <a:lnTo>
                        <a:pt x="105" y="17"/>
                      </a:lnTo>
                      <a:lnTo>
                        <a:pt x="108" y="17"/>
                      </a:lnTo>
                      <a:lnTo>
                        <a:pt x="110" y="20"/>
                      </a:lnTo>
                      <a:lnTo>
                        <a:pt x="113" y="20"/>
                      </a:lnTo>
                      <a:lnTo>
                        <a:pt x="115" y="20"/>
                      </a:lnTo>
                      <a:lnTo>
                        <a:pt x="118" y="20"/>
                      </a:lnTo>
                      <a:lnTo>
                        <a:pt x="120" y="22"/>
                      </a:lnTo>
                      <a:lnTo>
                        <a:pt x="120" y="24"/>
                      </a:lnTo>
                      <a:lnTo>
                        <a:pt x="120" y="27"/>
                      </a:lnTo>
                      <a:lnTo>
                        <a:pt x="122" y="27"/>
                      </a:lnTo>
                      <a:lnTo>
                        <a:pt x="122" y="29"/>
                      </a:lnTo>
                      <a:lnTo>
                        <a:pt x="125" y="32"/>
                      </a:lnTo>
                      <a:lnTo>
                        <a:pt x="127" y="32"/>
                      </a:lnTo>
                      <a:lnTo>
                        <a:pt x="127" y="34"/>
                      </a:lnTo>
                      <a:lnTo>
                        <a:pt x="130" y="32"/>
                      </a:lnTo>
                      <a:lnTo>
                        <a:pt x="130" y="29"/>
                      </a:lnTo>
                      <a:lnTo>
                        <a:pt x="130" y="27"/>
                      </a:lnTo>
                      <a:lnTo>
                        <a:pt x="132" y="27"/>
                      </a:lnTo>
                      <a:lnTo>
                        <a:pt x="132" y="24"/>
                      </a:lnTo>
                      <a:lnTo>
                        <a:pt x="132" y="22"/>
                      </a:lnTo>
                      <a:lnTo>
                        <a:pt x="132" y="20"/>
                      </a:lnTo>
                      <a:lnTo>
                        <a:pt x="132" y="17"/>
                      </a:lnTo>
                      <a:lnTo>
                        <a:pt x="132" y="15"/>
                      </a:lnTo>
                      <a:lnTo>
                        <a:pt x="132" y="12"/>
                      </a:lnTo>
                      <a:lnTo>
                        <a:pt x="132" y="10"/>
                      </a:lnTo>
                      <a:lnTo>
                        <a:pt x="130" y="10"/>
                      </a:lnTo>
                      <a:lnTo>
                        <a:pt x="130" y="7"/>
                      </a:lnTo>
                      <a:lnTo>
                        <a:pt x="130" y="5"/>
                      </a:lnTo>
                      <a:lnTo>
                        <a:pt x="130" y="2"/>
                      </a:lnTo>
                      <a:lnTo>
                        <a:pt x="132" y="2"/>
                      </a:lnTo>
                      <a:lnTo>
                        <a:pt x="135" y="2"/>
                      </a:lnTo>
                      <a:lnTo>
                        <a:pt x="137" y="2"/>
                      </a:lnTo>
                      <a:lnTo>
                        <a:pt x="137" y="5"/>
                      </a:lnTo>
                      <a:lnTo>
                        <a:pt x="140" y="5"/>
                      </a:lnTo>
                      <a:lnTo>
                        <a:pt x="142" y="7"/>
                      </a:lnTo>
                      <a:lnTo>
                        <a:pt x="144" y="5"/>
                      </a:lnTo>
                      <a:lnTo>
                        <a:pt x="147" y="5"/>
                      </a:lnTo>
                      <a:lnTo>
                        <a:pt x="149" y="5"/>
                      </a:lnTo>
                      <a:lnTo>
                        <a:pt x="152" y="5"/>
                      </a:lnTo>
                      <a:lnTo>
                        <a:pt x="154" y="7"/>
                      </a:lnTo>
                      <a:lnTo>
                        <a:pt x="157" y="7"/>
                      </a:lnTo>
                      <a:lnTo>
                        <a:pt x="157" y="10"/>
                      </a:lnTo>
                      <a:lnTo>
                        <a:pt x="159" y="10"/>
                      </a:lnTo>
                      <a:lnTo>
                        <a:pt x="162" y="10"/>
                      </a:lnTo>
                      <a:lnTo>
                        <a:pt x="164" y="10"/>
                      </a:lnTo>
                      <a:lnTo>
                        <a:pt x="164" y="7"/>
                      </a:lnTo>
                      <a:lnTo>
                        <a:pt x="164" y="5"/>
                      </a:lnTo>
                      <a:lnTo>
                        <a:pt x="164" y="2"/>
                      </a:lnTo>
                      <a:lnTo>
                        <a:pt x="164" y="0"/>
                      </a:lnTo>
                      <a:lnTo>
                        <a:pt x="167" y="0"/>
                      </a:lnTo>
                      <a:lnTo>
                        <a:pt x="169" y="0"/>
                      </a:lnTo>
                      <a:lnTo>
                        <a:pt x="171" y="0"/>
                      </a:lnTo>
                      <a:lnTo>
                        <a:pt x="174" y="0"/>
                      </a:lnTo>
                      <a:lnTo>
                        <a:pt x="176" y="0"/>
                      </a:lnTo>
                      <a:lnTo>
                        <a:pt x="179" y="0"/>
                      </a:lnTo>
                      <a:lnTo>
                        <a:pt x="179" y="2"/>
                      </a:lnTo>
                      <a:lnTo>
                        <a:pt x="181" y="2"/>
                      </a:lnTo>
                      <a:lnTo>
                        <a:pt x="181" y="5"/>
                      </a:lnTo>
                      <a:lnTo>
                        <a:pt x="184" y="7"/>
                      </a:lnTo>
                      <a:lnTo>
                        <a:pt x="184" y="10"/>
                      </a:lnTo>
                      <a:lnTo>
                        <a:pt x="186" y="10"/>
                      </a:lnTo>
                      <a:lnTo>
                        <a:pt x="189" y="10"/>
                      </a:lnTo>
                      <a:lnTo>
                        <a:pt x="189" y="7"/>
                      </a:lnTo>
                      <a:lnTo>
                        <a:pt x="191" y="5"/>
                      </a:lnTo>
                      <a:lnTo>
                        <a:pt x="191" y="2"/>
                      </a:lnTo>
                      <a:lnTo>
                        <a:pt x="196" y="10"/>
                      </a:lnTo>
                      <a:lnTo>
                        <a:pt x="198" y="15"/>
                      </a:lnTo>
                      <a:lnTo>
                        <a:pt x="203" y="24"/>
                      </a:lnTo>
                      <a:lnTo>
                        <a:pt x="203" y="29"/>
                      </a:lnTo>
                      <a:lnTo>
                        <a:pt x="203" y="44"/>
                      </a:lnTo>
                      <a:lnTo>
                        <a:pt x="201" y="54"/>
                      </a:lnTo>
                      <a:lnTo>
                        <a:pt x="203" y="66"/>
                      </a:lnTo>
                      <a:lnTo>
                        <a:pt x="201" y="73"/>
                      </a:lnTo>
                      <a:lnTo>
                        <a:pt x="198" y="78"/>
                      </a:lnTo>
                      <a:lnTo>
                        <a:pt x="196" y="83"/>
                      </a:lnTo>
                      <a:lnTo>
                        <a:pt x="196" y="86"/>
                      </a:lnTo>
                      <a:lnTo>
                        <a:pt x="193" y="91"/>
                      </a:lnTo>
                      <a:lnTo>
                        <a:pt x="193" y="93"/>
                      </a:lnTo>
                      <a:lnTo>
                        <a:pt x="191" y="100"/>
                      </a:lnTo>
                      <a:lnTo>
                        <a:pt x="189" y="105"/>
                      </a:lnTo>
                      <a:lnTo>
                        <a:pt x="189" y="117"/>
                      </a:lnTo>
                      <a:lnTo>
                        <a:pt x="189" y="127"/>
                      </a:lnTo>
                      <a:lnTo>
                        <a:pt x="189" y="144"/>
                      </a:lnTo>
                      <a:lnTo>
                        <a:pt x="189" y="147"/>
                      </a:lnTo>
                      <a:lnTo>
                        <a:pt x="186" y="162"/>
                      </a:lnTo>
                      <a:lnTo>
                        <a:pt x="186" y="171"/>
                      </a:lnTo>
                      <a:lnTo>
                        <a:pt x="184" y="179"/>
                      </a:lnTo>
                      <a:lnTo>
                        <a:pt x="179" y="188"/>
                      </a:lnTo>
                      <a:lnTo>
                        <a:pt x="184" y="206"/>
                      </a:lnTo>
                      <a:lnTo>
                        <a:pt x="186" y="218"/>
                      </a:lnTo>
                      <a:lnTo>
                        <a:pt x="191" y="235"/>
                      </a:lnTo>
                      <a:lnTo>
                        <a:pt x="186" y="245"/>
                      </a:lnTo>
                      <a:lnTo>
                        <a:pt x="184" y="250"/>
                      </a:lnTo>
                      <a:lnTo>
                        <a:pt x="181" y="257"/>
                      </a:lnTo>
                      <a:lnTo>
                        <a:pt x="176" y="264"/>
                      </a:lnTo>
                      <a:lnTo>
                        <a:pt x="164" y="269"/>
                      </a:lnTo>
                      <a:lnTo>
                        <a:pt x="157" y="277"/>
                      </a:lnTo>
                      <a:lnTo>
                        <a:pt x="154" y="277"/>
                      </a:lnTo>
                      <a:lnTo>
                        <a:pt x="137" y="289"/>
                      </a:lnTo>
                      <a:lnTo>
                        <a:pt x="125" y="299"/>
                      </a:lnTo>
                      <a:lnTo>
                        <a:pt x="125" y="296"/>
                      </a:lnTo>
                      <a:lnTo>
                        <a:pt x="125" y="299"/>
                      </a:lnTo>
                      <a:lnTo>
                        <a:pt x="125" y="301"/>
                      </a:lnTo>
                      <a:lnTo>
                        <a:pt x="125" y="299"/>
                      </a:lnTo>
                      <a:lnTo>
                        <a:pt x="122" y="299"/>
                      </a:lnTo>
                      <a:lnTo>
                        <a:pt x="122" y="296"/>
                      </a:lnTo>
                      <a:lnTo>
                        <a:pt x="122" y="299"/>
                      </a:lnTo>
                      <a:lnTo>
                        <a:pt x="120" y="299"/>
                      </a:lnTo>
                      <a:lnTo>
                        <a:pt x="120" y="296"/>
                      </a:lnTo>
                      <a:lnTo>
                        <a:pt x="120" y="299"/>
                      </a:lnTo>
                      <a:lnTo>
                        <a:pt x="120" y="301"/>
                      </a:lnTo>
                      <a:lnTo>
                        <a:pt x="118" y="301"/>
                      </a:lnTo>
                      <a:lnTo>
                        <a:pt x="118" y="299"/>
                      </a:lnTo>
                      <a:lnTo>
                        <a:pt x="115" y="299"/>
                      </a:lnTo>
                      <a:lnTo>
                        <a:pt x="115" y="296"/>
                      </a:lnTo>
                      <a:lnTo>
                        <a:pt x="113" y="296"/>
                      </a:lnTo>
                      <a:lnTo>
                        <a:pt x="113" y="294"/>
                      </a:lnTo>
                      <a:lnTo>
                        <a:pt x="110" y="294"/>
                      </a:lnTo>
                      <a:lnTo>
                        <a:pt x="108" y="294"/>
                      </a:lnTo>
                      <a:lnTo>
                        <a:pt x="105" y="294"/>
                      </a:lnTo>
                      <a:lnTo>
                        <a:pt x="105" y="296"/>
                      </a:lnTo>
                      <a:lnTo>
                        <a:pt x="108" y="296"/>
                      </a:lnTo>
                      <a:lnTo>
                        <a:pt x="110" y="294"/>
                      </a:lnTo>
                      <a:lnTo>
                        <a:pt x="110" y="296"/>
                      </a:lnTo>
                      <a:lnTo>
                        <a:pt x="108" y="296"/>
                      </a:lnTo>
                      <a:lnTo>
                        <a:pt x="105" y="296"/>
                      </a:lnTo>
                      <a:lnTo>
                        <a:pt x="108" y="296"/>
                      </a:lnTo>
                      <a:lnTo>
                        <a:pt x="108" y="299"/>
                      </a:lnTo>
                      <a:lnTo>
                        <a:pt x="110" y="299"/>
                      </a:lnTo>
                      <a:lnTo>
                        <a:pt x="110" y="301"/>
                      </a:lnTo>
                      <a:lnTo>
                        <a:pt x="110" y="303"/>
                      </a:lnTo>
                      <a:lnTo>
                        <a:pt x="110" y="301"/>
                      </a:lnTo>
                      <a:lnTo>
                        <a:pt x="110" y="303"/>
                      </a:lnTo>
                      <a:lnTo>
                        <a:pt x="110" y="306"/>
                      </a:lnTo>
                      <a:lnTo>
                        <a:pt x="108" y="303"/>
                      </a:lnTo>
                      <a:lnTo>
                        <a:pt x="105" y="303"/>
                      </a:lnTo>
                      <a:lnTo>
                        <a:pt x="105" y="306"/>
                      </a:lnTo>
                      <a:lnTo>
                        <a:pt x="103" y="306"/>
                      </a:lnTo>
                      <a:lnTo>
                        <a:pt x="103" y="308"/>
                      </a:lnTo>
                      <a:lnTo>
                        <a:pt x="100" y="308"/>
                      </a:lnTo>
                      <a:lnTo>
                        <a:pt x="98" y="308"/>
                      </a:lnTo>
                      <a:lnTo>
                        <a:pt x="96" y="308"/>
                      </a:lnTo>
                      <a:lnTo>
                        <a:pt x="96" y="306"/>
                      </a:lnTo>
                      <a:lnTo>
                        <a:pt x="93" y="306"/>
                      </a:lnTo>
                      <a:lnTo>
                        <a:pt x="91" y="306"/>
                      </a:lnTo>
                      <a:lnTo>
                        <a:pt x="91" y="308"/>
                      </a:lnTo>
                      <a:lnTo>
                        <a:pt x="91" y="306"/>
                      </a:lnTo>
                      <a:lnTo>
                        <a:pt x="88" y="306"/>
                      </a:lnTo>
                      <a:lnTo>
                        <a:pt x="88" y="303"/>
                      </a:lnTo>
                      <a:lnTo>
                        <a:pt x="91" y="303"/>
                      </a:lnTo>
                      <a:lnTo>
                        <a:pt x="93" y="303"/>
                      </a:lnTo>
                      <a:lnTo>
                        <a:pt x="91" y="303"/>
                      </a:lnTo>
                      <a:lnTo>
                        <a:pt x="93" y="303"/>
                      </a:lnTo>
                      <a:lnTo>
                        <a:pt x="93" y="301"/>
                      </a:lnTo>
                      <a:lnTo>
                        <a:pt x="91" y="301"/>
                      </a:lnTo>
                      <a:lnTo>
                        <a:pt x="88" y="301"/>
                      </a:lnTo>
                      <a:lnTo>
                        <a:pt x="88" y="299"/>
                      </a:lnTo>
                      <a:lnTo>
                        <a:pt x="88" y="296"/>
                      </a:lnTo>
                      <a:lnTo>
                        <a:pt x="88" y="299"/>
                      </a:lnTo>
                      <a:lnTo>
                        <a:pt x="86" y="299"/>
                      </a:lnTo>
                      <a:lnTo>
                        <a:pt x="88" y="299"/>
                      </a:lnTo>
                      <a:lnTo>
                        <a:pt x="88" y="301"/>
                      </a:lnTo>
                      <a:lnTo>
                        <a:pt x="86" y="301"/>
                      </a:lnTo>
                      <a:lnTo>
                        <a:pt x="86" y="303"/>
                      </a:lnTo>
                      <a:lnTo>
                        <a:pt x="83" y="303"/>
                      </a:lnTo>
                      <a:lnTo>
                        <a:pt x="83" y="301"/>
                      </a:lnTo>
                      <a:lnTo>
                        <a:pt x="81" y="301"/>
                      </a:lnTo>
                      <a:lnTo>
                        <a:pt x="81" y="299"/>
                      </a:lnTo>
                      <a:lnTo>
                        <a:pt x="81" y="296"/>
                      </a:lnTo>
                      <a:lnTo>
                        <a:pt x="78" y="296"/>
                      </a:lnTo>
                      <a:lnTo>
                        <a:pt x="78" y="299"/>
                      </a:lnTo>
                      <a:lnTo>
                        <a:pt x="81" y="299"/>
                      </a:lnTo>
                      <a:lnTo>
                        <a:pt x="81" y="301"/>
                      </a:lnTo>
                      <a:lnTo>
                        <a:pt x="81" y="303"/>
                      </a:lnTo>
                      <a:lnTo>
                        <a:pt x="78" y="303"/>
                      </a:lnTo>
                      <a:lnTo>
                        <a:pt x="78" y="301"/>
                      </a:lnTo>
                      <a:lnTo>
                        <a:pt x="76" y="301"/>
                      </a:lnTo>
                      <a:lnTo>
                        <a:pt x="74" y="301"/>
                      </a:lnTo>
                      <a:lnTo>
                        <a:pt x="71" y="301"/>
                      </a:lnTo>
                      <a:lnTo>
                        <a:pt x="71" y="299"/>
                      </a:lnTo>
                      <a:lnTo>
                        <a:pt x="71" y="301"/>
                      </a:lnTo>
                      <a:lnTo>
                        <a:pt x="69" y="301"/>
                      </a:lnTo>
                      <a:lnTo>
                        <a:pt x="69" y="299"/>
                      </a:lnTo>
                      <a:lnTo>
                        <a:pt x="69" y="296"/>
                      </a:lnTo>
                      <a:lnTo>
                        <a:pt x="66" y="296"/>
                      </a:lnTo>
                      <a:lnTo>
                        <a:pt x="66" y="299"/>
                      </a:lnTo>
                      <a:lnTo>
                        <a:pt x="66" y="296"/>
                      </a:lnTo>
                      <a:lnTo>
                        <a:pt x="66" y="299"/>
                      </a:lnTo>
                      <a:lnTo>
                        <a:pt x="64" y="299"/>
                      </a:lnTo>
                      <a:lnTo>
                        <a:pt x="61" y="299"/>
                      </a:lnTo>
                      <a:lnTo>
                        <a:pt x="61" y="296"/>
                      </a:lnTo>
                      <a:lnTo>
                        <a:pt x="59" y="296"/>
                      </a:lnTo>
                      <a:lnTo>
                        <a:pt x="59" y="299"/>
                      </a:lnTo>
                      <a:lnTo>
                        <a:pt x="59" y="296"/>
                      </a:lnTo>
                      <a:lnTo>
                        <a:pt x="56" y="296"/>
                      </a:lnTo>
                      <a:lnTo>
                        <a:pt x="54" y="296"/>
                      </a:lnTo>
                      <a:lnTo>
                        <a:pt x="56" y="296"/>
                      </a:lnTo>
                      <a:lnTo>
                        <a:pt x="54" y="296"/>
                      </a:lnTo>
                      <a:lnTo>
                        <a:pt x="51" y="296"/>
                      </a:lnTo>
                      <a:lnTo>
                        <a:pt x="51" y="299"/>
                      </a:lnTo>
                      <a:lnTo>
                        <a:pt x="49" y="299"/>
                      </a:lnTo>
                      <a:lnTo>
                        <a:pt x="47" y="299"/>
                      </a:lnTo>
                      <a:lnTo>
                        <a:pt x="47" y="301"/>
                      </a:lnTo>
                      <a:lnTo>
                        <a:pt x="44" y="301"/>
                      </a:lnTo>
                      <a:lnTo>
                        <a:pt x="42" y="303"/>
                      </a:lnTo>
                      <a:lnTo>
                        <a:pt x="42" y="301"/>
                      </a:lnTo>
                      <a:lnTo>
                        <a:pt x="39" y="301"/>
                      </a:lnTo>
                      <a:lnTo>
                        <a:pt x="37" y="301"/>
                      </a:lnTo>
                      <a:lnTo>
                        <a:pt x="37" y="299"/>
                      </a:lnTo>
                      <a:lnTo>
                        <a:pt x="37" y="301"/>
                      </a:lnTo>
                      <a:lnTo>
                        <a:pt x="34" y="301"/>
                      </a:lnTo>
                      <a:lnTo>
                        <a:pt x="34" y="299"/>
                      </a:lnTo>
                      <a:lnTo>
                        <a:pt x="32" y="299"/>
                      </a:lnTo>
                      <a:lnTo>
                        <a:pt x="32" y="301"/>
                      </a:lnTo>
                      <a:lnTo>
                        <a:pt x="34" y="301"/>
                      </a:lnTo>
                      <a:lnTo>
                        <a:pt x="32" y="301"/>
                      </a:lnTo>
                      <a:lnTo>
                        <a:pt x="32" y="303"/>
                      </a:lnTo>
                      <a:lnTo>
                        <a:pt x="29" y="303"/>
                      </a:lnTo>
                      <a:lnTo>
                        <a:pt x="27" y="303"/>
                      </a:lnTo>
                      <a:lnTo>
                        <a:pt x="27" y="306"/>
                      </a:lnTo>
                      <a:lnTo>
                        <a:pt x="27" y="303"/>
                      </a:lnTo>
                      <a:lnTo>
                        <a:pt x="25" y="303"/>
                      </a:lnTo>
                      <a:lnTo>
                        <a:pt x="25" y="301"/>
                      </a:lnTo>
                      <a:lnTo>
                        <a:pt x="25" y="299"/>
                      </a:lnTo>
                      <a:lnTo>
                        <a:pt x="22" y="299"/>
                      </a:lnTo>
                      <a:lnTo>
                        <a:pt x="22" y="296"/>
                      </a:lnTo>
                      <a:lnTo>
                        <a:pt x="20" y="296"/>
                      </a:lnTo>
                      <a:lnTo>
                        <a:pt x="20" y="294"/>
                      </a:lnTo>
                      <a:lnTo>
                        <a:pt x="22" y="294"/>
                      </a:lnTo>
                      <a:lnTo>
                        <a:pt x="20" y="294"/>
                      </a:lnTo>
                      <a:lnTo>
                        <a:pt x="20" y="296"/>
                      </a:lnTo>
                      <a:lnTo>
                        <a:pt x="20" y="294"/>
                      </a:lnTo>
                      <a:lnTo>
                        <a:pt x="17" y="294"/>
                      </a:lnTo>
                      <a:lnTo>
                        <a:pt x="17" y="291"/>
                      </a:lnTo>
                      <a:lnTo>
                        <a:pt x="15" y="291"/>
                      </a:lnTo>
                      <a:lnTo>
                        <a:pt x="15" y="289"/>
                      </a:lnTo>
                      <a:lnTo>
                        <a:pt x="15" y="291"/>
                      </a:lnTo>
                      <a:lnTo>
                        <a:pt x="15" y="289"/>
                      </a:lnTo>
                      <a:lnTo>
                        <a:pt x="15" y="286"/>
                      </a:lnTo>
                      <a:lnTo>
                        <a:pt x="15" y="284"/>
                      </a:lnTo>
                      <a:lnTo>
                        <a:pt x="17" y="284"/>
                      </a:lnTo>
                      <a:lnTo>
                        <a:pt x="17" y="281"/>
                      </a:lnTo>
                      <a:lnTo>
                        <a:pt x="20" y="281"/>
                      </a:lnTo>
                      <a:lnTo>
                        <a:pt x="20" y="279"/>
                      </a:lnTo>
                      <a:lnTo>
                        <a:pt x="17" y="279"/>
                      </a:lnTo>
                      <a:lnTo>
                        <a:pt x="17" y="281"/>
                      </a:lnTo>
                      <a:lnTo>
                        <a:pt x="15" y="281"/>
                      </a:lnTo>
                      <a:lnTo>
                        <a:pt x="15" y="284"/>
                      </a:lnTo>
                      <a:lnTo>
                        <a:pt x="12" y="284"/>
                      </a:lnTo>
                      <a:lnTo>
                        <a:pt x="12" y="286"/>
                      </a:lnTo>
                      <a:lnTo>
                        <a:pt x="10" y="286"/>
                      </a:lnTo>
                      <a:lnTo>
                        <a:pt x="10" y="284"/>
                      </a:lnTo>
                      <a:lnTo>
                        <a:pt x="7" y="284"/>
                      </a:lnTo>
                      <a:lnTo>
                        <a:pt x="7" y="281"/>
                      </a:lnTo>
                      <a:lnTo>
                        <a:pt x="5" y="281"/>
                      </a:lnTo>
                      <a:lnTo>
                        <a:pt x="5" y="279"/>
                      </a:lnTo>
                      <a:lnTo>
                        <a:pt x="3" y="279"/>
                      </a:lnTo>
                      <a:lnTo>
                        <a:pt x="3" y="277"/>
                      </a:lnTo>
                      <a:lnTo>
                        <a:pt x="3" y="274"/>
                      </a:lnTo>
                      <a:lnTo>
                        <a:pt x="3" y="272"/>
                      </a:lnTo>
                      <a:lnTo>
                        <a:pt x="3" y="269"/>
                      </a:lnTo>
                      <a:lnTo>
                        <a:pt x="5" y="269"/>
                      </a:lnTo>
                      <a:lnTo>
                        <a:pt x="5" y="267"/>
                      </a:lnTo>
                      <a:lnTo>
                        <a:pt x="7" y="267"/>
                      </a:lnTo>
                      <a:lnTo>
                        <a:pt x="7" y="264"/>
                      </a:lnTo>
                      <a:lnTo>
                        <a:pt x="10" y="264"/>
                      </a:lnTo>
                      <a:lnTo>
                        <a:pt x="12" y="264"/>
                      </a:lnTo>
                      <a:lnTo>
                        <a:pt x="12" y="262"/>
                      </a:lnTo>
                      <a:lnTo>
                        <a:pt x="12" y="259"/>
                      </a:lnTo>
                      <a:lnTo>
                        <a:pt x="10" y="259"/>
                      </a:lnTo>
                      <a:lnTo>
                        <a:pt x="10" y="257"/>
                      </a:lnTo>
                      <a:lnTo>
                        <a:pt x="10" y="255"/>
                      </a:lnTo>
                      <a:lnTo>
                        <a:pt x="12" y="255"/>
                      </a:lnTo>
                      <a:lnTo>
                        <a:pt x="12" y="252"/>
                      </a:lnTo>
                      <a:lnTo>
                        <a:pt x="12" y="255"/>
                      </a:lnTo>
                      <a:lnTo>
                        <a:pt x="15" y="255"/>
                      </a:lnTo>
                      <a:lnTo>
                        <a:pt x="15" y="252"/>
                      </a:lnTo>
                      <a:lnTo>
                        <a:pt x="17" y="252"/>
                      </a:lnTo>
                      <a:lnTo>
                        <a:pt x="17" y="250"/>
                      </a:lnTo>
                      <a:lnTo>
                        <a:pt x="15" y="250"/>
                      </a:lnTo>
                      <a:lnTo>
                        <a:pt x="15" y="247"/>
                      </a:lnTo>
                      <a:lnTo>
                        <a:pt x="12" y="247"/>
                      </a:lnTo>
                      <a:lnTo>
                        <a:pt x="15" y="250"/>
                      </a:lnTo>
                      <a:lnTo>
                        <a:pt x="15" y="252"/>
                      </a:lnTo>
                      <a:lnTo>
                        <a:pt x="12" y="252"/>
                      </a:lnTo>
                      <a:lnTo>
                        <a:pt x="12" y="250"/>
                      </a:lnTo>
                      <a:lnTo>
                        <a:pt x="12" y="252"/>
                      </a:lnTo>
                      <a:lnTo>
                        <a:pt x="10" y="252"/>
                      </a:lnTo>
                      <a:lnTo>
                        <a:pt x="10" y="250"/>
                      </a:lnTo>
                      <a:lnTo>
                        <a:pt x="7" y="250"/>
                      </a:lnTo>
                      <a:lnTo>
                        <a:pt x="7" y="247"/>
                      </a:lnTo>
                      <a:lnTo>
                        <a:pt x="7" y="245"/>
                      </a:lnTo>
                      <a:lnTo>
                        <a:pt x="5" y="245"/>
                      </a:lnTo>
                      <a:lnTo>
                        <a:pt x="5" y="242"/>
                      </a:lnTo>
                      <a:lnTo>
                        <a:pt x="5" y="240"/>
                      </a:lnTo>
                      <a:lnTo>
                        <a:pt x="3" y="240"/>
                      </a:lnTo>
                      <a:lnTo>
                        <a:pt x="3" y="237"/>
                      </a:lnTo>
                      <a:lnTo>
                        <a:pt x="3" y="235"/>
                      </a:lnTo>
                      <a:lnTo>
                        <a:pt x="5" y="235"/>
                      </a:lnTo>
                      <a:lnTo>
                        <a:pt x="7" y="235"/>
                      </a:lnTo>
                      <a:lnTo>
                        <a:pt x="5" y="235"/>
                      </a:lnTo>
                      <a:lnTo>
                        <a:pt x="3" y="235"/>
                      </a:lnTo>
                      <a:lnTo>
                        <a:pt x="3" y="233"/>
                      </a:lnTo>
                      <a:lnTo>
                        <a:pt x="0" y="233"/>
                      </a:lnTo>
                      <a:lnTo>
                        <a:pt x="0" y="230"/>
                      </a:lnTo>
                      <a:lnTo>
                        <a:pt x="3" y="230"/>
                      </a:lnTo>
                      <a:lnTo>
                        <a:pt x="3" y="228"/>
                      </a:lnTo>
                      <a:lnTo>
                        <a:pt x="0" y="228"/>
                      </a:lnTo>
                      <a:lnTo>
                        <a:pt x="0" y="225"/>
                      </a:lnTo>
                      <a:lnTo>
                        <a:pt x="3" y="225"/>
                      </a:lnTo>
                      <a:lnTo>
                        <a:pt x="5" y="225"/>
                      </a:lnTo>
                      <a:lnTo>
                        <a:pt x="5" y="223"/>
                      </a:lnTo>
                      <a:lnTo>
                        <a:pt x="3" y="223"/>
                      </a:lnTo>
                      <a:lnTo>
                        <a:pt x="3" y="220"/>
                      </a:lnTo>
                      <a:lnTo>
                        <a:pt x="3" y="218"/>
                      </a:lnTo>
                      <a:lnTo>
                        <a:pt x="0" y="218"/>
                      </a:lnTo>
                      <a:lnTo>
                        <a:pt x="0" y="215"/>
                      </a:lnTo>
                      <a:lnTo>
                        <a:pt x="3" y="215"/>
                      </a:lnTo>
                      <a:lnTo>
                        <a:pt x="3" y="213"/>
                      </a:lnTo>
                      <a:lnTo>
                        <a:pt x="3" y="210"/>
                      </a:lnTo>
                      <a:lnTo>
                        <a:pt x="5" y="210"/>
                      </a:lnTo>
                      <a:lnTo>
                        <a:pt x="5" y="208"/>
                      </a:lnTo>
                      <a:lnTo>
                        <a:pt x="5" y="206"/>
                      </a:lnTo>
                      <a:lnTo>
                        <a:pt x="7" y="206"/>
                      </a:lnTo>
                      <a:lnTo>
                        <a:pt x="7" y="203"/>
                      </a:lnTo>
                      <a:lnTo>
                        <a:pt x="10" y="203"/>
                      </a:lnTo>
                      <a:lnTo>
                        <a:pt x="10" y="201"/>
                      </a:lnTo>
                      <a:lnTo>
                        <a:pt x="10" y="198"/>
                      </a:lnTo>
                      <a:lnTo>
                        <a:pt x="12" y="198"/>
                      </a:lnTo>
                      <a:lnTo>
                        <a:pt x="12" y="196"/>
                      </a:lnTo>
                      <a:lnTo>
                        <a:pt x="15" y="196"/>
                      </a:lnTo>
                      <a:lnTo>
                        <a:pt x="15" y="193"/>
                      </a:lnTo>
                      <a:lnTo>
                        <a:pt x="17" y="193"/>
                      </a:lnTo>
                      <a:lnTo>
                        <a:pt x="17" y="191"/>
                      </a:lnTo>
                      <a:lnTo>
                        <a:pt x="20" y="191"/>
                      </a:lnTo>
                      <a:lnTo>
                        <a:pt x="22" y="191"/>
                      </a:lnTo>
                      <a:lnTo>
                        <a:pt x="22" y="188"/>
                      </a:lnTo>
                      <a:lnTo>
                        <a:pt x="22" y="186"/>
                      </a:lnTo>
                      <a:lnTo>
                        <a:pt x="25" y="186"/>
                      </a:lnTo>
                      <a:lnTo>
                        <a:pt x="25" y="184"/>
                      </a:lnTo>
                      <a:lnTo>
                        <a:pt x="25" y="181"/>
                      </a:lnTo>
                      <a:lnTo>
                        <a:pt x="27" y="181"/>
                      </a:lnTo>
                      <a:lnTo>
                        <a:pt x="27" y="179"/>
                      </a:lnTo>
                      <a:lnTo>
                        <a:pt x="29" y="176"/>
                      </a:lnTo>
                      <a:lnTo>
                        <a:pt x="32" y="176"/>
                      </a:lnTo>
                      <a:lnTo>
                        <a:pt x="32" y="174"/>
                      </a:lnTo>
                      <a:lnTo>
                        <a:pt x="34" y="174"/>
                      </a:lnTo>
                      <a:lnTo>
                        <a:pt x="34" y="171"/>
                      </a:lnTo>
                      <a:lnTo>
                        <a:pt x="34" y="174"/>
                      </a:lnTo>
                      <a:lnTo>
                        <a:pt x="37" y="174"/>
                      </a:lnTo>
                      <a:lnTo>
                        <a:pt x="37" y="171"/>
                      </a:lnTo>
                      <a:lnTo>
                        <a:pt x="39" y="171"/>
                      </a:lnTo>
                      <a:lnTo>
                        <a:pt x="42" y="171"/>
                      </a:lnTo>
                      <a:lnTo>
                        <a:pt x="42" y="169"/>
                      </a:lnTo>
                      <a:lnTo>
                        <a:pt x="42" y="166"/>
                      </a:lnTo>
                      <a:lnTo>
                        <a:pt x="42" y="164"/>
                      </a:lnTo>
                      <a:lnTo>
                        <a:pt x="42" y="162"/>
                      </a:lnTo>
                      <a:lnTo>
                        <a:pt x="42" y="159"/>
                      </a:lnTo>
                      <a:lnTo>
                        <a:pt x="42" y="157"/>
                      </a:lnTo>
                      <a:lnTo>
                        <a:pt x="39" y="157"/>
                      </a:lnTo>
                      <a:lnTo>
                        <a:pt x="39" y="154"/>
                      </a:lnTo>
                      <a:lnTo>
                        <a:pt x="37" y="154"/>
                      </a:lnTo>
                      <a:lnTo>
                        <a:pt x="37" y="152"/>
                      </a:lnTo>
                      <a:lnTo>
                        <a:pt x="34" y="152"/>
                      </a:lnTo>
                      <a:lnTo>
                        <a:pt x="34" y="149"/>
                      </a:lnTo>
                      <a:lnTo>
                        <a:pt x="34" y="147"/>
                      </a:lnTo>
                      <a:lnTo>
                        <a:pt x="32" y="147"/>
                      </a:lnTo>
                      <a:lnTo>
                        <a:pt x="32" y="144"/>
                      </a:lnTo>
                      <a:lnTo>
                        <a:pt x="29" y="144"/>
                      </a:lnTo>
                      <a:lnTo>
                        <a:pt x="27" y="142"/>
                      </a:lnTo>
                      <a:lnTo>
                        <a:pt x="25" y="142"/>
                      </a:lnTo>
                      <a:lnTo>
                        <a:pt x="25" y="140"/>
                      </a:lnTo>
                      <a:lnTo>
                        <a:pt x="25" y="137"/>
                      </a:lnTo>
                      <a:lnTo>
                        <a:pt x="25" y="135"/>
                      </a:lnTo>
                      <a:lnTo>
                        <a:pt x="25" y="132"/>
                      </a:lnTo>
                      <a:lnTo>
                        <a:pt x="25" y="130"/>
                      </a:lnTo>
                      <a:lnTo>
                        <a:pt x="25" y="127"/>
                      </a:lnTo>
                      <a:lnTo>
                        <a:pt x="27" y="125"/>
                      </a:lnTo>
                      <a:lnTo>
                        <a:pt x="27" y="122"/>
                      </a:lnTo>
                      <a:lnTo>
                        <a:pt x="29" y="122"/>
                      </a:lnTo>
                      <a:lnTo>
                        <a:pt x="29" y="120"/>
                      </a:lnTo>
                      <a:lnTo>
                        <a:pt x="32" y="120"/>
                      </a:lnTo>
                      <a:lnTo>
                        <a:pt x="32" y="117"/>
                      </a:lnTo>
                      <a:lnTo>
                        <a:pt x="34" y="117"/>
                      </a:lnTo>
                      <a:lnTo>
                        <a:pt x="34" y="115"/>
                      </a:lnTo>
                      <a:lnTo>
                        <a:pt x="37" y="115"/>
                      </a:lnTo>
                      <a:lnTo>
                        <a:pt x="37" y="113"/>
                      </a:lnTo>
                      <a:lnTo>
                        <a:pt x="39" y="113"/>
                      </a:lnTo>
                      <a:lnTo>
                        <a:pt x="42" y="113"/>
                      </a:lnTo>
                      <a:lnTo>
                        <a:pt x="42" y="110"/>
                      </a:lnTo>
                      <a:lnTo>
                        <a:pt x="44" y="110"/>
                      </a:lnTo>
                      <a:lnTo>
                        <a:pt x="47" y="110"/>
                      </a:lnTo>
                      <a:lnTo>
                        <a:pt x="47" y="108"/>
                      </a:lnTo>
                      <a:lnTo>
                        <a:pt x="49" y="108"/>
                      </a:lnTo>
                      <a:lnTo>
                        <a:pt x="51" y="108"/>
                      </a:lnTo>
                      <a:lnTo>
                        <a:pt x="51" y="105"/>
                      </a:lnTo>
                      <a:lnTo>
                        <a:pt x="54" y="105"/>
                      </a:lnTo>
                      <a:lnTo>
                        <a:pt x="56" y="105"/>
                      </a:lnTo>
                      <a:lnTo>
                        <a:pt x="56" y="103"/>
                      </a:lnTo>
                      <a:lnTo>
                        <a:pt x="59" y="103"/>
                      </a:lnTo>
                      <a:lnTo>
                        <a:pt x="61" y="100"/>
                      </a:lnTo>
                      <a:lnTo>
                        <a:pt x="61" y="98"/>
                      </a:lnTo>
                      <a:lnTo>
                        <a:pt x="64" y="98"/>
                      </a:lnTo>
                      <a:lnTo>
                        <a:pt x="64" y="95"/>
                      </a:lnTo>
                      <a:lnTo>
                        <a:pt x="64" y="93"/>
                      </a:lnTo>
                      <a:lnTo>
                        <a:pt x="64" y="91"/>
                      </a:lnTo>
                      <a:lnTo>
                        <a:pt x="64" y="88"/>
                      </a:lnTo>
                      <a:lnTo>
                        <a:pt x="64" y="86"/>
                      </a:lnTo>
                      <a:lnTo>
                        <a:pt x="64" y="83"/>
                      </a:lnTo>
                      <a:lnTo>
                        <a:pt x="64" y="81"/>
                      </a:lnTo>
                      <a:lnTo>
                        <a:pt x="61" y="81"/>
                      </a:lnTo>
                      <a:lnTo>
                        <a:pt x="61" y="78"/>
                      </a:lnTo>
                      <a:lnTo>
                        <a:pt x="59" y="78"/>
                      </a:lnTo>
                      <a:lnTo>
                        <a:pt x="59" y="76"/>
                      </a:lnTo>
                      <a:lnTo>
                        <a:pt x="56" y="73"/>
                      </a:lnTo>
                      <a:lnTo>
                        <a:pt x="56" y="71"/>
                      </a:lnTo>
                      <a:lnTo>
                        <a:pt x="56" y="69"/>
                      </a:lnTo>
                      <a:lnTo>
                        <a:pt x="56" y="66"/>
                      </a:lnTo>
                      <a:lnTo>
                        <a:pt x="54" y="66"/>
                      </a:lnTo>
                      <a:lnTo>
                        <a:pt x="54" y="64"/>
                      </a:lnTo>
                      <a:lnTo>
                        <a:pt x="56" y="61"/>
                      </a:lnTo>
                      <a:lnTo>
                        <a:pt x="56" y="59"/>
                      </a:lnTo>
                      <a:lnTo>
                        <a:pt x="59" y="59"/>
                      </a:lnTo>
                      <a:lnTo>
                        <a:pt x="59" y="56"/>
                      </a:lnTo>
                      <a:lnTo>
                        <a:pt x="61" y="56"/>
                      </a:lnTo>
                      <a:lnTo>
                        <a:pt x="61" y="54"/>
                      </a:lnTo>
                      <a:lnTo>
                        <a:pt x="64" y="51"/>
                      </a:lnTo>
                      <a:lnTo>
                        <a:pt x="66" y="49"/>
                      </a:lnTo>
                      <a:lnTo>
                        <a:pt x="69" y="49"/>
                      </a:lnTo>
                      <a:lnTo>
                        <a:pt x="69" y="47"/>
                      </a:lnTo>
                      <a:lnTo>
                        <a:pt x="71" y="47"/>
                      </a:lnTo>
                      <a:lnTo>
                        <a:pt x="71" y="44"/>
                      </a:lnTo>
                      <a:lnTo>
                        <a:pt x="71" y="42"/>
                      </a:lnTo>
                      <a:lnTo>
                        <a:pt x="71" y="39"/>
                      </a:lnTo>
                      <a:lnTo>
                        <a:pt x="71" y="37"/>
                      </a:lnTo>
                      <a:lnTo>
                        <a:pt x="69" y="37"/>
                      </a:lnTo>
                      <a:lnTo>
                        <a:pt x="69" y="34"/>
                      </a:lnTo>
                      <a:lnTo>
                        <a:pt x="66" y="34"/>
                      </a:lnTo>
                      <a:lnTo>
                        <a:pt x="64" y="32"/>
                      </a:lnTo>
                      <a:close/>
                    </a:path>
                  </a:pathLst>
                </a:custGeom>
                <a:solidFill>
                  <a:srgbClr val="669900">
                    <a:alpha val="25000"/>
                  </a:srgbClr>
                </a:solidFill>
                <a:ln w="3175">
                  <a:noFill/>
                  <a:prstDash val="solid"/>
                  <a:round/>
                  <a:headEnd/>
                  <a:tailEnd/>
                </a:ln>
              </p:spPr>
              <p:txBody>
                <a:bodyPr/>
                <a:lstStyle/>
                <a:p>
                  <a:endParaRPr lang="es-SV"/>
                </a:p>
              </p:txBody>
            </p:sp>
            <p:sp>
              <p:nvSpPr>
                <p:cNvPr id="150950" name="Freeform 3494"/>
                <p:cNvSpPr>
                  <a:spLocks/>
                </p:cNvSpPr>
                <p:nvPr/>
              </p:nvSpPr>
              <p:spPr bwMode="auto">
                <a:xfrm>
                  <a:off x="3940" y="2555"/>
                  <a:ext cx="316" cy="304"/>
                </a:xfrm>
                <a:custGeom>
                  <a:avLst/>
                  <a:gdLst/>
                  <a:ahLst/>
                  <a:cxnLst>
                    <a:cxn ang="0">
                      <a:pos x="245" y="57"/>
                    </a:cxn>
                    <a:cxn ang="0">
                      <a:pos x="247" y="61"/>
                    </a:cxn>
                    <a:cxn ang="0">
                      <a:pos x="252" y="66"/>
                    </a:cxn>
                    <a:cxn ang="0">
                      <a:pos x="257" y="71"/>
                    </a:cxn>
                    <a:cxn ang="0">
                      <a:pos x="259" y="79"/>
                    </a:cxn>
                    <a:cxn ang="0">
                      <a:pos x="264" y="83"/>
                    </a:cxn>
                    <a:cxn ang="0">
                      <a:pos x="269" y="91"/>
                    </a:cxn>
                    <a:cxn ang="0">
                      <a:pos x="271" y="91"/>
                    </a:cxn>
                    <a:cxn ang="0">
                      <a:pos x="276" y="93"/>
                    </a:cxn>
                    <a:cxn ang="0">
                      <a:pos x="286" y="96"/>
                    </a:cxn>
                    <a:cxn ang="0">
                      <a:pos x="291" y="96"/>
                    </a:cxn>
                    <a:cxn ang="0">
                      <a:pos x="298" y="101"/>
                    </a:cxn>
                    <a:cxn ang="0">
                      <a:pos x="303" y="108"/>
                    </a:cxn>
                    <a:cxn ang="0">
                      <a:pos x="308" y="115"/>
                    </a:cxn>
                    <a:cxn ang="0">
                      <a:pos x="313" y="123"/>
                    </a:cxn>
                    <a:cxn ang="0">
                      <a:pos x="316" y="132"/>
                    </a:cxn>
                    <a:cxn ang="0">
                      <a:pos x="286" y="147"/>
                    </a:cxn>
                    <a:cxn ang="0">
                      <a:pos x="225" y="189"/>
                    </a:cxn>
                    <a:cxn ang="0">
                      <a:pos x="223" y="196"/>
                    </a:cxn>
                    <a:cxn ang="0">
                      <a:pos x="220" y="206"/>
                    </a:cxn>
                    <a:cxn ang="0">
                      <a:pos x="220" y="218"/>
                    </a:cxn>
                    <a:cxn ang="0">
                      <a:pos x="218" y="228"/>
                    </a:cxn>
                    <a:cxn ang="0">
                      <a:pos x="215" y="238"/>
                    </a:cxn>
                    <a:cxn ang="0">
                      <a:pos x="213" y="247"/>
                    </a:cxn>
                    <a:cxn ang="0">
                      <a:pos x="215" y="257"/>
                    </a:cxn>
                    <a:cxn ang="0">
                      <a:pos x="218" y="269"/>
                    </a:cxn>
                    <a:cxn ang="0">
                      <a:pos x="220" y="279"/>
                    </a:cxn>
                    <a:cxn ang="0">
                      <a:pos x="223" y="289"/>
                    </a:cxn>
                    <a:cxn ang="0">
                      <a:pos x="191" y="279"/>
                    </a:cxn>
                    <a:cxn ang="0">
                      <a:pos x="154" y="287"/>
                    </a:cxn>
                    <a:cxn ang="0">
                      <a:pos x="142" y="262"/>
                    </a:cxn>
                    <a:cxn ang="0">
                      <a:pos x="122" y="216"/>
                    </a:cxn>
                    <a:cxn ang="0">
                      <a:pos x="93" y="140"/>
                    </a:cxn>
                    <a:cxn ang="0">
                      <a:pos x="51" y="125"/>
                    </a:cxn>
                    <a:cxn ang="0">
                      <a:pos x="12" y="103"/>
                    </a:cxn>
                    <a:cxn ang="0">
                      <a:pos x="34" y="61"/>
                    </a:cxn>
                    <a:cxn ang="0">
                      <a:pos x="37" y="57"/>
                    </a:cxn>
                    <a:cxn ang="0">
                      <a:pos x="41" y="64"/>
                    </a:cxn>
                    <a:cxn ang="0">
                      <a:pos x="49" y="54"/>
                    </a:cxn>
                    <a:cxn ang="0">
                      <a:pos x="56" y="49"/>
                    </a:cxn>
                    <a:cxn ang="0">
                      <a:pos x="63" y="47"/>
                    </a:cxn>
                    <a:cxn ang="0">
                      <a:pos x="73" y="44"/>
                    </a:cxn>
                    <a:cxn ang="0">
                      <a:pos x="78" y="42"/>
                    </a:cxn>
                    <a:cxn ang="0">
                      <a:pos x="85" y="37"/>
                    </a:cxn>
                    <a:cxn ang="0">
                      <a:pos x="98" y="35"/>
                    </a:cxn>
                    <a:cxn ang="0">
                      <a:pos x="117" y="10"/>
                    </a:cxn>
                    <a:cxn ang="0">
                      <a:pos x="122" y="17"/>
                    </a:cxn>
                    <a:cxn ang="0">
                      <a:pos x="125" y="10"/>
                    </a:cxn>
                    <a:cxn ang="0">
                      <a:pos x="137" y="10"/>
                    </a:cxn>
                    <a:cxn ang="0">
                      <a:pos x="147" y="8"/>
                    </a:cxn>
                    <a:cxn ang="0">
                      <a:pos x="156" y="8"/>
                    </a:cxn>
                    <a:cxn ang="0">
                      <a:pos x="183" y="3"/>
                    </a:cxn>
                    <a:cxn ang="0">
                      <a:pos x="220" y="22"/>
                    </a:cxn>
                  </a:cxnLst>
                  <a:rect l="0" t="0" r="r" b="b"/>
                  <a:pathLst>
                    <a:path w="316" h="304">
                      <a:moveTo>
                        <a:pt x="230" y="32"/>
                      </a:moveTo>
                      <a:lnTo>
                        <a:pt x="235" y="42"/>
                      </a:lnTo>
                      <a:lnTo>
                        <a:pt x="235" y="44"/>
                      </a:lnTo>
                      <a:lnTo>
                        <a:pt x="242" y="57"/>
                      </a:lnTo>
                      <a:lnTo>
                        <a:pt x="245" y="57"/>
                      </a:lnTo>
                      <a:lnTo>
                        <a:pt x="245" y="59"/>
                      </a:lnTo>
                      <a:lnTo>
                        <a:pt x="247" y="59"/>
                      </a:lnTo>
                      <a:lnTo>
                        <a:pt x="245" y="59"/>
                      </a:lnTo>
                      <a:lnTo>
                        <a:pt x="247" y="59"/>
                      </a:lnTo>
                      <a:lnTo>
                        <a:pt x="247" y="61"/>
                      </a:lnTo>
                      <a:lnTo>
                        <a:pt x="247" y="64"/>
                      </a:lnTo>
                      <a:lnTo>
                        <a:pt x="247" y="61"/>
                      </a:lnTo>
                      <a:lnTo>
                        <a:pt x="249" y="61"/>
                      </a:lnTo>
                      <a:lnTo>
                        <a:pt x="249" y="64"/>
                      </a:lnTo>
                      <a:lnTo>
                        <a:pt x="252" y="66"/>
                      </a:lnTo>
                      <a:lnTo>
                        <a:pt x="249" y="69"/>
                      </a:lnTo>
                      <a:lnTo>
                        <a:pt x="252" y="69"/>
                      </a:lnTo>
                      <a:lnTo>
                        <a:pt x="252" y="71"/>
                      </a:lnTo>
                      <a:lnTo>
                        <a:pt x="254" y="71"/>
                      </a:lnTo>
                      <a:lnTo>
                        <a:pt x="257" y="71"/>
                      </a:lnTo>
                      <a:lnTo>
                        <a:pt x="257" y="74"/>
                      </a:lnTo>
                      <a:lnTo>
                        <a:pt x="257" y="76"/>
                      </a:lnTo>
                      <a:lnTo>
                        <a:pt x="259" y="76"/>
                      </a:lnTo>
                      <a:lnTo>
                        <a:pt x="262" y="76"/>
                      </a:lnTo>
                      <a:lnTo>
                        <a:pt x="259" y="79"/>
                      </a:lnTo>
                      <a:lnTo>
                        <a:pt x="262" y="79"/>
                      </a:lnTo>
                      <a:lnTo>
                        <a:pt x="259" y="81"/>
                      </a:lnTo>
                      <a:lnTo>
                        <a:pt x="262" y="81"/>
                      </a:lnTo>
                      <a:lnTo>
                        <a:pt x="262" y="83"/>
                      </a:lnTo>
                      <a:lnTo>
                        <a:pt x="264" y="83"/>
                      </a:lnTo>
                      <a:lnTo>
                        <a:pt x="264" y="86"/>
                      </a:lnTo>
                      <a:lnTo>
                        <a:pt x="267" y="86"/>
                      </a:lnTo>
                      <a:lnTo>
                        <a:pt x="267" y="88"/>
                      </a:lnTo>
                      <a:lnTo>
                        <a:pt x="267" y="91"/>
                      </a:lnTo>
                      <a:lnTo>
                        <a:pt x="269" y="91"/>
                      </a:lnTo>
                      <a:lnTo>
                        <a:pt x="267" y="91"/>
                      </a:lnTo>
                      <a:lnTo>
                        <a:pt x="269" y="91"/>
                      </a:lnTo>
                      <a:lnTo>
                        <a:pt x="269" y="93"/>
                      </a:lnTo>
                      <a:lnTo>
                        <a:pt x="271" y="93"/>
                      </a:lnTo>
                      <a:lnTo>
                        <a:pt x="271" y="91"/>
                      </a:lnTo>
                      <a:lnTo>
                        <a:pt x="274" y="91"/>
                      </a:lnTo>
                      <a:lnTo>
                        <a:pt x="274" y="93"/>
                      </a:lnTo>
                      <a:lnTo>
                        <a:pt x="276" y="93"/>
                      </a:lnTo>
                      <a:lnTo>
                        <a:pt x="276" y="91"/>
                      </a:lnTo>
                      <a:lnTo>
                        <a:pt x="276" y="93"/>
                      </a:lnTo>
                      <a:lnTo>
                        <a:pt x="279" y="93"/>
                      </a:lnTo>
                      <a:lnTo>
                        <a:pt x="281" y="93"/>
                      </a:lnTo>
                      <a:lnTo>
                        <a:pt x="281" y="96"/>
                      </a:lnTo>
                      <a:lnTo>
                        <a:pt x="284" y="96"/>
                      </a:lnTo>
                      <a:lnTo>
                        <a:pt x="286" y="96"/>
                      </a:lnTo>
                      <a:lnTo>
                        <a:pt x="289" y="96"/>
                      </a:lnTo>
                      <a:lnTo>
                        <a:pt x="289" y="93"/>
                      </a:lnTo>
                      <a:lnTo>
                        <a:pt x="291" y="93"/>
                      </a:lnTo>
                      <a:lnTo>
                        <a:pt x="293" y="96"/>
                      </a:lnTo>
                      <a:lnTo>
                        <a:pt x="291" y="96"/>
                      </a:lnTo>
                      <a:lnTo>
                        <a:pt x="293" y="96"/>
                      </a:lnTo>
                      <a:lnTo>
                        <a:pt x="296" y="96"/>
                      </a:lnTo>
                      <a:lnTo>
                        <a:pt x="296" y="98"/>
                      </a:lnTo>
                      <a:lnTo>
                        <a:pt x="296" y="101"/>
                      </a:lnTo>
                      <a:lnTo>
                        <a:pt x="298" y="101"/>
                      </a:lnTo>
                      <a:lnTo>
                        <a:pt x="301" y="101"/>
                      </a:lnTo>
                      <a:lnTo>
                        <a:pt x="301" y="103"/>
                      </a:lnTo>
                      <a:lnTo>
                        <a:pt x="301" y="105"/>
                      </a:lnTo>
                      <a:lnTo>
                        <a:pt x="303" y="105"/>
                      </a:lnTo>
                      <a:lnTo>
                        <a:pt x="303" y="108"/>
                      </a:lnTo>
                      <a:lnTo>
                        <a:pt x="306" y="108"/>
                      </a:lnTo>
                      <a:lnTo>
                        <a:pt x="306" y="110"/>
                      </a:lnTo>
                      <a:lnTo>
                        <a:pt x="306" y="113"/>
                      </a:lnTo>
                      <a:lnTo>
                        <a:pt x="306" y="115"/>
                      </a:lnTo>
                      <a:lnTo>
                        <a:pt x="308" y="115"/>
                      </a:lnTo>
                      <a:lnTo>
                        <a:pt x="308" y="118"/>
                      </a:lnTo>
                      <a:lnTo>
                        <a:pt x="308" y="120"/>
                      </a:lnTo>
                      <a:lnTo>
                        <a:pt x="311" y="120"/>
                      </a:lnTo>
                      <a:lnTo>
                        <a:pt x="313" y="120"/>
                      </a:lnTo>
                      <a:lnTo>
                        <a:pt x="313" y="123"/>
                      </a:lnTo>
                      <a:lnTo>
                        <a:pt x="313" y="125"/>
                      </a:lnTo>
                      <a:lnTo>
                        <a:pt x="313" y="128"/>
                      </a:lnTo>
                      <a:lnTo>
                        <a:pt x="316" y="128"/>
                      </a:lnTo>
                      <a:lnTo>
                        <a:pt x="316" y="130"/>
                      </a:lnTo>
                      <a:lnTo>
                        <a:pt x="316" y="132"/>
                      </a:lnTo>
                      <a:lnTo>
                        <a:pt x="313" y="132"/>
                      </a:lnTo>
                      <a:lnTo>
                        <a:pt x="311" y="135"/>
                      </a:lnTo>
                      <a:lnTo>
                        <a:pt x="298" y="142"/>
                      </a:lnTo>
                      <a:lnTo>
                        <a:pt x="296" y="142"/>
                      </a:lnTo>
                      <a:lnTo>
                        <a:pt x="286" y="147"/>
                      </a:lnTo>
                      <a:lnTo>
                        <a:pt x="262" y="162"/>
                      </a:lnTo>
                      <a:lnTo>
                        <a:pt x="257" y="164"/>
                      </a:lnTo>
                      <a:lnTo>
                        <a:pt x="247" y="172"/>
                      </a:lnTo>
                      <a:lnTo>
                        <a:pt x="230" y="186"/>
                      </a:lnTo>
                      <a:lnTo>
                        <a:pt x="225" y="189"/>
                      </a:lnTo>
                      <a:lnTo>
                        <a:pt x="223" y="191"/>
                      </a:lnTo>
                      <a:lnTo>
                        <a:pt x="223" y="194"/>
                      </a:lnTo>
                      <a:lnTo>
                        <a:pt x="220" y="194"/>
                      </a:lnTo>
                      <a:lnTo>
                        <a:pt x="220" y="196"/>
                      </a:lnTo>
                      <a:lnTo>
                        <a:pt x="223" y="196"/>
                      </a:lnTo>
                      <a:lnTo>
                        <a:pt x="220" y="196"/>
                      </a:lnTo>
                      <a:lnTo>
                        <a:pt x="220" y="198"/>
                      </a:lnTo>
                      <a:lnTo>
                        <a:pt x="220" y="201"/>
                      </a:lnTo>
                      <a:lnTo>
                        <a:pt x="220" y="203"/>
                      </a:lnTo>
                      <a:lnTo>
                        <a:pt x="220" y="206"/>
                      </a:lnTo>
                      <a:lnTo>
                        <a:pt x="220" y="208"/>
                      </a:lnTo>
                      <a:lnTo>
                        <a:pt x="220" y="211"/>
                      </a:lnTo>
                      <a:lnTo>
                        <a:pt x="220" y="213"/>
                      </a:lnTo>
                      <a:lnTo>
                        <a:pt x="220" y="216"/>
                      </a:lnTo>
                      <a:lnTo>
                        <a:pt x="220" y="218"/>
                      </a:lnTo>
                      <a:lnTo>
                        <a:pt x="220" y="221"/>
                      </a:lnTo>
                      <a:lnTo>
                        <a:pt x="218" y="221"/>
                      </a:lnTo>
                      <a:lnTo>
                        <a:pt x="218" y="223"/>
                      </a:lnTo>
                      <a:lnTo>
                        <a:pt x="218" y="225"/>
                      </a:lnTo>
                      <a:lnTo>
                        <a:pt x="218" y="228"/>
                      </a:lnTo>
                      <a:lnTo>
                        <a:pt x="218" y="230"/>
                      </a:lnTo>
                      <a:lnTo>
                        <a:pt x="215" y="230"/>
                      </a:lnTo>
                      <a:lnTo>
                        <a:pt x="215" y="233"/>
                      </a:lnTo>
                      <a:lnTo>
                        <a:pt x="215" y="235"/>
                      </a:lnTo>
                      <a:lnTo>
                        <a:pt x="215" y="238"/>
                      </a:lnTo>
                      <a:lnTo>
                        <a:pt x="215" y="240"/>
                      </a:lnTo>
                      <a:lnTo>
                        <a:pt x="213" y="240"/>
                      </a:lnTo>
                      <a:lnTo>
                        <a:pt x="213" y="243"/>
                      </a:lnTo>
                      <a:lnTo>
                        <a:pt x="213" y="245"/>
                      </a:lnTo>
                      <a:lnTo>
                        <a:pt x="213" y="247"/>
                      </a:lnTo>
                      <a:lnTo>
                        <a:pt x="213" y="250"/>
                      </a:lnTo>
                      <a:lnTo>
                        <a:pt x="213" y="252"/>
                      </a:lnTo>
                      <a:lnTo>
                        <a:pt x="215" y="252"/>
                      </a:lnTo>
                      <a:lnTo>
                        <a:pt x="215" y="255"/>
                      </a:lnTo>
                      <a:lnTo>
                        <a:pt x="215" y="257"/>
                      </a:lnTo>
                      <a:lnTo>
                        <a:pt x="215" y="260"/>
                      </a:lnTo>
                      <a:lnTo>
                        <a:pt x="215" y="262"/>
                      </a:lnTo>
                      <a:lnTo>
                        <a:pt x="215" y="265"/>
                      </a:lnTo>
                      <a:lnTo>
                        <a:pt x="218" y="267"/>
                      </a:lnTo>
                      <a:lnTo>
                        <a:pt x="218" y="269"/>
                      </a:lnTo>
                      <a:lnTo>
                        <a:pt x="218" y="272"/>
                      </a:lnTo>
                      <a:lnTo>
                        <a:pt x="218" y="274"/>
                      </a:lnTo>
                      <a:lnTo>
                        <a:pt x="218" y="277"/>
                      </a:lnTo>
                      <a:lnTo>
                        <a:pt x="220" y="277"/>
                      </a:lnTo>
                      <a:lnTo>
                        <a:pt x="220" y="279"/>
                      </a:lnTo>
                      <a:lnTo>
                        <a:pt x="220" y="282"/>
                      </a:lnTo>
                      <a:lnTo>
                        <a:pt x="223" y="282"/>
                      </a:lnTo>
                      <a:lnTo>
                        <a:pt x="223" y="284"/>
                      </a:lnTo>
                      <a:lnTo>
                        <a:pt x="223" y="287"/>
                      </a:lnTo>
                      <a:lnTo>
                        <a:pt x="223" y="289"/>
                      </a:lnTo>
                      <a:lnTo>
                        <a:pt x="223" y="291"/>
                      </a:lnTo>
                      <a:lnTo>
                        <a:pt x="218" y="289"/>
                      </a:lnTo>
                      <a:lnTo>
                        <a:pt x="213" y="284"/>
                      </a:lnTo>
                      <a:lnTo>
                        <a:pt x="198" y="279"/>
                      </a:lnTo>
                      <a:lnTo>
                        <a:pt x="191" y="279"/>
                      </a:lnTo>
                      <a:lnTo>
                        <a:pt x="181" y="282"/>
                      </a:lnTo>
                      <a:lnTo>
                        <a:pt x="178" y="282"/>
                      </a:lnTo>
                      <a:lnTo>
                        <a:pt x="169" y="284"/>
                      </a:lnTo>
                      <a:lnTo>
                        <a:pt x="156" y="287"/>
                      </a:lnTo>
                      <a:lnTo>
                        <a:pt x="154" y="287"/>
                      </a:lnTo>
                      <a:lnTo>
                        <a:pt x="127" y="304"/>
                      </a:lnTo>
                      <a:lnTo>
                        <a:pt x="127" y="301"/>
                      </a:lnTo>
                      <a:lnTo>
                        <a:pt x="134" y="284"/>
                      </a:lnTo>
                      <a:lnTo>
                        <a:pt x="139" y="265"/>
                      </a:lnTo>
                      <a:lnTo>
                        <a:pt x="142" y="262"/>
                      </a:lnTo>
                      <a:lnTo>
                        <a:pt x="137" y="250"/>
                      </a:lnTo>
                      <a:lnTo>
                        <a:pt x="134" y="247"/>
                      </a:lnTo>
                      <a:lnTo>
                        <a:pt x="132" y="238"/>
                      </a:lnTo>
                      <a:lnTo>
                        <a:pt x="125" y="223"/>
                      </a:lnTo>
                      <a:lnTo>
                        <a:pt x="122" y="216"/>
                      </a:lnTo>
                      <a:lnTo>
                        <a:pt x="115" y="198"/>
                      </a:lnTo>
                      <a:lnTo>
                        <a:pt x="112" y="184"/>
                      </a:lnTo>
                      <a:lnTo>
                        <a:pt x="108" y="159"/>
                      </a:lnTo>
                      <a:lnTo>
                        <a:pt x="98" y="145"/>
                      </a:lnTo>
                      <a:lnTo>
                        <a:pt x="93" y="140"/>
                      </a:lnTo>
                      <a:lnTo>
                        <a:pt x="81" y="135"/>
                      </a:lnTo>
                      <a:lnTo>
                        <a:pt x="73" y="132"/>
                      </a:lnTo>
                      <a:lnTo>
                        <a:pt x="68" y="130"/>
                      </a:lnTo>
                      <a:lnTo>
                        <a:pt x="54" y="125"/>
                      </a:lnTo>
                      <a:lnTo>
                        <a:pt x="51" y="125"/>
                      </a:lnTo>
                      <a:lnTo>
                        <a:pt x="44" y="120"/>
                      </a:lnTo>
                      <a:lnTo>
                        <a:pt x="37" y="118"/>
                      </a:lnTo>
                      <a:lnTo>
                        <a:pt x="22" y="113"/>
                      </a:lnTo>
                      <a:lnTo>
                        <a:pt x="15" y="105"/>
                      </a:lnTo>
                      <a:lnTo>
                        <a:pt x="12" y="103"/>
                      </a:lnTo>
                      <a:lnTo>
                        <a:pt x="0" y="86"/>
                      </a:lnTo>
                      <a:lnTo>
                        <a:pt x="5" y="81"/>
                      </a:lnTo>
                      <a:lnTo>
                        <a:pt x="17" y="74"/>
                      </a:lnTo>
                      <a:lnTo>
                        <a:pt x="32" y="61"/>
                      </a:lnTo>
                      <a:lnTo>
                        <a:pt x="34" y="61"/>
                      </a:lnTo>
                      <a:lnTo>
                        <a:pt x="32" y="61"/>
                      </a:lnTo>
                      <a:lnTo>
                        <a:pt x="32" y="59"/>
                      </a:lnTo>
                      <a:lnTo>
                        <a:pt x="34" y="59"/>
                      </a:lnTo>
                      <a:lnTo>
                        <a:pt x="37" y="59"/>
                      </a:lnTo>
                      <a:lnTo>
                        <a:pt x="37" y="57"/>
                      </a:lnTo>
                      <a:lnTo>
                        <a:pt x="39" y="57"/>
                      </a:lnTo>
                      <a:lnTo>
                        <a:pt x="39" y="59"/>
                      </a:lnTo>
                      <a:lnTo>
                        <a:pt x="41" y="59"/>
                      </a:lnTo>
                      <a:lnTo>
                        <a:pt x="41" y="61"/>
                      </a:lnTo>
                      <a:lnTo>
                        <a:pt x="41" y="64"/>
                      </a:lnTo>
                      <a:lnTo>
                        <a:pt x="44" y="61"/>
                      </a:lnTo>
                      <a:lnTo>
                        <a:pt x="44" y="59"/>
                      </a:lnTo>
                      <a:lnTo>
                        <a:pt x="46" y="59"/>
                      </a:lnTo>
                      <a:lnTo>
                        <a:pt x="49" y="57"/>
                      </a:lnTo>
                      <a:lnTo>
                        <a:pt x="49" y="54"/>
                      </a:lnTo>
                      <a:lnTo>
                        <a:pt x="49" y="52"/>
                      </a:lnTo>
                      <a:lnTo>
                        <a:pt x="51" y="52"/>
                      </a:lnTo>
                      <a:lnTo>
                        <a:pt x="54" y="52"/>
                      </a:lnTo>
                      <a:lnTo>
                        <a:pt x="54" y="49"/>
                      </a:lnTo>
                      <a:lnTo>
                        <a:pt x="56" y="49"/>
                      </a:lnTo>
                      <a:lnTo>
                        <a:pt x="59" y="47"/>
                      </a:lnTo>
                      <a:lnTo>
                        <a:pt x="61" y="47"/>
                      </a:lnTo>
                      <a:lnTo>
                        <a:pt x="63" y="47"/>
                      </a:lnTo>
                      <a:lnTo>
                        <a:pt x="63" y="44"/>
                      </a:lnTo>
                      <a:lnTo>
                        <a:pt x="63" y="47"/>
                      </a:lnTo>
                      <a:lnTo>
                        <a:pt x="66" y="47"/>
                      </a:lnTo>
                      <a:lnTo>
                        <a:pt x="68" y="47"/>
                      </a:lnTo>
                      <a:lnTo>
                        <a:pt x="71" y="47"/>
                      </a:lnTo>
                      <a:lnTo>
                        <a:pt x="71" y="44"/>
                      </a:lnTo>
                      <a:lnTo>
                        <a:pt x="73" y="44"/>
                      </a:lnTo>
                      <a:lnTo>
                        <a:pt x="73" y="42"/>
                      </a:lnTo>
                      <a:lnTo>
                        <a:pt x="76" y="42"/>
                      </a:lnTo>
                      <a:lnTo>
                        <a:pt x="76" y="39"/>
                      </a:lnTo>
                      <a:lnTo>
                        <a:pt x="76" y="42"/>
                      </a:lnTo>
                      <a:lnTo>
                        <a:pt x="78" y="42"/>
                      </a:lnTo>
                      <a:lnTo>
                        <a:pt x="78" y="39"/>
                      </a:lnTo>
                      <a:lnTo>
                        <a:pt x="81" y="39"/>
                      </a:lnTo>
                      <a:lnTo>
                        <a:pt x="81" y="37"/>
                      </a:lnTo>
                      <a:lnTo>
                        <a:pt x="83" y="37"/>
                      </a:lnTo>
                      <a:lnTo>
                        <a:pt x="85" y="37"/>
                      </a:lnTo>
                      <a:lnTo>
                        <a:pt x="88" y="37"/>
                      </a:lnTo>
                      <a:lnTo>
                        <a:pt x="90" y="37"/>
                      </a:lnTo>
                      <a:lnTo>
                        <a:pt x="93" y="35"/>
                      </a:lnTo>
                      <a:lnTo>
                        <a:pt x="95" y="35"/>
                      </a:lnTo>
                      <a:lnTo>
                        <a:pt x="98" y="35"/>
                      </a:lnTo>
                      <a:lnTo>
                        <a:pt x="100" y="27"/>
                      </a:lnTo>
                      <a:lnTo>
                        <a:pt x="108" y="17"/>
                      </a:lnTo>
                      <a:lnTo>
                        <a:pt x="112" y="10"/>
                      </a:lnTo>
                      <a:lnTo>
                        <a:pt x="115" y="10"/>
                      </a:lnTo>
                      <a:lnTo>
                        <a:pt x="117" y="10"/>
                      </a:lnTo>
                      <a:lnTo>
                        <a:pt x="117" y="12"/>
                      </a:lnTo>
                      <a:lnTo>
                        <a:pt x="120" y="12"/>
                      </a:lnTo>
                      <a:lnTo>
                        <a:pt x="120" y="15"/>
                      </a:lnTo>
                      <a:lnTo>
                        <a:pt x="122" y="15"/>
                      </a:lnTo>
                      <a:lnTo>
                        <a:pt x="122" y="17"/>
                      </a:lnTo>
                      <a:lnTo>
                        <a:pt x="125" y="17"/>
                      </a:lnTo>
                      <a:lnTo>
                        <a:pt x="125" y="15"/>
                      </a:lnTo>
                      <a:lnTo>
                        <a:pt x="125" y="12"/>
                      </a:lnTo>
                      <a:lnTo>
                        <a:pt x="122" y="12"/>
                      </a:lnTo>
                      <a:lnTo>
                        <a:pt x="125" y="10"/>
                      </a:lnTo>
                      <a:lnTo>
                        <a:pt x="127" y="10"/>
                      </a:lnTo>
                      <a:lnTo>
                        <a:pt x="130" y="10"/>
                      </a:lnTo>
                      <a:lnTo>
                        <a:pt x="132" y="10"/>
                      </a:lnTo>
                      <a:lnTo>
                        <a:pt x="134" y="10"/>
                      </a:lnTo>
                      <a:lnTo>
                        <a:pt x="137" y="10"/>
                      </a:lnTo>
                      <a:lnTo>
                        <a:pt x="139" y="10"/>
                      </a:lnTo>
                      <a:lnTo>
                        <a:pt x="142" y="10"/>
                      </a:lnTo>
                      <a:lnTo>
                        <a:pt x="144" y="10"/>
                      </a:lnTo>
                      <a:lnTo>
                        <a:pt x="144" y="8"/>
                      </a:lnTo>
                      <a:lnTo>
                        <a:pt x="147" y="8"/>
                      </a:lnTo>
                      <a:lnTo>
                        <a:pt x="149" y="8"/>
                      </a:lnTo>
                      <a:lnTo>
                        <a:pt x="149" y="10"/>
                      </a:lnTo>
                      <a:lnTo>
                        <a:pt x="152" y="8"/>
                      </a:lnTo>
                      <a:lnTo>
                        <a:pt x="154" y="8"/>
                      </a:lnTo>
                      <a:lnTo>
                        <a:pt x="156" y="8"/>
                      </a:lnTo>
                      <a:lnTo>
                        <a:pt x="159" y="8"/>
                      </a:lnTo>
                      <a:lnTo>
                        <a:pt x="161" y="8"/>
                      </a:lnTo>
                      <a:lnTo>
                        <a:pt x="169" y="5"/>
                      </a:lnTo>
                      <a:lnTo>
                        <a:pt x="181" y="3"/>
                      </a:lnTo>
                      <a:lnTo>
                        <a:pt x="183" y="3"/>
                      </a:lnTo>
                      <a:lnTo>
                        <a:pt x="191" y="0"/>
                      </a:lnTo>
                      <a:lnTo>
                        <a:pt x="193" y="0"/>
                      </a:lnTo>
                      <a:lnTo>
                        <a:pt x="196" y="0"/>
                      </a:lnTo>
                      <a:lnTo>
                        <a:pt x="201" y="5"/>
                      </a:lnTo>
                      <a:lnTo>
                        <a:pt x="220" y="22"/>
                      </a:lnTo>
                      <a:lnTo>
                        <a:pt x="223" y="25"/>
                      </a:lnTo>
                      <a:lnTo>
                        <a:pt x="230" y="32"/>
                      </a:lnTo>
                      <a:close/>
                    </a:path>
                  </a:pathLst>
                </a:custGeom>
                <a:solidFill>
                  <a:srgbClr val="669900">
                    <a:alpha val="25000"/>
                  </a:srgbClr>
                </a:solidFill>
                <a:ln w="3175">
                  <a:noFill/>
                  <a:prstDash val="solid"/>
                  <a:round/>
                  <a:headEnd/>
                  <a:tailEnd/>
                </a:ln>
              </p:spPr>
              <p:txBody>
                <a:bodyPr/>
                <a:lstStyle/>
                <a:p>
                  <a:endParaRPr lang="es-SV"/>
                </a:p>
              </p:txBody>
            </p:sp>
            <p:sp>
              <p:nvSpPr>
                <p:cNvPr id="150951" name="Freeform 3495"/>
                <p:cNvSpPr>
                  <a:spLocks/>
                </p:cNvSpPr>
                <p:nvPr/>
              </p:nvSpPr>
              <p:spPr bwMode="auto">
                <a:xfrm>
                  <a:off x="5024" y="2700"/>
                  <a:ext cx="262" cy="281"/>
                </a:xfrm>
                <a:custGeom>
                  <a:avLst/>
                  <a:gdLst/>
                  <a:ahLst/>
                  <a:cxnLst>
                    <a:cxn ang="0">
                      <a:pos x="137" y="9"/>
                    </a:cxn>
                    <a:cxn ang="0">
                      <a:pos x="144" y="22"/>
                    </a:cxn>
                    <a:cxn ang="0">
                      <a:pos x="152" y="46"/>
                    </a:cxn>
                    <a:cxn ang="0">
                      <a:pos x="161" y="68"/>
                    </a:cxn>
                    <a:cxn ang="0">
                      <a:pos x="174" y="66"/>
                    </a:cxn>
                    <a:cxn ang="0">
                      <a:pos x="184" y="53"/>
                    </a:cxn>
                    <a:cxn ang="0">
                      <a:pos x="198" y="53"/>
                    </a:cxn>
                    <a:cxn ang="0">
                      <a:pos x="198" y="39"/>
                    </a:cxn>
                    <a:cxn ang="0">
                      <a:pos x="220" y="44"/>
                    </a:cxn>
                    <a:cxn ang="0">
                      <a:pos x="232" y="51"/>
                    </a:cxn>
                    <a:cxn ang="0">
                      <a:pos x="242" y="61"/>
                    </a:cxn>
                    <a:cxn ang="0">
                      <a:pos x="254" y="95"/>
                    </a:cxn>
                    <a:cxn ang="0">
                      <a:pos x="257" y="115"/>
                    </a:cxn>
                    <a:cxn ang="0">
                      <a:pos x="242" y="129"/>
                    </a:cxn>
                    <a:cxn ang="0">
                      <a:pos x="245" y="149"/>
                    </a:cxn>
                    <a:cxn ang="0">
                      <a:pos x="242" y="166"/>
                    </a:cxn>
                    <a:cxn ang="0">
                      <a:pos x="242" y="183"/>
                    </a:cxn>
                    <a:cxn ang="0">
                      <a:pos x="237" y="198"/>
                    </a:cxn>
                    <a:cxn ang="0">
                      <a:pos x="247" y="208"/>
                    </a:cxn>
                    <a:cxn ang="0">
                      <a:pos x="247" y="222"/>
                    </a:cxn>
                    <a:cxn ang="0">
                      <a:pos x="245" y="235"/>
                    </a:cxn>
                    <a:cxn ang="0">
                      <a:pos x="242" y="252"/>
                    </a:cxn>
                    <a:cxn ang="0">
                      <a:pos x="245" y="269"/>
                    </a:cxn>
                    <a:cxn ang="0">
                      <a:pos x="240" y="279"/>
                    </a:cxn>
                    <a:cxn ang="0">
                      <a:pos x="230" y="271"/>
                    </a:cxn>
                    <a:cxn ang="0">
                      <a:pos x="218" y="279"/>
                    </a:cxn>
                    <a:cxn ang="0">
                      <a:pos x="201" y="281"/>
                    </a:cxn>
                    <a:cxn ang="0">
                      <a:pos x="184" y="279"/>
                    </a:cxn>
                    <a:cxn ang="0">
                      <a:pos x="169" y="279"/>
                    </a:cxn>
                    <a:cxn ang="0">
                      <a:pos x="103" y="279"/>
                    </a:cxn>
                    <a:cxn ang="0">
                      <a:pos x="68" y="269"/>
                    </a:cxn>
                    <a:cxn ang="0">
                      <a:pos x="61" y="262"/>
                    </a:cxn>
                    <a:cxn ang="0">
                      <a:pos x="54" y="249"/>
                    </a:cxn>
                    <a:cxn ang="0">
                      <a:pos x="44" y="242"/>
                    </a:cxn>
                    <a:cxn ang="0">
                      <a:pos x="37" y="225"/>
                    </a:cxn>
                    <a:cxn ang="0">
                      <a:pos x="29" y="210"/>
                    </a:cxn>
                    <a:cxn ang="0">
                      <a:pos x="24" y="195"/>
                    </a:cxn>
                    <a:cxn ang="0">
                      <a:pos x="15" y="183"/>
                    </a:cxn>
                    <a:cxn ang="0">
                      <a:pos x="22" y="171"/>
                    </a:cxn>
                    <a:cxn ang="0">
                      <a:pos x="15" y="159"/>
                    </a:cxn>
                    <a:cxn ang="0">
                      <a:pos x="7" y="146"/>
                    </a:cxn>
                    <a:cxn ang="0">
                      <a:pos x="12" y="132"/>
                    </a:cxn>
                    <a:cxn ang="0">
                      <a:pos x="24" y="124"/>
                    </a:cxn>
                    <a:cxn ang="0">
                      <a:pos x="39" y="129"/>
                    </a:cxn>
                    <a:cxn ang="0">
                      <a:pos x="51" y="137"/>
                    </a:cxn>
                    <a:cxn ang="0">
                      <a:pos x="66" y="129"/>
                    </a:cxn>
                    <a:cxn ang="0">
                      <a:pos x="73" y="142"/>
                    </a:cxn>
                    <a:cxn ang="0">
                      <a:pos x="86" y="134"/>
                    </a:cxn>
                    <a:cxn ang="0">
                      <a:pos x="95" y="127"/>
                    </a:cxn>
                    <a:cxn ang="0">
                      <a:pos x="95" y="115"/>
                    </a:cxn>
                    <a:cxn ang="0">
                      <a:pos x="91" y="105"/>
                    </a:cxn>
                    <a:cxn ang="0">
                      <a:pos x="113" y="83"/>
                    </a:cxn>
                    <a:cxn ang="0">
                      <a:pos x="144" y="80"/>
                    </a:cxn>
                    <a:cxn ang="0">
                      <a:pos x="152" y="73"/>
                    </a:cxn>
                    <a:cxn ang="0">
                      <a:pos x="144" y="61"/>
                    </a:cxn>
                    <a:cxn ang="0">
                      <a:pos x="135" y="51"/>
                    </a:cxn>
                    <a:cxn ang="0">
                      <a:pos x="130" y="41"/>
                    </a:cxn>
                    <a:cxn ang="0">
                      <a:pos x="122" y="29"/>
                    </a:cxn>
                    <a:cxn ang="0">
                      <a:pos x="117" y="17"/>
                    </a:cxn>
                    <a:cxn ang="0">
                      <a:pos x="113" y="12"/>
                    </a:cxn>
                  </a:cxnLst>
                  <a:rect l="0" t="0" r="r" b="b"/>
                  <a:pathLst>
                    <a:path w="262" h="281">
                      <a:moveTo>
                        <a:pt x="108" y="7"/>
                      </a:moveTo>
                      <a:lnTo>
                        <a:pt x="120" y="0"/>
                      </a:lnTo>
                      <a:lnTo>
                        <a:pt x="125" y="5"/>
                      </a:lnTo>
                      <a:lnTo>
                        <a:pt x="130" y="5"/>
                      </a:lnTo>
                      <a:lnTo>
                        <a:pt x="132" y="7"/>
                      </a:lnTo>
                      <a:lnTo>
                        <a:pt x="135" y="7"/>
                      </a:lnTo>
                      <a:lnTo>
                        <a:pt x="135" y="9"/>
                      </a:lnTo>
                      <a:lnTo>
                        <a:pt x="137" y="9"/>
                      </a:lnTo>
                      <a:lnTo>
                        <a:pt x="139" y="9"/>
                      </a:lnTo>
                      <a:lnTo>
                        <a:pt x="139" y="12"/>
                      </a:lnTo>
                      <a:lnTo>
                        <a:pt x="142" y="12"/>
                      </a:lnTo>
                      <a:lnTo>
                        <a:pt x="144" y="14"/>
                      </a:lnTo>
                      <a:lnTo>
                        <a:pt x="147" y="14"/>
                      </a:lnTo>
                      <a:lnTo>
                        <a:pt x="144" y="17"/>
                      </a:lnTo>
                      <a:lnTo>
                        <a:pt x="144" y="19"/>
                      </a:lnTo>
                      <a:lnTo>
                        <a:pt x="144" y="22"/>
                      </a:lnTo>
                      <a:lnTo>
                        <a:pt x="144" y="24"/>
                      </a:lnTo>
                      <a:lnTo>
                        <a:pt x="147" y="29"/>
                      </a:lnTo>
                      <a:lnTo>
                        <a:pt x="147" y="34"/>
                      </a:lnTo>
                      <a:lnTo>
                        <a:pt x="149" y="36"/>
                      </a:lnTo>
                      <a:lnTo>
                        <a:pt x="149" y="39"/>
                      </a:lnTo>
                      <a:lnTo>
                        <a:pt x="149" y="41"/>
                      </a:lnTo>
                      <a:lnTo>
                        <a:pt x="149" y="44"/>
                      </a:lnTo>
                      <a:lnTo>
                        <a:pt x="152" y="46"/>
                      </a:lnTo>
                      <a:lnTo>
                        <a:pt x="154" y="49"/>
                      </a:lnTo>
                      <a:lnTo>
                        <a:pt x="154" y="51"/>
                      </a:lnTo>
                      <a:lnTo>
                        <a:pt x="157" y="53"/>
                      </a:lnTo>
                      <a:lnTo>
                        <a:pt x="159" y="58"/>
                      </a:lnTo>
                      <a:lnTo>
                        <a:pt x="159" y="61"/>
                      </a:lnTo>
                      <a:lnTo>
                        <a:pt x="161" y="63"/>
                      </a:lnTo>
                      <a:lnTo>
                        <a:pt x="161" y="66"/>
                      </a:lnTo>
                      <a:lnTo>
                        <a:pt x="161" y="68"/>
                      </a:lnTo>
                      <a:lnTo>
                        <a:pt x="164" y="68"/>
                      </a:lnTo>
                      <a:lnTo>
                        <a:pt x="166" y="68"/>
                      </a:lnTo>
                      <a:lnTo>
                        <a:pt x="166" y="66"/>
                      </a:lnTo>
                      <a:lnTo>
                        <a:pt x="169" y="66"/>
                      </a:lnTo>
                      <a:lnTo>
                        <a:pt x="169" y="68"/>
                      </a:lnTo>
                      <a:lnTo>
                        <a:pt x="171" y="68"/>
                      </a:lnTo>
                      <a:lnTo>
                        <a:pt x="174" y="68"/>
                      </a:lnTo>
                      <a:lnTo>
                        <a:pt x="174" y="66"/>
                      </a:lnTo>
                      <a:lnTo>
                        <a:pt x="176" y="66"/>
                      </a:lnTo>
                      <a:lnTo>
                        <a:pt x="179" y="63"/>
                      </a:lnTo>
                      <a:lnTo>
                        <a:pt x="179" y="61"/>
                      </a:lnTo>
                      <a:lnTo>
                        <a:pt x="179" y="58"/>
                      </a:lnTo>
                      <a:lnTo>
                        <a:pt x="179" y="56"/>
                      </a:lnTo>
                      <a:lnTo>
                        <a:pt x="181" y="56"/>
                      </a:lnTo>
                      <a:lnTo>
                        <a:pt x="181" y="53"/>
                      </a:lnTo>
                      <a:lnTo>
                        <a:pt x="184" y="53"/>
                      </a:lnTo>
                      <a:lnTo>
                        <a:pt x="186" y="53"/>
                      </a:lnTo>
                      <a:lnTo>
                        <a:pt x="188" y="53"/>
                      </a:lnTo>
                      <a:lnTo>
                        <a:pt x="191" y="53"/>
                      </a:lnTo>
                      <a:lnTo>
                        <a:pt x="193" y="53"/>
                      </a:lnTo>
                      <a:lnTo>
                        <a:pt x="193" y="56"/>
                      </a:lnTo>
                      <a:lnTo>
                        <a:pt x="196" y="56"/>
                      </a:lnTo>
                      <a:lnTo>
                        <a:pt x="198" y="56"/>
                      </a:lnTo>
                      <a:lnTo>
                        <a:pt x="198" y="53"/>
                      </a:lnTo>
                      <a:lnTo>
                        <a:pt x="196" y="53"/>
                      </a:lnTo>
                      <a:lnTo>
                        <a:pt x="196" y="51"/>
                      </a:lnTo>
                      <a:lnTo>
                        <a:pt x="198" y="49"/>
                      </a:lnTo>
                      <a:lnTo>
                        <a:pt x="198" y="46"/>
                      </a:lnTo>
                      <a:lnTo>
                        <a:pt x="198" y="44"/>
                      </a:lnTo>
                      <a:lnTo>
                        <a:pt x="198" y="41"/>
                      </a:lnTo>
                      <a:lnTo>
                        <a:pt x="201" y="41"/>
                      </a:lnTo>
                      <a:lnTo>
                        <a:pt x="198" y="39"/>
                      </a:lnTo>
                      <a:lnTo>
                        <a:pt x="201" y="39"/>
                      </a:lnTo>
                      <a:lnTo>
                        <a:pt x="201" y="36"/>
                      </a:lnTo>
                      <a:lnTo>
                        <a:pt x="203" y="36"/>
                      </a:lnTo>
                      <a:lnTo>
                        <a:pt x="215" y="39"/>
                      </a:lnTo>
                      <a:lnTo>
                        <a:pt x="218" y="39"/>
                      </a:lnTo>
                      <a:lnTo>
                        <a:pt x="218" y="41"/>
                      </a:lnTo>
                      <a:lnTo>
                        <a:pt x="218" y="44"/>
                      </a:lnTo>
                      <a:lnTo>
                        <a:pt x="220" y="44"/>
                      </a:lnTo>
                      <a:lnTo>
                        <a:pt x="220" y="46"/>
                      </a:lnTo>
                      <a:lnTo>
                        <a:pt x="223" y="46"/>
                      </a:lnTo>
                      <a:lnTo>
                        <a:pt x="223" y="49"/>
                      </a:lnTo>
                      <a:lnTo>
                        <a:pt x="225" y="49"/>
                      </a:lnTo>
                      <a:lnTo>
                        <a:pt x="225" y="51"/>
                      </a:lnTo>
                      <a:lnTo>
                        <a:pt x="228" y="51"/>
                      </a:lnTo>
                      <a:lnTo>
                        <a:pt x="230" y="51"/>
                      </a:lnTo>
                      <a:lnTo>
                        <a:pt x="232" y="51"/>
                      </a:lnTo>
                      <a:lnTo>
                        <a:pt x="235" y="51"/>
                      </a:lnTo>
                      <a:lnTo>
                        <a:pt x="237" y="51"/>
                      </a:lnTo>
                      <a:lnTo>
                        <a:pt x="237" y="53"/>
                      </a:lnTo>
                      <a:lnTo>
                        <a:pt x="240" y="53"/>
                      </a:lnTo>
                      <a:lnTo>
                        <a:pt x="240" y="56"/>
                      </a:lnTo>
                      <a:lnTo>
                        <a:pt x="242" y="56"/>
                      </a:lnTo>
                      <a:lnTo>
                        <a:pt x="242" y="58"/>
                      </a:lnTo>
                      <a:lnTo>
                        <a:pt x="242" y="61"/>
                      </a:lnTo>
                      <a:lnTo>
                        <a:pt x="245" y="63"/>
                      </a:lnTo>
                      <a:lnTo>
                        <a:pt x="245" y="66"/>
                      </a:lnTo>
                      <a:lnTo>
                        <a:pt x="247" y="66"/>
                      </a:lnTo>
                      <a:lnTo>
                        <a:pt x="247" y="63"/>
                      </a:lnTo>
                      <a:lnTo>
                        <a:pt x="250" y="63"/>
                      </a:lnTo>
                      <a:lnTo>
                        <a:pt x="250" y="66"/>
                      </a:lnTo>
                      <a:lnTo>
                        <a:pt x="254" y="68"/>
                      </a:lnTo>
                      <a:lnTo>
                        <a:pt x="254" y="95"/>
                      </a:lnTo>
                      <a:lnTo>
                        <a:pt x="262" y="102"/>
                      </a:lnTo>
                      <a:lnTo>
                        <a:pt x="262" y="105"/>
                      </a:lnTo>
                      <a:lnTo>
                        <a:pt x="262" y="107"/>
                      </a:lnTo>
                      <a:lnTo>
                        <a:pt x="259" y="107"/>
                      </a:lnTo>
                      <a:lnTo>
                        <a:pt x="259" y="110"/>
                      </a:lnTo>
                      <a:lnTo>
                        <a:pt x="259" y="112"/>
                      </a:lnTo>
                      <a:lnTo>
                        <a:pt x="259" y="115"/>
                      </a:lnTo>
                      <a:lnTo>
                        <a:pt x="257" y="115"/>
                      </a:lnTo>
                      <a:lnTo>
                        <a:pt x="257" y="117"/>
                      </a:lnTo>
                      <a:lnTo>
                        <a:pt x="254" y="117"/>
                      </a:lnTo>
                      <a:lnTo>
                        <a:pt x="254" y="120"/>
                      </a:lnTo>
                      <a:lnTo>
                        <a:pt x="252" y="122"/>
                      </a:lnTo>
                      <a:lnTo>
                        <a:pt x="250" y="122"/>
                      </a:lnTo>
                      <a:lnTo>
                        <a:pt x="245" y="124"/>
                      </a:lnTo>
                      <a:lnTo>
                        <a:pt x="242" y="127"/>
                      </a:lnTo>
                      <a:lnTo>
                        <a:pt x="242" y="129"/>
                      </a:lnTo>
                      <a:lnTo>
                        <a:pt x="242" y="132"/>
                      </a:lnTo>
                      <a:lnTo>
                        <a:pt x="242" y="134"/>
                      </a:lnTo>
                      <a:lnTo>
                        <a:pt x="245" y="137"/>
                      </a:lnTo>
                      <a:lnTo>
                        <a:pt x="245" y="139"/>
                      </a:lnTo>
                      <a:lnTo>
                        <a:pt x="245" y="142"/>
                      </a:lnTo>
                      <a:lnTo>
                        <a:pt x="245" y="144"/>
                      </a:lnTo>
                      <a:lnTo>
                        <a:pt x="245" y="146"/>
                      </a:lnTo>
                      <a:lnTo>
                        <a:pt x="245" y="149"/>
                      </a:lnTo>
                      <a:lnTo>
                        <a:pt x="245" y="151"/>
                      </a:lnTo>
                      <a:lnTo>
                        <a:pt x="245" y="154"/>
                      </a:lnTo>
                      <a:lnTo>
                        <a:pt x="245" y="156"/>
                      </a:lnTo>
                      <a:lnTo>
                        <a:pt x="245" y="159"/>
                      </a:lnTo>
                      <a:lnTo>
                        <a:pt x="242" y="159"/>
                      </a:lnTo>
                      <a:lnTo>
                        <a:pt x="242" y="161"/>
                      </a:lnTo>
                      <a:lnTo>
                        <a:pt x="242" y="164"/>
                      </a:lnTo>
                      <a:lnTo>
                        <a:pt x="242" y="166"/>
                      </a:lnTo>
                      <a:lnTo>
                        <a:pt x="242" y="169"/>
                      </a:lnTo>
                      <a:lnTo>
                        <a:pt x="245" y="171"/>
                      </a:lnTo>
                      <a:lnTo>
                        <a:pt x="245" y="173"/>
                      </a:lnTo>
                      <a:lnTo>
                        <a:pt x="245" y="176"/>
                      </a:lnTo>
                      <a:lnTo>
                        <a:pt x="245" y="178"/>
                      </a:lnTo>
                      <a:lnTo>
                        <a:pt x="245" y="181"/>
                      </a:lnTo>
                      <a:lnTo>
                        <a:pt x="242" y="181"/>
                      </a:lnTo>
                      <a:lnTo>
                        <a:pt x="242" y="183"/>
                      </a:lnTo>
                      <a:lnTo>
                        <a:pt x="242" y="186"/>
                      </a:lnTo>
                      <a:lnTo>
                        <a:pt x="240" y="186"/>
                      </a:lnTo>
                      <a:lnTo>
                        <a:pt x="240" y="188"/>
                      </a:lnTo>
                      <a:lnTo>
                        <a:pt x="240" y="191"/>
                      </a:lnTo>
                      <a:lnTo>
                        <a:pt x="237" y="191"/>
                      </a:lnTo>
                      <a:lnTo>
                        <a:pt x="237" y="193"/>
                      </a:lnTo>
                      <a:lnTo>
                        <a:pt x="237" y="195"/>
                      </a:lnTo>
                      <a:lnTo>
                        <a:pt x="237" y="198"/>
                      </a:lnTo>
                      <a:lnTo>
                        <a:pt x="240" y="198"/>
                      </a:lnTo>
                      <a:lnTo>
                        <a:pt x="240" y="200"/>
                      </a:lnTo>
                      <a:lnTo>
                        <a:pt x="242" y="200"/>
                      </a:lnTo>
                      <a:lnTo>
                        <a:pt x="245" y="200"/>
                      </a:lnTo>
                      <a:lnTo>
                        <a:pt x="247" y="200"/>
                      </a:lnTo>
                      <a:lnTo>
                        <a:pt x="247" y="203"/>
                      </a:lnTo>
                      <a:lnTo>
                        <a:pt x="247" y="205"/>
                      </a:lnTo>
                      <a:lnTo>
                        <a:pt x="247" y="208"/>
                      </a:lnTo>
                      <a:lnTo>
                        <a:pt x="247" y="210"/>
                      </a:lnTo>
                      <a:lnTo>
                        <a:pt x="245" y="210"/>
                      </a:lnTo>
                      <a:lnTo>
                        <a:pt x="245" y="213"/>
                      </a:lnTo>
                      <a:lnTo>
                        <a:pt x="245" y="215"/>
                      </a:lnTo>
                      <a:lnTo>
                        <a:pt x="245" y="217"/>
                      </a:lnTo>
                      <a:lnTo>
                        <a:pt x="245" y="220"/>
                      </a:lnTo>
                      <a:lnTo>
                        <a:pt x="247" y="220"/>
                      </a:lnTo>
                      <a:lnTo>
                        <a:pt x="247" y="222"/>
                      </a:lnTo>
                      <a:lnTo>
                        <a:pt x="247" y="225"/>
                      </a:lnTo>
                      <a:lnTo>
                        <a:pt x="250" y="225"/>
                      </a:lnTo>
                      <a:lnTo>
                        <a:pt x="250" y="227"/>
                      </a:lnTo>
                      <a:lnTo>
                        <a:pt x="247" y="227"/>
                      </a:lnTo>
                      <a:lnTo>
                        <a:pt x="247" y="230"/>
                      </a:lnTo>
                      <a:lnTo>
                        <a:pt x="247" y="232"/>
                      </a:lnTo>
                      <a:lnTo>
                        <a:pt x="245" y="232"/>
                      </a:lnTo>
                      <a:lnTo>
                        <a:pt x="245" y="235"/>
                      </a:lnTo>
                      <a:lnTo>
                        <a:pt x="245" y="237"/>
                      </a:lnTo>
                      <a:lnTo>
                        <a:pt x="242" y="237"/>
                      </a:lnTo>
                      <a:lnTo>
                        <a:pt x="242" y="239"/>
                      </a:lnTo>
                      <a:lnTo>
                        <a:pt x="242" y="242"/>
                      </a:lnTo>
                      <a:lnTo>
                        <a:pt x="242" y="244"/>
                      </a:lnTo>
                      <a:lnTo>
                        <a:pt x="242" y="247"/>
                      </a:lnTo>
                      <a:lnTo>
                        <a:pt x="242" y="249"/>
                      </a:lnTo>
                      <a:lnTo>
                        <a:pt x="242" y="252"/>
                      </a:lnTo>
                      <a:lnTo>
                        <a:pt x="242" y="254"/>
                      </a:lnTo>
                      <a:lnTo>
                        <a:pt x="242" y="257"/>
                      </a:lnTo>
                      <a:lnTo>
                        <a:pt x="242" y="259"/>
                      </a:lnTo>
                      <a:lnTo>
                        <a:pt x="242" y="262"/>
                      </a:lnTo>
                      <a:lnTo>
                        <a:pt x="242" y="264"/>
                      </a:lnTo>
                      <a:lnTo>
                        <a:pt x="242" y="266"/>
                      </a:lnTo>
                      <a:lnTo>
                        <a:pt x="245" y="266"/>
                      </a:lnTo>
                      <a:lnTo>
                        <a:pt x="245" y="269"/>
                      </a:lnTo>
                      <a:lnTo>
                        <a:pt x="245" y="271"/>
                      </a:lnTo>
                      <a:lnTo>
                        <a:pt x="242" y="271"/>
                      </a:lnTo>
                      <a:lnTo>
                        <a:pt x="242" y="274"/>
                      </a:lnTo>
                      <a:lnTo>
                        <a:pt x="242" y="276"/>
                      </a:lnTo>
                      <a:lnTo>
                        <a:pt x="242" y="279"/>
                      </a:lnTo>
                      <a:lnTo>
                        <a:pt x="242" y="281"/>
                      </a:lnTo>
                      <a:lnTo>
                        <a:pt x="240" y="281"/>
                      </a:lnTo>
                      <a:lnTo>
                        <a:pt x="240" y="279"/>
                      </a:lnTo>
                      <a:lnTo>
                        <a:pt x="240" y="276"/>
                      </a:lnTo>
                      <a:lnTo>
                        <a:pt x="237" y="276"/>
                      </a:lnTo>
                      <a:lnTo>
                        <a:pt x="237" y="274"/>
                      </a:lnTo>
                      <a:lnTo>
                        <a:pt x="235" y="271"/>
                      </a:lnTo>
                      <a:lnTo>
                        <a:pt x="232" y="271"/>
                      </a:lnTo>
                      <a:lnTo>
                        <a:pt x="232" y="269"/>
                      </a:lnTo>
                      <a:lnTo>
                        <a:pt x="230" y="269"/>
                      </a:lnTo>
                      <a:lnTo>
                        <a:pt x="230" y="271"/>
                      </a:lnTo>
                      <a:lnTo>
                        <a:pt x="228" y="271"/>
                      </a:lnTo>
                      <a:lnTo>
                        <a:pt x="228" y="274"/>
                      </a:lnTo>
                      <a:lnTo>
                        <a:pt x="225" y="274"/>
                      </a:lnTo>
                      <a:lnTo>
                        <a:pt x="223" y="274"/>
                      </a:lnTo>
                      <a:lnTo>
                        <a:pt x="223" y="276"/>
                      </a:lnTo>
                      <a:lnTo>
                        <a:pt x="223" y="279"/>
                      </a:lnTo>
                      <a:lnTo>
                        <a:pt x="220" y="279"/>
                      </a:lnTo>
                      <a:lnTo>
                        <a:pt x="218" y="279"/>
                      </a:lnTo>
                      <a:lnTo>
                        <a:pt x="215" y="276"/>
                      </a:lnTo>
                      <a:lnTo>
                        <a:pt x="213" y="276"/>
                      </a:lnTo>
                      <a:lnTo>
                        <a:pt x="210" y="276"/>
                      </a:lnTo>
                      <a:lnTo>
                        <a:pt x="210" y="279"/>
                      </a:lnTo>
                      <a:lnTo>
                        <a:pt x="208" y="279"/>
                      </a:lnTo>
                      <a:lnTo>
                        <a:pt x="206" y="279"/>
                      </a:lnTo>
                      <a:lnTo>
                        <a:pt x="203" y="279"/>
                      </a:lnTo>
                      <a:lnTo>
                        <a:pt x="201" y="281"/>
                      </a:lnTo>
                      <a:lnTo>
                        <a:pt x="198" y="281"/>
                      </a:lnTo>
                      <a:lnTo>
                        <a:pt x="196" y="281"/>
                      </a:lnTo>
                      <a:lnTo>
                        <a:pt x="193" y="281"/>
                      </a:lnTo>
                      <a:lnTo>
                        <a:pt x="191" y="281"/>
                      </a:lnTo>
                      <a:lnTo>
                        <a:pt x="188" y="281"/>
                      </a:lnTo>
                      <a:lnTo>
                        <a:pt x="188" y="279"/>
                      </a:lnTo>
                      <a:lnTo>
                        <a:pt x="186" y="279"/>
                      </a:lnTo>
                      <a:lnTo>
                        <a:pt x="184" y="279"/>
                      </a:lnTo>
                      <a:lnTo>
                        <a:pt x="184" y="281"/>
                      </a:lnTo>
                      <a:lnTo>
                        <a:pt x="184" y="279"/>
                      </a:lnTo>
                      <a:lnTo>
                        <a:pt x="181" y="279"/>
                      </a:lnTo>
                      <a:lnTo>
                        <a:pt x="179" y="279"/>
                      </a:lnTo>
                      <a:lnTo>
                        <a:pt x="176" y="279"/>
                      </a:lnTo>
                      <a:lnTo>
                        <a:pt x="174" y="279"/>
                      </a:lnTo>
                      <a:lnTo>
                        <a:pt x="171" y="279"/>
                      </a:lnTo>
                      <a:lnTo>
                        <a:pt x="169" y="279"/>
                      </a:lnTo>
                      <a:lnTo>
                        <a:pt x="169" y="281"/>
                      </a:lnTo>
                      <a:lnTo>
                        <a:pt x="166" y="281"/>
                      </a:lnTo>
                      <a:lnTo>
                        <a:pt x="164" y="281"/>
                      </a:lnTo>
                      <a:lnTo>
                        <a:pt x="154" y="281"/>
                      </a:lnTo>
                      <a:lnTo>
                        <a:pt x="144" y="281"/>
                      </a:lnTo>
                      <a:lnTo>
                        <a:pt x="137" y="281"/>
                      </a:lnTo>
                      <a:lnTo>
                        <a:pt x="113" y="279"/>
                      </a:lnTo>
                      <a:lnTo>
                        <a:pt x="103" y="279"/>
                      </a:lnTo>
                      <a:lnTo>
                        <a:pt x="98" y="279"/>
                      </a:lnTo>
                      <a:lnTo>
                        <a:pt x="81" y="276"/>
                      </a:lnTo>
                      <a:lnTo>
                        <a:pt x="76" y="276"/>
                      </a:lnTo>
                      <a:lnTo>
                        <a:pt x="73" y="276"/>
                      </a:lnTo>
                      <a:lnTo>
                        <a:pt x="73" y="274"/>
                      </a:lnTo>
                      <a:lnTo>
                        <a:pt x="73" y="271"/>
                      </a:lnTo>
                      <a:lnTo>
                        <a:pt x="71" y="271"/>
                      </a:lnTo>
                      <a:lnTo>
                        <a:pt x="68" y="269"/>
                      </a:lnTo>
                      <a:lnTo>
                        <a:pt x="68" y="266"/>
                      </a:lnTo>
                      <a:lnTo>
                        <a:pt x="68" y="264"/>
                      </a:lnTo>
                      <a:lnTo>
                        <a:pt x="66" y="264"/>
                      </a:lnTo>
                      <a:lnTo>
                        <a:pt x="64" y="264"/>
                      </a:lnTo>
                      <a:lnTo>
                        <a:pt x="64" y="262"/>
                      </a:lnTo>
                      <a:lnTo>
                        <a:pt x="61" y="262"/>
                      </a:lnTo>
                      <a:lnTo>
                        <a:pt x="61" y="259"/>
                      </a:lnTo>
                      <a:lnTo>
                        <a:pt x="61" y="262"/>
                      </a:lnTo>
                      <a:lnTo>
                        <a:pt x="61" y="259"/>
                      </a:lnTo>
                      <a:lnTo>
                        <a:pt x="59" y="257"/>
                      </a:lnTo>
                      <a:lnTo>
                        <a:pt x="59" y="254"/>
                      </a:lnTo>
                      <a:lnTo>
                        <a:pt x="56" y="254"/>
                      </a:lnTo>
                      <a:lnTo>
                        <a:pt x="54" y="254"/>
                      </a:lnTo>
                      <a:lnTo>
                        <a:pt x="56" y="252"/>
                      </a:lnTo>
                      <a:lnTo>
                        <a:pt x="54" y="252"/>
                      </a:lnTo>
                      <a:lnTo>
                        <a:pt x="54" y="249"/>
                      </a:lnTo>
                      <a:lnTo>
                        <a:pt x="54" y="252"/>
                      </a:lnTo>
                      <a:lnTo>
                        <a:pt x="51" y="252"/>
                      </a:lnTo>
                      <a:lnTo>
                        <a:pt x="51" y="249"/>
                      </a:lnTo>
                      <a:lnTo>
                        <a:pt x="49" y="249"/>
                      </a:lnTo>
                      <a:lnTo>
                        <a:pt x="49" y="247"/>
                      </a:lnTo>
                      <a:lnTo>
                        <a:pt x="46" y="247"/>
                      </a:lnTo>
                      <a:lnTo>
                        <a:pt x="46" y="244"/>
                      </a:lnTo>
                      <a:lnTo>
                        <a:pt x="44" y="242"/>
                      </a:lnTo>
                      <a:lnTo>
                        <a:pt x="44" y="239"/>
                      </a:lnTo>
                      <a:lnTo>
                        <a:pt x="44" y="237"/>
                      </a:lnTo>
                      <a:lnTo>
                        <a:pt x="42" y="237"/>
                      </a:lnTo>
                      <a:lnTo>
                        <a:pt x="42" y="235"/>
                      </a:lnTo>
                      <a:lnTo>
                        <a:pt x="39" y="232"/>
                      </a:lnTo>
                      <a:lnTo>
                        <a:pt x="39" y="230"/>
                      </a:lnTo>
                      <a:lnTo>
                        <a:pt x="37" y="227"/>
                      </a:lnTo>
                      <a:lnTo>
                        <a:pt x="37" y="225"/>
                      </a:lnTo>
                      <a:lnTo>
                        <a:pt x="34" y="222"/>
                      </a:lnTo>
                      <a:lnTo>
                        <a:pt x="34" y="220"/>
                      </a:lnTo>
                      <a:lnTo>
                        <a:pt x="34" y="217"/>
                      </a:lnTo>
                      <a:lnTo>
                        <a:pt x="32" y="217"/>
                      </a:lnTo>
                      <a:lnTo>
                        <a:pt x="32" y="215"/>
                      </a:lnTo>
                      <a:lnTo>
                        <a:pt x="29" y="215"/>
                      </a:lnTo>
                      <a:lnTo>
                        <a:pt x="29" y="213"/>
                      </a:lnTo>
                      <a:lnTo>
                        <a:pt x="29" y="210"/>
                      </a:lnTo>
                      <a:lnTo>
                        <a:pt x="27" y="210"/>
                      </a:lnTo>
                      <a:lnTo>
                        <a:pt x="27" y="208"/>
                      </a:lnTo>
                      <a:lnTo>
                        <a:pt x="27" y="205"/>
                      </a:lnTo>
                      <a:lnTo>
                        <a:pt x="24" y="203"/>
                      </a:lnTo>
                      <a:lnTo>
                        <a:pt x="27" y="200"/>
                      </a:lnTo>
                      <a:lnTo>
                        <a:pt x="24" y="200"/>
                      </a:lnTo>
                      <a:lnTo>
                        <a:pt x="24" y="198"/>
                      </a:lnTo>
                      <a:lnTo>
                        <a:pt x="24" y="195"/>
                      </a:lnTo>
                      <a:lnTo>
                        <a:pt x="22" y="195"/>
                      </a:lnTo>
                      <a:lnTo>
                        <a:pt x="22" y="193"/>
                      </a:lnTo>
                      <a:lnTo>
                        <a:pt x="22" y="191"/>
                      </a:lnTo>
                      <a:lnTo>
                        <a:pt x="20" y="191"/>
                      </a:lnTo>
                      <a:lnTo>
                        <a:pt x="20" y="188"/>
                      </a:lnTo>
                      <a:lnTo>
                        <a:pt x="17" y="188"/>
                      </a:lnTo>
                      <a:lnTo>
                        <a:pt x="17" y="186"/>
                      </a:lnTo>
                      <a:lnTo>
                        <a:pt x="15" y="183"/>
                      </a:lnTo>
                      <a:lnTo>
                        <a:pt x="15" y="181"/>
                      </a:lnTo>
                      <a:lnTo>
                        <a:pt x="15" y="178"/>
                      </a:lnTo>
                      <a:lnTo>
                        <a:pt x="17" y="173"/>
                      </a:lnTo>
                      <a:lnTo>
                        <a:pt x="20" y="173"/>
                      </a:lnTo>
                      <a:lnTo>
                        <a:pt x="22" y="173"/>
                      </a:lnTo>
                      <a:lnTo>
                        <a:pt x="24" y="173"/>
                      </a:lnTo>
                      <a:lnTo>
                        <a:pt x="22" y="173"/>
                      </a:lnTo>
                      <a:lnTo>
                        <a:pt x="22" y="171"/>
                      </a:lnTo>
                      <a:lnTo>
                        <a:pt x="20" y="171"/>
                      </a:lnTo>
                      <a:lnTo>
                        <a:pt x="20" y="169"/>
                      </a:lnTo>
                      <a:lnTo>
                        <a:pt x="20" y="166"/>
                      </a:lnTo>
                      <a:lnTo>
                        <a:pt x="17" y="166"/>
                      </a:lnTo>
                      <a:lnTo>
                        <a:pt x="17" y="164"/>
                      </a:lnTo>
                      <a:lnTo>
                        <a:pt x="17" y="161"/>
                      </a:lnTo>
                      <a:lnTo>
                        <a:pt x="15" y="161"/>
                      </a:lnTo>
                      <a:lnTo>
                        <a:pt x="15" y="159"/>
                      </a:lnTo>
                      <a:lnTo>
                        <a:pt x="12" y="159"/>
                      </a:lnTo>
                      <a:lnTo>
                        <a:pt x="12" y="156"/>
                      </a:lnTo>
                      <a:lnTo>
                        <a:pt x="10" y="156"/>
                      </a:lnTo>
                      <a:lnTo>
                        <a:pt x="10" y="154"/>
                      </a:lnTo>
                      <a:lnTo>
                        <a:pt x="7" y="154"/>
                      </a:lnTo>
                      <a:lnTo>
                        <a:pt x="5" y="154"/>
                      </a:lnTo>
                      <a:lnTo>
                        <a:pt x="0" y="154"/>
                      </a:lnTo>
                      <a:lnTo>
                        <a:pt x="7" y="146"/>
                      </a:lnTo>
                      <a:lnTo>
                        <a:pt x="12" y="144"/>
                      </a:lnTo>
                      <a:lnTo>
                        <a:pt x="12" y="142"/>
                      </a:lnTo>
                      <a:lnTo>
                        <a:pt x="12" y="139"/>
                      </a:lnTo>
                      <a:lnTo>
                        <a:pt x="10" y="139"/>
                      </a:lnTo>
                      <a:lnTo>
                        <a:pt x="10" y="137"/>
                      </a:lnTo>
                      <a:lnTo>
                        <a:pt x="10" y="134"/>
                      </a:lnTo>
                      <a:lnTo>
                        <a:pt x="12" y="134"/>
                      </a:lnTo>
                      <a:lnTo>
                        <a:pt x="12" y="132"/>
                      </a:lnTo>
                      <a:lnTo>
                        <a:pt x="15" y="132"/>
                      </a:lnTo>
                      <a:lnTo>
                        <a:pt x="15" y="129"/>
                      </a:lnTo>
                      <a:lnTo>
                        <a:pt x="15" y="127"/>
                      </a:lnTo>
                      <a:lnTo>
                        <a:pt x="15" y="124"/>
                      </a:lnTo>
                      <a:lnTo>
                        <a:pt x="17" y="124"/>
                      </a:lnTo>
                      <a:lnTo>
                        <a:pt x="20" y="124"/>
                      </a:lnTo>
                      <a:lnTo>
                        <a:pt x="22" y="124"/>
                      </a:lnTo>
                      <a:lnTo>
                        <a:pt x="24" y="124"/>
                      </a:lnTo>
                      <a:lnTo>
                        <a:pt x="27" y="124"/>
                      </a:lnTo>
                      <a:lnTo>
                        <a:pt x="29" y="124"/>
                      </a:lnTo>
                      <a:lnTo>
                        <a:pt x="29" y="127"/>
                      </a:lnTo>
                      <a:lnTo>
                        <a:pt x="32" y="127"/>
                      </a:lnTo>
                      <a:lnTo>
                        <a:pt x="32" y="129"/>
                      </a:lnTo>
                      <a:lnTo>
                        <a:pt x="34" y="129"/>
                      </a:lnTo>
                      <a:lnTo>
                        <a:pt x="37" y="129"/>
                      </a:lnTo>
                      <a:lnTo>
                        <a:pt x="39" y="129"/>
                      </a:lnTo>
                      <a:lnTo>
                        <a:pt x="39" y="132"/>
                      </a:lnTo>
                      <a:lnTo>
                        <a:pt x="42" y="132"/>
                      </a:lnTo>
                      <a:lnTo>
                        <a:pt x="42" y="134"/>
                      </a:lnTo>
                      <a:lnTo>
                        <a:pt x="42" y="137"/>
                      </a:lnTo>
                      <a:lnTo>
                        <a:pt x="44" y="137"/>
                      </a:lnTo>
                      <a:lnTo>
                        <a:pt x="46" y="137"/>
                      </a:lnTo>
                      <a:lnTo>
                        <a:pt x="49" y="137"/>
                      </a:lnTo>
                      <a:lnTo>
                        <a:pt x="51" y="137"/>
                      </a:lnTo>
                      <a:lnTo>
                        <a:pt x="51" y="134"/>
                      </a:lnTo>
                      <a:lnTo>
                        <a:pt x="54" y="134"/>
                      </a:lnTo>
                      <a:lnTo>
                        <a:pt x="54" y="132"/>
                      </a:lnTo>
                      <a:lnTo>
                        <a:pt x="56" y="132"/>
                      </a:lnTo>
                      <a:lnTo>
                        <a:pt x="59" y="129"/>
                      </a:lnTo>
                      <a:lnTo>
                        <a:pt x="61" y="129"/>
                      </a:lnTo>
                      <a:lnTo>
                        <a:pt x="64" y="129"/>
                      </a:lnTo>
                      <a:lnTo>
                        <a:pt x="66" y="129"/>
                      </a:lnTo>
                      <a:lnTo>
                        <a:pt x="68" y="129"/>
                      </a:lnTo>
                      <a:lnTo>
                        <a:pt x="68" y="132"/>
                      </a:lnTo>
                      <a:lnTo>
                        <a:pt x="68" y="134"/>
                      </a:lnTo>
                      <a:lnTo>
                        <a:pt x="71" y="134"/>
                      </a:lnTo>
                      <a:lnTo>
                        <a:pt x="71" y="137"/>
                      </a:lnTo>
                      <a:lnTo>
                        <a:pt x="71" y="139"/>
                      </a:lnTo>
                      <a:lnTo>
                        <a:pt x="71" y="142"/>
                      </a:lnTo>
                      <a:lnTo>
                        <a:pt x="73" y="142"/>
                      </a:lnTo>
                      <a:lnTo>
                        <a:pt x="73" y="139"/>
                      </a:lnTo>
                      <a:lnTo>
                        <a:pt x="76" y="139"/>
                      </a:lnTo>
                      <a:lnTo>
                        <a:pt x="78" y="139"/>
                      </a:lnTo>
                      <a:lnTo>
                        <a:pt x="81" y="139"/>
                      </a:lnTo>
                      <a:lnTo>
                        <a:pt x="83" y="139"/>
                      </a:lnTo>
                      <a:lnTo>
                        <a:pt x="86" y="139"/>
                      </a:lnTo>
                      <a:lnTo>
                        <a:pt x="86" y="137"/>
                      </a:lnTo>
                      <a:lnTo>
                        <a:pt x="86" y="134"/>
                      </a:lnTo>
                      <a:lnTo>
                        <a:pt x="88" y="134"/>
                      </a:lnTo>
                      <a:lnTo>
                        <a:pt x="88" y="132"/>
                      </a:lnTo>
                      <a:lnTo>
                        <a:pt x="91" y="129"/>
                      </a:lnTo>
                      <a:lnTo>
                        <a:pt x="93" y="129"/>
                      </a:lnTo>
                      <a:lnTo>
                        <a:pt x="95" y="129"/>
                      </a:lnTo>
                      <a:lnTo>
                        <a:pt x="98" y="129"/>
                      </a:lnTo>
                      <a:lnTo>
                        <a:pt x="98" y="127"/>
                      </a:lnTo>
                      <a:lnTo>
                        <a:pt x="95" y="127"/>
                      </a:lnTo>
                      <a:lnTo>
                        <a:pt x="95" y="124"/>
                      </a:lnTo>
                      <a:lnTo>
                        <a:pt x="93" y="124"/>
                      </a:lnTo>
                      <a:lnTo>
                        <a:pt x="93" y="122"/>
                      </a:lnTo>
                      <a:lnTo>
                        <a:pt x="93" y="120"/>
                      </a:lnTo>
                      <a:lnTo>
                        <a:pt x="95" y="120"/>
                      </a:lnTo>
                      <a:lnTo>
                        <a:pt x="98" y="117"/>
                      </a:lnTo>
                      <a:lnTo>
                        <a:pt x="98" y="115"/>
                      </a:lnTo>
                      <a:lnTo>
                        <a:pt x="95" y="115"/>
                      </a:lnTo>
                      <a:lnTo>
                        <a:pt x="95" y="112"/>
                      </a:lnTo>
                      <a:lnTo>
                        <a:pt x="98" y="112"/>
                      </a:lnTo>
                      <a:lnTo>
                        <a:pt x="98" y="110"/>
                      </a:lnTo>
                      <a:lnTo>
                        <a:pt x="95" y="110"/>
                      </a:lnTo>
                      <a:lnTo>
                        <a:pt x="95" y="107"/>
                      </a:lnTo>
                      <a:lnTo>
                        <a:pt x="93" y="107"/>
                      </a:lnTo>
                      <a:lnTo>
                        <a:pt x="93" y="105"/>
                      </a:lnTo>
                      <a:lnTo>
                        <a:pt x="91" y="105"/>
                      </a:lnTo>
                      <a:lnTo>
                        <a:pt x="91" y="100"/>
                      </a:lnTo>
                      <a:lnTo>
                        <a:pt x="88" y="93"/>
                      </a:lnTo>
                      <a:lnTo>
                        <a:pt x="91" y="93"/>
                      </a:lnTo>
                      <a:lnTo>
                        <a:pt x="98" y="90"/>
                      </a:lnTo>
                      <a:lnTo>
                        <a:pt x="105" y="85"/>
                      </a:lnTo>
                      <a:lnTo>
                        <a:pt x="108" y="85"/>
                      </a:lnTo>
                      <a:lnTo>
                        <a:pt x="110" y="83"/>
                      </a:lnTo>
                      <a:lnTo>
                        <a:pt x="113" y="83"/>
                      </a:lnTo>
                      <a:lnTo>
                        <a:pt x="115" y="83"/>
                      </a:lnTo>
                      <a:lnTo>
                        <a:pt x="130" y="80"/>
                      </a:lnTo>
                      <a:lnTo>
                        <a:pt x="132" y="80"/>
                      </a:lnTo>
                      <a:lnTo>
                        <a:pt x="135" y="80"/>
                      </a:lnTo>
                      <a:lnTo>
                        <a:pt x="137" y="80"/>
                      </a:lnTo>
                      <a:lnTo>
                        <a:pt x="139" y="80"/>
                      </a:lnTo>
                      <a:lnTo>
                        <a:pt x="142" y="80"/>
                      </a:lnTo>
                      <a:lnTo>
                        <a:pt x="144" y="80"/>
                      </a:lnTo>
                      <a:lnTo>
                        <a:pt x="147" y="83"/>
                      </a:lnTo>
                      <a:lnTo>
                        <a:pt x="149" y="83"/>
                      </a:lnTo>
                      <a:lnTo>
                        <a:pt x="149" y="80"/>
                      </a:lnTo>
                      <a:lnTo>
                        <a:pt x="152" y="80"/>
                      </a:lnTo>
                      <a:lnTo>
                        <a:pt x="149" y="78"/>
                      </a:lnTo>
                      <a:lnTo>
                        <a:pt x="149" y="76"/>
                      </a:lnTo>
                      <a:lnTo>
                        <a:pt x="152" y="76"/>
                      </a:lnTo>
                      <a:lnTo>
                        <a:pt x="152" y="73"/>
                      </a:lnTo>
                      <a:lnTo>
                        <a:pt x="149" y="73"/>
                      </a:lnTo>
                      <a:lnTo>
                        <a:pt x="149" y="71"/>
                      </a:lnTo>
                      <a:lnTo>
                        <a:pt x="149" y="68"/>
                      </a:lnTo>
                      <a:lnTo>
                        <a:pt x="149" y="66"/>
                      </a:lnTo>
                      <a:lnTo>
                        <a:pt x="149" y="63"/>
                      </a:lnTo>
                      <a:lnTo>
                        <a:pt x="147" y="63"/>
                      </a:lnTo>
                      <a:lnTo>
                        <a:pt x="147" y="61"/>
                      </a:lnTo>
                      <a:lnTo>
                        <a:pt x="144" y="61"/>
                      </a:lnTo>
                      <a:lnTo>
                        <a:pt x="144" y="58"/>
                      </a:lnTo>
                      <a:lnTo>
                        <a:pt x="142" y="58"/>
                      </a:lnTo>
                      <a:lnTo>
                        <a:pt x="142" y="56"/>
                      </a:lnTo>
                      <a:lnTo>
                        <a:pt x="142" y="53"/>
                      </a:lnTo>
                      <a:lnTo>
                        <a:pt x="139" y="53"/>
                      </a:lnTo>
                      <a:lnTo>
                        <a:pt x="137" y="53"/>
                      </a:lnTo>
                      <a:lnTo>
                        <a:pt x="135" y="53"/>
                      </a:lnTo>
                      <a:lnTo>
                        <a:pt x="135" y="51"/>
                      </a:lnTo>
                      <a:lnTo>
                        <a:pt x="132" y="51"/>
                      </a:lnTo>
                      <a:lnTo>
                        <a:pt x="130" y="51"/>
                      </a:lnTo>
                      <a:lnTo>
                        <a:pt x="130" y="49"/>
                      </a:lnTo>
                      <a:lnTo>
                        <a:pt x="132" y="49"/>
                      </a:lnTo>
                      <a:lnTo>
                        <a:pt x="132" y="46"/>
                      </a:lnTo>
                      <a:lnTo>
                        <a:pt x="132" y="44"/>
                      </a:lnTo>
                      <a:lnTo>
                        <a:pt x="130" y="44"/>
                      </a:lnTo>
                      <a:lnTo>
                        <a:pt x="130" y="41"/>
                      </a:lnTo>
                      <a:lnTo>
                        <a:pt x="127" y="41"/>
                      </a:lnTo>
                      <a:lnTo>
                        <a:pt x="127" y="39"/>
                      </a:lnTo>
                      <a:lnTo>
                        <a:pt x="127" y="36"/>
                      </a:lnTo>
                      <a:lnTo>
                        <a:pt x="127" y="34"/>
                      </a:lnTo>
                      <a:lnTo>
                        <a:pt x="125" y="34"/>
                      </a:lnTo>
                      <a:lnTo>
                        <a:pt x="125" y="31"/>
                      </a:lnTo>
                      <a:lnTo>
                        <a:pt x="125" y="29"/>
                      </a:lnTo>
                      <a:lnTo>
                        <a:pt x="122" y="29"/>
                      </a:lnTo>
                      <a:lnTo>
                        <a:pt x="120" y="29"/>
                      </a:lnTo>
                      <a:lnTo>
                        <a:pt x="120" y="27"/>
                      </a:lnTo>
                      <a:lnTo>
                        <a:pt x="117" y="24"/>
                      </a:lnTo>
                      <a:lnTo>
                        <a:pt x="117" y="22"/>
                      </a:lnTo>
                      <a:lnTo>
                        <a:pt x="120" y="22"/>
                      </a:lnTo>
                      <a:lnTo>
                        <a:pt x="120" y="19"/>
                      </a:lnTo>
                      <a:lnTo>
                        <a:pt x="120" y="17"/>
                      </a:lnTo>
                      <a:lnTo>
                        <a:pt x="117" y="17"/>
                      </a:lnTo>
                      <a:lnTo>
                        <a:pt x="117" y="14"/>
                      </a:lnTo>
                      <a:lnTo>
                        <a:pt x="120" y="14"/>
                      </a:lnTo>
                      <a:lnTo>
                        <a:pt x="120" y="12"/>
                      </a:lnTo>
                      <a:lnTo>
                        <a:pt x="117" y="12"/>
                      </a:lnTo>
                      <a:lnTo>
                        <a:pt x="117" y="14"/>
                      </a:lnTo>
                      <a:lnTo>
                        <a:pt x="115" y="14"/>
                      </a:lnTo>
                      <a:lnTo>
                        <a:pt x="113" y="14"/>
                      </a:lnTo>
                      <a:lnTo>
                        <a:pt x="113" y="12"/>
                      </a:lnTo>
                      <a:lnTo>
                        <a:pt x="113" y="9"/>
                      </a:lnTo>
                      <a:lnTo>
                        <a:pt x="113" y="7"/>
                      </a:lnTo>
                      <a:lnTo>
                        <a:pt x="110" y="7"/>
                      </a:lnTo>
                      <a:lnTo>
                        <a:pt x="108" y="7"/>
                      </a:lnTo>
                      <a:close/>
                    </a:path>
                  </a:pathLst>
                </a:custGeom>
                <a:solidFill>
                  <a:srgbClr val="669900">
                    <a:alpha val="25000"/>
                  </a:srgbClr>
                </a:solidFill>
                <a:ln w="3175">
                  <a:noFill/>
                  <a:prstDash val="solid"/>
                  <a:round/>
                  <a:headEnd/>
                  <a:tailEnd/>
                </a:ln>
              </p:spPr>
              <p:txBody>
                <a:bodyPr/>
                <a:lstStyle/>
                <a:p>
                  <a:endParaRPr lang="es-SV"/>
                </a:p>
              </p:txBody>
            </p:sp>
            <p:sp>
              <p:nvSpPr>
                <p:cNvPr id="150952" name="Freeform 3496"/>
                <p:cNvSpPr>
                  <a:spLocks/>
                </p:cNvSpPr>
                <p:nvPr/>
              </p:nvSpPr>
              <p:spPr bwMode="auto">
                <a:xfrm>
                  <a:off x="5002" y="2969"/>
                  <a:ext cx="347" cy="472"/>
                </a:xfrm>
                <a:custGeom>
                  <a:avLst/>
                  <a:gdLst/>
                  <a:ahLst/>
                  <a:cxnLst>
                    <a:cxn ang="0">
                      <a:pos x="262" y="41"/>
                    </a:cxn>
                    <a:cxn ang="0">
                      <a:pos x="247" y="59"/>
                    </a:cxn>
                    <a:cxn ang="0">
                      <a:pos x="232" y="81"/>
                    </a:cxn>
                    <a:cxn ang="0">
                      <a:pos x="225" y="103"/>
                    </a:cxn>
                    <a:cxn ang="0">
                      <a:pos x="208" y="112"/>
                    </a:cxn>
                    <a:cxn ang="0">
                      <a:pos x="213" y="130"/>
                    </a:cxn>
                    <a:cxn ang="0">
                      <a:pos x="201" y="154"/>
                    </a:cxn>
                    <a:cxn ang="0">
                      <a:pos x="196" y="183"/>
                    </a:cxn>
                    <a:cxn ang="0">
                      <a:pos x="206" y="208"/>
                    </a:cxn>
                    <a:cxn ang="0">
                      <a:pos x="181" y="223"/>
                    </a:cxn>
                    <a:cxn ang="0">
                      <a:pos x="208" y="232"/>
                    </a:cxn>
                    <a:cxn ang="0">
                      <a:pos x="208" y="247"/>
                    </a:cxn>
                    <a:cxn ang="0">
                      <a:pos x="232" y="254"/>
                    </a:cxn>
                    <a:cxn ang="0">
                      <a:pos x="254" y="250"/>
                    </a:cxn>
                    <a:cxn ang="0">
                      <a:pos x="276" y="240"/>
                    </a:cxn>
                    <a:cxn ang="0">
                      <a:pos x="289" y="259"/>
                    </a:cxn>
                    <a:cxn ang="0">
                      <a:pos x="333" y="259"/>
                    </a:cxn>
                    <a:cxn ang="0">
                      <a:pos x="333" y="286"/>
                    </a:cxn>
                    <a:cxn ang="0">
                      <a:pos x="335" y="316"/>
                    </a:cxn>
                    <a:cxn ang="0">
                      <a:pos x="345" y="355"/>
                    </a:cxn>
                    <a:cxn ang="0">
                      <a:pos x="340" y="384"/>
                    </a:cxn>
                    <a:cxn ang="0">
                      <a:pos x="325" y="401"/>
                    </a:cxn>
                    <a:cxn ang="0">
                      <a:pos x="296" y="399"/>
                    </a:cxn>
                    <a:cxn ang="0">
                      <a:pos x="272" y="413"/>
                    </a:cxn>
                    <a:cxn ang="0">
                      <a:pos x="247" y="416"/>
                    </a:cxn>
                    <a:cxn ang="0">
                      <a:pos x="225" y="436"/>
                    </a:cxn>
                    <a:cxn ang="0">
                      <a:pos x="201" y="440"/>
                    </a:cxn>
                    <a:cxn ang="0">
                      <a:pos x="188" y="467"/>
                    </a:cxn>
                    <a:cxn ang="0">
                      <a:pos x="171" y="458"/>
                    </a:cxn>
                    <a:cxn ang="0">
                      <a:pos x="171" y="455"/>
                    </a:cxn>
                    <a:cxn ang="0">
                      <a:pos x="149" y="458"/>
                    </a:cxn>
                    <a:cxn ang="0">
                      <a:pos x="157" y="431"/>
                    </a:cxn>
                    <a:cxn ang="0">
                      <a:pos x="188" y="411"/>
                    </a:cxn>
                    <a:cxn ang="0">
                      <a:pos x="206" y="413"/>
                    </a:cxn>
                    <a:cxn ang="0">
                      <a:pos x="186" y="401"/>
                    </a:cxn>
                    <a:cxn ang="0">
                      <a:pos x="208" y="396"/>
                    </a:cxn>
                    <a:cxn ang="0">
                      <a:pos x="201" y="399"/>
                    </a:cxn>
                    <a:cxn ang="0">
                      <a:pos x="181" y="411"/>
                    </a:cxn>
                    <a:cxn ang="0">
                      <a:pos x="193" y="387"/>
                    </a:cxn>
                    <a:cxn ang="0">
                      <a:pos x="218" y="379"/>
                    </a:cxn>
                    <a:cxn ang="0">
                      <a:pos x="220" y="372"/>
                    </a:cxn>
                    <a:cxn ang="0">
                      <a:pos x="198" y="379"/>
                    </a:cxn>
                    <a:cxn ang="0">
                      <a:pos x="198" y="357"/>
                    </a:cxn>
                    <a:cxn ang="0">
                      <a:pos x="193" y="367"/>
                    </a:cxn>
                    <a:cxn ang="0">
                      <a:pos x="176" y="362"/>
                    </a:cxn>
                    <a:cxn ang="0">
                      <a:pos x="157" y="357"/>
                    </a:cxn>
                    <a:cxn ang="0">
                      <a:pos x="159" y="338"/>
                    </a:cxn>
                    <a:cxn ang="0">
                      <a:pos x="139" y="320"/>
                    </a:cxn>
                    <a:cxn ang="0">
                      <a:pos x="122" y="335"/>
                    </a:cxn>
                    <a:cxn ang="0">
                      <a:pos x="93" y="325"/>
                    </a:cxn>
                    <a:cxn ang="0">
                      <a:pos x="100" y="313"/>
                    </a:cxn>
                    <a:cxn ang="0">
                      <a:pos x="68" y="316"/>
                    </a:cxn>
                    <a:cxn ang="0">
                      <a:pos x="44" y="328"/>
                    </a:cxn>
                    <a:cxn ang="0">
                      <a:pos x="32" y="298"/>
                    </a:cxn>
                    <a:cxn ang="0">
                      <a:pos x="10" y="281"/>
                    </a:cxn>
                    <a:cxn ang="0">
                      <a:pos x="17" y="237"/>
                    </a:cxn>
                    <a:cxn ang="0">
                      <a:pos x="5" y="78"/>
                    </a:cxn>
                    <a:cxn ang="0">
                      <a:pos x="17" y="56"/>
                    </a:cxn>
                    <a:cxn ang="0">
                      <a:pos x="59" y="27"/>
                    </a:cxn>
                    <a:cxn ang="0">
                      <a:pos x="95" y="7"/>
                    </a:cxn>
                    <a:cxn ang="0">
                      <a:pos x="198" y="10"/>
                    </a:cxn>
                    <a:cxn ang="0">
                      <a:pos x="228" y="10"/>
                    </a:cxn>
                    <a:cxn ang="0">
                      <a:pos x="252" y="0"/>
                    </a:cxn>
                  </a:cxnLst>
                  <a:rect l="0" t="0" r="r" b="b"/>
                  <a:pathLst>
                    <a:path w="347" h="472">
                      <a:moveTo>
                        <a:pt x="262" y="12"/>
                      </a:moveTo>
                      <a:lnTo>
                        <a:pt x="262" y="15"/>
                      </a:lnTo>
                      <a:lnTo>
                        <a:pt x="262" y="17"/>
                      </a:lnTo>
                      <a:lnTo>
                        <a:pt x="262" y="19"/>
                      </a:lnTo>
                      <a:lnTo>
                        <a:pt x="262" y="22"/>
                      </a:lnTo>
                      <a:lnTo>
                        <a:pt x="262" y="24"/>
                      </a:lnTo>
                      <a:lnTo>
                        <a:pt x="262" y="27"/>
                      </a:lnTo>
                      <a:lnTo>
                        <a:pt x="259" y="27"/>
                      </a:lnTo>
                      <a:lnTo>
                        <a:pt x="259" y="29"/>
                      </a:lnTo>
                      <a:lnTo>
                        <a:pt x="259" y="32"/>
                      </a:lnTo>
                      <a:lnTo>
                        <a:pt x="259" y="34"/>
                      </a:lnTo>
                      <a:lnTo>
                        <a:pt x="262" y="34"/>
                      </a:lnTo>
                      <a:lnTo>
                        <a:pt x="262" y="37"/>
                      </a:lnTo>
                      <a:lnTo>
                        <a:pt x="262" y="39"/>
                      </a:lnTo>
                      <a:lnTo>
                        <a:pt x="262" y="41"/>
                      </a:lnTo>
                      <a:lnTo>
                        <a:pt x="264" y="41"/>
                      </a:lnTo>
                      <a:lnTo>
                        <a:pt x="264" y="44"/>
                      </a:lnTo>
                      <a:lnTo>
                        <a:pt x="264" y="46"/>
                      </a:lnTo>
                      <a:lnTo>
                        <a:pt x="264" y="49"/>
                      </a:lnTo>
                      <a:lnTo>
                        <a:pt x="264" y="51"/>
                      </a:lnTo>
                      <a:lnTo>
                        <a:pt x="262" y="51"/>
                      </a:lnTo>
                      <a:lnTo>
                        <a:pt x="259" y="51"/>
                      </a:lnTo>
                      <a:lnTo>
                        <a:pt x="257" y="51"/>
                      </a:lnTo>
                      <a:lnTo>
                        <a:pt x="257" y="54"/>
                      </a:lnTo>
                      <a:lnTo>
                        <a:pt x="254" y="54"/>
                      </a:lnTo>
                      <a:lnTo>
                        <a:pt x="252" y="54"/>
                      </a:lnTo>
                      <a:lnTo>
                        <a:pt x="252" y="56"/>
                      </a:lnTo>
                      <a:lnTo>
                        <a:pt x="250" y="56"/>
                      </a:lnTo>
                      <a:lnTo>
                        <a:pt x="247" y="56"/>
                      </a:lnTo>
                      <a:lnTo>
                        <a:pt x="247" y="59"/>
                      </a:lnTo>
                      <a:lnTo>
                        <a:pt x="245" y="59"/>
                      </a:lnTo>
                      <a:lnTo>
                        <a:pt x="242" y="59"/>
                      </a:lnTo>
                      <a:lnTo>
                        <a:pt x="242" y="61"/>
                      </a:lnTo>
                      <a:lnTo>
                        <a:pt x="240" y="61"/>
                      </a:lnTo>
                      <a:lnTo>
                        <a:pt x="240" y="64"/>
                      </a:lnTo>
                      <a:lnTo>
                        <a:pt x="237" y="64"/>
                      </a:lnTo>
                      <a:lnTo>
                        <a:pt x="237" y="66"/>
                      </a:lnTo>
                      <a:lnTo>
                        <a:pt x="237" y="68"/>
                      </a:lnTo>
                      <a:lnTo>
                        <a:pt x="235" y="68"/>
                      </a:lnTo>
                      <a:lnTo>
                        <a:pt x="235" y="71"/>
                      </a:lnTo>
                      <a:lnTo>
                        <a:pt x="235" y="73"/>
                      </a:lnTo>
                      <a:lnTo>
                        <a:pt x="235" y="76"/>
                      </a:lnTo>
                      <a:lnTo>
                        <a:pt x="235" y="78"/>
                      </a:lnTo>
                      <a:lnTo>
                        <a:pt x="232" y="78"/>
                      </a:lnTo>
                      <a:lnTo>
                        <a:pt x="232" y="81"/>
                      </a:lnTo>
                      <a:lnTo>
                        <a:pt x="235" y="81"/>
                      </a:lnTo>
                      <a:lnTo>
                        <a:pt x="235" y="83"/>
                      </a:lnTo>
                      <a:lnTo>
                        <a:pt x="235" y="86"/>
                      </a:lnTo>
                      <a:lnTo>
                        <a:pt x="235" y="88"/>
                      </a:lnTo>
                      <a:lnTo>
                        <a:pt x="235" y="90"/>
                      </a:lnTo>
                      <a:lnTo>
                        <a:pt x="232" y="90"/>
                      </a:lnTo>
                      <a:lnTo>
                        <a:pt x="230" y="90"/>
                      </a:lnTo>
                      <a:lnTo>
                        <a:pt x="228" y="90"/>
                      </a:lnTo>
                      <a:lnTo>
                        <a:pt x="225" y="90"/>
                      </a:lnTo>
                      <a:lnTo>
                        <a:pt x="225" y="93"/>
                      </a:lnTo>
                      <a:lnTo>
                        <a:pt x="223" y="93"/>
                      </a:lnTo>
                      <a:lnTo>
                        <a:pt x="223" y="95"/>
                      </a:lnTo>
                      <a:lnTo>
                        <a:pt x="225" y="98"/>
                      </a:lnTo>
                      <a:lnTo>
                        <a:pt x="225" y="100"/>
                      </a:lnTo>
                      <a:lnTo>
                        <a:pt x="225" y="103"/>
                      </a:lnTo>
                      <a:lnTo>
                        <a:pt x="225" y="105"/>
                      </a:lnTo>
                      <a:lnTo>
                        <a:pt x="225" y="108"/>
                      </a:lnTo>
                      <a:lnTo>
                        <a:pt x="228" y="108"/>
                      </a:lnTo>
                      <a:lnTo>
                        <a:pt x="228" y="110"/>
                      </a:lnTo>
                      <a:lnTo>
                        <a:pt x="228" y="112"/>
                      </a:lnTo>
                      <a:lnTo>
                        <a:pt x="228" y="115"/>
                      </a:lnTo>
                      <a:lnTo>
                        <a:pt x="225" y="115"/>
                      </a:lnTo>
                      <a:lnTo>
                        <a:pt x="223" y="115"/>
                      </a:lnTo>
                      <a:lnTo>
                        <a:pt x="220" y="115"/>
                      </a:lnTo>
                      <a:lnTo>
                        <a:pt x="218" y="115"/>
                      </a:lnTo>
                      <a:lnTo>
                        <a:pt x="218" y="112"/>
                      </a:lnTo>
                      <a:lnTo>
                        <a:pt x="215" y="112"/>
                      </a:lnTo>
                      <a:lnTo>
                        <a:pt x="213" y="112"/>
                      </a:lnTo>
                      <a:lnTo>
                        <a:pt x="210" y="112"/>
                      </a:lnTo>
                      <a:lnTo>
                        <a:pt x="208" y="112"/>
                      </a:lnTo>
                      <a:lnTo>
                        <a:pt x="208" y="115"/>
                      </a:lnTo>
                      <a:lnTo>
                        <a:pt x="206" y="115"/>
                      </a:lnTo>
                      <a:lnTo>
                        <a:pt x="206" y="117"/>
                      </a:lnTo>
                      <a:lnTo>
                        <a:pt x="203" y="117"/>
                      </a:lnTo>
                      <a:lnTo>
                        <a:pt x="203" y="120"/>
                      </a:lnTo>
                      <a:lnTo>
                        <a:pt x="201" y="120"/>
                      </a:lnTo>
                      <a:lnTo>
                        <a:pt x="201" y="122"/>
                      </a:lnTo>
                      <a:lnTo>
                        <a:pt x="203" y="122"/>
                      </a:lnTo>
                      <a:lnTo>
                        <a:pt x="203" y="125"/>
                      </a:lnTo>
                      <a:lnTo>
                        <a:pt x="206" y="125"/>
                      </a:lnTo>
                      <a:lnTo>
                        <a:pt x="208" y="125"/>
                      </a:lnTo>
                      <a:lnTo>
                        <a:pt x="208" y="127"/>
                      </a:lnTo>
                      <a:lnTo>
                        <a:pt x="210" y="127"/>
                      </a:lnTo>
                      <a:lnTo>
                        <a:pt x="213" y="127"/>
                      </a:lnTo>
                      <a:lnTo>
                        <a:pt x="213" y="130"/>
                      </a:lnTo>
                      <a:lnTo>
                        <a:pt x="213" y="132"/>
                      </a:lnTo>
                      <a:lnTo>
                        <a:pt x="213" y="134"/>
                      </a:lnTo>
                      <a:lnTo>
                        <a:pt x="210" y="134"/>
                      </a:lnTo>
                      <a:lnTo>
                        <a:pt x="210" y="137"/>
                      </a:lnTo>
                      <a:lnTo>
                        <a:pt x="208" y="137"/>
                      </a:lnTo>
                      <a:lnTo>
                        <a:pt x="208" y="139"/>
                      </a:lnTo>
                      <a:lnTo>
                        <a:pt x="208" y="142"/>
                      </a:lnTo>
                      <a:lnTo>
                        <a:pt x="208" y="144"/>
                      </a:lnTo>
                      <a:lnTo>
                        <a:pt x="206" y="144"/>
                      </a:lnTo>
                      <a:lnTo>
                        <a:pt x="206" y="147"/>
                      </a:lnTo>
                      <a:lnTo>
                        <a:pt x="203" y="147"/>
                      </a:lnTo>
                      <a:lnTo>
                        <a:pt x="203" y="149"/>
                      </a:lnTo>
                      <a:lnTo>
                        <a:pt x="203" y="152"/>
                      </a:lnTo>
                      <a:lnTo>
                        <a:pt x="201" y="152"/>
                      </a:lnTo>
                      <a:lnTo>
                        <a:pt x="201" y="154"/>
                      </a:lnTo>
                      <a:lnTo>
                        <a:pt x="201" y="157"/>
                      </a:lnTo>
                      <a:lnTo>
                        <a:pt x="198" y="159"/>
                      </a:lnTo>
                      <a:lnTo>
                        <a:pt x="198" y="161"/>
                      </a:lnTo>
                      <a:lnTo>
                        <a:pt x="198" y="164"/>
                      </a:lnTo>
                      <a:lnTo>
                        <a:pt x="201" y="164"/>
                      </a:lnTo>
                      <a:lnTo>
                        <a:pt x="201" y="166"/>
                      </a:lnTo>
                      <a:lnTo>
                        <a:pt x="201" y="169"/>
                      </a:lnTo>
                      <a:lnTo>
                        <a:pt x="201" y="171"/>
                      </a:lnTo>
                      <a:lnTo>
                        <a:pt x="201" y="174"/>
                      </a:lnTo>
                      <a:lnTo>
                        <a:pt x="198" y="174"/>
                      </a:lnTo>
                      <a:lnTo>
                        <a:pt x="198" y="176"/>
                      </a:lnTo>
                      <a:lnTo>
                        <a:pt x="198" y="179"/>
                      </a:lnTo>
                      <a:lnTo>
                        <a:pt x="196" y="179"/>
                      </a:lnTo>
                      <a:lnTo>
                        <a:pt x="196" y="181"/>
                      </a:lnTo>
                      <a:lnTo>
                        <a:pt x="196" y="183"/>
                      </a:lnTo>
                      <a:lnTo>
                        <a:pt x="196" y="186"/>
                      </a:lnTo>
                      <a:lnTo>
                        <a:pt x="198" y="186"/>
                      </a:lnTo>
                      <a:lnTo>
                        <a:pt x="198" y="188"/>
                      </a:lnTo>
                      <a:lnTo>
                        <a:pt x="201" y="188"/>
                      </a:lnTo>
                      <a:lnTo>
                        <a:pt x="201" y="191"/>
                      </a:lnTo>
                      <a:lnTo>
                        <a:pt x="203" y="191"/>
                      </a:lnTo>
                      <a:lnTo>
                        <a:pt x="203" y="193"/>
                      </a:lnTo>
                      <a:lnTo>
                        <a:pt x="206" y="193"/>
                      </a:lnTo>
                      <a:lnTo>
                        <a:pt x="206" y="196"/>
                      </a:lnTo>
                      <a:lnTo>
                        <a:pt x="208" y="196"/>
                      </a:lnTo>
                      <a:lnTo>
                        <a:pt x="208" y="198"/>
                      </a:lnTo>
                      <a:lnTo>
                        <a:pt x="208" y="201"/>
                      </a:lnTo>
                      <a:lnTo>
                        <a:pt x="208" y="203"/>
                      </a:lnTo>
                      <a:lnTo>
                        <a:pt x="208" y="205"/>
                      </a:lnTo>
                      <a:lnTo>
                        <a:pt x="206" y="208"/>
                      </a:lnTo>
                      <a:lnTo>
                        <a:pt x="203" y="208"/>
                      </a:lnTo>
                      <a:lnTo>
                        <a:pt x="203" y="210"/>
                      </a:lnTo>
                      <a:lnTo>
                        <a:pt x="201" y="210"/>
                      </a:lnTo>
                      <a:lnTo>
                        <a:pt x="201" y="213"/>
                      </a:lnTo>
                      <a:lnTo>
                        <a:pt x="198" y="213"/>
                      </a:lnTo>
                      <a:lnTo>
                        <a:pt x="196" y="213"/>
                      </a:lnTo>
                      <a:lnTo>
                        <a:pt x="196" y="215"/>
                      </a:lnTo>
                      <a:lnTo>
                        <a:pt x="193" y="215"/>
                      </a:lnTo>
                      <a:lnTo>
                        <a:pt x="191" y="215"/>
                      </a:lnTo>
                      <a:lnTo>
                        <a:pt x="191" y="218"/>
                      </a:lnTo>
                      <a:lnTo>
                        <a:pt x="188" y="218"/>
                      </a:lnTo>
                      <a:lnTo>
                        <a:pt x="186" y="218"/>
                      </a:lnTo>
                      <a:lnTo>
                        <a:pt x="183" y="220"/>
                      </a:lnTo>
                      <a:lnTo>
                        <a:pt x="183" y="223"/>
                      </a:lnTo>
                      <a:lnTo>
                        <a:pt x="181" y="223"/>
                      </a:lnTo>
                      <a:lnTo>
                        <a:pt x="181" y="225"/>
                      </a:lnTo>
                      <a:lnTo>
                        <a:pt x="183" y="225"/>
                      </a:lnTo>
                      <a:lnTo>
                        <a:pt x="183" y="227"/>
                      </a:lnTo>
                      <a:lnTo>
                        <a:pt x="186" y="227"/>
                      </a:lnTo>
                      <a:lnTo>
                        <a:pt x="186" y="230"/>
                      </a:lnTo>
                      <a:lnTo>
                        <a:pt x="188" y="230"/>
                      </a:lnTo>
                      <a:lnTo>
                        <a:pt x="191" y="230"/>
                      </a:lnTo>
                      <a:lnTo>
                        <a:pt x="193" y="230"/>
                      </a:lnTo>
                      <a:lnTo>
                        <a:pt x="196" y="230"/>
                      </a:lnTo>
                      <a:lnTo>
                        <a:pt x="198" y="230"/>
                      </a:lnTo>
                      <a:lnTo>
                        <a:pt x="201" y="230"/>
                      </a:lnTo>
                      <a:lnTo>
                        <a:pt x="201" y="232"/>
                      </a:lnTo>
                      <a:lnTo>
                        <a:pt x="203" y="232"/>
                      </a:lnTo>
                      <a:lnTo>
                        <a:pt x="206" y="232"/>
                      </a:lnTo>
                      <a:lnTo>
                        <a:pt x="208" y="232"/>
                      </a:lnTo>
                      <a:lnTo>
                        <a:pt x="210" y="232"/>
                      </a:lnTo>
                      <a:lnTo>
                        <a:pt x="213" y="232"/>
                      </a:lnTo>
                      <a:lnTo>
                        <a:pt x="215" y="232"/>
                      </a:lnTo>
                      <a:lnTo>
                        <a:pt x="215" y="235"/>
                      </a:lnTo>
                      <a:lnTo>
                        <a:pt x="218" y="235"/>
                      </a:lnTo>
                      <a:lnTo>
                        <a:pt x="218" y="237"/>
                      </a:lnTo>
                      <a:lnTo>
                        <a:pt x="215" y="237"/>
                      </a:lnTo>
                      <a:lnTo>
                        <a:pt x="213" y="237"/>
                      </a:lnTo>
                      <a:lnTo>
                        <a:pt x="210" y="237"/>
                      </a:lnTo>
                      <a:lnTo>
                        <a:pt x="210" y="240"/>
                      </a:lnTo>
                      <a:lnTo>
                        <a:pt x="208" y="240"/>
                      </a:lnTo>
                      <a:lnTo>
                        <a:pt x="206" y="242"/>
                      </a:lnTo>
                      <a:lnTo>
                        <a:pt x="206" y="245"/>
                      </a:lnTo>
                      <a:lnTo>
                        <a:pt x="206" y="247"/>
                      </a:lnTo>
                      <a:lnTo>
                        <a:pt x="208" y="247"/>
                      </a:lnTo>
                      <a:lnTo>
                        <a:pt x="208" y="250"/>
                      </a:lnTo>
                      <a:lnTo>
                        <a:pt x="208" y="252"/>
                      </a:lnTo>
                      <a:lnTo>
                        <a:pt x="210" y="252"/>
                      </a:lnTo>
                      <a:lnTo>
                        <a:pt x="210" y="254"/>
                      </a:lnTo>
                      <a:lnTo>
                        <a:pt x="213" y="254"/>
                      </a:lnTo>
                      <a:lnTo>
                        <a:pt x="213" y="252"/>
                      </a:lnTo>
                      <a:lnTo>
                        <a:pt x="215" y="252"/>
                      </a:lnTo>
                      <a:lnTo>
                        <a:pt x="218" y="252"/>
                      </a:lnTo>
                      <a:lnTo>
                        <a:pt x="220" y="252"/>
                      </a:lnTo>
                      <a:lnTo>
                        <a:pt x="223" y="252"/>
                      </a:lnTo>
                      <a:lnTo>
                        <a:pt x="223" y="254"/>
                      </a:lnTo>
                      <a:lnTo>
                        <a:pt x="225" y="254"/>
                      </a:lnTo>
                      <a:lnTo>
                        <a:pt x="228" y="254"/>
                      </a:lnTo>
                      <a:lnTo>
                        <a:pt x="230" y="254"/>
                      </a:lnTo>
                      <a:lnTo>
                        <a:pt x="232" y="254"/>
                      </a:lnTo>
                      <a:lnTo>
                        <a:pt x="235" y="254"/>
                      </a:lnTo>
                      <a:lnTo>
                        <a:pt x="237" y="254"/>
                      </a:lnTo>
                      <a:lnTo>
                        <a:pt x="237" y="257"/>
                      </a:lnTo>
                      <a:lnTo>
                        <a:pt x="240" y="257"/>
                      </a:lnTo>
                      <a:lnTo>
                        <a:pt x="240" y="259"/>
                      </a:lnTo>
                      <a:lnTo>
                        <a:pt x="242" y="259"/>
                      </a:lnTo>
                      <a:lnTo>
                        <a:pt x="245" y="259"/>
                      </a:lnTo>
                      <a:lnTo>
                        <a:pt x="247" y="259"/>
                      </a:lnTo>
                      <a:lnTo>
                        <a:pt x="247" y="257"/>
                      </a:lnTo>
                      <a:lnTo>
                        <a:pt x="250" y="257"/>
                      </a:lnTo>
                      <a:lnTo>
                        <a:pt x="250" y="254"/>
                      </a:lnTo>
                      <a:lnTo>
                        <a:pt x="252" y="254"/>
                      </a:lnTo>
                      <a:lnTo>
                        <a:pt x="252" y="252"/>
                      </a:lnTo>
                      <a:lnTo>
                        <a:pt x="254" y="252"/>
                      </a:lnTo>
                      <a:lnTo>
                        <a:pt x="254" y="250"/>
                      </a:lnTo>
                      <a:lnTo>
                        <a:pt x="254" y="247"/>
                      </a:lnTo>
                      <a:lnTo>
                        <a:pt x="257" y="247"/>
                      </a:lnTo>
                      <a:lnTo>
                        <a:pt x="257" y="245"/>
                      </a:lnTo>
                      <a:lnTo>
                        <a:pt x="257" y="242"/>
                      </a:lnTo>
                      <a:lnTo>
                        <a:pt x="259" y="242"/>
                      </a:lnTo>
                      <a:lnTo>
                        <a:pt x="259" y="240"/>
                      </a:lnTo>
                      <a:lnTo>
                        <a:pt x="262" y="240"/>
                      </a:lnTo>
                      <a:lnTo>
                        <a:pt x="262" y="237"/>
                      </a:lnTo>
                      <a:lnTo>
                        <a:pt x="264" y="237"/>
                      </a:lnTo>
                      <a:lnTo>
                        <a:pt x="267" y="237"/>
                      </a:lnTo>
                      <a:lnTo>
                        <a:pt x="269" y="237"/>
                      </a:lnTo>
                      <a:lnTo>
                        <a:pt x="272" y="237"/>
                      </a:lnTo>
                      <a:lnTo>
                        <a:pt x="274" y="237"/>
                      </a:lnTo>
                      <a:lnTo>
                        <a:pt x="274" y="240"/>
                      </a:lnTo>
                      <a:lnTo>
                        <a:pt x="276" y="240"/>
                      </a:lnTo>
                      <a:lnTo>
                        <a:pt x="276" y="242"/>
                      </a:lnTo>
                      <a:lnTo>
                        <a:pt x="276" y="245"/>
                      </a:lnTo>
                      <a:lnTo>
                        <a:pt x="276" y="247"/>
                      </a:lnTo>
                      <a:lnTo>
                        <a:pt x="276" y="250"/>
                      </a:lnTo>
                      <a:lnTo>
                        <a:pt x="279" y="250"/>
                      </a:lnTo>
                      <a:lnTo>
                        <a:pt x="279" y="252"/>
                      </a:lnTo>
                      <a:lnTo>
                        <a:pt x="279" y="254"/>
                      </a:lnTo>
                      <a:lnTo>
                        <a:pt x="276" y="254"/>
                      </a:lnTo>
                      <a:lnTo>
                        <a:pt x="276" y="257"/>
                      </a:lnTo>
                      <a:lnTo>
                        <a:pt x="276" y="259"/>
                      </a:lnTo>
                      <a:lnTo>
                        <a:pt x="279" y="259"/>
                      </a:lnTo>
                      <a:lnTo>
                        <a:pt x="281" y="262"/>
                      </a:lnTo>
                      <a:lnTo>
                        <a:pt x="284" y="262"/>
                      </a:lnTo>
                      <a:lnTo>
                        <a:pt x="286" y="262"/>
                      </a:lnTo>
                      <a:lnTo>
                        <a:pt x="289" y="259"/>
                      </a:lnTo>
                      <a:lnTo>
                        <a:pt x="291" y="259"/>
                      </a:lnTo>
                      <a:lnTo>
                        <a:pt x="294" y="257"/>
                      </a:lnTo>
                      <a:lnTo>
                        <a:pt x="296" y="254"/>
                      </a:lnTo>
                      <a:lnTo>
                        <a:pt x="296" y="252"/>
                      </a:lnTo>
                      <a:lnTo>
                        <a:pt x="299" y="252"/>
                      </a:lnTo>
                      <a:lnTo>
                        <a:pt x="301" y="250"/>
                      </a:lnTo>
                      <a:lnTo>
                        <a:pt x="308" y="250"/>
                      </a:lnTo>
                      <a:lnTo>
                        <a:pt x="308" y="252"/>
                      </a:lnTo>
                      <a:lnTo>
                        <a:pt x="313" y="254"/>
                      </a:lnTo>
                      <a:lnTo>
                        <a:pt x="316" y="254"/>
                      </a:lnTo>
                      <a:lnTo>
                        <a:pt x="318" y="257"/>
                      </a:lnTo>
                      <a:lnTo>
                        <a:pt x="321" y="259"/>
                      </a:lnTo>
                      <a:lnTo>
                        <a:pt x="325" y="259"/>
                      </a:lnTo>
                      <a:lnTo>
                        <a:pt x="330" y="259"/>
                      </a:lnTo>
                      <a:lnTo>
                        <a:pt x="333" y="259"/>
                      </a:lnTo>
                      <a:lnTo>
                        <a:pt x="335" y="262"/>
                      </a:lnTo>
                      <a:lnTo>
                        <a:pt x="338" y="264"/>
                      </a:lnTo>
                      <a:lnTo>
                        <a:pt x="340" y="267"/>
                      </a:lnTo>
                      <a:lnTo>
                        <a:pt x="338" y="269"/>
                      </a:lnTo>
                      <a:lnTo>
                        <a:pt x="338" y="272"/>
                      </a:lnTo>
                      <a:lnTo>
                        <a:pt x="338" y="274"/>
                      </a:lnTo>
                      <a:lnTo>
                        <a:pt x="340" y="274"/>
                      </a:lnTo>
                      <a:lnTo>
                        <a:pt x="340" y="276"/>
                      </a:lnTo>
                      <a:lnTo>
                        <a:pt x="338" y="276"/>
                      </a:lnTo>
                      <a:lnTo>
                        <a:pt x="338" y="279"/>
                      </a:lnTo>
                      <a:lnTo>
                        <a:pt x="335" y="279"/>
                      </a:lnTo>
                      <a:lnTo>
                        <a:pt x="335" y="281"/>
                      </a:lnTo>
                      <a:lnTo>
                        <a:pt x="335" y="284"/>
                      </a:lnTo>
                      <a:lnTo>
                        <a:pt x="333" y="284"/>
                      </a:lnTo>
                      <a:lnTo>
                        <a:pt x="333" y="286"/>
                      </a:lnTo>
                      <a:lnTo>
                        <a:pt x="333" y="289"/>
                      </a:lnTo>
                      <a:lnTo>
                        <a:pt x="333" y="291"/>
                      </a:lnTo>
                      <a:lnTo>
                        <a:pt x="333" y="294"/>
                      </a:lnTo>
                      <a:lnTo>
                        <a:pt x="333" y="296"/>
                      </a:lnTo>
                      <a:lnTo>
                        <a:pt x="333" y="298"/>
                      </a:lnTo>
                      <a:lnTo>
                        <a:pt x="333" y="301"/>
                      </a:lnTo>
                      <a:lnTo>
                        <a:pt x="335" y="301"/>
                      </a:lnTo>
                      <a:lnTo>
                        <a:pt x="335" y="303"/>
                      </a:lnTo>
                      <a:lnTo>
                        <a:pt x="335" y="306"/>
                      </a:lnTo>
                      <a:lnTo>
                        <a:pt x="338" y="306"/>
                      </a:lnTo>
                      <a:lnTo>
                        <a:pt x="338" y="308"/>
                      </a:lnTo>
                      <a:lnTo>
                        <a:pt x="338" y="311"/>
                      </a:lnTo>
                      <a:lnTo>
                        <a:pt x="338" y="313"/>
                      </a:lnTo>
                      <a:lnTo>
                        <a:pt x="338" y="316"/>
                      </a:lnTo>
                      <a:lnTo>
                        <a:pt x="335" y="316"/>
                      </a:lnTo>
                      <a:lnTo>
                        <a:pt x="335" y="318"/>
                      </a:lnTo>
                      <a:lnTo>
                        <a:pt x="335" y="320"/>
                      </a:lnTo>
                      <a:lnTo>
                        <a:pt x="335" y="323"/>
                      </a:lnTo>
                      <a:lnTo>
                        <a:pt x="338" y="330"/>
                      </a:lnTo>
                      <a:lnTo>
                        <a:pt x="338" y="333"/>
                      </a:lnTo>
                      <a:lnTo>
                        <a:pt x="340" y="338"/>
                      </a:lnTo>
                      <a:lnTo>
                        <a:pt x="343" y="338"/>
                      </a:lnTo>
                      <a:lnTo>
                        <a:pt x="345" y="340"/>
                      </a:lnTo>
                      <a:lnTo>
                        <a:pt x="345" y="343"/>
                      </a:lnTo>
                      <a:lnTo>
                        <a:pt x="347" y="343"/>
                      </a:lnTo>
                      <a:lnTo>
                        <a:pt x="347" y="345"/>
                      </a:lnTo>
                      <a:lnTo>
                        <a:pt x="347" y="347"/>
                      </a:lnTo>
                      <a:lnTo>
                        <a:pt x="347" y="350"/>
                      </a:lnTo>
                      <a:lnTo>
                        <a:pt x="345" y="352"/>
                      </a:lnTo>
                      <a:lnTo>
                        <a:pt x="345" y="355"/>
                      </a:lnTo>
                      <a:lnTo>
                        <a:pt x="343" y="355"/>
                      </a:lnTo>
                      <a:lnTo>
                        <a:pt x="340" y="357"/>
                      </a:lnTo>
                      <a:lnTo>
                        <a:pt x="340" y="360"/>
                      </a:lnTo>
                      <a:lnTo>
                        <a:pt x="338" y="360"/>
                      </a:lnTo>
                      <a:lnTo>
                        <a:pt x="338" y="362"/>
                      </a:lnTo>
                      <a:lnTo>
                        <a:pt x="335" y="365"/>
                      </a:lnTo>
                      <a:lnTo>
                        <a:pt x="338" y="367"/>
                      </a:lnTo>
                      <a:lnTo>
                        <a:pt x="338" y="369"/>
                      </a:lnTo>
                      <a:lnTo>
                        <a:pt x="340" y="369"/>
                      </a:lnTo>
                      <a:lnTo>
                        <a:pt x="340" y="372"/>
                      </a:lnTo>
                      <a:lnTo>
                        <a:pt x="340" y="374"/>
                      </a:lnTo>
                      <a:lnTo>
                        <a:pt x="340" y="377"/>
                      </a:lnTo>
                      <a:lnTo>
                        <a:pt x="340" y="379"/>
                      </a:lnTo>
                      <a:lnTo>
                        <a:pt x="340" y="382"/>
                      </a:lnTo>
                      <a:lnTo>
                        <a:pt x="340" y="384"/>
                      </a:lnTo>
                      <a:lnTo>
                        <a:pt x="340" y="387"/>
                      </a:lnTo>
                      <a:lnTo>
                        <a:pt x="340" y="389"/>
                      </a:lnTo>
                      <a:lnTo>
                        <a:pt x="338" y="389"/>
                      </a:lnTo>
                      <a:lnTo>
                        <a:pt x="338" y="391"/>
                      </a:lnTo>
                      <a:lnTo>
                        <a:pt x="338" y="394"/>
                      </a:lnTo>
                      <a:lnTo>
                        <a:pt x="338" y="396"/>
                      </a:lnTo>
                      <a:lnTo>
                        <a:pt x="338" y="399"/>
                      </a:lnTo>
                      <a:lnTo>
                        <a:pt x="338" y="401"/>
                      </a:lnTo>
                      <a:lnTo>
                        <a:pt x="335" y="401"/>
                      </a:lnTo>
                      <a:lnTo>
                        <a:pt x="335" y="404"/>
                      </a:lnTo>
                      <a:lnTo>
                        <a:pt x="333" y="404"/>
                      </a:lnTo>
                      <a:lnTo>
                        <a:pt x="330" y="404"/>
                      </a:lnTo>
                      <a:lnTo>
                        <a:pt x="328" y="404"/>
                      </a:lnTo>
                      <a:lnTo>
                        <a:pt x="328" y="401"/>
                      </a:lnTo>
                      <a:lnTo>
                        <a:pt x="325" y="401"/>
                      </a:lnTo>
                      <a:lnTo>
                        <a:pt x="325" y="399"/>
                      </a:lnTo>
                      <a:lnTo>
                        <a:pt x="323" y="399"/>
                      </a:lnTo>
                      <a:lnTo>
                        <a:pt x="323" y="396"/>
                      </a:lnTo>
                      <a:lnTo>
                        <a:pt x="321" y="394"/>
                      </a:lnTo>
                      <a:lnTo>
                        <a:pt x="318" y="394"/>
                      </a:lnTo>
                      <a:lnTo>
                        <a:pt x="316" y="394"/>
                      </a:lnTo>
                      <a:lnTo>
                        <a:pt x="313" y="394"/>
                      </a:lnTo>
                      <a:lnTo>
                        <a:pt x="311" y="394"/>
                      </a:lnTo>
                      <a:lnTo>
                        <a:pt x="308" y="396"/>
                      </a:lnTo>
                      <a:lnTo>
                        <a:pt x="306" y="396"/>
                      </a:lnTo>
                      <a:lnTo>
                        <a:pt x="303" y="396"/>
                      </a:lnTo>
                      <a:lnTo>
                        <a:pt x="301" y="396"/>
                      </a:lnTo>
                      <a:lnTo>
                        <a:pt x="301" y="399"/>
                      </a:lnTo>
                      <a:lnTo>
                        <a:pt x="299" y="399"/>
                      </a:lnTo>
                      <a:lnTo>
                        <a:pt x="296" y="399"/>
                      </a:lnTo>
                      <a:lnTo>
                        <a:pt x="296" y="401"/>
                      </a:lnTo>
                      <a:lnTo>
                        <a:pt x="294" y="401"/>
                      </a:lnTo>
                      <a:lnTo>
                        <a:pt x="294" y="404"/>
                      </a:lnTo>
                      <a:lnTo>
                        <a:pt x="294" y="406"/>
                      </a:lnTo>
                      <a:lnTo>
                        <a:pt x="291" y="409"/>
                      </a:lnTo>
                      <a:lnTo>
                        <a:pt x="291" y="411"/>
                      </a:lnTo>
                      <a:lnTo>
                        <a:pt x="289" y="413"/>
                      </a:lnTo>
                      <a:lnTo>
                        <a:pt x="286" y="416"/>
                      </a:lnTo>
                      <a:lnTo>
                        <a:pt x="284" y="416"/>
                      </a:lnTo>
                      <a:lnTo>
                        <a:pt x="281" y="416"/>
                      </a:lnTo>
                      <a:lnTo>
                        <a:pt x="279" y="416"/>
                      </a:lnTo>
                      <a:lnTo>
                        <a:pt x="276" y="416"/>
                      </a:lnTo>
                      <a:lnTo>
                        <a:pt x="274" y="416"/>
                      </a:lnTo>
                      <a:lnTo>
                        <a:pt x="274" y="413"/>
                      </a:lnTo>
                      <a:lnTo>
                        <a:pt x="272" y="413"/>
                      </a:lnTo>
                      <a:lnTo>
                        <a:pt x="272" y="411"/>
                      </a:lnTo>
                      <a:lnTo>
                        <a:pt x="269" y="411"/>
                      </a:lnTo>
                      <a:lnTo>
                        <a:pt x="269" y="409"/>
                      </a:lnTo>
                      <a:lnTo>
                        <a:pt x="267" y="409"/>
                      </a:lnTo>
                      <a:lnTo>
                        <a:pt x="264" y="409"/>
                      </a:lnTo>
                      <a:lnTo>
                        <a:pt x="264" y="406"/>
                      </a:lnTo>
                      <a:lnTo>
                        <a:pt x="262" y="406"/>
                      </a:lnTo>
                      <a:lnTo>
                        <a:pt x="259" y="409"/>
                      </a:lnTo>
                      <a:lnTo>
                        <a:pt x="257" y="409"/>
                      </a:lnTo>
                      <a:lnTo>
                        <a:pt x="254" y="409"/>
                      </a:lnTo>
                      <a:lnTo>
                        <a:pt x="254" y="411"/>
                      </a:lnTo>
                      <a:lnTo>
                        <a:pt x="252" y="411"/>
                      </a:lnTo>
                      <a:lnTo>
                        <a:pt x="252" y="413"/>
                      </a:lnTo>
                      <a:lnTo>
                        <a:pt x="250" y="413"/>
                      </a:lnTo>
                      <a:lnTo>
                        <a:pt x="247" y="416"/>
                      </a:lnTo>
                      <a:lnTo>
                        <a:pt x="245" y="416"/>
                      </a:lnTo>
                      <a:lnTo>
                        <a:pt x="242" y="418"/>
                      </a:lnTo>
                      <a:lnTo>
                        <a:pt x="240" y="421"/>
                      </a:lnTo>
                      <a:lnTo>
                        <a:pt x="237" y="421"/>
                      </a:lnTo>
                      <a:lnTo>
                        <a:pt x="237" y="423"/>
                      </a:lnTo>
                      <a:lnTo>
                        <a:pt x="235" y="423"/>
                      </a:lnTo>
                      <a:lnTo>
                        <a:pt x="232" y="423"/>
                      </a:lnTo>
                      <a:lnTo>
                        <a:pt x="232" y="426"/>
                      </a:lnTo>
                      <a:lnTo>
                        <a:pt x="230" y="426"/>
                      </a:lnTo>
                      <a:lnTo>
                        <a:pt x="230" y="428"/>
                      </a:lnTo>
                      <a:lnTo>
                        <a:pt x="228" y="428"/>
                      </a:lnTo>
                      <a:lnTo>
                        <a:pt x="228" y="431"/>
                      </a:lnTo>
                      <a:lnTo>
                        <a:pt x="225" y="431"/>
                      </a:lnTo>
                      <a:lnTo>
                        <a:pt x="225" y="433"/>
                      </a:lnTo>
                      <a:lnTo>
                        <a:pt x="225" y="436"/>
                      </a:lnTo>
                      <a:lnTo>
                        <a:pt x="225" y="438"/>
                      </a:lnTo>
                      <a:lnTo>
                        <a:pt x="223" y="438"/>
                      </a:lnTo>
                      <a:lnTo>
                        <a:pt x="223" y="440"/>
                      </a:lnTo>
                      <a:lnTo>
                        <a:pt x="220" y="443"/>
                      </a:lnTo>
                      <a:lnTo>
                        <a:pt x="218" y="443"/>
                      </a:lnTo>
                      <a:lnTo>
                        <a:pt x="215" y="443"/>
                      </a:lnTo>
                      <a:lnTo>
                        <a:pt x="213" y="440"/>
                      </a:lnTo>
                      <a:lnTo>
                        <a:pt x="210" y="438"/>
                      </a:lnTo>
                      <a:lnTo>
                        <a:pt x="210" y="436"/>
                      </a:lnTo>
                      <a:lnTo>
                        <a:pt x="208" y="433"/>
                      </a:lnTo>
                      <a:lnTo>
                        <a:pt x="206" y="433"/>
                      </a:lnTo>
                      <a:lnTo>
                        <a:pt x="203" y="433"/>
                      </a:lnTo>
                      <a:lnTo>
                        <a:pt x="201" y="436"/>
                      </a:lnTo>
                      <a:lnTo>
                        <a:pt x="201" y="438"/>
                      </a:lnTo>
                      <a:lnTo>
                        <a:pt x="201" y="440"/>
                      </a:lnTo>
                      <a:lnTo>
                        <a:pt x="201" y="443"/>
                      </a:lnTo>
                      <a:lnTo>
                        <a:pt x="198" y="443"/>
                      </a:lnTo>
                      <a:lnTo>
                        <a:pt x="198" y="445"/>
                      </a:lnTo>
                      <a:lnTo>
                        <a:pt x="198" y="448"/>
                      </a:lnTo>
                      <a:lnTo>
                        <a:pt x="196" y="448"/>
                      </a:lnTo>
                      <a:lnTo>
                        <a:pt x="196" y="450"/>
                      </a:lnTo>
                      <a:lnTo>
                        <a:pt x="193" y="450"/>
                      </a:lnTo>
                      <a:lnTo>
                        <a:pt x="193" y="453"/>
                      </a:lnTo>
                      <a:lnTo>
                        <a:pt x="193" y="455"/>
                      </a:lnTo>
                      <a:lnTo>
                        <a:pt x="193" y="458"/>
                      </a:lnTo>
                      <a:lnTo>
                        <a:pt x="191" y="458"/>
                      </a:lnTo>
                      <a:lnTo>
                        <a:pt x="191" y="460"/>
                      </a:lnTo>
                      <a:lnTo>
                        <a:pt x="191" y="462"/>
                      </a:lnTo>
                      <a:lnTo>
                        <a:pt x="191" y="465"/>
                      </a:lnTo>
                      <a:lnTo>
                        <a:pt x="188" y="467"/>
                      </a:lnTo>
                      <a:lnTo>
                        <a:pt x="186" y="470"/>
                      </a:lnTo>
                      <a:lnTo>
                        <a:pt x="183" y="470"/>
                      </a:lnTo>
                      <a:lnTo>
                        <a:pt x="183" y="472"/>
                      </a:lnTo>
                      <a:lnTo>
                        <a:pt x="181" y="472"/>
                      </a:lnTo>
                      <a:lnTo>
                        <a:pt x="179" y="472"/>
                      </a:lnTo>
                      <a:lnTo>
                        <a:pt x="176" y="472"/>
                      </a:lnTo>
                      <a:lnTo>
                        <a:pt x="174" y="472"/>
                      </a:lnTo>
                      <a:lnTo>
                        <a:pt x="171" y="472"/>
                      </a:lnTo>
                      <a:lnTo>
                        <a:pt x="169" y="470"/>
                      </a:lnTo>
                      <a:lnTo>
                        <a:pt x="169" y="467"/>
                      </a:lnTo>
                      <a:lnTo>
                        <a:pt x="171" y="467"/>
                      </a:lnTo>
                      <a:lnTo>
                        <a:pt x="171" y="465"/>
                      </a:lnTo>
                      <a:lnTo>
                        <a:pt x="171" y="462"/>
                      </a:lnTo>
                      <a:lnTo>
                        <a:pt x="171" y="460"/>
                      </a:lnTo>
                      <a:lnTo>
                        <a:pt x="171" y="458"/>
                      </a:lnTo>
                      <a:lnTo>
                        <a:pt x="171" y="455"/>
                      </a:lnTo>
                      <a:lnTo>
                        <a:pt x="169" y="453"/>
                      </a:lnTo>
                      <a:lnTo>
                        <a:pt x="166" y="450"/>
                      </a:lnTo>
                      <a:lnTo>
                        <a:pt x="166" y="448"/>
                      </a:lnTo>
                      <a:lnTo>
                        <a:pt x="166" y="445"/>
                      </a:lnTo>
                      <a:lnTo>
                        <a:pt x="169" y="445"/>
                      </a:lnTo>
                      <a:lnTo>
                        <a:pt x="169" y="443"/>
                      </a:lnTo>
                      <a:lnTo>
                        <a:pt x="166" y="443"/>
                      </a:lnTo>
                      <a:lnTo>
                        <a:pt x="166" y="445"/>
                      </a:lnTo>
                      <a:lnTo>
                        <a:pt x="166" y="448"/>
                      </a:lnTo>
                      <a:lnTo>
                        <a:pt x="164" y="450"/>
                      </a:lnTo>
                      <a:lnTo>
                        <a:pt x="166" y="450"/>
                      </a:lnTo>
                      <a:lnTo>
                        <a:pt x="166" y="453"/>
                      </a:lnTo>
                      <a:lnTo>
                        <a:pt x="169" y="455"/>
                      </a:lnTo>
                      <a:lnTo>
                        <a:pt x="171" y="455"/>
                      </a:lnTo>
                      <a:lnTo>
                        <a:pt x="171" y="458"/>
                      </a:lnTo>
                      <a:lnTo>
                        <a:pt x="171" y="460"/>
                      </a:lnTo>
                      <a:lnTo>
                        <a:pt x="171" y="462"/>
                      </a:lnTo>
                      <a:lnTo>
                        <a:pt x="171" y="465"/>
                      </a:lnTo>
                      <a:lnTo>
                        <a:pt x="169" y="465"/>
                      </a:lnTo>
                      <a:lnTo>
                        <a:pt x="169" y="467"/>
                      </a:lnTo>
                      <a:lnTo>
                        <a:pt x="166" y="467"/>
                      </a:lnTo>
                      <a:lnTo>
                        <a:pt x="166" y="465"/>
                      </a:lnTo>
                      <a:lnTo>
                        <a:pt x="164" y="465"/>
                      </a:lnTo>
                      <a:lnTo>
                        <a:pt x="161" y="465"/>
                      </a:lnTo>
                      <a:lnTo>
                        <a:pt x="159" y="465"/>
                      </a:lnTo>
                      <a:lnTo>
                        <a:pt x="157" y="465"/>
                      </a:lnTo>
                      <a:lnTo>
                        <a:pt x="152" y="462"/>
                      </a:lnTo>
                      <a:lnTo>
                        <a:pt x="149" y="460"/>
                      </a:lnTo>
                      <a:lnTo>
                        <a:pt x="149" y="458"/>
                      </a:lnTo>
                      <a:lnTo>
                        <a:pt x="147" y="458"/>
                      </a:lnTo>
                      <a:lnTo>
                        <a:pt x="144" y="453"/>
                      </a:lnTo>
                      <a:lnTo>
                        <a:pt x="144" y="450"/>
                      </a:lnTo>
                      <a:lnTo>
                        <a:pt x="144" y="448"/>
                      </a:lnTo>
                      <a:lnTo>
                        <a:pt x="144" y="445"/>
                      </a:lnTo>
                      <a:lnTo>
                        <a:pt x="147" y="445"/>
                      </a:lnTo>
                      <a:lnTo>
                        <a:pt x="147" y="443"/>
                      </a:lnTo>
                      <a:lnTo>
                        <a:pt x="149" y="443"/>
                      </a:lnTo>
                      <a:lnTo>
                        <a:pt x="152" y="443"/>
                      </a:lnTo>
                      <a:lnTo>
                        <a:pt x="152" y="440"/>
                      </a:lnTo>
                      <a:lnTo>
                        <a:pt x="154" y="440"/>
                      </a:lnTo>
                      <a:lnTo>
                        <a:pt x="154" y="438"/>
                      </a:lnTo>
                      <a:lnTo>
                        <a:pt x="154" y="436"/>
                      </a:lnTo>
                      <a:lnTo>
                        <a:pt x="154" y="433"/>
                      </a:lnTo>
                      <a:lnTo>
                        <a:pt x="157" y="431"/>
                      </a:lnTo>
                      <a:lnTo>
                        <a:pt x="157" y="433"/>
                      </a:lnTo>
                      <a:lnTo>
                        <a:pt x="159" y="431"/>
                      </a:lnTo>
                      <a:lnTo>
                        <a:pt x="161" y="428"/>
                      </a:lnTo>
                      <a:lnTo>
                        <a:pt x="164" y="428"/>
                      </a:lnTo>
                      <a:lnTo>
                        <a:pt x="166" y="426"/>
                      </a:lnTo>
                      <a:lnTo>
                        <a:pt x="169" y="423"/>
                      </a:lnTo>
                      <a:lnTo>
                        <a:pt x="171" y="423"/>
                      </a:lnTo>
                      <a:lnTo>
                        <a:pt x="174" y="421"/>
                      </a:lnTo>
                      <a:lnTo>
                        <a:pt x="176" y="418"/>
                      </a:lnTo>
                      <a:lnTo>
                        <a:pt x="176" y="416"/>
                      </a:lnTo>
                      <a:lnTo>
                        <a:pt x="179" y="413"/>
                      </a:lnTo>
                      <a:lnTo>
                        <a:pt x="181" y="411"/>
                      </a:lnTo>
                      <a:lnTo>
                        <a:pt x="183" y="411"/>
                      </a:lnTo>
                      <a:lnTo>
                        <a:pt x="186" y="411"/>
                      </a:lnTo>
                      <a:lnTo>
                        <a:pt x="188" y="411"/>
                      </a:lnTo>
                      <a:lnTo>
                        <a:pt x="191" y="411"/>
                      </a:lnTo>
                      <a:lnTo>
                        <a:pt x="193" y="411"/>
                      </a:lnTo>
                      <a:lnTo>
                        <a:pt x="196" y="411"/>
                      </a:lnTo>
                      <a:lnTo>
                        <a:pt x="198" y="411"/>
                      </a:lnTo>
                      <a:lnTo>
                        <a:pt x="198" y="413"/>
                      </a:lnTo>
                      <a:lnTo>
                        <a:pt x="201" y="413"/>
                      </a:lnTo>
                      <a:lnTo>
                        <a:pt x="201" y="416"/>
                      </a:lnTo>
                      <a:lnTo>
                        <a:pt x="203" y="416"/>
                      </a:lnTo>
                      <a:lnTo>
                        <a:pt x="203" y="418"/>
                      </a:lnTo>
                      <a:lnTo>
                        <a:pt x="206" y="418"/>
                      </a:lnTo>
                      <a:lnTo>
                        <a:pt x="208" y="416"/>
                      </a:lnTo>
                      <a:lnTo>
                        <a:pt x="208" y="413"/>
                      </a:lnTo>
                      <a:lnTo>
                        <a:pt x="208" y="411"/>
                      </a:lnTo>
                      <a:lnTo>
                        <a:pt x="206" y="411"/>
                      </a:lnTo>
                      <a:lnTo>
                        <a:pt x="206" y="413"/>
                      </a:lnTo>
                      <a:lnTo>
                        <a:pt x="206" y="416"/>
                      </a:lnTo>
                      <a:lnTo>
                        <a:pt x="203" y="416"/>
                      </a:lnTo>
                      <a:lnTo>
                        <a:pt x="203" y="413"/>
                      </a:lnTo>
                      <a:lnTo>
                        <a:pt x="201" y="413"/>
                      </a:lnTo>
                      <a:lnTo>
                        <a:pt x="198" y="411"/>
                      </a:lnTo>
                      <a:lnTo>
                        <a:pt x="196" y="411"/>
                      </a:lnTo>
                      <a:lnTo>
                        <a:pt x="193" y="411"/>
                      </a:lnTo>
                      <a:lnTo>
                        <a:pt x="191" y="411"/>
                      </a:lnTo>
                      <a:lnTo>
                        <a:pt x="188" y="411"/>
                      </a:lnTo>
                      <a:lnTo>
                        <a:pt x="186" y="411"/>
                      </a:lnTo>
                      <a:lnTo>
                        <a:pt x="186" y="409"/>
                      </a:lnTo>
                      <a:lnTo>
                        <a:pt x="183" y="409"/>
                      </a:lnTo>
                      <a:lnTo>
                        <a:pt x="183" y="406"/>
                      </a:lnTo>
                      <a:lnTo>
                        <a:pt x="186" y="404"/>
                      </a:lnTo>
                      <a:lnTo>
                        <a:pt x="186" y="401"/>
                      </a:lnTo>
                      <a:lnTo>
                        <a:pt x="188" y="399"/>
                      </a:lnTo>
                      <a:lnTo>
                        <a:pt x="191" y="399"/>
                      </a:lnTo>
                      <a:lnTo>
                        <a:pt x="191" y="401"/>
                      </a:lnTo>
                      <a:lnTo>
                        <a:pt x="193" y="401"/>
                      </a:lnTo>
                      <a:lnTo>
                        <a:pt x="193" y="404"/>
                      </a:lnTo>
                      <a:lnTo>
                        <a:pt x="196" y="404"/>
                      </a:lnTo>
                      <a:lnTo>
                        <a:pt x="196" y="401"/>
                      </a:lnTo>
                      <a:lnTo>
                        <a:pt x="198" y="401"/>
                      </a:lnTo>
                      <a:lnTo>
                        <a:pt x="201" y="399"/>
                      </a:lnTo>
                      <a:lnTo>
                        <a:pt x="201" y="396"/>
                      </a:lnTo>
                      <a:lnTo>
                        <a:pt x="201" y="394"/>
                      </a:lnTo>
                      <a:lnTo>
                        <a:pt x="203" y="394"/>
                      </a:lnTo>
                      <a:lnTo>
                        <a:pt x="206" y="394"/>
                      </a:lnTo>
                      <a:lnTo>
                        <a:pt x="206" y="396"/>
                      </a:lnTo>
                      <a:lnTo>
                        <a:pt x="208" y="396"/>
                      </a:lnTo>
                      <a:lnTo>
                        <a:pt x="210" y="394"/>
                      </a:lnTo>
                      <a:lnTo>
                        <a:pt x="210" y="391"/>
                      </a:lnTo>
                      <a:lnTo>
                        <a:pt x="208" y="391"/>
                      </a:lnTo>
                      <a:lnTo>
                        <a:pt x="208" y="389"/>
                      </a:lnTo>
                      <a:lnTo>
                        <a:pt x="210" y="389"/>
                      </a:lnTo>
                      <a:lnTo>
                        <a:pt x="210" y="387"/>
                      </a:lnTo>
                      <a:lnTo>
                        <a:pt x="208" y="387"/>
                      </a:lnTo>
                      <a:lnTo>
                        <a:pt x="208" y="389"/>
                      </a:lnTo>
                      <a:lnTo>
                        <a:pt x="208" y="391"/>
                      </a:lnTo>
                      <a:lnTo>
                        <a:pt x="208" y="394"/>
                      </a:lnTo>
                      <a:lnTo>
                        <a:pt x="206" y="394"/>
                      </a:lnTo>
                      <a:lnTo>
                        <a:pt x="203" y="391"/>
                      </a:lnTo>
                      <a:lnTo>
                        <a:pt x="201" y="394"/>
                      </a:lnTo>
                      <a:lnTo>
                        <a:pt x="201" y="396"/>
                      </a:lnTo>
                      <a:lnTo>
                        <a:pt x="201" y="399"/>
                      </a:lnTo>
                      <a:lnTo>
                        <a:pt x="198" y="399"/>
                      </a:lnTo>
                      <a:lnTo>
                        <a:pt x="198" y="401"/>
                      </a:lnTo>
                      <a:lnTo>
                        <a:pt x="196" y="401"/>
                      </a:lnTo>
                      <a:lnTo>
                        <a:pt x="193" y="401"/>
                      </a:lnTo>
                      <a:lnTo>
                        <a:pt x="193" y="399"/>
                      </a:lnTo>
                      <a:lnTo>
                        <a:pt x="191" y="399"/>
                      </a:lnTo>
                      <a:lnTo>
                        <a:pt x="188" y="396"/>
                      </a:lnTo>
                      <a:lnTo>
                        <a:pt x="188" y="399"/>
                      </a:lnTo>
                      <a:lnTo>
                        <a:pt x="186" y="399"/>
                      </a:lnTo>
                      <a:lnTo>
                        <a:pt x="183" y="401"/>
                      </a:lnTo>
                      <a:lnTo>
                        <a:pt x="183" y="404"/>
                      </a:lnTo>
                      <a:lnTo>
                        <a:pt x="183" y="406"/>
                      </a:lnTo>
                      <a:lnTo>
                        <a:pt x="183" y="409"/>
                      </a:lnTo>
                      <a:lnTo>
                        <a:pt x="181" y="409"/>
                      </a:lnTo>
                      <a:lnTo>
                        <a:pt x="181" y="411"/>
                      </a:lnTo>
                      <a:lnTo>
                        <a:pt x="179" y="411"/>
                      </a:lnTo>
                      <a:lnTo>
                        <a:pt x="179" y="413"/>
                      </a:lnTo>
                      <a:lnTo>
                        <a:pt x="176" y="413"/>
                      </a:lnTo>
                      <a:lnTo>
                        <a:pt x="176" y="411"/>
                      </a:lnTo>
                      <a:lnTo>
                        <a:pt x="176" y="409"/>
                      </a:lnTo>
                      <a:lnTo>
                        <a:pt x="179" y="409"/>
                      </a:lnTo>
                      <a:lnTo>
                        <a:pt x="179" y="406"/>
                      </a:lnTo>
                      <a:lnTo>
                        <a:pt x="181" y="401"/>
                      </a:lnTo>
                      <a:lnTo>
                        <a:pt x="183" y="399"/>
                      </a:lnTo>
                      <a:lnTo>
                        <a:pt x="183" y="396"/>
                      </a:lnTo>
                      <a:lnTo>
                        <a:pt x="186" y="396"/>
                      </a:lnTo>
                      <a:lnTo>
                        <a:pt x="188" y="394"/>
                      </a:lnTo>
                      <a:lnTo>
                        <a:pt x="191" y="391"/>
                      </a:lnTo>
                      <a:lnTo>
                        <a:pt x="191" y="389"/>
                      </a:lnTo>
                      <a:lnTo>
                        <a:pt x="193" y="387"/>
                      </a:lnTo>
                      <a:lnTo>
                        <a:pt x="193" y="384"/>
                      </a:lnTo>
                      <a:lnTo>
                        <a:pt x="196" y="384"/>
                      </a:lnTo>
                      <a:lnTo>
                        <a:pt x="196" y="382"/>
                      </a:lnTo>
                      <a:lnTo>
                        <a:pt x="198" y="379"/>
                      </a:lnTo>
                      <a:lnTo>
                        <a:pt x="201" y="377"/>
                      </a:lnTo>
                      <a:lnTo>
                        <a:pt x="203" y="374"/>
                      </a:lnTo>
                      <a:lnTo>
                        <a:pt x="206" y="374"/>
                      </a:lnTo>
                      <a:lnTo>
                        <a:pt x="206" y="377"/>
                      </a:lnTo>
                      <a:lnTo>
                        <a:pt x="208" y="377"/>
                      </a:lnTo>
                      <a:lnTo>
                        <a:pt x="210" y="377"/>
                      </a:lnTo>
                      <a:lnTo>
                        <a:pt x="213" y="374"/>
                      </a:lnTo>
                      <a:lnTo>
                        <a:pt x="215" y="374"/>
                      </a:lnTo>
                      <a:lnTo>
                        <a:pt x="215" y="377"/>
                      </a:lnTo>
                      <a:lnTo>
                        <a:pt x="215" y="379"/>
                      </a:lnTo>
                      <a:lnTo>
                        <a:pt x="218" y="379"/>
                      </a:lnTo>
                      <a:lnTo>
                        <a:pt x="218" y="377"/>
                      </a:lnTo>
                      <a:lnTo>
                        <a:pt x="218" y="374"/>
                      </a:lnTo>
                      <a:lnTo>
                        <a:pt x="220" y="374"/>
                      </a:lnTo>
                      <a:lnTo>
                        <a:pt x="223" y="374"/>
                      </a:lnTo>
                      <a:lnTo>
                        <a:pt x="223" y="377"/>
                      </a:lnTo>
                      <a:lnTo>
                        <a:pt x="225" y="377"/>
                      </a:lnTo>
                      <a:lnTo>
                        <a:pt x="228" y="377"/>
                      </a:lnTo>
                      <a:lnTo>
                        <a:pt x="230" y="379"/>
                      </a:lnTo>
                      <a:lnTo>
                        <a:pt x="230" y="377"/>
                      </a:lnTo>
                      <a:lnTo>
                        <a:pt x="228" y="377"/>
                      </a:lnTo>
                      <a:lnTo>
                        <a:pt x="225" y="377"/>
                      </a:lnTo>
                      <a:lnTo>
                        <a:pt x="225" y="374"/>
                      </a:lnTo>
                      <a:lnTo>
                        <a:pt x="223" y="374"/>
                      </a:lnTo>
                      <a:lnTo>
                        <a:pt x="220" y="374"/>
                      </a:lnTo>
                      <a:lnTo>
                        <a:pt x="220" y="372"/>
                      </a:lnTo>
                      <a:lnTo>
                        <a:pt x="220" y="369"/>
                      </a:lnTo>
                      <a:lnTo>
                        <a:pt x="218" y="372"/>
                      </a:lnTo>
                      <a:lnTo>
                        <a:pt x="220" y="372"/>
                      </a:lnTo>
                      <a:lnTo>
                        <a:pt x="220" y="374"/>
                      </a:lnTo>
                      <a:lnTo>
                        <a:pt x="218" y="374"/>
                      </a:lnTo>
                      <a:lnTo>
                        <a:pt x="215" y="374"/>
                      </a:lnTo>
                      <a:lnTo>
                        <a:pt x="213" y="374"/>
                      </a:lnTo>
                      <a:lnTo>
                        <a:pt x="210" y="374"/>
                      </a:lnTo>
                      <a:lnTo>
                        <a:pt x="208" y="374"/>
                      </a:lnTo>
                      <a:lnTo>
                        <a:pt x="206" y="374"/>
                      </a:lnTo>
                      <a:lnTo>
                        <a:pt x="203" y="374"/>
                      </a:lnTo>
                      <a:lnTo>
                        <a:pt x="201" y="374"/>
                      </a:lnTo>
                      <a:lnTo>
                        <a:pt x="201" y="377"/>
                      </a:lnTo>
                      <a:lnTo>
                        <a:pt x="198" y="377"/>
                      </a:lnTo>
                      <a:lnTo>
                        <a:pt x="198" y="379"/>
                      </a:lnTo>
                      <a:lnTo>
                        <a:pt x="196" y="379"/>
                      </a:lnTo>
                      <a:lnTo>
                        <a:pt x="196" y="382"/>
                      </a:lnTo>
                      <a:lnTo>
                        <a:pt x="193" y="379"/>
                      </a:lnTo>
                      <a:lnTo>
                        <a:pt x="191" y="379"/>
                      </a:lnTo>
                      <a:lnTo>
                        <a:pt x="191" y="377"/>
                      </a:lnTo>
                      <a:lnTo>
                        <a:pt x="191" y="374"/>
                      </a:lnTo>
                      <a:lnTo>
                        <a:pt x="193" y="372"/>
                      </a:lnTo>
                      <a:lnTo>
                        <a:pt x="193" y="369"/>
                      </a:lnTo>
                      <a:lnTo>
                        <a:pt x="193" y="367"/>
                      </a:lnTo>
                      <a:lnTo>
                        <a:pt x="196" y="365"/>
                      </a:lnTo>
                      <a:lnTo>
                        <a:pt x="196" y="362"/>
                      </a:lnTo>
                      <a:lnTo>
                        <a:pt x="193" y="360"/>
                      </a:lnTo>
                      <a:lnTo>
                        <a:pt x="196" y="360"/>
                      </a:lnTo>
                      <a:lnTo>
                        <a:pt x="196" y="357"/>
                      </a:lnTo>
                      <a:lnTo>
                        <a:pt x="198" y="357"/>
                      </a:lnTo>
                      <a:lnTo>
                        <a:pt x="201" y="357"/>
                      </a:lnTo>
                      <a:lnTo>
                        <a:pt x="201" y="355"/>
                      </a:lnTo>
                      <a:lnTo>
                        <a:pt x="201" y="352"/>
                      </a:lnTo>
                      <a:lnTo>
                        <a:pt x="203" y="352"/>
                      </a:lnTo>
                      <a:lnTo>
                        <a:pt x="203" y="350"/>
                      </a:lnTo>
                      <a:lnTo>
                        <a:pt x="201" y="352"/>
                      </a:lnTo>
                      <a:lnTo>
                        <a:pt x="198" y="352"/>
                      </a:lnTo>
                      <a:lnTo>
                        <a:pt x="198" y="355"/>
                      </a:lnTo>
                      <a:lnTo>
                        <a:pt x="198" y="357"/>
                      </a:lnTo>
                      <a:lnTo>
                        <a:pt x="196" y="357"/>
                      </a:lnTo>
                      <a:lnTo>
                        <a:pt x="193" y="357"/>
                      </a:lnTo>
                      <a:lnTo>
                        <a:pt x="193" y="360"/>
                      </a:lnTo>
                      <a:lnTo>
                        <a:pt x="193" y="362"/>
                      </a:lnTo>
                      <a:lnTo>
                        <a:pt x="193" y="365"/>
                      </a:lnTo>
                      <a:lnTo>
                        <a:pt x="193" y="367"/>
                      </a:lnTo>
                      <a:lnTo>
                        <a:pt x="191" y="369"/>
                      </a:lnTo>
                      <a:lnTo>
                        <a:pt x="191" y="372"/>
                      </a:lnTo>
                      <a:lnTo>
                        <a:pt x="191" y="374"/>
                      </a:lnTo>
                      <a:lnTo>
                        <a:pt x="188" y="377"/>
                      </a:lnTo>
                      <a:lnTo>
                        <a:pt x="188" y="374"/>
                      </a:lnTo>
                      <a:lnTo>
                        <a:pt x="186" y="374"/>
                      </a:lnTo>
                      <a:lnTo>
                        <a:pt x="186" y="372"/>
                      </a:lnTo>
                      <a:lnTo>
                        <a:pt x="183" y="372"/>
                      </a:lnTo>
                      <a:lnTo>
                        <a:pt x="181" y="369"/>
                      </a:lnTo>
                      <a:lnTo>
                        <a:pt x="179" y="369"/>
                      </a:lnTo>
                      <a:lnTo>
                        <a:pt x="176" y="367"/>
                      </a:lnTo>
                      <a:lnTo>
                        <a:pt x="179" y="367"/>
                      </a:lnTo>
                      <a:lnTo>
                        <a:pt x="179" y="365"/>
                      </a:lnTo>
                      <a:lnTo>
                        <a:pt x="176" y="365"/>
                      </a:lnTo>
                      <a:lnTo>
                        <a:pt x="176" y="362"/>
                      </a:lnTo>
                      <a:lnTo>
                        <a:pt x="174" y="362"/>
                      </a:lnTo>
                      <a:lnTo>
                        <a:pt x="171" y="362"/>
                      </a:lnTo>
                      <a:lnTo>
                        <a:pt x="169" y="360"/>
                      </a:lnTo>
                      <a:lnTo>
                        <a:pt x="166" y="360"/>
                      </a:lnTo>
                      <a:lnTo>
                        <a:pt x="166" y="357"/>
                      </a:lnTo>
                      <a:lnTo>
                        <a:pt x="164" y="357"/>
                      </a:lnTo>
                      <a:lnTo>
                        <a:pt x="164" y="355"/>
                      </a:lnTo>
                      <a:lnTo>
                        <a:pt x="166" y="355"/>
                      </a:lnTo>
                      <a:lnTo>
                        <a:pt x="166" y="352"/>
                      </a:lnTo>
                      <a:lnTo>
                        <a:pt x="164" y="352"/>
                      </a:lnTo>
                      <a:lnTo>
                        <a:pt x="164" y="355"/>
                      </a:lnTo>
                      <a:lnTo>
                        <a:pt x="164" y="357"/>
                      </a:lnTo>
                      <a:lnTo>
                        <a:pt x="161" y="357"/>
                      </a:lnTo>
                      <a:lnTo>
                        <a:pt x="159" y="357"/>
                      </a:lnTo>
                      <a:lnTo>
                        <a:pt x="157" y="357"/>
                      </a:lnTo>
                      <a:lnTo>
                        <a:pt x="157" y="355"/>
                      </a:lnTo>
                      <a:lnTo>
                        <a:pt x="157" y="352"/>
                      </a:lnTo>
                      <a:lnTo>
                        <a:pt x="159" y="352"/>
                      </a:lnTo>
                      <a:lnTo>
                        <a:pt x="161" y="352"/>
                      </a:lnTo>
                      <a:lnTo>
                        <a:pt x="164" y="352"/>
                      </a:lnTo>
                      <a:lnTo>
                        <a:pt x="164" y="350"/>
                      </a:lnTo>
                      <a:lnTo>
                        <a:pt x="166" y="350"/>
                      </a:lnTo>
                      <a:lnTo>
                        <a:pt x="164" y="350"/>
                      </a:lnTo>
                      <a:lnTo>
                        <a:pt x="164" y="347"/>
                      </a:lnTo>
                      <a:lnTo>
                        <a:pt x="164" y="345"/>
                      </a:lnTo>
                      <a:lnTo>
                        <a:pt x="164" y="343"/>
                      </a:lnTo>
                      <a:lnTo>
                        <a:pt x="164" y="340"/>
                      </a:lnTo>
                      <a:lnTo>
                        <a:pt x="164" y="338"/>
                      </a:lnTo>
                      <a:lnTo>
                        <a:pt x="161" y="338"/>
                      </a:lnTo>
                      <a:lnTo>
                        <a:pt x="159" y="338"/>
                      </a:lnTo>
                      <a:lnTo>
                        <a:pt x="157" y="335"/>
                      </a:lnTo>
                      <a:lnTo>
                        <a:pt x="154" y="335"/>
                      </a:lnTo>
                      <a:lnTo>
                        <a:pt x="152" y="335"/>
                      </a:lnTo>
                      <a:lnTo>
                        <a:pt x="149" y="335"/>
                      </a:lnTo>
                      <a:lnTo>
                        <a:pt x="149" y="333"/>
                      </a:lnTo>
                      <a:lnTo>
                        <a:pt x="149" y="330"/>
                      </a:lnTo>
                      <a:lnTo>
                        <a:pt x="147" y="330"/>
                      </a:lnTo>
                      <a:lnTo>
                        <a:pt x="149" y="330"/>
                      </a:lnTo>
                      <a:lnTo>
                        <a:pt x="149" y="328"/>
                      </a:lnTo>
                      <a:lnTo>
                        <a:pt x="149" y="325"/>
                      </a:lnTo>
                      <a:lnTo>
                        <a:pt x="149" y="323"/>
                      </a:lnTo>
                      <a:lnTo>
                        <a:pt x="147" y="323"/>
                      </a:lnTo>
                      <a:lnTo>
                        <a:pt x="144" y="323"/>
                      </a:lnTo>
                      <a:lnTo>
                        <a:pt x="142" y="320"/>
                      </a:lnTo>
                      <a:lnTo>
                        <a:pt x="139" y="320"/>
                      </a:lnTo>
                      <a:lnTo>
                        <a:pt x="137" y="323"/>
                      </a:lnTo>
                      <a:lnTo>
                        <a:pt x="137" y="325"/>
                      </a:lnTo>
                      <a:lnTo>
                        <a:pt x="135" y="325"/>
                      </a:lnTo>
                      <a:lnTo>
                        <a:pt x="132" y="325"/>
                      </a:lnTo>
                      <a:lnTo>
                        <a:pt x="130" y="328"/>
                      </a:lnTo>
                      <a:lnTo>
                        <a:pt x="130" y="330"/>
                      </a:lnTo>
                      <a:lnTo>
                        <a:pt x="130" y="333"/>
                      </a:lnTo>
                      <a:lnTo>
                        <a:pt x="132" y="333"/>
                      </a:lnTo>
                      <a:lnTo>
                        <a:pt x="132" y="335"/>
                      </a:lnTo>
                      <a:lnTo>
                        <a:pt x="132" y="338"/>
                      </a:lnTo>
                      <a:lnTo>
                        <a:pt x="130" y="338"/>
                      </a:lnTo>
                      <a:lnTo>
                        <a:pt x="127" y="338"/>
                      </a:lnTo>
                      <a:lnTo>
                        <a:pt x="125" y="338"/>
                      </a:lnTo>
                      <a:lnTo>
                        <a:pt x="122" y="338"/>
                      </a:lnTo>
                      <a:lnTo>
                        <a:pt x="122" y="335"/>
                      </a:lnTo>
                      <a:lnTo>
                        <a:pt x="120" y="335"/>
                      </a:lnTo>
                      <a:lnTo>
                        <a:pt x="120" y="333"/>
                      </a:lnTo>
                      <a:lnTo>
                        <a:pt x="117" y="333"/>
                      </a:lnTo>
                      <a:lnTo>
                        <a:pt x="117" y="330"/>
                      </a:lnTo>
                      <a:lnTo>
                        <a:pt x="115" y="330"/>
                      </a:lnTo>
                      <a:lnTo>
                        <a:pt x="113" y="328"/>
                      </a:lnTo>
                      <a:lnTo>
                        <a:pt x="110" y="328"/>
                      </a:lnTo>
                      <a:lnTo>
                        <a:pt x="108" y="328"/>
                      </a:lnTo>
                      <a:lnTo>
                        <a:pt x="105" y="328"/>
                      </a:lnTo>
                      <a:lnTo>
                        <a:pt x="105" y="325"/>
                      </a:lnTo>
                      <a:lnTo>
                        <a:pt x="103" y="325"/>
                      </a:lnTo>
                      <a:lnTo>
                        <a:pt x="100" y="325"/>
                      </a:lnTo>
                      <a:lnTo>
                        <a:pt x="98" y="325"/>
                      </a:lnTo>
                      <a:lnTo>
                        <a:pt x="95" y="325"/>
                      </a:lnTo>
                      <a:lnTo>
                        <a:pt x="93" y="325"/>
                      </a:lnTo>
                      <a:lnTo>
                        <a:pt x="90" y="325"/>
                      </a:lnTo>
                      <a:lnTo>
                        <a:pt x="88" y="323"/>
                      </a:lnTo>
                      <a:lnTo>
                        <a:pt x="90" y="323"/>
                      </a:lnTo>
                      <a:lnTo>
                        <a:pt x="90" y="320"/>
                      </a:lnTo>
                      <a:lnTo>
                        <a:pt x="93" y="318"/>
                      </a:lnTo>
                      <a:lnTo>
                        <a:pt x="95" y="318"/>
                      </a:lnTo>
                      <a:lnTo>
                        <a:pt x="98" y="320"/>
                      </a:lnTo>
                      <a:lnTo>
                        <a:pt x="98" y="323"/>
                      </a:lnTo>
                      <a:lnTo>
                        <a:pt x="100" y="323"/>
                      </a:lnTo>
                      <a:lnTo>
                        <a:pt x="100" y="320"/>
                      </a:lnTo>
                      <a:lnTo>
                        <a:pt x="98" y="320"/>
                      </a:lnTo>
                      <a:lnTo>
                        <a:pt x="98" y="318"/>
                      </a:lnTo>
                      <a:lnTo>
                        <a:pt x="98" y="316"/>
                      </a:lnTo>
                      <a:lnTo>
                        <a:pt x="100" y="316"/>
                      </a:lnTo>
                      <a:lnTo>
                        <a:pt x="100" y="313"/>
                      </a:lnTo>
                      <a:lnTo>
                        <a:pt x="98" y="311"/>
                      </a:lnTo>
                      <a:lnTo>
                        <a:pt x="95" y="308"/>
                      </a:lnTo>
                      <a:lnTo>
                        <a:pt x="95" y="311"/>
                      </a:lnTo>
                      <a:lnTo>
                        <a:pt x="95" y="313"/>
                      </a:lnTo>
                      <a:lnTo>
                        <a:pt x="93" y="313"/>
                      </a:lnTo>
                      <a:lnTo>
                        <a:pt x="90" y="313"/>
                      </a:lnTo>
                      <a:lnTo>
                        <a:pt x="88" y="313"/>
                      </a:lnTo>
                      <a:lnTo>
                        <a:pt x="86" y="313"/>
                      </a:lnTo>
                      <a:lnTo>
                        <a:pt x="83" y="313"/>
                      </a:lnTo>
                      <a:lnTo>
                        <a:pt x="81" y="313"/>
                      </a:lnTo>
                      <a:lnTo>
                        <a:pt x="78" y="311"/>
                      </a:lnTo>
                      <a:lnTo>
                        <a:pt x="76" y="313"/>
                      </a:lnTo>
                      <a:lnTo>
                        <a:pt x="73" y="313"/>
                      </a:lnTo>
                      <a:lnTo>
                        <a:pt x="71" y="316"/>
                      </a:lnTo>
                      <a:lnTo>
                        <a:pt x="68" y="316"/>
                      </a:lnTo>
                      <a:lnTo>
                        <a:pt x="66" y="316"/>
                      </a:lnTo>
                      <a:lnTo>
                        <a:pt x="64" y="316"/>
                      </a:lnTo>
                      <a:lnTo>
                        <a:pt x="64" y="318"/>
                      </a:lnTo>
                      <a:lnTo>
                        <a:pt x="61" y="318"/>
                      </a:lnTo>
                      <a:lnTo>
                        <a:pt x="61" y="320"/>
                      </a:lnTo>
                      <a:lnTo>
                        <a:pt x="61" y="323"/>
                      </a:lnTo>
                      <a:lnTo>
                        <a:pt x="61" y="325"/>
                      </a:lnTo>
                      <a:lnTo>
                        <a:pt x="59" y="325"/>
                      </a:lnTo>
                      <a:lnTo>
                        <a:pt x="56" y="325"/>
                      </a:lnTo>
                      <a:lnTo>
                        <a:pt x="54" y="325"/>
                      </a:lnTo>
                      <a:lnTo>
                        <a:pt x="54" y="328"/>
                      </a:lnTo>
                      <a:lnTo>
                        <a:pt x="51" y="328"/>
                      </a:lnTo>
                      <a:lnTo>
                        <a:pt x="49" y="328"/>
                      </a:lnTo>
                      <a:lnTo>
                        <a:pt x="46" y="328"/>
                      </a:lnTo>
                      <a:lnTo>
                        <a:pt x="44" y="328"/>
                      </a:lnTo>
                      <a:lnTo>
                        <a:pt x="42" y="328"/>
                      </a:lnTo>
                      <a:lnTo>
                        <a:pt x="39" y="323"/>
                      </a:lnTo>
                      <a:lnTo>
                        <a:pt x="37" y="323"/>
                      </a:lnTo>
                      <a:lnTo>
                        <a:pt x="34" y="320"/>
                      </a:lnTo>
                      <a:lnTo>
                        <a:pt x="34" y="318"/>
                      </a:lnTo>
                      <a:lnTo>
                        <a:pt x="34" y="316"/>
                      </a:lnTo>
                      <a:lnTo>
                        <a:pt x="34" y="313"/>
                      </a:lnTo>
                      <a:lnTo>
                        <a:pt x="34" y="311"/>
                      </a:lnTo>
                      <a:lnTo>
                        <a:pt x="34" y="308"/>
                      </a:lnTo>
                      <a:lnTo>
                        <a:pt x="34" y="306"/>
                      </a:lnTo>
                      <a:lnTo>
                        <a:pt x="32" y="306"/>
                      </a:lnTo>
                      <a:lnTo>
                        <a:pt x="29" y="306"/>
                      </a:lnTo>
                      <a:lnTo>
                        <a:pt x="29" y="303"/>
                      </a:lnTo>
                      <a:lnTo>
                        <a:pt x="29" y="301"/>
                      </a:lnTo>
                      <a:lnTo>
                        <a:pt x="32" y="298"/>
                      </a:lnTo>
                      <a:lnTo>
                        <a:pt x="32" y="296"/>
                      </a:lnTo>
                      <a:lnTo>
                        <a:pt x="32" y="294"/>
                      </a:lnTo>
                      <a:lnTo>
                        <a:pt x="29" y="294"/>
                      </a:lnTo>
                      <a:lnTo>
                        <a:pt x="27" y="294"/>
                      </a:lnTo>
                      <a:lnTo>
                        <a:pt x="24" y="294"/>
                      </a:lnTo>
                      <a:lnTo>
                        <a:pt x="22" y="294"/>
                      </a:lnTo>
                      <a:lnTo>
                        <a:pt x="20" y="291"/>
                      </a:lnTo>
                      <a:lnTo>
                        <a:pt x="17" y="291"/>
                      </a:lnTo>
                      <a:lnTo>
                        <a:pt x="17" y="289"/>
                      </a:lnTo>
                      <a:lnTo>
                        <a:pt x="15" y="289"/>
                      </a:lnTo>
                      <a:lnTo>
                        <a:pt x="12" y="289"/>
                      </a:lnTo>
                      <a:lnTo>
                        <a:pt x="10" y="289"/>
                      </a:lnTo>
                      <a:lnTo>
                        <a:pt x="10" y="286"/>
                      </a:lnTo>
                      <a:lnTo>
                        <a:pt x="10" y="284"/>
                      </a:lnTo>
                      <a:lnTo>
                        <a:pt x="10" y="281"/>
                      </a:lnTo>
                      <a:lnTo>
                        <a:pt x="12" y="281"/>
                      </a:lnTo>
                      <a:lnTo>
                        <a:pt x="15" y="279"/>
                      </a:lnTo>
                      <a:lnTo>
                        <a:pt x="17" y="279"/>
                      </a:lnTo>
                      <a:lnTo>
                        <a:pt x="20" y="279"/>
                      </a:lnTo>
                      <a:lnTo>
                        <a:pt x="20" y="276"/>
                      </a:lnTo>
                      <a:lnTo>
                        <a:pt x="20" y="274"/>
                      </a:lnTo>
                      <a:lnTo>
                        <a:pt x="20" y="272"/>
                      </a:lnTo>
                      <a:lnTo>
                        <a:pt x="17" y="272"/>
                      </a:lnTo>
                      <a:lnTo>
                        <a:pt x="17" y="269"/>
                      </a:lnTo>
                      <a:lnTo>
                        <a:pt x="17" y="267"/>
                      </a:lnTo>
                      <a:lnTo>
                        <a:pt x="17" y="264"/>
                      </a:lnTo>
                      <a:lnTo>
                        <a:pt x="20" y="262"/>
                      </a:lnTo>
                      <a:lnTo>
                        <a:pt x="20" y="254"/>
                      </a:lnTo>
                      <a:lnTo>
                        <a:pt x="20" y="250"/>
                      </a:lnTo>
                      <a:lnTo>
                        <a:pt x="17" y="237"/>
                      </a:lnTo>
                      <a:lnTo>
                        <a:pt x="17" y="215"/>
                      </a:lnTo>
                      <a:lnTo>
                        <a:pt x="15" y="191"/>
                      </a:lnTo>
                      <a:lnTo>
                        <a:pt x="12" y="159"/>
                      </a:lnTo>
                      <a:lnTo>
                        <a:pt x="0" y="147"/>
                      </a:lnTo>
                      <a:lnTo>
                        <a:pt x="5" y="134"/>
                      </a:lnTo>
                      <a:lnTo>
                        <a:pt x="7" y="132"/>
                      </a:lnTo>
                      <a:lnTo>
                        <a:pt x="12" y="122"/>
                      </a:lnTo>
                      <a:lnTo>
                        <a:pt x="10" y="112"/>
                      </a:lnTo>
                      <a:lnTo>
                        <a:pt x="10" y="110"/>
                      </a:lnTo>
                      <a:lnTo>
                        <a:pt x="7" y="103"/>
                      </a:lnTo>
                      <a:lnTo>
                        <a:pt x="5" y="100"/>
                      </a:lnTo>
                      <a:lnTo>
                        <a:pt x="5" y="95"/>
                      </a:lnTo>
                      <a:lnTo>
                        <a:pt x="5" y="93"/>
                      </a:lnTo>
                      <a:lnTo>
                        <a:pt x="2" y="86"/>
                      </a:lnTo>
                      <a:lnTo>
                        <a:pt x="5" y="78"/>
                      </a:lnTo>
                      <a:lnTo>
                        <a:pt x="7" y="78"/>
                      </a:lnTo>
                      <a:lnTo>
                        <a:pt x="7" y="76"/>
                      </a:lnTo>
                      <a:lnTo>
                        <a:pt x="7" y="73"/>
                      </a:lnTo>
                      <a:lnTo>
                        <a:pt x="10" y="73"/>
                      </a:lnTo>
                      <a:lnTo>
                        <a:pt x="10" y="71"/>
                      </a:lnTo>
                      <a:lnTo>
                        <a:pt x="12" y="71"/>
                      </a:lnTo>
                      <a:lnTo>
                        <a:pt x="15" y="68"/>
                      </a:lnTo>
                      <a:lnTo>
                        <a:pt x="15" y="66"/>
                      </a:lnTo>
                      <a:lnTo>
                        <a:pt x="15" y="64"/>
                      </a:lnTo>
                      <a:lnTo>
                        <a:pt x="17" y="64"/>
                      </a:lnTo>
                      <a:lnTo>
                        <a:pt x="17" y="61"/>
                      </a:lnTo>
                      <a:lnTo>
                        <a:pt x="15" y="61"/>
                      </a:lnTo>
                      <a:lnTo>
                        <a:pt x="17" y="61"/>
                      </a:lnTo>
                      <a:lnTo>
                        <a:pt x="17" y="59"/>
                      </a:lnTo>
                      <a:lnTo>
                        <a:pt x="17" y="56"/>
                      </a:lnTo>
                      <a:lnTo>
                        <a:pt x="20" y="56"/>
                      </a:lnTo>
                      <a:lnTo>
                        <a:pt x="20" y="54"/>
                      </a:lnTo>
                      <a:lnTo>
                        <a:pt x="22" y="54"/>
                      </a:lnTo>
                      <a:lnTo>
                        <a:pt x="24" y="54"/>
                      </a:lnTo>
                      <a:lnTo>
                        <a:pt x="24" y="51"/>
                      </a:lnTo>
                      <a:lnTo>
                        <a:pt x="24" y="49"/>
                      </a:lnTo>
                      <a:lnTo>
                        <a:pt x="24" y="46"/>
                      </a:lnTo>
                      <a:lnTo>
                        <a:pt x="24" y="44"/>
                      </a:lnTo>
                      <a:lnTo>
                        <a:pt x="27" y="41"/>
                      </a:lnTo>
                      <a:lnTo>
                        <a:pt x="27" y="39"/>
                      </a:lnTo>
                      <a:lnTo>
                        <a:pt x="29" y="39"/>
                      </a:lnTo>
                      <a:lnTo>
                        <a:pt x="29" y="37"/>
                      </a:lnTo>
                      <a:lnTo>
                        <a:pt x="37" y="34"/>
                      </a:lnTo>
                      <a:lnTo>
                        <a:pt x="54" y="27"/>
                      </a:lnTo>
                      <a:lnTo>
                        <a:pt x="59" y="27"/>
                      </a:lnTo>
                      <a:lnTo>
                        <a:pt x="61" y="24"/>
                      </a:lnTo>
                      <a:lnTo>
                        <a:pt x="64" y="24"/>
                      </a:lnTo>
                      <a:lnTo>
                        <a:pt x="64" y="22"/>
                      </a:lnTo>
                      <a:lnTo>
                        <a:pt x="66" y="19"/>
                      </a:lnTo>
                      <a:lnTo>
                        <a:pt x="68" y="19"/>
                      </a:lnTo>
                      <a:lnTo>
                        <a:pt x="71" y="17"/>
                      </a:lnTo>
                      <a:lnTo>
                        <a:pt x="81" y="12"/>
                      </a:lnTo>
                      <a:lnTo>
                        <a:pt x="81" y="10"/>
                      </a:lnTo>
                      <a:lnTo>
                        <a:pt x="81" y="7"/>
                      </a:lnTo>
                      <a:lnTo>
                        <a:pt x="83" y="7"/>
                      </a:lnTo>
                      <a:lnTo>
                        <a:pt x="86" y="7"/>
                      </a:lnTo>
                      <a:lnTo>
                        <a:pt x="88" y="7"/>
                      </a:lnTo>
                      <a:lnTo>
                        <a:pt x="90" y="7"/>
                      </a:lnTo>
                      <a:lnTo>
                        <a:pt x="93" y="7"/>
                      </a:lnTo>
                      <a:lnTo>
                        <a:pt x="95" y="7"/>
                      </a:lnTo>
                      <a:lnTo>
                        <a:pt x="98" y="7"/>
                      </a:lnTo>
                      <a:lnTo>
                        <a:pt x="103" y="7"/>
                      </a:lnTo>
                      <a:lnTo>
                        <a:pt x="120" y="10"/>
                      </a:lnTo>
                      <a:lnTo>
                        <a:pt x="125" y="10"/>
                      </a:lnTo>
                      <a:lnTo>
                        <a:pt x="135" y="10"/>
                      </a:lnTo>
                      <a:lnTo>
                        <a:pt x="159" y="12"/>
                      </a:lnTo>
                      <a:lnTo>
                        <a:pt x="166" y="12"/>
                      </a:lnTo>
                      <a:lnTo>
                        <a:pt x="176" y="12"/>
                      </a:lnTo>
                      <a:lnTo>
                        <a:pt x="186" y="12"/>
                      </a:lnTo>
                      <a:lnTo>
                        <a:pt x="188" y="12"/>
                      </a:lnTo>
                      <a:lnTo>
                        <a:pt x="191" y="12"/>
                      </a:lnTo>
                      <a:lnTo>
                        <a:pt x="191" y="10"/>
                      </a:lnTo>
                      <a:lnTo>
                        <a:pt x="193" y="10"/>
                      </a:lnTo>
                      <a:lnTo>
                        <a:pt x="196" y="10"/>
                      </a:lnTo>
                      <a:lnTo>
                        <a:pt x="198" y="10"/>
                      </a:lnTo>
                      <a:lnTo>
                        <a:pt x="201" y="10"/>
                      </a:lnTo>
                      <a:lnTo>
                        <a:pt x="203" y="10"/>
                      </a:lnTo>
                      <a:lnTo>
                        <a:pt x="206" y="10"/>
                      </a:lnTo>
                      <a:lnTo>
                        <a:pt x="206" y="12"/>
                      </a:lnTo>
                      <a:lnTo>
                        <a:pt x="206" y="10"/>
                      </a:lnTo>
                      <a:lnTo>
                        <a:pt x="208" y="10"/>
                      </a:lnTo>
                      <a:lnTo>
                        <a:pt x="210" y="10"/>
                      </a:lnTo>
                      <a:lnTo>
                        <a:pt x="210" y="12"/>
                      </a:lnTo>
                      <a:lnTo>
                        <a:pt x="213" y="12"/>
                      </a:lnTo>
                      <a:lnTo>
                        <a:pt x="215" y="12"/>
                      </a:lnTo>
                      <a:lnTo>
                        <a:pt x="218" y="12"/>
                      </a:lnTo>
                      <a:lnTo>
                        <a:pt x="220" y="12"/>
                      </a:lnTo>
                      <a:lnTo>
                        <a:pt x="223" y="12"/>
                      </a:lnTo>
                      <a:lnTo>
                        <a:pt x="225" y="10"/>
                      </a:lnTo>
                      <a:lnTo>
                        <a:pt x="228" y="10"/>
                      </a:lnTo>
                      <a:lnTo>
                        <a:pt x="230" y="10"/>
                      </a:lnTo>
                      <a:lnTo>
                        <a:pt x="232" y="10"/>
                      </a:lnTo>
                      <a:lnTo>
                        <a:pt x="232" y="7"/>
                      </a:lnTo>
                      <a:lnTo>
                        <a:pt x="235" y="7"/>
                      </a:lnTo>
                      <a:lnTo>
                        <a:pt x="237" y="7"/>
                      </a:lnTo>
                      <a:lnTo>
                        <a:pt x="240" y="10"/>
                      </a:lnTo>
                      <a:lnTo>
                        <a:pt x="242" y="10"/>
                      </a:lnTo>
                      <a:lnTo>
                        <a:pt x="245" y="10"/>
                      </a:lnTo>
                      <a:lnTo>
                        <a:pt x="245" y="7"/>
                      </a:lnTo>
                      <a:lnTo>
                        <a:pt x="245" y="5"/>
                      </a:lnTo>
                      <a:lnTo>
                        <a:pt x="247" y="5"/>
                      </a:lnTo>
                      <a:lnTo>
                        <a:pt x="250" y="5"/>
                      </a:lnTo>
                      <a:lnTo>
                        <a:pt x="250" y="2"/>
                      </a:lnTo>
                      <a:lnTo>
                        <a:pt x="252" y="2"/>
                      </a:lnTo>
                      <a:lnTo>
                        <a:pt x="252" y="0"/>
                      </a:lnTo>
                      <a:lnTo>
                        <a:pt x="254" y="0"/>
                      </a:lnTo>
                      <a:lnTo>
                        <a:pt x="254" y="2"/>
                      </a:lnTo>
                      <a:lnTo>
                        <a:pt x="257" y="2"/>
                      </a:lnTo>
                      <a:lnTo>
                        <a:pt x="259" y="5"/>
                      </a:lnTo>
                      <a:lnTo>
                        <a:pt x="259" y="7"/>
                      </a:lnTo>
                      <a:lnTo>
                        <a:pt x="262" y="7"/>
                      </a:lnTo>
                      <a:lnTo>
                        <a:pt x="262" y="10"/>
                      </a:lnTo>
                      <a:lnTo>
                        <a:pt x="262" y="12"/>
                      </a:lnTo>
                      <a:close/>
                    </a:path>
                  </a:pathLst>
                </a:custGeom>
                <a:solidFill>
                  <a:srgbClr val="669900">
                    <a:alpha val="25000"/>
                  </a:srgbClr>
                </a:solidFill>
                <a:ln w="3175">
                  <a:noFill/>
                  <a:prstDash val="solid"/>
                  <a:round/>
                  <a:headEnd/>
                  <a:tailEnd/>
                </a:ln>
              </p:spPr>
              <p:txBody>
                <a:bodyPr/>
                <a:lstStyle/>
                <a:p>
                  <a:endParaRPr lang="es-SV"/>
                </a:p>
              </p:txBody>
            </p:sp>
            <p:sp>
              <p:nvSpPr>
                <p:cNvPr id="150953" name="Freeform 3497"/>
                <p:cNvSpPr>
                  <a:spLocks/>
                </p:cNvSpPr>
                <p:nvPr/>
              </p:nvSpPr>
              <p:spPr bwMode="auto">
                <a:xfrm>
                  <a:off x="5134" y="3338"/>
                  <a:ext cx="61" cy="71"/>
                </a:xfrm>
                <a:custGeom>
                  <a:avLst/>
                  <a:gdLst/>
                  <a:ahLst/>
                  <a:cxnLst>
                    <a:cxn ang="0">
                      <a:pos x="22" y="0"/>
                    </a:cxn>
                    <a:cxn ang="0">
                      <a:pos x="27" y="3"/>
                    </a:cxn>
                    <a:cxn ang="0">
                      <a:pos x="32" y="8"/>
                    </a:cxn>
                    <a:cxn ang="0">
                      <a:pos x="37" y="10"/>
                    </a:cxn>
                    <a:cxn ang="0">
                      <a:pos x="42" y="8"/>
                    </a:cxn>
                    <a:cxn ang="0">
                      <a:pos x="47" y="5"/>
                    </a:cxn>
                    <a:cxn ang="0">
                      <a:pos x="51" y="5"/>
                    </a:cxn>
                    <a:cxn ang="0">
                      <a:pos x="56" y="10"/>
                    </a:cxn>
                    <a:cxn ang="0">
                      <a:pos x="59" y="13"/>
                    </a:cxn>
                    <a:cxn ang="0">
                      <a:pos x="56" y="20"/>
                    </a:cxn>
                    <a:cxn ang="0">
                      <a:pos x="54" y="25"/>
                    </a:cxn>
                    <a:cxn ang="0">
                      <a:pos x="49" y="27"/>
                    </a:cxn>
                    <a:cxn ang="0">
                      <a:pos x="44" y="35"/>
                    </a:cxn>
                    <a:cxn ang="0">
                      <a:pos x="42" y="35"/>
                    </a:cxn>
                    <a:cxn ang="0">
                      <a:pos x="39" y="35"/>
                    </a:cxn>
                    <a:cxn ang="0">
                      <a:pos x="42" y="40"/>
                    </a:cxn>
                    <a:cxn ang="0">
                      <a:pos x="42" y="44"/>
                    </a:cxn>
                    <a:cxn ang="0">
                      <a:pos x="37" y="52"/>
                    </a:cxn>
                    <a:cxn ang="0">
                      <a:pos x="29" y="54"/>
                    </a:cxn>
                    <a:cxn ang="0">
                      <a:pos x="27" y="59"/>
                    </a:cxn>
                    <a:cxn ang="0">
                      <a:pos x="22" y="64"/>
                    </a:cxn>
                    <a:cxn ang="0">
                      <a:pos x="17" y="69"/>
                    </a:cxn>
                    <a:cxn ang="0">
                      <a:pos x="15" y="69"/>
                    </a:cxn>
                    <a:cxn ang="0">
                      <a:pos x="15" y="62"/>
                    </a:cxn>
                    <a:cxn ang="0">
                      <a:pos x="17" y="54"/>
                    </a:cxn>
                    <a:cxn ang="0">
                      <a:pos x="17" y="47"/>
                    </a:cxn>
                    <a:cxn ang="0">
                      <a:pos x="15" y="42"/>
                    </a:cxn>
                    <a:cxn ang="0">
                      <a:pos x="12" y="37"/>
                    </a:cxn>
                    <a:cxn ang="0">
                      <a:pos x="17" y="35"/>
                    </a:cxn>
                    <a:cxn ang="0">
                      <a:pos x="20" y="35"/>
                    </a:cxn>
                    <a:cxn ang="0">
                      <a:pos x="22" y="35"/>
                    </a:cxn>
                    <a:cxn ang="0">
                      <a:pos x="20" y="35"/>
                    </a:cxn>
                    <a:cxn ang="0">
                      <a:pos x="17" y="30"/>
                    </a:cxn>
                    <a:cxn ang="0">
                      <a:pos x="10" y="27"/>
                    </a:cxn>
                    <a:cxn ang="0">
                      <a:pos x="5" y="22"/>
                    </a:cxn>
                    <a:cxn ang="0">
                      <a:pos x="3" y="15"/>
                    </a:cxn>
                    <a:cxn ang="0">
                      <a:pos x="5" y="8"/>
                    </a:cxn>
                    <a:cxn ang="0">
                      <a:pos x="7" y="3"/>
                    </a:cxn>
                    <a:cxn ang="0">
                      <a:pos x="15" y="0"/>
                    </a:cxn>
                    <a:cxn ang="0">
                      <a:pos x="20" y="5"/>
                    </a:cxn>
                    <a:cxn ang="0">
                      <a:pos x="22" y="10"/>
                    </a:cxn>
                    <a:cxn ang="0">
                      <a:pos x="20" y="3"/>
                    </a:cxn>
                  </a:cxnLst>
                  <a:rect l="0" t="0" r="r" b="b"/>
                  <a:pathLst>
                    <a:path w="61" h="71">
                      <a:moveTo>
                        <a:pt x="17" y="0"/>
                      </a:moveTo>
                      <a:lnTo>
                        <a:pt x="20" y="0"/>
                      </a:lnTo>
                      <a:lnTo>
                        <a:pt x="22" y="0"/>
                      </a:lnTo>
                      <a:lnTo>
                        <a:pt x="25" y="0"/>
                      </a:lnTo>
                      <a:lnTo>
                        <a:pt x="25" y="3"/>
                      </a:lnTo>
                      <a:lnTo>
                        <a:pt x="27" y="3"/>
                      </a:lnTo>
                      <a:lnTo>
                        <a:pt x="29" y="5"/>
                      </a:lnTo>
                      <a:lnTo>
                        <a:pt x="29" y="8"/>
                      </a:lnTo>
                      <a:lnTo>
                        <a:pt x="32" y="8"/>
                      </a:lnTo>
                      <a:lnTo>
                        <a:pt x="32" y="10"/>
                      </a:lnTo>
                      <a:lnTo>
                        <a:pt x="34" y="10"/>
                      </a:lnTo>
                      <a:lnTo>
                        <a:pt x="37" y="10"/>
                      </a:lnTo>
                      <a:lnTo>
                        <a:pt x="39" y="10"/>
                      </a:lnTo>
                      <a:lnTo>
                        <a:pt x="39" y="8"/>
                      </a:lnTo>
                      <a:lnTo>
                        <a:pt x="42" y="8"/>
                      </a:lnTo>
                      <a:lnTo>
                        <a:pt x="44" y="8"/>
                      </a:lnTo>
                      <a:lnTo>
                        <a:pt x="44" y="5"/>
                      </a:lnTo>
                      <a:lnTo>
                        <a:pt x="47" y="5"/>
                      </a:lnTo>
                      <a:lnTo>
                        <a:pt x="47" y="3"/>
                      </a:lnTo>
                      <a:lnTo>
                        <a:pt x="49" y="3"/>
                      </a:lnTo>
                      <a:lnTo>
                        <a:pt x="51" y="5"/>
                      </a:lnTo>
                      <a:lnTo>
                        <a:pt x="54" y="8"/>
                      </a:lnTo>
                      <a:lnTo>
                        <a:pt x="56" y="8"/>
                      </a:lnTo>
                      <a:lnTo>
                        <a:pt x="56" y="10"/>
                      </a:lnTo>
                      <a:lnTo>
                        <a:pt x="59" y="10"/>
                      </a:lnTo>
                      <a:lnTo>
                        <a:pt x="61" y="13"/>
                      </a:lnTo>
                      <a:lnTo>
                        <a:pt x="59" y="13"/>
                      </a:lnTo>
                      <a:lnTo>
                        <a:pt x="59" y="15"/>
                      </a:lnTo>
                      <a:lnTo>
                        <a:pt x="56" y="18"/>
                      </a:lnTo>
                      <a:lnTo>
                        <a:pt x="56" y="20"/>
                      </a:lnTo>
                      <a:lnTo>
                        <a:pt x="54" y="20"/>
                      </a:lnTo>
                      <a:lnTo>
                        <a:pt x="54" y="22"/>
                      </a:lnTo>
                      <a:lnTo>
                        <a:pt x="54" y="25"/>
                      </a:lnTo>
                      <a:lnTo>
                        <a:pt x="51" y="25"/>
                      </a:lnTo>
                      <a:lnTo>
                        <a:pt x="49" y="25"/>
                      </a:lnTo>
                      <a:lnTo>
                        <a:pt x="49" y="27"/>
                      </a:lnTo>
                      <a:lnTo>
                        <a:pt x="47" y="30"/>
                      </a:lnTo>
                      <a:lnTo>
                        <a:pt x="47" y="32"/>
                      </a:lnTo>
                      <a:lnTo>
                        <a:pt x="44" y="35"/>
                      </a:lnTo>
                      <a:lnTo>
                        <a:pt x="44" y="37"/>
                      </a:lnTo>
                      <a:lnTo>
                        <a:pt x="42" y="37"/>
                      </a:lnTo>
                      <a:lnTo>
                        <a:pt x="42" y="35"/>
                      </a:lnTo>
                      <a:lnTo>
                        <a:pt x="42" y="32"/>
                      </a:lnTo>
                      <a:lnTo>
                        <a:pt x="39" y="32"/>
                      </a:lnTo>
                      <a:lnTo>
                        <a:pt x="39" y="35"/>
                      </a:lnTo>
                      <a:lnTo>
                        <a:pt x="42" y="35"/>
                      </a:lnTo>
                      <a:lnTo>
                        <a:pt x="42" y="37"/>
                      </a:lnTo>
                      <a:lnTo>
                        <a:pt x="42" y="40"/>
                      </a:lnTo>
                      <a:lnTo>
                        <a:pt x="44" y="42"/>
                      </a:lnTo>
                      <a:lnTo>
                        <a:pt x="44" y="44"/>
                      </a:lnTo>
                      <a:lnTo>
                        <a:pt x="42" y="44"/>
                      </a:lnTo>
                      <a:lnTo>
                        <a:pt x="42" y="47"/>
                      </a:lnTo>
                      <a:lnTo>
                        <a:pt x="39" y="49"/>
                      </a:lnTo>
                      <a:lnTo>
                        <a:pt x="37" y="52"/>
                      </a:lnTo>
                      <a:lnTo>
                        <a:pt x="34" y="54"/>
                      </a:lnTo>
                      <a:lnTo>
                        <a:pt x="32" y="54"/>
                      </a:lnTo>
                      <a:lnTo>
                        <a:pt x="29" y="54"/>
                      </a:lnTo>
                      <a:lnTo>
                        <a:pt x="29" y="57"/>
                      </a:lnTo>
                      <a:lnTo>
                        <a:pt x="27" y="57"/>
                      </a:lnTo>
                      <a:lnTo>
                        <a:pt x="27" y="59"/>
                      </a:lnTo>
                      <a:lnTo>
                        <a:pt x="25" y="59"/>
                      </a:lnTo>
                      <a:lnTo>
                        <a:pt x="22" y="62"/>
                      </a:lnTo>
                      <a:lnTo>
                        <a:pt x="22" y="64"/>
                      </a:lnTo>
                      <a:lnTo>
                        <a:pt x="20" y="67"/>
                      </a:lnTo>
                      <a:lnTo>
                        <a:pt x="20" y="69"/>
                      </a:lnTo>
                      <a:lnTo>
                        <a:pt x="17" y="69"/>
                      </a:lnTo>
                      <a:lnTo>
                        <a:pt x="17" y="71"/>
                      </a:lnTo>
                      <a:lnTo>
                        <a:pt x="15" y="71"/>
                      </a:lnTo>
                      <a:lnTo>
                        <a:pt x="15" y="69"/>
                      </a:lnTo>
                      <a:lnTo>
                        <a:pt x="15" y="67"/>
                      </a:lnTo>
                      <a:lnTo>
                        <a:pt x="15" y="64"/>
                      </a:lnTo>
                      <a:lnTo>
                        <a:pt x="15" y="62"/>
                      </a:lnTo>
                      <a:lnTo>
                        <a:pt x="15" y="59"/>
                      </a:lnTo>
                      <a:lnTo>
                        <a:pt x="17" y="57"/>
                      </a:lnTo>
                      <a:lnTo>
                        <a:pt x="17" y="54"/>
                      </a:lnTo>
                      <a:lnTo>
                        <a:pt x="17" y="52"/>
                      </a:lnTo>
                      <a:lnTo>
                        <a:pt x="17" y="49"/>
                      </a:lnTo>
                      <a:lnTo>
                        <a:pt x="17" y="47"/>
                      </a:lnTo>
                      <a:lnTo>
                        <a:pt x="17" y="44"/>
                      </a:lnTo>
                      <a:lnTo>
                        <a:pt x="17" y="42"/>
                      </a:lnTo>
                      <a:lnTo>
                        <a:pt x="15" y="42"/>
                      </a:lnTo>
                      <a:lnTo>
                        <a:pt x="15" y="40"/>
                      </a:lnTo>
                      <a:lnTo>
                        <a:pt x="15" y="37"/>
                      </a:lnTo>
                      <a:lnTo>
                        <a:pt x="12" y="37"/>
                      </a:lnTo>
                      <a:lnTo>
                        <a:pt x="12" y="35"/>
                      </a:lnTo>
                      <a:lnTo>
                        <a:pt x="15" y="35"/>
                      </a:lnTo>
                      <a:lnTo>
                        <a:pt x="17" y="35"/>
                      </a:lnTo>
                      <a:lnTo>
                        <a:pt x="17" y="37"/>
                      </a:lnTo>
                      <a:lnTo>
                        <a:pt x="20" y="37"/>
                      </a:lnTo>
                      <a:lnTo>
                        <a:pt x="20" y="35"/>
                      </a:lnTo>
                      <a:lnTo>
                        <a:pt x="20" y="37"/>
                      </a:lnTo>
                      <a:lnTo>
                        <a:pt x="22" y="37"/>
                      </a:lnTo>
                      <a:lnTo>
                        <a:pt x="22" y="35"/>
                      </a:lnTo>
                      <a:lnTo>
                        <a:pt x="22" y="32"/>
                      </a:lnTo>
                      <a:lnTo>
                        <a:pt x="20" y="32"/>
                      </a:lnTo>
                      <a:lnTo>
                        <a:pt x="20" y="35"/>
                      </a:lnTo>
                      <a:lnTo>
                        <a:pt x="17" y="35"/>
                      </a:lnTo>
                      <a:lnTo>
                        <a:pt x="17" y="32"/>
                      </a:lnTo>
                      <a:lnTo>
                        <a:pt x="17" y="30"/>
                      </a:lnTo>
                      <a:lnTo>
                        <a:pt x="15" y="27"/>
                      </a:lnTo>
                      <a:lnTo>
                        <a:pt x="12" y="27"/>
                      </a:lnTo>
                      <a:lnTo>
                        <a:pt x="10" y="27"/>
                      </a:lnTo>
                      <a:lnTo>
                        <a:pt x="7" y="25"/>
                      </a:lnTo>
                      <a:lnTo>
                        <a:pt x="7" y="22"/>
                      </a:lnTo>
                      <a:lnTo>
                        <a:pt x="5" y="22"/>
                      </a:lnTo>
                      <a:lnTo>
                        <a:pt x="3" y="20"/>
                      </a:lnTo>
                      <a:lnTo>
                        <a:pt x="0" y="18"/>
                      </a:lnTo>
                      <a:lnTo>
                        <a:pt x="3" y="15"/>
                      </a:lnTo>
                      <a:lnTo>
                        <a:pt x="3" y="13"/>
                      </a:lnTo>
                      <a:lnTo>
                        <a:pt x="3" y="10"/>
                      </a:lnTo>
                      <a:lnTo>
                        <a:pt x="5" y="8"/>
                      </a:lnTo>
                      <a:lnTo>
                        <a:pt x="5" y="5"/>
                      </a:lnTo>
                      <a:lnTo>
                        <a:pt x="7" y="5"/>
                      </a:lnTo>
                      <a:lnTo>
                        <a:pt x="7" y="3"/>
                      </a:lnTo>
                      <a:lnTo>
                        <a:pt x="10" y="0"/>
                      </a:lnTo>
                      <a:lnTo>
                        <a:pt x="12" y="0"/>
                      </a:lnTo>
                      <a:lnTo>
                        <a:pt x="15" y="0"/>
                      </a:lnTo>
                      <a:lnTo>
                        <a:pt x="17" y="0"/>
                      </a:lnTo>
                      <a:lnTo>
                        <a:pt x="17" y="3"/>
                      </a:lnTo>
                      <a:lnTo>
                        <a:pt x="20" y="5"/>
                      </a:lnTo>
                      <a:lnTo>
                        <a:pt x="20" y="8"/>
                      </a:lnTo>
                      <a:lnTo>
                        <a:pt x="22" y="8"/>
                      </a:lnTo>
                      <a:lnTo>
                        <a:pt x="22" y="10"/>
                      </a:lnTo>
                      <a:lnTo>
                        <a:pt x="22" y="8"/>
                      </a:lnTo>
                      <a:lnTo>
                        <a:pt x="22" y="5"/>
                      </a:lnTo>
                      <a:lnTo>
                        <a:pt x="20" y="3"/>
                      </a:lnTo>
                      <a:lnTo>
                        <a:pt x="20" y="0"/>
                      </a:lnTo>
                      <a:lnTo>
                        <a:pt x="17" y="0"/>
                      </a:lnTo>
                      <a:close/>
                    </a:path>
                  </a:pathLst>
                </a:custGeom>
                <a:solidFill>
                  <a:srgbClr val="669900">
                    <a:alpha val="25000"/>
                  </a:srgbClr>
                </a:solidFill>
                <a:ln w="3175">
                  <a:noFill/>
                  <a:prstDash val="solid"/>
                  <a:round/>
                  <a:headEnd/>
                  <a:tailEnd/>
                </a:ln>
              </p:spPr>
              <p:txBody>
                <a:bodyPr/>
                <a:lstStyle/>
                <a:p>
                  <a:endParaRPr lang="es-SV"/>
                </a:p>
              </p:txBody>
            </p:sp>
            <p:sp>
              <p:nvSpPr>
                <p:cNvPr id="150954" name="Freeform 3498"/>
                <p:cNvSpPr>
                  <a:spLocks/>
                </p:cNvSpPr>
                <p:nvPr/>
              </p:nvSpPr>
              <p:spPr bwMode="auto">
                <a:xfrm>
                  <a:off x="5078" y="3360"/>
                  <a:ext cx="93" cy="84"/>
                </a:xfrm>
                <a:custGeom>
                  <a:avLst/>
                  <a:gdLst/>
                  <a:ahLst/>
                  <a:cxnLst>
                    <a:cxn ang="0">
                      <a:pos x="24" y="76"/>
                    </a:cxn>
                    <a:cxn ang="0">
                      <a:pos x="17" y="71"/>
                    </a:cxn>
                    <a:cxn ang="0">
                      <a:pos x="7" y="69"/>
                    </a:cxn>
                    <a:cxn ang="0">
                      <a:pos x="0" y="62"/>
                    </a:cxn>
                    <a:cxn ang="0">
                      <a:pos x="5" y="54"/>
                    </a:cxn>
                    <a:cxn ang="0">
                      <a:pos x="7" y="59"/>
                    </a:cxn>
                    <a:cxn ang="0">
                      <a:pos x="5" y="49"/>
                    </a:cxn>
                    <a:cxn ang="0">
                      <a:pos x="10" y="52"/>
                    </a:cxn>
                    <a:cxn ang="0">
                      <a:pos x="10" y="45"/>
                    </a:cxn>
                    <a:cxn ang="0">
                      <a:pos x="14" y="37"/>
                    </a:cxn>
                    <a:cxn ang="0">
                      <a:pos x="14" y="45"/>
                    </a:cxn>
                    <a:cxn ang="0">
                      <a:pos x="14" y="37"/>
                    </a:cxn>
                    <a:cxn ang="0">
                      <a:pos x="19" y="30"/>
                    </a:cxn>
                    <a:cxn ang="0">
                      <a:pos x="24" y="32"/>
                    </a:cxn>
                    <a:cxn ang="0">
                      <a:pos x="32" y="37"/>
                    </a:cxn>
                    <a:cxn ang="0">
                      <a:pos x="27" y="45"/>
                    </a:cxn>
                    <a:cxn ang="0">
                      <a:pos x="27" y="47"/>
                    </a:cxn>
                    <a:cxn ang="0">
                      <a:pos x="32" y="40"/>
                    </a:cxn>
                    <a:cxn ang="0">
                      <a:pos x="41" y="37"/>
                    </a:cxn>
                    <a:cxn ang="0">
                      <a:pos x="37" y="47"/>
                    </a:cxn>
                    <a:cxn ang="0">
                      <a:pos x="41" y="47"/>
                    </a:cxn>
                    <a:cxn ang="0">
                      <a:pos x="41" y="45"/>
                    </a:cxn>
                    <a:cxn ang="0">
                      <a:pos x="41" y="35"/>
                    </a:cxn>
                    <a:cxn ang="0">
                      <a:pos x="49" y="35"/>
                    </a:cxn>
                    <a:cxn ang="0">
                      <a:pos x="44" y="32"/>
                    </a:cxn>
                    <a:cxn ang="0">
                      <a:pos x="44" y="27"/>
                    </a:cxn>
                    <a:cxn ang="0">
                      <a:pos x="39" y="35"/>
                    </a:cxn>
                    <a:cxn ang="0">
                      <a:pos x="29" y="32"/>
                    </a:cxn>
                    <a:cxn ang="0">
                      <a:pos x="37" y="25"/>
                    </a:cxn>
                    <a:cxn ang="0">
                      <a:pos x="32" y="30"/>
                    </a:cxn>
                    <a:cxn ang="0">
                      <a:pos x="22" y="27"/>
                    </a:cxn>
                    <a:cxn ang="0">
                      <a:pos x="14" y="22"/>
                    </a:cxn>
                    <a:cxn ang="0">
                      <a:pos x="24" y="18"/>
                    </a:cxn>
                    <a:cxn ang="0">
                      <a:pos x="22" y="18"/>
                    </a:cxn>
                    <a:cxn ang="0">
                      <a:pos x="12" y="13"/>
                    </a:cxn>
                    <a:cxn ang="0">
                      <a:pos x="19" y="8"/>
                    </a:cxn>
                    <a:cxn ang="0">
                      <a:pos x="27" y="13"/>
                    </a:cxn>
                    <a:cxn ang="0">
                      <a:pos x="39" y="15"/>
                    </a:cxn>
                    <a:cxn ang="0">
                      <a:pos x="51" y="10"/>
                    </a:cxn>
                    <a:cxn ang="0">
                      <a:pos x="54" y="15"/>
                    </a:cxn>
                    <a:cxn ang="0">
                      <a:pos x="54" y="3"/>
                    </a:cxn>
                    <a:cxn ang="0">
                      <a:pos x="63" y="5"/>
                    </a:cxn>
                    <a:cxn ang="0">
                      <a:pos x="71" y="10"/>
                    </a:cxn>
                    <a:cxn ang="0">
                      <a:pos x="71" y="20"/>
                    </a:cxn>
                    <a:cxn ang="0">
                      <a:pos x="71" y="35"/>
                    </a:cxn>
                    <a:cxn ang="0">
                      <a:pos x="68" y="49"/>
                    </a:cxn>
                    <a:cxn ang="0">
                      <a:pos x="68" y="62"/>
                    </a:cxn>
                    <a:cxn ang="0">
                      <a:pos x="76" y="71"/>
                    </a:cxn>
                    <a:cxn ang="0">
                      <a:pos x="88" y="74"/>
                    </a:cxn>
                    <a:cxn ang="0">
                      <a:pos x="90" y="84"/>
                    </a:cxn>
                    <a:cxn ang="0">
                      <a:pos x="78" y="84"/>
                    </a:cxn>
                    <a:cxn ang="0">
                      <a:pos x="61" y="84"/>
                    </a:cxn>
                    <a:cxn ang="0">
                      <a:pos x="66" y="74"/>
                    </a:cxn>
                    <a:cxn ang="0">
                      <a:pos x="59" y="69"/>
                    </a:cxn>
                    <a:cxn ang="0">
                      <a:pos x="66" y="74"/>
                    </a:cxn>
                    <a:cxn ang="0">
                      <a:pos x="61" y="81"/>
                    </a:cxn>
                    <a:cxn ang="0">
                      <a:pos x="49" y="81"/>
                    </a:cxn>
                    <a:cxn ang="0">
                      <a:pos x="41" y="76"/>
                    </a:cxn>
                    <a:cxn ang="0">
                      <a:pos x="37" y="69"/>
                    </a:cxn>
                    <a:cxn ang="0">
                      <a:pos x="37" y="67"/>
                    </a:cxn>
                    <a:cxn ang="0">
                      <a:pos x="32" y="64"/>
                    </a:cxn>
                    <a:cxn ang="0">
                      <a:pos x="34" y="74"/>
                    </a:cxn>
                  </a:cxnLst>
                  <a:rect l="0" t="0" r="r" b="b"/>
                  <a:pathLst>
                    <a:path w="93" h="84">
                      <a:moveTo>
                        <a:pt x="34" y="76"/>
                      </a:moveTo>
                      <a:lnTo>
                        <a:pt x="32" y="76"/>
                      </a:lnTo>
                      <a:lnTo>
                        <a:pt x="29" y="76"/>
                      </a:lnTo>
                      <a:lnTo>
                        <a:pt x="27" y="76"/>
                      </a:lnTo>
                      <a:lnTo>
                        <a:pt x="24" y="76"/>
                      </a:lnTo>
                      <a:lnTo>
                        <a:pt x="24" y="74"/>
                      </a:lnTo>
                      <a:lnTo>
                        <a:pt x="22" y="74"/>
                      </a:lnTo>
                      <a:lnTo>
                        <a:pt x="19" y="74"/>
                      </a:lnTo>
                      <a:lnTo>
                        <a:pt x="19" y="71"/>
                      </a:lnTo>
                      <a:lnTo>
                        <a:pt x="17" y="71"/>
                      </a:lnTo>
                      <a:lnTo>
                        <a:pt x="14" y="71"/>
                      </a:lnTo>
                      <a:lnTo>
                        <a:pt x="12" y="71"/>
                      </a:lnTo>
                      <a:lnTo>
                        <a:pt x="10" y="71"/>
                      </a:lnTo>
                      <a:lnTo>
                        <a:pt x="7" y="71"/>
                      </a:lnTo>
                      <a:lnTo>
                        <a:pt x="7" y="69"/>
                      </a:lnTo>
                      <a:lnTo>
                        <a:pt x="5" y="69"/>
                      </a:lnTo>
                      <a:lnTo>
                        <a:pt x="2" y="67"/>
                      </a:lnTo>
                      <a:lnTo>
                        <a:pt x="2" y="64"/>
                      </a:lnTo>
                      <a:lnTo>
                        <a:pt x="0" y="64"/>
                      </a:lnTo>
                      <a:lnTo>
                        <a:pt x="0" y="62"/>
                      </a:lnTo>
                      <a:lnTo>
                        <a:pt x="0" y="59"/>
                      </a:lnTo>
                      <a:lnTo>
                        <a:pt x="2" y="59"/>
                      </a:lnTo>
                      <a:lnTo>
                        <a:pt x="2" y="57"/>
                      </a:lnTo>
                      <a:lnTo>
                        <a:pt x="2" y="54"/>
                      </a:lnTo>
                      <a:lnTo>
                        <a:pt x="5" y="54"/>
                      </a:lnTo>
                      <a:lnTo>
                        <a:pt x="5" y="57"/>
                      </a:lnTo>
                      <a:lnTo>
                        <a:pt x="7" y="57"/>
                      </a:lnTo>
                      <a:lnTo>
                        <a:pt x="7" y="59"/>
                      </a:lnTo>
                      <a:lnTo>
                        <a:pt x="10" y="59"/>
                      </a:lnTo>
                      <a:lnTo>
                        <a:pt x="7" y="59"/>
                      </a:lnTo>
                      <a:lnTo>
                        <a:pt x="7" y="57"/>
                      </a:lnTo>
                      <a:lnTo>
                        <a:pt x="5" y="57"/>
                      </a:lnTo>
                      <a:lnTo>
                        <a:pt x="5" y="54"/>
                      </a:lnTo>
                      <a:lnTo>
                        <a:pt x="5" y="52"/>
                      </a:lnTo>
                      <a:lnTo>
                        <a:pt x="5" y="49"/>
                      </a:lnTo>
                      <a:lnTo>
                        <a:pt x="7" y="49"/>
                      </a:lnTo>
                      <a:lnTo>
                        <a:pt x="7" y="52"/>
                      </a:lnTo>
                      <a:lnTo>
                        <a:pt x="10" y="52"/>
                      </a:lnTo>
                      <a:lnTo>
                        <a:pt x="10" y="54"/>
                      </a:lnTo>
                      <a:lnTo>
                        <a:pt x="10" y="52"/>
                      </a:lnTo>
                      <a:lnTo>
                        <a:pt x="10" y="49"/>
                      </a:lnTo>
                      <a:lnTo>
                        <a:pt x="7" y="49"/>
                      </a:lnTo>
                      <a:lnTo>
                        <a:pt x="7" y="47"/>
                      </a:lnTo>
                      <a:lnTo>
                        <a:pt x="7" y="45"/>
                      </a:lnTo>
                      <a:lnTo>
                        <a:pt x="10" y="45"/>
                      </a:lnTo>
                      <a:lnTo>
                        <a:pt x="10" y="42"/>
                      </a:lnTo>
                      <a:lnTo>
                        <a:pt x="12" y="42"/>
                      </a:lnTo>
                      <a:lnTo>
                        <a:pt x="12" y="40"/>
                      </a:lnTo>
                      <a:lnTo>
                        <a:pt x="12" y="37"/>
                      </a:lnTo>
                      <a:lnTo>
                        <a:pt x="14" y="37"/>
                      </a:lnTo>
                      <a:lnTo>
                        <a:pt x="14" y="40"/>
                      </a:lnTo>
                      <a:lnTo>
                        <a:pt x="14" y="42"/>
                      </a:lnTo>
                      <a:lnTo>
                        <a:pt x="17" y="42"/>
                      </a:lnTo>
                      <a:lnTo>
                        <a:pt x="14" y="42"/>
                      </a:lnTo>
                      <a:lnTo>
                        <a:pt x="14" y="45"/>
                      </a:lnTo>
                      <a:lnTo>
                        <a:pt x="17" y="45"/>
                      </a:lnTo>
                      <a:lnTo>
                        <a:pt x="17" y="42"/>
                      </a:lnTo>
                      <a:lnTo>
                        <a:pt x="17" y="40"/>
                      </a:lnTo>
                      <a:lnTo>
                        <a:pt x="17" y="37"/>
                      </a:lnTo>
                      <a:lnTo>
                        <a:pt x="14" y="37"/>
                      </a:lnTo>
                      <a:lnTo>
                        <a:pt x="14" y="35"/>
                      </a:lnTo>
                      <a:lnTo>
                        <a:pt x="14" y="32"/>
                      </a:lnTo>
                      <a:lnTo>
                        <a:pt x="14" y="30"/>
                      </a:lnTo>
                      <a:lnTo>
                        <a:pt x="17" y="30"/>
                      </a:lnTo>
                      <a:lnTo>
                        <a:pt x="19" y="30"/>
                      </a:lnTo>
                      <a:lnTo>
                        <a:pt x="19" y="27"/>
                      </a:lnTo>
                      <a:lnTo>
                        <a:pt x="19" y="30"/>
                      </a:lnTo>
                      <a:lnTo>
                        <a:pt x="22" y="30"/>
                      </a:lnTo>
                      <a:lnTo>
                        <a:pt x="24" y="30"/>
                      </a:lnTo>
                      <a:lnTo>
                        <a:pt x="24" y="32"/>
                      </a:lnTo>
                      <a:lnTo>
                        <a:pt x="27" y="32"/>
                      </a:lnTo>
                      <a:lnTo>
                        <a:pt x="27" y="35"/>
                      </a:lnTo>
                      <a:lnTo>
                        <a:pt x="29" y="35"/>
                      </a:lnTo>
                      <a:lnTo>
                        <a:pt x="29" y="37"/>
                      </a:lnTo>
                      <a:lnTo>
                        <a:pt x="32" y="37"/>
                      </a:lnTo>
                      <a:lnTo>
                        <a:pt x="32" y="40"/>
                      </a:lnTo>
                      <a:lnTo>
                        <a:pt x="29" y="40"/>
                      </a:lnTo>
                      <a:lnTo>
                        <a:pt x="29" y="42"/>
                      </a:lnTo>
                      <a:lnTo>
                        <a:pt x="27" y="42"/>
                      </a:lnTo>
                      <a:lnTo>
                        <a:pt x="27" y="45"/>
                      </a:lnTo>
                      <a:lnTo>
                        <a:pt x="24" y="45"/>
                      </a:lnTo>
                      <a:lnTo>
                        <a:pt x="24" y="47"/>
                      </a:lnTo>
                      <a:lnTo>
                        <a:pt x="24" y="49"/>
                      </a:lnTo>
                      <a:lnTo>
                        <a:pt x="24" y="47"/>
                      </a:lnTo>
                      <a:lnTo>
                        <a:pt x="27" y="47"/>
                      </a:lnTo>
                      <a:lnTo>
                        <a:pt x="27" y="45"/>
                      </a:lnTo>
                      <a:lnTo>
                        <a:pt x="29" y="45"/>
                      </a:lnTo>
                      <a:lnTo>
                        <a:pt x="29" y="42"/>
                      </a:lnTo>
                      <a:lnTo>
                        <a:pt x="32" y="42"/>
                      </a:lnTo>
                      <a:lnTo>
                        <a:pt x="32" y="40"/>
                      </a:lnTo>
                      <a:lnTo>
                        <a:pt x="34" y="40"/>
                      </a:lnTo>
                      <a:lnTo>
                        <a:pt x="34" y="37"/>
                      </a:lnTo>
                      <a:lnTo>
                        <a:pt x="37" y="37"/>
                      </a:lnTo>
                      <a:lnTo>
                        <a:pt x="39" y="37"/>
                      </a:lnTo>
                      <a:lnTo>
                        <a:pt x="41" y="37"/>
                      </a:lnTo>
                      <a:lnTo>
                        <a:pt x="41" y="40"/>
                      </a:lnTo>
                      <a:lnTo>
                        <a:pt x="41" y="42"/>
                      </a:lnTo>
                      <a:lnTo>
                        <a:pt x="39" y="42"/>
                      </a:lnTo>
                      <a:lnTo>
                        <a:pt x="39" y="45"/>
                      </a:lnTo>
                      <a:lnTo>
                        <a:pt x="37" y="47"/>
                      </a:lnTo>
                      <a:lnTo>
                        <a:pt x="37" y="49"/>
                      </a:lnTo>
                      <a:lnTo>
                        <a:pt x="37" y="52"/>
                      </a:lnTo>
                      <a:lnTo>
                        <a:pt x="37" y="49"/>
                      </a:lnTo>
                      <a:lnTo>
                        <a:pt x="39" y="47"/>
                      </a:lnTo>
                      <a:lnTo>
                        <a:pt x="41" y="47"/>
                      </a:lnTo>
                      <a:lnTo>
                        <a:pt x="41" y="49"/>
                      </a:lnTo>
                      <a:lnTo>
                        <a:pt x="41" y="47"/>
                      </a:lnTo>
                      <a:lnTo>
                        <a:pt x="41" y="45"/>
                      </a:lnTo>
                      <a:lnTo>
                        <a:pt x="39" y="45"/>
                      </a:lnTo>
                      <a:lnTo>
                        <a:pt x="41" y="45"/>
                      </a:lnTo>
                      <a:lnTo>
                        <a:pt x="44" y="42"/>
                      </a:lnTo>
                      <a:lnTo>
                        <a:pt x="44" y="40"/>
                      </a:lnTo>
                      <a:lnTo>
                        <a:pt x="44" y="37"/>
                      </a:lnTo>
                      <a:lnTo>
                        <a:pt x="41" y="37"/>
                      </a:lnTo>
                      <a:lnTo>
                        <a:pt x="41" y="35"/>
                      </a:lnTo>
                      <a:lnTo>
                        <a:pt x="44" y="35"/>
                      </a:lnTo>
                      <a:lnTo>
                        <a:pt x="44" y="32"/>
                      </a:lnTo>
                      <a:lnTo>
                        <a:pt x="46" y="32"/>
                      </a:lnTo>
                      <a:lnTo>
                        <a:pt x="46" y="35"/>
                      </a:lnTo>
                      <a:lnTo>
                        <a:pt x="49" y="35"/>
                      </a:lnTo>
                      <a:lnTo>
                        <a:pt x="49" y="32"/>
                      </a:lnTo>
                      <a:lnTo>
                        <a:pt x="46" y="32"/>
                      </a:lnTo>
                      <a:lnTo>
                        <a:pt x="46" y="30"/>
                      </a:lnTo>
                      <a:lnTo>
                        <a:pt x="44" y="30"/>
                      </a:lnTo>
                      <a:lnTo>
                        <a:pt x="44" y="32"/>
                      </a:lnTo>
                      <a:lnTo>
                        <a:pt x="44" y="30"/>
                      </a:lnTo>
                      <a:lnTo>
                        <a:pt x="46" y="30"/>
                      </a:lnTo>
                      <a:lnTo>
                        <a:pt x="44" y="27"/>
                      </a:lnTo>
                      <a:lnTo>
                        <a:pt x="44" y="30"/>
                      </a:lnTo>
                      <a:lnTo>
                        <a:pt x="44" y="27"/>
                      </a:lnTo>
                      <a:lnTo>
                        <a:pt x="41" y="27"/>
                      </a:lnTo>
                      <a:lnTo>
                        <a:pt x="41" y="30"/>
                      </a:lnTo>
                      <a:lnTo>
                        <a:pt x="41" y="32"/>
                      </a:lnTo>
                      <a:lnTo>
                        <a:pt x="41" y="35"/>
                      </a:lnTo>
                      <a:lnTo>
                        <a:pt x="39" y="35"/>
                      </a:lnTo>
                      <a:lnTo>
                        <a:pt x="37" y="35"/>
                      </a:lnTo>
                      <a:lnTo>
                        <a:pt x="34" y="37"/>
                      </a:lnTo>
                      <a:lnTo>
                        <a:pt x="32" y="37"/>
                      </a:lnTo>
                      <a:lnTo>
                        <a:pt x="32" y="35"/>
                      </a:lnTo>
                      <a:lnTo>
                        <a:pt x="29" y="32"/>
                      </a:lnTo>
                      <a:lnTo>
                        <a:pt x="32" y="32"/>
                      </a:lnTo>
                      <a:lnTo>
                        <a:pt x="34" y="30"/>
                      </a:lnTo>
                      <a:lnTo>
                        <a:pt x="37" y="30"/>
                      </a:lnTo>
                      <a:lnTo>
                        <a:pt x="37" y="27"/>
                      </a:lnTo>
                      <a:lnTo>
                        <a:pt x="37" y="25"/>
                      </a:lnTo>
                      <a:lnTo>
                        <a:pt x="34" y="25"/>
                      </a:lnTo>
                      <a:lnTo>
                        <a:pt x="34" y="27"/>
                      </a:lnTo>
                      <a:lnTo>
                        <a:pt x="37" y="27"/>
                      </a:lnTo>
                      <a:lnTo>
                        <a:pt x="34" y="30"/>
                      </a:lnTo>
                      <a:lnTo>
                        <a:pt x="32" y="30"/>
                      </a:lnTo>
                      <a:lnTo>
                        <a:pt x="29" y="30"/>
                      </a:lnTo>
                      <a:lnTo>
                        <a:pt x="29" y="32"/>
                      </a:lnTo>
                      <a:lnTo>
                        <a:pt x="27" y="30"/>
                      </a:lnTo>
                      <a:lnTo>
                        <a:pt x="24" y="27"/>
                      </a:lnTo>
                      <a:lnTo>
                        <a:pt x="22" y="27"/>
                      </a:lnTo>
                      <a:lnTo>
                        <a:pt x="19" y="27"/>
                      </a:lnTo>
                      <a:lnTo>
                        <a:pt x="17" y="27"/>
                      </a:lnTo>
                      <a:lnTo>
                        <a:pt x="17" y="25"/>
                      </a:lnTo>
                      <a:lnTo>
                        <a:pt x="14" y="25"/>
                      </a:lnTo>
                      <a:lnTo>
                        <a:pt x="14" y="22"/>
                      </a:lnTo>
                      <a:lnTo>
                        <a:pt x="14" y="20"/>
                      </a:lnTo>
                      <a:lnTo>
                        <a:pt x="17" y="20"/>
                      </a:lnTo>
                      <a:lnTo>
                        <a:pt x="19" y="18"/>
                      </a:lnTo>
                      <a:lnTo>
                        <a:pt x="22" y="18"/>
                      </a:lnTo>
                      <a:lnTo>
                        <a:pt x="24" y="18"/>
                      </a:lnTo>
                      <a:lnTo>
                        <a:pt x="24" y="20"/>
                      </a:lnTo>
                      <a:lnTo>
                        <a:pt x="27" y="20"/>
                      </a:lnTo>
                      <a:lnTo>
                        <a:pt x="27" y="18"/>
                      </a:lnTo>
                      <a:lnTo>
                        <a:pt x="24" y="18"/>
                      </a:lnTo>
                      <a:lnTo>
                        <a:pt x="22" y="18"/>
                      </a:lnTo>
                      <a:lnTo>
                        <a:pt x="19" y="18"/>
                      </a:lnTo>
                      <a:lnTo>
                        <a:pt x="17" y="18"/>
                      </a:lnTo>
                      <a:lnTo>
                        <a:pt x="14" y="18"/>
                      </a:lnTo>
                      <a:lnTo>
                        <a:pt x="14" y="15"/>
                      </a:lnTo>
                      <a:lnTo>
                        <a:pt x="12" y="13"/>
                      </a:lnTo>
                      <a:lnTo>
                        <a:pt x="12" y="10"/>
                      </a:lnTo>
                      <a:lnTo>
                        <a:pt x="12" y="8"/>
                      </a:lnTo>
                      <a:lnTo>
                        <a:pt x="14" y="8"/>
                      </a:lnTo>
                      <a:lnTo>
                        <a:pt x="17" y="8"/>
                      </a:lnTo>
                      <a:lnTo>
                        <a:pt x="19" y="8"/>
                      </a:lnTo>
                      <a:lnTo>
                        <a:pt x="22" y="8"/>
                      </a:lnTo>
                      <a:lnTo>
                        <a:pt x="22" y="10"/>
                      </a:lnTo>
                      <a:lnTo>
                        <a:pt x="24" y="10"/>
                      </a:lnTo>
                      <a:lnTo>
                        <a:pt x="24" y="13"/>
                      </a:lnTo>
                      <a:lnTo>
                        <a:pt x="27" y="13"/>
                      </a:lnTo>
                      <a:lnTo>
                        <a:pt x="29" y="13"/>
                      </a:lnTo>
                      <a:lnTo>
                        <a:pt x="32" y="15"/>
                      </a:lnTo>
                      <a:lnTo>
                        <a:pt x="34" y="15"/>
                      </a:lnTo>
                      <a:lnTo>
                        <a:pt x="37" y="15"/>
                      </a:lnTo>
                      <a:lnTo>
                        <a:pt x="39" y="15"/>
                      </a:lnTo>
                      <a:lnTo>
                        <a:pt x="41" y="15"/>
                      </a:lnTo>
                      <a:lnTo>
                        <a:pt x="44" y="13"/>
                      </a:lnTo>
                      <a:lnTo>
                        <a:pt x="46" y="13"/>
                      </a:lnTo>
                      <a:lnTo>
                        <a:pt x="49" y="10"/>
                      </a:lnTo>
                      <a:lnTo>
                        <a:pt x="51" y="10"/>
                      </a:lnTo>
                      <a:lnTo>
                        <a:pt x="54" y="10"/>
                      </a:lnTo>
                      <a:lnTo>
                        <a:pt x="54" y="13"/>
                      </a:lnTo>
                      <a:lnTo>
                        <a:pt x="54" y="15"/>
                      </a:lnTo>
                      <a:lnTo>
                        <a:pt x="56" y="15"/>
                      </a:lnTo>
                      <a:lnTo>
                        <a:pt x="54" y="15"/>
                      </a:lnTo>
                      <a:lnTo>
                        <a:pt x="54" y="13"/>
                      </a:lnTo>
                      <a:lnTo>
                        <a:pt x="54" y="10"/>
                      </a:lnTo>
                      <a:lnTo>
                        <a:pt x="51" y="8"/>
                      </a:lnTo>
                      <a:lnTo>
                        <a:pt x="51" y="5"/>
                      </a:lnTo>
                      <a:lnTo>
                        <a:pt x="54" y="3"/>
                      </a:lnTo>
                      <a:lnTo>
                        <a:pt x="54" y="0"/>
                      </a:lnTo>
                      <a:lnTo>
                        <a:pt x="56" y="0"/>
                      </a:lnTo>
                      <a:lnTo>
                        <a:pt x="59" y="0"/>
                      </a:lnTo>
                      <a:lnTo>
                        <a:pt x="61" y="3"/>
                      </a:lnTo>
                      <a:lnTo>
                        <a:pt x="63" y="5"/>
                      </a:lnTo>
                      <a:lnTo>
                        <a:pt x="66" y="5"/>
                      </a:lnTo>
                      <a:lnTo>
                        <a:pt x="66" y="8"/>
                      </a:lnTo>
                      <a:lnTo>
                        <a:pt x="68" y="8"/>
                      </a:lnTo>
                      <a:lnTo>
                        <a:pt x="71" y="8"/>
                      </a:lnTo>
                      <a:lnTo>
                        <a:pt x="71" y="10"/>
                      </a:lnTo>
                      <a:lnTo>
                        <a:pt x="68" y="10"/>
                      </a:lnTo>
                      <a:lnTo>
                        <a:pt x="68" y="13"/>
                      </a:lnTo>
                      <a:lnTo>
                        <a:pt x="68" y="15"/>
                      </a:lnTo>
                      <a:lnTo>
                        <a:pt x="68" y="18"/>
                      </a:lnTo>
                      <a:lnTo>
                        <a:pt x="71" y="20"/>
                      </a:lnTo>
                      <a:lnTo>
                        <a:pt x="71" y="22"/>
                      </a:lnTo>
                      <a:lnTo>
                        <a:pt x="73" y="25"/>
                      </a:lnTo>
                      <a:lnTo>
                        <a:pt x="73" y="30"/>
                      </a:lnTo>
                      <a:lnTo>
                        <a:pt x="71" y="32"/>
                      </a:lnTo>
                      <a:lnTo>
                        <a:pt x="71" y="35"/>
                      </a:lnTo>
                      <a:lnTo>
                        <a:pt x="71" y="37"/>
                      </a:lnTo>
                      <a:lnTo>
                        <a:pt x="68" y="42"/>
                      </a:lnTo>
                      <a:lnTo>
                        <a:pt x="68" y="45"/>
                      </a:lnTo>
                      <a:lnTo>
                        <a:pt x="68" y="47"/>
                      </a:lnTo>
                      <a:lnTo>
                        <a:pt x="68" y="49"/>
                      </a:lnTo>
                      <a:lnTo>
                        <a:pt x="68" y="52"/>
                      </a:lnTo>
                      <a:lnTo>
                        <a:pt x="68" y="54"/>
                      </a:lnTo>
                      <a:lnTo>
                        <a:pt x="68" y="57"/>
                      </a:lnTo>
                      <a:lnTo>
                        <a:pt x="68" y="59"/>
                      </a:lnTo>
                      <a:lnTo>
                        <a:pt x="68" y="62"/>
                      </a:lnTo>
                      <a:lnTo>
                        <a:pt x="71" y="64"/>
                      </a:lnTo>
                      <a:lnTo>
                        <a:pt x="71" y="67"/>
                      </a:lnTo>
                      <a:lnTo>
                        <a:pt x="73" y="69"/>
                      </a:lnTo>
                      <a:lnTo>
                        <a:pt x="73" y="71"/>
                      </a:lnTo>
                      <a:lnTo>
                        <a:pt x="76" y="71"/>
                      </a:lnTo>
                      <a:lnTo>
                        <a:pt x="78" y="74"/>
                      </a:lnTo>
                      <a:lnTo>
                        <a:pt x="81" y="74"/>
                      </a:lnTo>
                      <a:lnTo>
                        <a:pt x="83" y="74"/>
                      </a:lnTo>
                      <a:lnTo>
                        <a:pt x="85" y="74"/>
                      </a:lnTo>
                      <a:lnTo>
                        <a:pt x="88" y="74"/>
                      </a:lnTo>
                      <a:lnTo>
                        <a:pt x="88" y="76"/>
                      </a:lnTo>
                      <a:lnTo>
                        <a:pt x="90" y="76"/>
                      </a:lnTo>
                      <a:lnTo>
                        <a:pt x="90" y="79"/>
                      </a:lnTo>
                      <a:lnTo>
                        <a:pt x="93" y="81"/>
                      </a:lnTo>
                      <a:lnTo>
                        <a:pt x="90" y="84"/>
                      </a:lnTo>
                      <a:lnTo>
                        <a:pt x="88" y="84"/>
                      </a:lnTo>
                      <a:lnTo>
                        <a:pt x="85" y="84"/>
                      </a:lnTo>
                      <a:lnTo>
                        <a:pt x="83" y="84"/>
                      </a:lnTo>
                      <a:lnTo>
                        <a:pt x="81" y="84"/>
                      </a:lnTo>
                      <a:lnTo>
                        <a:pt x="78" y="84"/>
                      </a:lnTo>
                      <a:lnTo>
                        <a:pt x="76" y="84"/>
                      </a:lnTo>
                      <a:lnTo>
                        <a:pt x="68" y="84"/>
                      </a:lnTo>
                      <a:lnTo>
                        <a:pt x="66" y="84"/>
                      </a:lnTo>
                      <a:lnTo>
                        <a:pt x="63" y="84"/>
                      </a:lnTo>
                      <a:lnTo>
                        <a:pt x="61" y="84"/>
                      </a:lnTo>
                      <a:lnTo>
                        <a:pt x="63" y="81"/>
                      </a:lnTo>
                      <a:lnTo>
                        <a:pt x="63" y="79"/>
                      </a:lnTo>
                      <a:lnTo>
                        <a:pt x="66" y="79"/>
                      </a:lnTo>
                      <a:lnTo>
                        <a:pt x="66" y="76"/>
                      </a:lnTo>
                      <a:lnTo>
                        <a:pt x="66" y="74"/>
                      </a:lnTo>
                      <a:lnTo>
                        <a:pt x="66" y="71"/>
                      </a:lnTo>
                      <a:lnTo>
                        <a:pt x="63" y="71"/>
                      </a:lnTo>
                      <a:lnTo>
                        <a:pt x="63" y="69"/>
                      </a:lnTo>
                      <a:lnTo>
                        <a:pt x="61" y="69"/>
                      </a:lnTo>
                      <a:lnTo>
                        <a:pt x="59" y="69"/>
                      </a:lnTo>
                      <a:lnTo>
                        <a:pt x="59" y="71"/>
                      </a:lnTo>
                      <a:lnTo>
                        <a:pt x="61" y="71"/>
                      </a:lnTo>
                      <a:lnTo>
                        <a:pt x="63" y="71"/>
                      </a:lnTo>
                      <a:lnTo>
                        <a:pt x="63" y="74"/>
                      </a:lnTo>
                      <a:lnTo>
                        <a:pt x="66" y="74"/>
                      </a:lnTo>
                      <a:lnTo>
                        <a:pt x="63" y="74"/>
                      </a:lnTo>
                      <a:lnTo>
                        <a:pt x="63" y="76"/>
                      </a:lnTo>
                      <a:lnTo>
                        <a:pt x="63" y="79"/>
                      </a:lnTo>
                      <a:lnTo>
                        <a:pt x="61" y="79"/>
                      </a:lnTo>
                      <a:lnTo>
                        <a:pt x="61" y="81"/>
                      </a:lnTo>
                      <a:lnTo>
                        <a:pt x="59" y="81"/>
                      </a:lnTo>
                      <a:lnTo>
                        <a:pt x="56" y="81"/>
                      </a:lnTo>
                      <a:lnTo>
                        <a:pt x="54" y="81"/>
                      </a:lnTo>
                      <a:lnTo>
                        <a:pt x="51" y="81"/>
                      </a:lnTo>
                      <a:lnTo>
                        <a:pt x="49" y="81"/>
                      </a:lnTo>
                      <a:lnTo>
                        <a:pt x="46" y="81"/>
                      </a:lnTo>
                      <a:lnTo>
                        <a:pt x="46" y="79"/>
                      </a:lnTo>
                      <a:lnTo>
                        <a:pt x="44" y="79"/>
                      </a:lnTo>
                      <a:lnTo>
                        <a:pt x="41" y="79"/>
                      </a:lnTo>
                      <a:lnTo>
                        <a:pt x="41" y="76"/>
                      </a:lnTo>
                      <a:lnTo>
                        <a:pt x="39" y="76"/>
                      </a:lnTo>
                      <a:lnTo>
                        <a:pt x="39" y="74"/>
                      </a:lnTo>
                      <a:lnTo>
                        <a:pt x="37" y="74"/>
                      </a:lnTo>
                      <a:lnTo>
                        <a:pt x="37" y="71"/>
                      </a:lnTo>
                      <a:lnTo>
                        <a:pt x="37" y="69"/>
                      </a:lnTo>
                      <a:lnTo>
                        <a:pt x="39" y="69"/>
                      </a:lnTo>
                      <a:lnTo>
                        <a:pt x="41" y="69"/>
                      </a:lnTo>
                      <a:lnTo>
                        <a:pt x="41" y="67"/>
                      </a:lnTo>
                      <a:lnTo>
                        <a:pt x="39" y="67"/>
                      </a:lnTo>
                      <a:lnTo>
                        <a:pt x="37" y="67"/>
                      </a:lnTo>
                      <a:lnTo>
                        <a:pt x="37" y="69"/>
                      </a:lnTo>
                      <a:lnTo>
                        <a:pt x="34" y="69"/>
                      </a:lnTo>
                      <a:lnTo>
                        <a:pt x="34" y="67"/>
                      </a:lnTo>
                      <a:lnTo>
                        <a:pt x="34" y="64"/>
                      </a:lnTo>
                      <a:lnTo>
                        <a:pt x="32" y="64"/>
                      </a:lnTo>
                      <a:lnTo>
                        <a:pt x="32" y="67"/>
                      </a:lnTo>
                      <a:lnTo>
                        <a:pt x="32" y="69"/>
                      </a:lnTo>
                      <a:lnTo>
                        <a:pt x="34" y="69"/>
                      </a:lnTo>
                      <a:lnTo>
                        <a:pt x="34" y="71"/>
                      </a:lnTo>
                      <a:lnTo>
                        <a:pt x="34" y="74"/>
                      </a:lnTo>
                      <a:lnTo>
                        <a:pt x="37" y="74"/>
                      </a:lnTo>
                      <a:lnTo>
                        <a:pt x="37" y="76"/>
                      </a:lnTo>
                      <a:lnTo>
                        <a:pt x="34" y="76"/>
                      </a:lnTo>
                      <a:close/>
                    </a:path>
                  </a:pathLst>
                </a:custGeom>
                <a:solidFill>
                  <a:srgbClr val="669900">
                    <a:alpha val="25000"/>
                  </a:srgbClr>
                </a:solidFill>
                <a:ln w="3175">
                  <a:noFill/>
                  <a:prstDash val="solid"/>
                  <a:round/>
                  <a:headEnd/>
                  <a:tailEnd/>
                </a:ln>
              </p:spPr>
              <p:txBody>
                <a:bodyPr/>
                <a:lstStyle/>
                <a:p>
                  <a:endParaRPr lang="es-SV"/>
                </a:p>
              </p:txBody>
            </p:sp>
            <p:sp>
              <p:nvSpPr>
                <p:cNvPr id="150955" name="Freeform 3499"/>
                <p:cNvSpPr>
                  <a:spLocks/>
                </p:cNvSpPr>
                <p:nvPr/>
              </p:nvSpPr>
              <p:spPr bwMode="auto">
                <a:xfrm>
                  <a:off x="5193" y="3363"/>
                  <a:ext cx="164" cy="191"/>
                </a:xfrm>
                <a:custGeom>
                  <a:avLst/>
                  <a:gdLst/>
                  <a:ahLst/>
                  <a:cxnLst>
                    <a:cxn ang="0">
                      <a:pos x="159" y="17"/>
                    </a:cxn>
                    <a:cxn ang="0">
                      <a:pos x="130" y="19"/>
                    </a:cxn>
                    <a:cxn ang="0">
                      <a:pos x="134" y="51"/>
                    </a:cxn>
                    <a:cxn ang="0">
                      <a:pos x="154" y="73"/>
                    </a:cxn>
                    <a:cxn ang="0">
                      <a:pos x="144" y="90"/>
                    </a:cxn>
                    <a:cxn ang="0">
                      <a:pos x="152" y="100"/>
                    </a:cxn>
                    <a:cxn ang="0">
                      <a:pos x="149" y="112"/>
                    </a:cxn>
                    <a:cxn ang="0">
                      <a:pos x="149" y="130"/>
                    </a:cxn>
                    <a:cxn ang="0">
                      <a:pos x="161" y="139"/>
                    </a:cxn>
                    <a:cxn ang="0">
                      <a:pos x="159" y="149"/>
                    </a:cxn>
                    <a:cxn ang="0">
                      <a:pos x="161" y="164"/>
                    </a:cxn>
                    <a:cxn ang="0">
                      <a:pos x="144" y="154"/>
                    </a:cxn>
                    <a:cxn ang="0">
                      <a:pos x="132" y="144"/>
                    </a:cxn>
                    <a:cxn ang="0">
                      <a:pos x="132" y="147"/>
                    </a:cxn>
                    <a:cxn ang="0">
                      <a:pos x="132" y="164"/>
                    </a:cxn>
                    <a:cxn ang="0">
                      <a:pos x="115" y="174"/>
                    </a:cxn>
                    <a:cxn ang="0">
                      <a:pos x="112" y="154"/>
                    </a:cxn>
                    <a:cxn ang="0">
                      <a:pos x="112" y="135"/>
                    </a:cxn>
                    <a:cxn ang="0">
                      <a:pos x="108" y="127"/>
                    </a:cxn>
                    <a:cxn ang="0">
                      <a:pos x="110" y="127"/>
                    </a:cxn>
                    <a:cxn ang="0">
                      <a:pos x="115" y="147"/>
                    </a:cxn>
                    <a:cxn ang="0">
                      <a:pos x="120" y="159"/>
                    </a:cxn>
                    <a:cxn ang="0">
                      <a:pos x="98" y="154"/>
                    </a:cxn>
                    <a:cxn ang="0">
                      <a:pos x="90" y="137"/>
                    </a:cxn>
                    <a:cxn ang="0">
                      <a:pos x="85" y="125"/>
                    </a:cxn>
                    <a:cxn ang="0">
                      <a:pos x="83" y="122"/>
                    </a:cxn>
                    <a:cxn ang="0">
                      <a:pos x="93" y="144"/>
                    </a:cxn>
                    <a:cxn ang="0">
                      <a:pos x="105" y="154"/>
                    </a:cxn>
                    <a:cxn ang="0">
                      <a:pos x="98" y="174"/>
                    </a:cxn>
                    <a:cxn ang="0">
                      <a:pos x="83" y="191"/>
                    </a:cxn>
                    <a:cxn ang="0">
                      <a:pos x="68" y="169"/>
                    </a:cxn>
                    <a:cxn ang="0">
                      <a:pos x="81" y="161"/>
                    </a:cxn>
                    <a:cxn ang="0">
                      <a:pos x="78" y="161"/>
                    </a:cxn>
                    <a:cxn ang="0">
                      <a:pos x="66" y="166"/>
                    </a:cxn>
                    <a:cxn ang="0">
                      <a:pos x="54" y="152"/>
                    </a:cxn>
                    <a:cxn ang="0">
                      <a:pos x="63" y="142"/>
                    </a:cxn>
                    <a:cxn ang="0">
                      <a:pos x="63" y="142"/>
                    </a:cxn>
                    <a:cxn ang="0">
                      <a:pos x="51" y="147"/>
                    </a:cxn>
                    <a:cxn ang="0">
                      <a:pos x="41" y="149"/>
                    </a:cxn>
                    <a:cxn ang="0">
                      <a:pos x="10" y="154"/>
                    </a:cxn>
                    <a:cxn ang="0">
                      <a:pos x="27" y="135"/>
                    </a:cxn>
                    <a:cxn ang="0">
                      <a:pos x="39" y="115"/>
                    </a:cxn>
                    <a:cxn ang="0">
                      <a:pos x="54" y="122"/>
                    </a:cxn>
                    <a:cxn ang="0">
                      <a:pos x="54" y="110"/>
                    </a:cxn>
                    <a:cxn ang="0">
                      <a:pos x="71" y="98"/>
                    </a:cxn>
                    <a:cxn ang="0">
                      <a:pos x="90" y="90"/>
                    </a:cxn>
                    <a:cxn ang="0">
                      <a:pos x="88" y="81"/>
                    </a:cxn>
                    <a:cxn ang="0">
                      <a:pos x="95" y="81"/>
                    </a:cxn>
                    <a:cxn ang="0">
                      <a:pos x="71" y="78"/>
                    </a:cxn>
                    <a:cxn ang="0">
                      <a:pos x="56" y="66"/>
                    </a:cxn>
                    <a:cxn ang="0">
                      <a:pos x="68" y="90"/>
                    </a:cxn>
                    <a:cxn ang="0">
                      <a:pos x="61" y="76"/>
                    </a:cxn>
                    <a:cxn ang="0">
                      <a:pos x="44" y="93"/>
                    </a:cxn>
                    <a:cxn ang="0">
                      <a:pos x="39" y="83"/>
                    </a:cxn>
                    <a:cxn ang="0">
                      <a:pos x="22" y="100"/>
                    </a:cxn>
                    <a:cxn ang="0">
                      <a:pos x="27" y="78"/>
                    </a:cxn>
                    <a:cxn ang="0">
                      <a:pos x="24" y="76"/>
                    </a:cxn>
                    <a:cxn ang="0">
                      <a:pos x="27" y="86"/>
                    </a:cxn>
                    <a:cxn ang="0">
                      <a:pos x="7" y="88"/>
                    </a:cxn>
                    <a:cxn ang="0">
                      <a:pos x="7" y="54"/>
                    </a:cxn>
                    <a:cxn ang="0">
                      <a:pos x="39" y="34"/>
                    </a:cxn>
                    <a:cxn ang="0">
                      <a:pos x="76" y="17"/>
                    </a:cxn>
                    <a:cxn ang="0">
                      <a:pos x="117" y="2"/>
                    </a:cxn>
                  </a:cxnLst>
                  <a:rect l="0" t="0" r="r" b="b"/>
                  <a:pathLst>
                    <a:path w="164" h="191">
                      <a:moveTo>
                        <a:pt x="142" y="10"/>
                      </a:moveTo>
                      <a:lnTo>
                        <a:pt x="144" y="10"/>
                      </a:lnTo>
                      <a:lnTo>
                        <a:pt x="147" y="10"/>
                      </a:lnTo>
                      <a:lnTo>
                        <a:pt x="149" y="10"/>
                      </a:lnTo>
                      <a:lnTo>
                        <a:pt x="149" y="7"/>
                      </a:lnTo>
                      <a:lnTo>
                        <a:pt x="152" y="7"/>
                      </a:lnTo>
                      <a:lnTo>
                        <a:pt x="154" y="7"/>
                      </a:lnTo>
                      <a:lnTo>
                        <a:pt x="156" y="7"/>
                      </a:lnTo>
                      <a:lnTo>
                        <a:pt x="159" y="7"/>
                      </a:lnTo>
                      <a:lnTo>
                        <a:pt x="159" y="10"/>
                      </a:lnTo>
                      <a:lnTo>
                        <a:pt x="161" y="10"/>
                      </a:lnTo>
                      <a:lnTo>
                        <a:pt x="161" y="12"/>
                      </a:lnTo>
                      <a:lnTo>
                        <a:pt x="161" y="15"/>
                      </a:lnTo>
                      <a:lnTo>
                        <a:pt x="159" y="15"/>
                      </a:lnTo>
                      <a:lnTo>
                        <a:pt x="159" y="17"/>
                      </a:lnTo>
                      <a:lnTo>
                        <a:pt x="156" y="17"/>
                      </a:lnTo>
                      <a:lnTo>
                        <a:pt x="154" y="17"/>
                      </a:lnTo>
                      <a:lnTo>
                        <a:pt x="154" y="19"/>
                      </a:lnTo>
                      <a:lnTo>
                        <a:pt x="152" y="19"/>
                      </a:lnTo>
                      <a:lnTo>
                        <a:pt x="149" y="19"/>
                      </a:lnTo>
                      <a:lnTo>
                        <a:pt x="147" y="19"/>
                      </a:lnTo>
                      <a:lnTo>
                        <a:pt x="147" y="17"/>
                      </a:lnTo>
                      <a:lnTo>
                        <a:pt x="144" y="17"/>
                      </a:lnTo>
                      <a:lnTo>
                        <a:pt x="142" y="17"/>
                      </a:lnTo>
                      <a:lnTo>
                        <a:pt x="139" y="17"/>
                      </a:lnTo>
                      <a:lnTo>
                        <a:pt x="137" y="17"/>
                      </a:lnTo>
                      <a:lnTo>
                        <a:pt x="134" y="17"/>
                      </a:lnTo>
                      <a:lnTo>
                        <a:pt x="132" y="17"/>
                      </a:lnTo>
                      <a:lnTo>
                        <a:pt x="132" y="19"/>
                      </a:lnTo>
                      <a:lnTo>
                        <a:pt x="130" y="19"/>
                      </a:lnTo>
                      <a:lnTo>
                        <a:pt x="130" y="22"/>
                      </a:lnTo>
                      <a:lnTo>
                        <a:pt x="130" y="24"/>
                      </a:lnTo>
                      <a:lnTo>
                        <a:pt x="130" y="27"/>
                      </a:lnTo>
                      <a:lnTo>
                        <a:pt x="130" y="29"/>
                      </a:lnTo>
                      <a:lnTo>
                        <a:pt x="132" y="29"/>
                      </a:lnTo>
                      <a:lnTo>
                        <a:pt x="132" y="32"/>
                      </a:lnTo>
                      <a:lnTo>
                        <a:pt x="132" y="34"/>
                      </a:lnTo>
                      <a:lnTo>
                        <a:pt x="132" y="37"/>
                      </a:lnTo>
                      <a:lnTo>
                        <a:pt x="132" y="39"/>
                      </a:lnTo>
                      <a:lnTo>
                        <a:pt x="132" y="42"/>
                      </a:lnTo>
                      <a:lnTo>
                        <a:pt x="132" y="44"/>
                      </a:lnTo>
                      <a:lnTo>
                        <a:pt x="132" y="46"/>
                      </a:lnTo>
                      <a:lnTo>
                        <a:pt x="132" y="49"/>
                      </a:lnTo>
                      <a:lnTo>
                        <a:pt x="132" y="51"/>
                      </a:lnTo>
                      <a:lnTo>
                        <a:pt x="134" y="51"/>
                      </a:lnTo>
                      <a:lnTo>
                        <a:pt x="134" y="54"/>
                      </a:lnTo>
                      <a:lnTo>
                        <a:pt x="134" y="56"/>
                      </a:lnTo>
                      <a:lnTo>
                        <a:pt x="137" y="56"/>
                      </a:lnTo>
                      <a:lnTo>
                        <a:pt x="139" y="59"/>
                      </a:lnTo>
                      <a:lnTo>
                        <a:pt x="142" y="59"/>
                      </a:lnTo>
                      <a:lnTo>
                        <a:pt x="142" y="61"/>
                      </a:lnTo>
                      <a:lnTo>
                        <a:pt x="144" y="61"/>
                      </a:lnTo>
                      <a:lnTo>
                        <a:pt x="144" y="64"/>
                      </a:lnTo>
                      <a:lnTo>
                        <a:pt x="147" y="64"/>
                      </a:lnTo>
                      <a:lnTo>
                        <a:pt x="149" y="64"/>
                      </a:lnTo>
                      <a:lnTo>
                        <a:pt x="152" y="66"/>
                      </a:lnTo>
                      <a:lnTo>
                        <a:pt x="152" y="68"/>
                      </a:lnTo>
                      <a:lnTo>
                        <a:pt x="154" y="68"/>
                      </a:lnTo>
                      <a:lnTo>
                        <a:pt x="154" y="71"/>
                      </a:lnTo>
                      <a:lnTo>
                        <a:pt x="154" y="73"/>
                      </a:lnTo>
                      <a:lnTo>
                        <a:pt x="152" y="73"/>
                      </a:lnTo>
                      <a:lnTo>
                        <a:pt x="152" y="76"/>
                      </a:lnTo>
                      <a:lnTo>
                        <a:pt x="149" y="76"/>
                      </a:lnTo>
                      <a:lnTo>
                        <a:pt x="149" y="78"/>
                      </a:lnTo>
                      <a:lnTo>
                        <a:pt x="147" y="78"/>
                      </a:lnTo>
                      <a:lnTo>
                        <a:pt x="144" y="78"/>
                      </a:lnTo>
                      <a:lnTo>
                        <a:pt x="142" y="78"/>
                      </a:lnTo>
                      <a:lnTo>
                        <a:pt x="142" y="81"/>
                      </a:lnTo>
                      <a:lnTo>
                        <a:pt x="139" y="81"/>
                      </a:lnTo>
                      <a:lnTo>
                        <a:pt x="139" y="83"/>
                      </a:lnTo>
                      <a:lnTo>
                        <a:pt x="139" y="86"/>
                      </a:lnTo>
                      <a:lnTo>
                        <a:pt x="139" y="88"/>
                      </a:lnTo>
                      <a:lnTo>
                        <a:pt x="142" y="88"/>
                      </a:lnTo>
                      <a:lnTo>
                        <a:pt x="142" y="90"/>
                      </a:lnTo>
                      <a:lnTo>
                        <a:pt x="144" y="90"/>
                      </a:lnTo>
                      <a:lnTo>
                        <a:pt x="147" y="90"/>
                      </a:lnTo>
                      <a:lnTo>
                        <a:pt x="149" y="90"/>
                      </a:lnTo>
                      <a:lnTo>
                        <a:pt x="152" y="90"/>
                      </a:lnTo>
                      <a:lnTo>
                        <a:pt x="154" y="90"/>
                      </a:lnTo>
                      <a:lnTo>
                        <a:pt x="154" y="88"/>
                      </a:lnTo>
                      <a:lnTo>
                        <a:pt x="156" y="88"/>
                      </a:lnTo>
                      <a:lnTo>
                        <a:pt x="159" y="88"/>
                      </a:lnTo>
                      <a:lnTo>
                        <a:pt x="159" y="90"/>
                      </a:lnTo>
                      <a:lnTo>
                        <a:pt x="159" y="93"/>
                      </a:lnTo>
                      <a:lnTo>
                        <a:pt x="159" y="95"/>
                      </a:lnTo>
                      <a:lnTo>
                        <a:pt x="159" y="98"/>
                      </a:lnTo>
                      <a:lnTo>
                        <a:pt x="156" y="98"/>
                      </a:lnTo>
                      <a:lnTo>
                        <a:pt x="154" y="98"/>
                      </a:lnTo>
                      <a:lnTo>
                        <a:pt x="154" y="100"/>
                      </a:lnTo>
                      <a:lnTo>
                        <a:pt x="152" y="100"/>
                      </a:lnTo>
                      <a:lnTo>
                        <a:pt x="152" y="103"/>
                      </a:lnTo>
                      <a:lnTo>
                        <a:pt x="152" y="105"/>
                      </a:lnTo>
                      <a:lnTo>
                        <a:pt x="154" y="105"/>
                      </a:lnTo>
                      <a:lnTo>
                        <a:pt x="154" y="108"/>
                      </a:lnTo>
                      <a:lnTo>
                        <a:pt x="154" y="110"/>
                      </a:lnTo>
                      <a:lnTo>
                        <a:pt x="152" y="110"/>
                      </a:lnTo>
                      <a:lnTo>
                        <a:pt x="149" y="110"/>
                      </a:lnTo>
                      <a:lnTo>
                        <a:pt x="149" y="108"/>
                      </a:lnTo>
                      <a:lnTo>
                        <a:pt x="147" y="105"/>
                      </a:lnTo>
                      <a:lnTo>
                        <a:pt x="144" y="105"/>
                      </a:lnTo>
                      <a:lnTo>
                        <a:pt x="144" y="108"/>
                      </a:lnTo>
                      <a:lnTo>
                        <a:pt x="144" y="110"/>
                      </a:lnTo>
                      <a:lnTo>
                        <a:pt x="147" y="110"/>
                      </a:lnTo>
                      <a:lnTo>
                        <a:pt x="147" y="112"/>
                      </a:lnTo>
                      <a:lnTo>
                        <a:pt x="149" y="112"/>
                      </a:lnTo>
                      <a:lnTo>
                        <a:pt x="149" y="115"/>
                      </a:lnTo>
                      <a:lnTo>
                        <a:pt x="149" y="117"/>
                      </a:lnTo>
                      <a:lnTo>
                        <a:pt x="147" y="117"/>
                      </a:lnTo>
                      <a:lnTo>
                        <a:pt x="147" y="120"/>
                      </a:lnTo>
                      <a:lnTo>
                        <a:pt x="147" y="122"/>
                      </a:lnTo>
                      <a:lnTo>
                        <a:pt x="149" y="122"/>
                      </a:lnTo>
                      <a:lnTo>
                        <a:pt x="149" y="125"/>
                      </a:lnTo>
                      <a:lnTo>
                        <a:pt x="149" y="127"/>
                      </a:lnTo>
                      <a:lnTo>
                        <a:pt x="152" y="127"/>
                      </a:lnTo>
                      <a:lnTo>
                        <a:pt x="152" y="125"/>
                      </a:lnTo>
                      <a:lnTo>
                        <a:pt x="152" y="127"/>
                      </a:lnTo>
                      <a:lnTo>
                        <a:pt x="154" y="127"/>
                      </a:lnTo>
                      <a:lnTo>
                        <a:pt x="152" y="127"/>
                      </a:lnTo>
                      <a:lnTo>
                        <a:pt x="152" y="130"/>
                      </a:lnTo>
                      <a:lnTo>
                        <a:pt x="149" y="130"/>
                      </a:lnTo>
                      <a:lnTo>
                        <a:pt x="149" y="132"/>
                      </a:lnTo>
                      <a:lnTo>
                        <a:pt x="152" y="132"/>
                      </a:lnTo>
                      <a:lnTo>
                        <a:pt x="154" y="132"/>
                      </a:lnTo>
                      <a:lnTo>
                        <a:pt x="154" y="130"/>
                      </a:lnTo>
                      <a:lnTo>
                        <a:pt x="156" y="130"/>
                      </a:lnTo>
                      <a:lnTo>
                        <a:pt x="156" y="132"/>
                      </a:lnTo>
                      <a:lnTo>
                        <a:pt x="156" y="135"/>
                      </a:lnTo>
                      <a:lnTo>
                        <a:pt x="156" y="137"/>
                      </a:lnTo>
                      <a:lnTo>
                        <a:pt x="156" y="139"/>
                      </a:lnTo>
                      <a:lnTo>
                        <a:pt x="154" y="139"/>
                      </a:lnTo>
                      <a:lnTo>
                        <a:pt x="156" y="139"/>
                      </a:lnTo>
                      <a:lnTo>
                        <a:pt x="156" y="142"/>
                      </a:lnTo>
                      <a:lnTo>
                        <a:pt x="159" y="142"/>
                      </a:lnTo>
                      <a:lnTo>
                        <a:pt x="161" y="142"/>
                      </a:lnTo>
                      <a:lnTo>
                        <a:pt x="161" y="139"/>
                      </a:lnTo>
                      <a:lnTo>
                        <a:pt x="164" y="139"/>
                      </a:lnTo>
                      <a:lnTo>
                        <a:pt x="164" y="142"/>
                      </a:lnTo>
                      <a:lnTo>
                        <a:pt x="164" y="144"/>
                      </a:lnTo>
                      <a:lnTo>
                        <a:pt x="161" y="144"/>
                      </a:lnTo>
                      <a:lnTo>
                        <a:pt x="159" y="144"/>
                      </a:lnTo>
                      <a:lnTo>
                        <a:pt x="156" y="144"/>
                      </a:lnTo>
                      <a:lnTo>
                        <a:pt x="156" y="142"/>
                      </a:lnTo>
                      <a:lnTo>
                        <a:pt x="154" y="142"/>
                      </a:lnTo>
                      <a:lnTo>
                        <a:pt x="152" y="142"/>
                      </a:lnTo>
                      <a:lnTo>
                        <a:pt x="152" y="144"/>
                      </a:lnTo>
                      <a:lnTo>
                        <a:pt x="152" y="147"/>
                      </a:lnTo>
                      <a:lnTo>
                        <a:pt x="154" y="147"/>
                      </a:lnTo>
                      <a:lnTo>
                        <a:pt x="154" y="149"/>
                      </a:lnTo>
                      <a:lnTo>
                        <a:pt x="156" y="149"/>
                      </a:lnTo>
                      <a:lnTo>
                        <a:pt x="159" y="149"/>
                      </a:lnTo>
                      <a:lnTo>
                        <a:pt x="156" y="149"/>
                      </a:lnTo>
                      <a:lnTo>
                        <a:pt x="154" y="149"/>
                      </a:lnTo>
                      <a:lnTo>
                        <a:pt x="152" y="149"/>
                      </a:lnTo>
                      <a:lnTo>
                        <a:pt x="152" y="152"/>
                      </a:lnTo>
                      <a:lnTo>
                        <a:pt x="149" y="152"/>
                      </a:lnTo>
                      <a:lnTo>
                        <a:pt x="149" y="154"/>
                      </a:lnTo>
                      <a:lnTo>
                        <a:pt x="152" y="154"/>
                      </a:lnTo>
                      <a:lnTo>
                        <a:pt x="152" y="157"/>
                      </a:lnTo>
                      <a:lnTo>
                        <a:pt x="154" y="157"/>
                      </a:lnTo>
                      <a:lnTo>
                        <a:pt x="156" y="157"/>
                      </a:lnTo>
                      <a:lnTo>
                        <a:pt x="159" y="157"/>
                      </a:lnTo>
                      <a:lnTo>
                        <a:pt x="159" y="159"/>
                      </a:lnTo>
                      <a:lnTo>
                        <a:pt x="161" y="159"/>
                      </a:lnTo>
                      <a:lnTo>
                        <a:pt x="161" y="161"/>
                      </a:lnTo>
                      <a:lnTo>
                        <a:pt x="161" y="164"/>
                      </a:lnTo>
                      <a:lnTo>
                        <a:pt x="161" y="166"/>
                      </a:lnTo>
                      <a:lnTo>
                        <a:pt x="159" y="166"/>
                      </a:lnTo>
                      <a:lnTo>
                        <a:pt x="156" y="166"/>
                      </a:lnTo>
                      <a:lnTo>
                        <a:pt x="154" y="166"/>
                      </a:lnTo>
                      <a:lnTo>
                        <a:pt x="154" y="164"/>
                      </a:lnTo>
                      <a:lnTo>
                        <a:pt x="152" y="164"/>
                      </a:lnTo>
                      <a:lnTo>
                        <a:pt x="152" y="161"/>
                      </a:lnTo>
                      <a:lnTo>
                        <a:pt x="149" y="161"/>
                      </a:lnTo>
                      <a:lnTo>
                        <a:pt x="152" y="161"/>
                      </a:lnTo>
                      <a:lnTo>
                        <a:pt x="152" y="159"/>
                      </a:lnTo>
                      <a:lnTo>
                        <a:pt x="149" y="159"/>
                      </a:lnTo>
                      <a:lnTo>
                        <a:pt x="147" y="159"/>
                      </a:lnTo>
                      <a:lnTo>
                        <a:pt x="147" y="157"/>
                      </a:lnTo>
                      <a:lnTo>
                        <a:pt x="144" y="157"/>
                      </a:lnTo>
                      <a:lnTo>
                        <a:pt x="144" y="154"/>
                      </a:lnTo>
                      <a:lnTo>
                        <a:pt x="142" y="154"/>
                      </a:lnTo>
                      <a:lnTo>
                        <a:pt x="139" y="154"/>
                      </a:lnTo>
                      <a:lnTo>
                        <a:pt x="139" y="157"/>
                      </a:lnTo>
                      <a:lnTo>
                        <a:pt x="137" y="157"/>
                      </a:lnTo>
                      <a:lnTo>
                        <a:pt x="137" y="154"/>
                      </a:lnTo>
                      <a:lnTo>
                        <a:pt x="137" y="152"/>
                      </a:lnTo>
                      <a:lnTo>
                        <a:pt x="139" y="152"/>
                      </a:lnTo>
                      <a:lnTo>
                        <a:pt x="137" y="152"/>
                      </a:lnTo>
                      <a:lnTo>
                        <a:pt x="137" y="149"/>
                      </a:lnTo>
                      <a:lnTo>
                        <a:pt x="134" y="149"/>
                      </a:lnTo>
                      <a:lnTo>
                        <a:pt x="134" y="147"/>
                      </a:lnTo>
                      <a:lnTo>
                        <a:pt x="132" y="147"/>
                      </a:lnTo>
                      <a:lnTo>
                        <a:pt x="134" y="147"/>
                      </a:lnTo>
                      <a:lnTo>
                        <a:pt x="134" y="144"/>
                      </a:lnTo>
                      <a:lnTo>
                        <a:pt x="132" y="144"/>
                      </a:lnTo>
                      <a:lnTo>
                        <a:pt x="132" y="142"/>
                      </a:lnTo>
                      <a:lnTo>
                        <a:pt x="132" y="139"/>
                      </a:lnTo>
                      <a:lnTo>
                        <a:pt x="134" y="139"/>
                      </a:lnTo>
                      <a:lnTo>
                        <a:pt x="134" y="137"/>
                      </a:lnTo>
                      <a:lnTo>
                        <a:pt x="137" y="137"/>
                      </a:lnTo>
                      <a:lnTo>
                        <a:pt x="139" y="137"/>
                      </a:lnTo>
                      <a:lnTo>
                        <a:pt x="137" y="137"/>
                      </a:lnTo>
                      <a:lnTo>
                        <a:pt x="134" y="137"/>
                      </a:lnTo>
                      <a:lnTo>
                        <a:pt x="134" y="139"/>
                      </a:lnTo>
                      <a:lnTo>
                        <a:pt x="132" y="139"/>
                      </a:lnTo>
                      <a:lnTo>
                        <a:pt x="132" y="142"/>
                      </a:lnTo>
                      <a:lnTo>
                        <a:pt x="132" y="144"/>
                      </a:lnTo>
                      <a:lnTo>
                        <a:pt x="134" y="144"/>
                      </a:lnTo>
                      <a:lnTo>
                        <a:pt x="132" y="144"/>
                      </a:lnTo>
                      <a:lnTo>
                        <a:pt x="132" y="147"/>
                      </a:lnTo>
                      <a:lnTo>
                        <a:pt x="132" y="149"/>
                      </a:lnTo>
                      <a:lnTo>
                        <a:pt x="134" y="149"/>
                      </a:lnTo>
                      <a:lnTo>
                        <a:pt x="137" y="149"/>
                      </a:lnTo>
                      <a:lnTo>
                        <a:pt x="137" y="152"/>
                      </a:lnTo>
                      <a:lnTo>
                        <a:pt x="137" y="154"/>
                      </a:lnTo>
                      <a:lnTo>
                        <a:pt x="137" y="157"/>
                      </a:lnTo>
                      <a:lnTo>
                        <a:pt x="134" y="157"/>
                      </a:lnTo>
                      <a:lnTo>
                        <a:pt x="132" y="157"/>
                      </a:lnTo>
                      <a:lnTo>
                        <a:pt x="132" y="159"/>
                      </a:lnTo>
                      <a:lnTo>
                        <a:pt x="132" y="161"/>
                      </a:lnTo>
                      <a:lnTo>
                        <a:pt x="134" y="161"/>
                      </a:lnTo>
                      <a:lnTo>
                        <a:pt x="137" y="161"/>
                      </a:lnTo>
                      <a:lnTo>
                        <a:pt x="137" y="164"/>
                      </a:lnTo>
                      <a:lnTo>
                        <a:pt x="134" y="164"/>
                      </a:lnTo>
                      <a:lnTo>
                        <a:pt x="132" y="164"/>
                      </a:lnTo>
                      <a:lnTo>
                        <a:pt x="130" y="164"/>
                      </a:lnTo>
                      <a:lnTo>
                        <a:pt x="130" y="166"/>
                      </a:lnTo>
                      <a:lnTo>
                        <a:pt x="130" y="169"/>
                      </a:lnTo>
                      <a:lnTo>
                        <a:pt x="130" y="171"/>
                      </a:lnTo>
                      <a:lnTo>
                        <a:pt x="127" y="171"/>
                      </a:lnTo>
                      <a:lnTo>
                        <a:pt x="127" y="169"/>
                      </a:lnTo>
                      <a:lnTo>
                        <a:pt x="125" y="169"/>
                      </a:lnTo>
                      <a:lnTo>
                        <a:pt x="125" y="166"/>
                      </a:lnTo>
                      <a:lnTo>
                        <a:pt x="122" y="166"/>
                      </a:lnTo>
                      <a:lnTo>
                        <a:pt x="120" y="166"/>
                      </a:lnTo>
                      <a:lnTo>
                        <a:pt x="117" y="166"/>
                      </a:lnTo>
                      <a:lnTo>
                        <a:pt x="117" y="169"/>
                      </a:lnTo>
                      <a:lnTo>
                        <a:pt x="117" y="171"/>
                      </a:lnTo>
                      <a:lnTo>
                        <a:pt x="117" y="174"/>
                      </a:lnTo>
                      <a:lnTo>
                        <a:pt x="115" y="174"/>
                      </a:lnTo>
                      <a:lnTo>
                        <a:pt x="115" y="171"/>
                      </a:lnTo>
                      <a:lnTo>
                        <a:pt x="112" y="171"/>
                      </a:lnTo>
                      <a:lnTo>
                        <a:pt x="112" y="169"/>
                      </a:lnTo>
                      <a:lnTo>
                        <a:pt x="112" y="166"/>
                      </a:lnTo>
                      <a:lnTo>
                        <a:pt x="115" y="166"/>
                      </a:lnTo>
                      <a:lnTo>
                        <a:pt x="115" y="164"/>
                      </a:lnTo>
                      <a:lnTo>
                        <a:pt x="117" y="164"/>
                      </a:lnTo>
                      <a:lnTo>
                        <a:pt x="117" y="161"/>
                      </a:lnTo>
                      <a:lnTo>
                        <a:pt x="120" y="161"/>
                      </a:lnTo>
                      <a:lnTo>
                        <a:pt x="120" y="159"/>
                      </a:lnTo>
                      <a:lnTo>
                        <a:pt x="120" y="157"/>
                      </a:lnTo>
                      <a:lnTo>
                        <a:pt x="120" y="154"/>
                      </a:lnTo>
                      <a:lnTo>
                        <a:pt x="117" y="154"/>
                      </a:lnTo>
                      <a:lnTo>
                        <a:pt x="115" y="154"/>
                      </a:lnTo>
                      <a:lnTo>
                        <a:pt x="112" y="154"/>
                      </a:lnTo>
                      <a:lnTo>
                        <a:pt x="112" y="152"/>
                      </a:lnTo>
                      <a:lnTo>
                        <a:pt x="112" y="149"/>
                      </a:lnTo>
                      <a:lnTo>
                        <a:pt x="115" y="149"/>
                      </a:lnTo>
                      <a:lnTo>
                        <a:pt x="115" y="147"/>
                      </a:lnTo>
                      <a:lnTo>
                        <a:pt x="117" y="147"/>
                      </a:lnTo>
                      <a:lnTo>
                        <a:pt x="117" y="144"/>
                      </a:lnTo>
                      <a:lnTo>
                        <a:pt x="120" y="142"/>
                      </a:lnTo>
                      <a:lnTo>
                        <a:pt x="122" y="142"/>
                      </a:lnTo>
                      <a:lnTo>
                        <a:pt x="122" y="139"/>
                      </a:lnTo>
                      <a:lnTo>
                        <a:pt x="122" y="137"/>
                      </a:lnTo>
                      <a:lnTo>
                        <a:pt x="120" y="137"/>
                      </a:lnTo>
                      <a:lnTo>
                        <a:pt x="117" y="137"/>
                      </a:lnTo>
                      <a:lnTo>
                        <a:pt x="115" y="137"/>
                      </a:lnTo>
                      <a:lnTo>
                        <a:pt x="115" y="135"/>
                      </a:lnTo>
                      <a:lnTo>
                        <a:pt x="112" y="135"/>
                      </a:lnTo>
                      <a:lnTo>
                        <a:pt x="112" y="132"/>
                      </a:lnTo>
                      <a:lnTo>
                        <a:pt x="115" y="132"/>
                      </a:lnTo>
                      <a:lnTo>
                        <a:pt x="117" y="132"/>
                      </a:lnTo>
                      <a:lnTo>
                        <a:pt x="120" y="132"/>
                      </a:lnTo>
                      <a:lnTo>
                        <a:pt x="120" y="130"/>
                      </a:lnTo>
                      <a:lnTo>
                        <a:pt x="120" y="127"/>
                      </a:lnTo>
                      <a:lnTo>
                        <a:pt x="120" y="130"/>
                      </a:lnTo>
                      <a:lnTo>
                        <a:pt x="117" y="130"/>
                      </a:lnTo>
                      <a:lnTo>
                        <a:pt x="117" y="132"/>
                      </a:lnTo>
                      <a:lnTo>
                        <a:pt x="115" y="132"/>
                      </a:lnTo>
                      <a:lnTo>
                        <a:pt x="115" y="130"/>
                      </a:lnTo>
                      <a:lnTo>
                        <a:pt x="115" y="127"/>
                      </a:lnTo>
                      <a:lnTo>
                        <a:pt x="112" y="127"/>
                      </a:lnTo>
                      <a:lnTo>
                        <a:pt x="110" y="127"/>
                      </a:lnTo>
                      <a:lnTo>
                        <a:pt x="108" y="127"/>
                      </a:lnTo>
                      <a:lnTo>
                        <a:pt x="108" y="125"/>
                      </a:lnTo>
                      <a:lnTo>
                        <a:pt x="105" y="125"/>
                      </a:lnTo>
                      <a:lnTo>
                        <a:pt x="105" y="122"/>
                      </a:lnTo>
                      <a:lnTo>
                        <a:pt x="108" y="122"/>
                      </a:lnTo>
                      <a:lnTo>
                        <a:pt x="108" y="120"/>
                      </a:lnTo>
                      <a:lnTo>
                        <a:pt x="105" y="120"/>
                      </a:lnTo>
                      <a:lnTo>
                        <a:pt x="105" y="122"/>
                      </a:lnTo>
                      <a:lnTo>
                        <a:pt x="103" y="122"/>
                      </a:lnTo>
                      <a:lnTo>
                        <a:pt x="105" y="122"/>
                      </a:lnTo>
                      <a:lnTo>
                        <a:pt x="105" y="125"/>
                      </a:lnTo>
                      <a:lnTo>
                        <a:pt x="105" y="127"/>
                      </a:lnTo>
                      <a:lnTo>
                        <a:pt x="108" y="127"/>
                      </a:lnTo>
                      <a:lnTo>
                        <a:pt x="108" y="130"/>
                      </a:lnTo>
                      <a:lnTo>
                        <a:pt x="110" y="130"/>
                      </a:lnTo>
                      <a:lnTo>
                        <a:pt x="110" y="127"/>
                      </a:lnTo>
                      <a:lnTo>
                        <a:pt x="112" y="127"/>
                      </a:lnTo>
                      <a:lnTo>
                        <a:pt x="115" y="127"/>
                      </a:lnTo>
                      <a:lnTo>
                        <a:pt x="115" y="130"/>
                      </a:lnTo>
                      <a:lnTo>
                        <a:pt x="115" y="132"/>
                      </a:lnTo>
                      <a:lnTo>
                        <a:pt x="112" y="132"/>
                      </a:lnTo>
                      <a:lnTo>
                        <a:pt x="112" y="135"/>
                      </a:lnTo>
                      <a:lnTo>
                        <a:pt x="115" y="137"/>
                      </a:lnTo>
                      <a:lnTo>
                        <a:pt x="117" y="137"/>
                      </a:lnTo>
                      <a:lnTo>
                        <a:pt x="120" y="137"/>
                      </a:lnTo>
                      <a:lnTo>
                        <a:pt x="120" y="139"/>
                      </a:lnTo>
                      <a:lnTo>
                        <a:pt x="120" y="142"/>
                      </a:lnTo>
                      <a:lnTo>
                        <a:pt x="117" y="142"/>
                      </a:lnTo>
                      <a:lnTo>
                        <a:pt x="117" y="144"/>
                      </a:lnTo>
                      <a:lnTo>
                        <a:pt x="115" y="144"/>
                      </a:lnTo>
                      <a:lnTo>
                        <a:pt x="115" y="147"/>
                      </a:lnTo>
                      <a:lnTo>
                        <a:pt x="115" y="149"/>
                      </a:lnTo>
                      <a:lnTo>
                        <a:pt x="112" y="149"/>
                      </a:lnTo>
                      <a:lnTo>
                        <a:pt x="112" y="147"/>
                      </a:lnTo>
                      <a:lnTo>
                        <a:pt x="110" y="147"/>
                      </a:lnTo>
                      <a:lnTo>
                        <a:pt x="108" y="147"/>
                      </a:lnTo>
                      <a:lnTo>
                        <a:pt x="108" y="149"/>
                      </a:lnTo>
                      <a:lnTo>
                        <a:pt x="110" y="149"/>
                      </a:lnTo>
                      <a:lnTo>
                        <a:pt x="110" y="152"/>
                      </a:lnTo>
                      <a:lnTo>
                        <a:pt x="112" y="152"/>
                      </a:lnTo>
                      <a:lnTo>
                        <a:pt x="112" y="154"/>
                      </a:lnTo>
                      <a:lnTo>
                        <a:pt x="115" y="154"/>
                      </a:lnTo>
                      <a:lnTo>
                        <a:pt x="115" y="157"/>
                      </a:lnTo>
                      <a:lnTo>
                        <a:pt x="117" y="157"/>
                      </a:lnTo>
                      <a:lnTo>
                        <a:pt x="120" y="157"/>
                      </a:lnTo>
                      <a:lnTo>
                        <a:pt x="120" y="159"/>
                      </a:lnTo>
                      <a:lnTo>
                        <a:pt x="117" y="159"/>
                      </a:lnTo>
                      <a:lnTo>
                        <a:pt x="115" y="159"/>
                      </a:lnTo>
                      <a:lnTo>
                        <a:pt x="112" y="159"/>
                      </a:lnTo>
                      <a:lnTo>
                        <a:pt x="110" y="159"/>
                      </a:lnTo>
                      <a:lnTo>
                        <a:pt x="108" y="159"/>
                      </a:lnTo>
                      <a:lnTo>
                        <a:pt x="108" y="157"/>
                      </a:lnTo>
                      <a:lnTo>
                        <a:pt x="110" y="157"/>
                      </a:lnTo>
                      <a:lnTo>
                        <a:pt x="108" y="157"/>
                      </a:lnTo>
                      <a:lnTo>
                        <a:pt x="108" y="154"/>
                      </a:lnTo>
                      <a:lnTo>
                        <a:pt x="105" y="154"/>
                      </a:lnTo>
                      <a:lnTo>
                        <a:pt x="105" y="152"/>
                      </a:lnTo>
                      <a:lnTo>
                        <a:pt x="103" y="152"/>
                      </a:lnTo>
                      <a:lnTo>
                        <a:pt x="100" y="152"/>
                      </a:lnTo>
                      <a:lnTo>
                        <a:pt x="100" y="154"/>
                      </a:lnTo>
                      <a:lnTo>
                        <a:pt x="98" y="154"/>
                      </a:lnTo>
                      <a:lnTo>
                        <a:pt x="98" y="157"/>
                      </a:lnTo>
                      <a:lnTo>
                        <a:pt x="95" y="157"/>
                      </a:lnTo>
                      <a:lnTo>
                        <a:pt x="95" y="154"/>
                      </a:lnTo>
                      <a:lnTo>
                        <a:pt x="93" y="152"/>
                      </a:lnTo>
                      <a:lnTo>
                        <a:pt x="95" y="152"/>
                      </a:lnTo>
                      <a:lnTo>
                        <a:pt x="95" y="149"/>
                      </a:lnTo>
                      <a:lnTo>
                        <a:pt x="95" y="147"/>
                      </a:lnTo>
                      <a:lnTo>
                        <a:pt x="98" y="147"/>
                      </a:lnTo>
                      <a:lnTo>
                        <a:pt x="98" y="144"/>
                      </a:lnTo>
                      <a:lnTo>
                        <a:pt x="98" y="142"/>
                      </a:lnTo>
                      <a:lnTo>
                        <a:pt x="95" y="142"/>
                      </a:lnTo>
                      <a:lnTo>
                        <a:pt x="93" y="142"/>
                      </a:lnTo>
                      <a:lnTo>
                        <a:pt x="90" y="142"/>
                      </a:lnTo>
                      <a:lnTo>
                        <a:pt x="90" y="139"/>
                      </a:lnTo>
                      <a:lnTo>
                        <a:pt x="90" y="137"/>
                      </a:lnTo>
                      <a:lnTo>
                        <a:pt x="93" y="137"/>
                      </a:lnTo>
                      <a:lnTo>
                        <a:pt x="95" y="137"/>
                      </a:lnTo>
                      <a:lnTo>
                        <a:pt x="95" y="135"/>
                      </a:lnTo>
                      <a:lnTo>
                        <a:pt x="98" y="135"/>
                      </a:lnTo>
                      <a:lnTo>
                        <a:pt x="95" y="135"/>
                      </a:lnTo>
                      <a:lnTo>
                        <a:pt x="95" y="132"/>
                      </a:lnTo>
                      <a:lnTo>
                        <a:pt x="95" y="135"/>
                      </a:lnTo>
                      <a:lnTo>
                        <a:pt x="93" y="135"/>
                      </a:lnTo>
                      <a:lnTo>
                        <a:pt x="90" y="135"/>
                      </a:lnTo>
                      <a:lnTo>
                        <a:pt x="90" y="132"/>
                      </a:lnTo>
                      <a:lnTo>
                        <a:pt x="90" y="130"/>
                      </a:lnTo>
                      <a:lnTo>
                        <a:pt x="90" y="127"/>
                      </a:lnTo>
                      <a:lnTo>
                        <a:pt x="88" y="127"/>
                      </a:lnTo>
                      <a:lnTo>
                        <a:pt x="88" y="125"/>
                      </a:lnTo>
                      <a:lnTo>
                        <a:pt x="85" y="125"/>
                      </a:lnTo>
                      <a:lnTo>
                        <a:pt x="88" y="125"/>
                      </a:lnTo>
                      <a:lnTo>
                        <a:pt x="88" y="122"/>
                      </a:lnTo>
                      <a:lnTo>
                        <a:pt x="85" y="122"/>
                      </a:lnTo>
                      <a:lnTo>
                        <a:pt x="83" y="122"/>
                      </a:lnTo>
                      <a:lnTo>
                        <a:pt x="81" y="122"/>
                      </a:lnTo>
                      <a:lnTo>
                        <a:pt x="78" y="122"/>
                      </a:lnTo>
                      <a:lnTo>
                        <a:pt x="78" y="120"/>
                      </a:lnTo>
                      <a:lnTo>
                        <a:pt x="76" y="120"/>
                      </a:lnTo>
                      <a:lnTo>
                        <a:pt x="73" y="117"/>
                      </a:lnTo>
                      <a:lnTo>
                        <a:pt x="73" y="120"/>
                      </a:lnTo>
                      <a:lnTo>
                        <a:pt x="76" y="120"/>
                      </a:lnTo>
                      <a:lnTo>
                        <a:pt x="78" y="120"/>
                      </a:lnTo>
                      <a:lnTo>
                        <a:pt x="78" y="122"/>
                      </a:lnTo>
                      <a:lnTo>
                        <a:pt x="81" y="122"/>
                      </a:lnTo>
                      <a:lnTo>
                        <a:pt x="83" y="122"/>
                      </a:lnTo>
                      <a:lnTo>
                        <a:pt x="85" y="122"/>
                      </a:lnTo>
                      <a:lnTo>
                        <a:pt x="85" y="125"/>
                      </a:lnTo>
                      <a:lnTo>
                        <a:pt x="85" y="127"/>
                      </a:lnTo>
                      <a:lnTo>
                        <a:pt x="88" y="127"/>
                      </a:lnTo>
                      <a:lnTo>
                        <a:pt x="88" y="130"/>
                      </a:lnTo>
                      <a:lnTo>
                        <a:pt x="90" y="130"/>
                      </a:lnTo>
                      <a:lnTo>
                        <a:pt x="90" y="132"/>
                      </a:lnTo>
                      <a:lnTo>
                        <a:pt x="90" y="135"/>
                      </a:lnTo>
                      <a:lnTo>
                        <a:pt x="90" y="137"/>
                      </a:lnTo>
                      <a:lnTo>
                        <a:pt x="88" y="137"/>
                      </a:lnTo>
                      <a:lnTo>
                        <a:pt x="88" y="139"/>
                      </a:lnTo>
                      <a:lnTo>
                        <a:pt x="88" y="142"/>
                      </a:lnTo>
                      <a:lnTo>
                        <a:pt x="90" y="142"/>
                      </a:lnTo>
                      <a:lnTo>
                        <a:pt x="90" y="144"/>
                      </a:lnTo>
                      <a:lnTo>
                        <a:pt x="93" y="144"/>
                      </a:lnTo>
                      <a:lnTo>
                        <a:pt x="95" y="144"/>
                      </a:lnTo>
                      <a:lnTo>
                        <a:pt x="95" y="142"/>
                      </a:lnTo>
                      <a:lnTo>
                        <a:pt x="95" y="144"/>
                      </a:lnTo>
                      <a:lnTo>
                        <a:pt x="95" y="147"/>
                      </a:lnTo>
                      <a:lnTo>
                        <a:pt x="93" y="147"/>
                      </a:lnTo>
                      <a:lnTo>
                        <a:pt x="93" y="149"/>
                      </a:lnTo>
                      <a:lnTo>
                        <a:pt x="93" y="152"/>
                      </a:lnTo>
                      <a:lnTo>
                        <a:pt x="93" y="154"/>
                      </a:lnTo>
                      <a:lnTo>
                        <a:pt x="93" y="157"/>
                      </a:lnTo>
                      <a:lnTo>
                        <a:pt x="95" y="157"/>
                      </a:lnTo>
                      <a:lnTo>
                        <a:pt x="98" y="157"/>
                      </a:lnTo>
                      <a:lnTo>
                        <a:pt x="100" y="157"/>
                      </a:lnTo>
                      <a:lnTo>
                        <a:pt x="100" y="154"/>
                      </a:lnTo>
                      <a:lnTo>
                        <a:pt x="103" y="154"/>
                      </a:lnTo>
                      <a:lnTo>
                        <a:pt x="105" y="154"/>
                      </a:lnTo>
                      <a:lnTo>
                        <a:pt x="108" y="154"/>
                      </a:lnTo>
                      <a:lnTo>
                        <a:pt x="108" y="157"/>
                      </a:lnTo>
                      <a:lnTo>
                        <a:pt x="108" y="159"/>
                      </a:lnTo>
                      <a:lnTo>
                        <a:pt x="105" y="159"/>
                      </a:lnTo>
                      <a:lnTo>
                        <a:pt x="103" y="159"/>
                      </a:lnTo>
                      <a:lnTo>
                        <a:pt x="100" y="159"/>
                      </a:lnTo>
                      <a:lnTo>
                        <a:pt x="100" y="161"/>
                      </a:lnTo>
                      <a:lnTo>
                        <a:pt x="100" y="164"/>
                      </a:lnTo>
                      <a:lnTo>
                        <a:pt x="98" y="164"/>
                      </a:lnTo>
                      <a:lnTo>
                        <a:pt x="98" y="166"/>
                      </a:lnTo>
                      <a:lnTo>
                        <a:pt x="98" y="169"/>
                      </a:lnTo>
                      <a:lnTo>
                        <a:pt x="95" y="169"/>
                      </a:lnTo>
                      <a:lnTo>
                        <a:pt x="98" y="169"/>
                      </a:lnTo>
                      <a:lnTo>
                        <a:pt x="98" y="171"/>
                      </a:lnTo>
                      <a:lnTo>
                        <a:pt x="98" y="174"/>
                      </a:lnTo>
                      <a:lnTo>
                        <a:pt x="95" y="174"/>
                      </a:lnTo>
                      <a:lnTo>
                        <a:pt x="95" y="176"/>
                      </a:lnTo>
                      <a:lnTo>
                        <a:pt x="95" y="179"/>
                      </a:lnTo>
                      <a:lnTo>
                        <a:pt x="95" y="181"/>
                      </a:lnTo>
                      <a:lnTo>
                        <a:pt x="95" y="183"/>
                      </a:lnTo>
                      <a:lnTo>
                        <a:pt x="93" y="183"/>
                      </a:lnTo>
                      <a:lnTo>
                        <a:pt x="90" y="183"/>
                      </a:lnTo>
                      <a:lnTo>
                        <a:pt x="90" y="186"/>
                      </a:lnTo>
                      <a:lnTo>
                        <a:pt x="88" y="186"/>
                      </a:lnTo>
                      <a:lnTo>
                        <a:pt x="88" y="188"/>
                      </a:lnTo>
                      <a:lnTo>
                        <a:pt x="88" y="186"/>
                      </a:lnTo>
                      <a:lnTo>
                        <a:pt x="85" y="186"/>
                      </a:lnTo>
                      <a:lnTo>
                        <a:pt x="85" y="188"/>
                      </a:lnTo>
                      <a:lnTo>
                        <a:pt x="83" y="188"/>
                      </a:lnTo>
                      <a:lnTo>
                        <a:pt x="83" y="191"/>
                      </a:lnTo>
                      <a:lnTo>
                        <a:pt x="81" y="191"/>
                      </a:lnTo>
                      <a:lnTo>
                        <a:pt x="81" y="188"/>
                      </a:lnTo>
                      <a:lnTo>
                        <a:pt x="81" y="186"/>
                      </a:lnTo>
                      <a:lnTo>
                        <a:pt x="78" y="186"/>
                      </a:lnTo>
                      <a:lnTo>
                        <a:pt x="78" y="183"/>
                      </a:lnTo>
                      <a:lnTo>
                        <a:pt x="76" y="183"/>
                      </a:lnTo>
                      <a:lnTo>
                        <a:pt x="76" y="181"/>
                      </a:lnTo>
                      <a:lnTo>
                        <a:pt x="73" y="181"/>
                      </a:lnTo>
                      <a:lnTo>
                        <a:pt x="73" y="179"/>
                      </a:lnTo>
                      <a:lnTo>
                        <a:pt x="71" y="179"/>
                      </a:lnTo>
                      <a:lnTo>
                        <a:pt x="71" y="176"/>
                      </a:lnTo>
                      <a:lnTo>
                        <a:pt x="68" y="176"/>
                      </a:lnTo>
                      <a:lnTo>
                        <a:pt x="68" y="174"/>
                      </a:lnTo>
                      <a:lnTo>
                        <a:pt x="68" y="171"/>
                      </a:lnTo>
                      <a:lnTo>
                        <a:pt x="68" y="169"/>
                      </a:lnTo>
                      <a:lnTo>
                        <a:pt x="71" y="169"/>
                      </a:lnTo>
                      <a:lnTo>
                        <a:pt x="68" y="169"/>
                      </a:lnTo>
                      <a:lnTo>
                        <a:pt x="71" y="169"/>
                      </a:lnTo>
                      <a:lnTo>
                        <a:pt x="71" y="166"/>
                      </a:lnTo>
                      <a:lnTo>
                        <a:pt x="71" y="164"/>
                      </a:lnTo>
                      <a:lnTo>
                        <a:pt x="73" y="164"/>
                      </a:lnTo>
                      <a:lnTo>
                        <a:pt x="73" y="166"/>
                      </a:lnTo>
                      <a:lnTo>
                        <a:pt x="73" y="169"/>
                      </a:lnTo>
                      <a:lnTo>
                        <a:pt x="73" y="171"/>
                      </a:lnTo>
                      <a:lnTo>
                        <a:pt x="76" y="171"/>
                      </a:lnTo>
                      <a:lnTo>
                        <a:pt x="78" y="169"/>
                      </a:lnTo>
                      <a:lnTo>
                        <a:pt x="78" y="166"/>
                      </a:lnTo>
                      <a:lnTo>
                        <a:pt x="78" y="164"/>
                      </a:lnTo>
                      <a:lnTo>
                        <a:pt x="81" y="164"/>
                      </a:lnTo>
                      <a:lnTo>
                        <a:pt x="81" y="161"/>
                      </a:lnTo>
                      <a:lnTo>
                        <a:pt x="83" y="161"/>
                      </a:lnTo>
                      <a:lnTo>
                        <a:pt x="83" y="159"/>
                      </a:lnTo>
                      <a:lnTo>
                        <a:pt x="81" y="159"/>
                      </a:lnTo>
                      <a:lnTo>
                        <a:pt x="81" y="157"/>
                      </a:lnTo>
                      <a:lnTo>
                        <a:pt x="81" y="154"/>
                      </a:lnTo>
                      <a:lnTo>
                        <a:pt x="78" y="154"/>
                      </a:lnTo>
                      <a:lnTo>
                        <a:pt x="78" y="152"/>
                      </a:lnTo>
                      <a:lnTo>
                        <a:pt x="76" y="152"/>
                      </a:lnTo>
                      <a:lnTo>
                        <a:pt x="76" y="154"/>
                      </a:lnTo>
                      <a:lnTo>
                        <a:pt x="78" y="154"/>
                      </a:lnTo>
                      <a:lnTo>
                        <a:pt x="81" y="154"/>
                      </a:lnTo>
                      <a:lnTo>
                        <a:pt x="81" y="157"/>
                      </a:lnTo>
                      <a:lnTo>
                        <a:pt x="81" y="159"/>
                      </a:lnTo>
                      <a:lnTo>
                        <a:pt x="81" y="161"/>
                      </a:lnTo>
                      <a:lnTo>
                        <a:pt x="78" y="161"/>
                      </a:lnTo>
                      <a:lnTo>
                        <a:pt x="78" y="164"/>
                      </a:lnTo>
                      <a:lnTo>
                        <a:pt x="78" y="166"/>
                      </a:lnTo>
                      <a:lnTo>
                        <a:pt x="78" y="169"/>
                      </a:lnTo>
                      <a:lnTo>
                        <a:pt x="76" y="169"/>
                      </a:lnTo>
                      <a:lnTo>
                        <a:pt x="76" y="171"/>
                      </a:lnTo>
                      <a:lnTo>
                        <a:pt x="73" y="171"/>
                      </a:lnTo>
                      <a:lnTo>
                        <a:pt x="73" y="169"/>
                      </a:lnTo>
                      <a:lnTo>
                        <a:pt x="73" y="166"/>
                      </a:lnTo>
                      <a:lnTo>
                        <a:pt x="73" y="164"/>
                      </a:lnTo>
                      <a:lnTo>
                        <a:pt x="71" y="164"/>
                      </a:lnTo>
                      <a:lnTo>
                        <a:pt x="71" y="166"/>
                      </a:lnTo>
                      <a:lnTo>
                        <a:pt x="68" y="166"/>
                      </a:lnTo>
                      <a:lnTo>
                        <a:pt x="68" y="169"/>
                      </a:lnTo>
                      <a:lnTo>
                        <a:pt x="66" y="169"/>
                      </a:lnTo>
                      <a:lnTo>
                        <a:pt x="66" y="166"/>
                      </a:lnTo>
                      <a:lnTo>
                        <a:pt x="63" y="166"/>
                      </a:lnTo>
                      <a:lnTo>
                        <a:pt x="63" y="164"/>
                      </a:lnTo>
                      <a:lnTo>
                        <a:pt x="61" y="164"/>
                      </a:lnTo>
                      <a:lnTo>
                        <a:pt x="61" y="161"/>
                      </a:lnTo>
                      <a:lnTo>
                        <a:pt x="59" y="161"/>
                      </a:lnTo>
                      <a:lnTo>
                        <a:pt x="61" y="161"/>
                      </a:lnTo>
                      <a:lnTo>
                        <a:pt x="61" y="164"/>
                      </a:lnTo>
                      <a:lnTo>
                        <a:pt x="59" y="164"/>
                      </a:lnTo>
                      <a:lnTo>
                        <a:pt x="59" y="161"/>
                      </a:lnTo>
                      <a:lnTo>
                        <a:pt x="56" y="161"/>
                      </a:lnTo>
                      <a:lnTo>
                        <a:pt x="56" y="159"/>
                      </a:lnTo>
                      <a:lnTo>
                        <a:pt x="54" y="159"/>
                      </a:lnTo>
                      <a:lnTo>
                        <a:pt x="54" y="157"/>
                      </a:lnTo>
                      <a:lnTo>
                        <a:pt x="54" y="154"/>
                      </a:lnTo>
                      <a:lnTo>
                        <a:pt x="54" y="152"/>
                      </a:lnTo>
                      <a:lnTo>
                        <a:pt x="54" y="149"/>
                      </a:lnTo>
                      <a:lnTo>
                        <a:pt x="54" y="147"/>
                      </a:lnTo>
                      <a:lnTo>
                        <a:pt x="51" y="147"/>
                      </a:lnTo>
                      <a:lnTo>
                        <a:pt x="51" y="144"/>
                      </a:lnTo>
                      <a:lnTo>
                        <a:pt x="51" y="142"/>
                      </a:lnTo>
                      <a:lnTo>
                        <a:pt x="54" y="142"/>
                      </a:lnTo>
                      <a:lnTo>
                        <a:pt x="56" y="142"/>
                      </a:lnTo>
                      <a:lnTo>
                        <a:pt x="56" y="144"/>
                      </a:lnTo>
                      <a:lnTo>
                        <a:pt x="56" y="147"/>
                      </a:lnTo>
                      <a:lnTo>
                        <a:pt x="59" y="147"/>
                      </a:lnTo>
                      <a:lnTo>
                        <a:pt x="61" y="149"/>
                      </a:lnTo>
                      <a:lnTo>
                        <a:pt x="61" y="147"/>
                      </a:lnTo>
                      <a:lnTo>
                        <a:pt x="63" y="147"/>
                      </a:lnTo>
                      <a:lnTo>
                        <a:pt x="63" y="144"/>
                      </a:lnTo>
                      <a:lnTo>
                        <a:pt x="63" y="142"/>
                      </a:lnTo>
                      <a:lnTo>
                        <a:pt x="63" y="139"/>
                      </a:lnTo>
                      <a:lnTo>
                        <a:pt x="66" y="139"/>
                      </a:lnTo>
                      <a:lnTo>
                        <a:pt x="68" y="137"/>
                      </a:lnTo>
                      <a:lnTo>
                        <a:pt x="68" y="135"/>
                      </a:lnTo>
                      <a:lnTo>
                        <a:pt x="68" y="132"/>
                      </a:lnTo>
                      <a:lnTo>
                        <a:pt x="68" y="130"/>
                      </a:lnTo>
                      <a:lnTo>
                        <a:pt x="66" y="130"/>
                      </a:lnTo>
                      <a:lnTo>
                        <a:pt x="66" y="132"/>
                      </a:lnTo>
                      <a:lnTo>
                        <a:pt x="68" y="132"/>
                      </a:lnTo>
                      <a:lnTo>
                        <a:pt x="68" y="135"/>
                      </a:lnTo>
                      <a:lnTo>
                        <a:pt x="68" y="137"/>
                      </a:lnTo>
                      <a:lnTo>
                        <a:pt x="66" y="137"/>
                      </a:lnTo>
                      <a:lnTo>
                        <a:pt x="66" y="139"/>
                      </a:lnTo>
                      <a:lnTo>
                        <a:pt x="63" y="139"/>
                      </a:lnTo>
                      <a:lnTo>
                        <a:pt x="63" y="142"/>
                      </a:lnTo>
                      <a:lnTo>
                        <a:pt x="61" y="142"/>
                      </a:lnTo>
                      <a:lnTo>
                        <a:pt x="61" y="144"/>
                      </a:lnTo>
                      <a:lnTo>
                        <a:pt x="63" y="144"/>
                      </a:lnTo>
                      <a:lnTo>
                        <a:pt x="63" y="147"/>
                      </a:lnTo>
                      <a:lnTo>
                        <a:pt x="61" y="147"/>
                      </a:lnTo>
                      <a:lnTo>
                        <a:pt x="59" y="147"/>
                      </a:lnTo>
                      <a:lnTo>
                        <a:pt x="56" y="147"/>
                      </a:lnTo>
                      <a:lnTo>
                        <a:pt x="56" y="144"/>
                      </a:lnTo>
                      <a:lnTo>
                        <a:pt x="56" y="142"/>
                      </a:lnTo>
                      <a:lnTo>
                        <a:pt x="54" y="142"/>
                      </a:lnTo>
                      <a:lnTo>
                        <a:pt x="54" y="139"/>
                      </a:lnTo>
                      <a:lnTo>
                        <a:pt x="51" y="139"/>
                      </a:lnTo>
                      <a:lnTo>
                        <a:pt x="51" y="142"/>
                      </a:lnTo>
                      <a:lnTo>
                        <a:pt x="51" y="144"/>
                      </a:lnTo>
                      <a:lnTo>
                        <a:pt x="51" y="147"/>
                      </a:lnTo>
                      <a:lnTo>
                        <a:pt x="51" y="149"/>
                      </a:lnTo>
                      <a:lnTo>
                        <a:pt x="54" y="149"/>
                      </a:lnTo>
                      <a:lnTo>
                        <a:pt x="54" y="152"/>
                      </a:lnTo>
                      <a:lnTo>
                        <a:pt x="51" y="152"/>
                      </a:lnTo>
                      <a:lnTo>
                        <a:pt x="54" y="152"/>
                      </a:lnTo>
                      <a:lnTo>
                        <a:pt x="51" y="152"/>
                      </a:lnTo>
                      <a:lnTo>
                        <a:pt x="51" y="154"/>
                      </a:lnTo>
                      <a:lnTo>
                        <a:pt x="49" y="154"/>
                      </a:lnTo>
                      <a:lnTo>
                        <a:pt x="49" y="152"/>
                      </a:lnTo>
                      <a:lnTo>
                        <a:pt x="46" y="152"/>
                      </a:lnTo>
                      <a:lnTo>
                        <a:pt x="46" y="154"/>
                      </a:lnTo>
                      <a:lnTo>
                        <a:pt x="44" y="154"/>
                      </a:lnTo>
                      <a:lnTo>
                        <a:pt x="44" y="152"/>
                      </a:lnTo>
                      <a:lnTo>
                        <a:pt x="44" y="149"/>
                      </a:lnTo>
                      <a:lnTo>
                        <a:pt x="41" y="149"/>
                      </a:lnTo>
                      <a:lnTo>
                        <a:pt x="39" y="149"/>
                      </a:lnTo>
                      <a:lnTo>
                        <a:pt x="37" y="149"/>
                      </a:lnTo>
                      <a:lnTo>
                        <a:pt x="34" y="149"/>
                      </a:lnTo>
                      <a:lnTo>
                        <a:pt x="32" y="149"/>
                      </a:lnTo>
                      <a:lnTo>
                        <a:pt x="29" y="149"/>
                      </a:lnTo>
                      <a:lnTo>
                        <a:pt x="27" y="149"/>
                      </a:lnTo>
                      <a:lnTo>
                        <a:pt x="27" y="152"/>
                      </a:lnTo>
                      <a:lnTo>
                        <a:pt x="24" y="152"/>
                      </a:lnTo>
                      <a:lnTo>
                        <a:pt x="22" y="152"/>
                      </a:lnTo>
                      <a:lnTo>
                        <a:pt x="19" y="152"/>
                      </a:lnTo>
                      <a:lnTo>
                        <a:pt x="17" y="152"/>
                      </a:lnTo>
                      <a:lnTo>
                        <a:pt x="17" y="154"/>
                      </a:lnTo>
                      <a:lnTo>
                        <a:pt x="15" y="154"/>
                      </a:lnTo>
                      <a:lnTo>
                        <a:pt x="12" y="154"/>
                      </a:lnTo>
                      <a:lnTo>
                        <a:pt x="10" y="154"/>
                      </a:lnTo>
                      <a:lnTo>
                        <a:pt x="10" y="152"/>
                      </a:lnTo>
                      <a:lnTo>
                        <a:pt x="10" y="149"/>
                      </a:lnTo>
                      <a:lnTo>
                        <a:pt x="10" y="147"/>
                      </a:lnTo>
                      <a:lnTo>
                        <a:pt x="10" y="144"/>
                      </a:lnTo>
                      <a:lnTo>
                        <a:pt x="10" y="142"/>
                      </a:lnTo>
                      <a:lnTo>
                        <a:pt x="12" y="142"/>
                      </a:lnTo>
                      <a:lnTo>
                        <a:pt x="15" y="142"/>
                      </a:lnTo>
                      <a:lnTo>
                        <a:pt x="15" y="139"/>
                      </a:lnTo>
                      <a:lnTo>
                        <a:pt x="17" y="139"/>
                      </a:lnTo>
                      <a:lnTo>
                        <a:pt x="19" y="139"/>
                      </a:lnTo>
                      <a:lnTo>
                        <a:pt x="19" y="137"/>
                      </a:lnTo>
                      <a:lnTo>
                        <a:pt x="22" y="137"/>
                      </a:lnTo>
                      <a:lnTo>
                        <a:pt x="24" y="137"/>
                      </a:lnTo>
                      <a:lnTo>
                        <a:pt x="24" y="135"/>
                      </a:lnTo>
                      <a:lnTo>
                        <a:pt x="27" y="135"/>
                      </a:lnTo>
                      <a:lnTo>
                        <a:pt x="29" y="135"/>
                      </a:lnTo>
                      <a:lnTo>
                        <a:pt x="32" y="135"/>
                      </a:lnTo>
                      <a:lnTo>
                        <a:pt x="34" y="135"/>
                      </a:lnTo>
                      <a:lnTo>
                        <a:pt x="37" y="135"/>
                      </a:lnTo>
                      <a:lnTo>
                        <a:pt x="39" y="135"/>
                      </a:lnTo>
                      <a:lnTo>
                        <a:pt x="39" y="132"/>
                      </a:lnTo>
                      <a:lnTo>
                        <a:pt x="41" y="132"/>
                      </a:lnTo>
                      <a:lnTo>
                        <a:pt x="41" y="130"/>
                      </a:lnTo>
                      <a:lnTo>
                        <a:pt x="41" y="127"/>
                      </a:lnTo>
                      <a:lnTo>
                        <a:pt x="41" y="125"/>
                      </a:lnTo>
                      <a:lnTo>
                        <a:pt x="41" y="122"/>
                      </a:lnTo>
                      <a:lnTo>
                        <a:pt x="39" y="122"/>
                      </a:lnTo>
                      <a:lnTo>
                        <a:pt x="39" y="120"/>
                      </a:lnTo>
                      <a:lnTo>
                        <a:pt x="39" y="117"/>
                      </a:lnTo>
                      <a:lnTo>
                        <a:pt x="39" y="115"/>
                      </a:lnTo>
                      <a:lnTo>
                        <a:pt x="37" y="115"/>
                      </a:lnTo>
                      <a:lnTo>
                        <a:pt x="37" y="112"/>
                      </a:lnTo>
                      <a:lnTo>
                        <a:pt x="39" y="112"/>
                      </a:lnTo>
                      <a:lnTo>
                        <a:pt x="39" y="110"/>
                      </a:lnTo>
                      <a:lnTo>
                        <a:pt x="41" y="110"/>
                      </a:lnTo>
                      <a:lnTo>
                        <a:pt x="41" y="112"/>
                      </a:lnTo>
                      <a:lnTo>
                        <a:pt x="44" y="112"/>
                      </a:lnTo>
                      <a:lnTo>
                        <a:pt x="44" y="115"/>
                      </a:lnTo>
                      <a:lnTo>
                        <a:pt x="46" y="115"/>
                      </a:lnTo>
                      <a:lnTo>
                        <a:pt x="46" y="117"/>
                      </a:lnTo>
                      <a:lnTo>
                        <a:pt x="46" y="120"/>
                      </a:lnTo>
                      <a:lnTo>
                        <a:pt x="49" y="120"/>
                      </a:lnTo>
                      <a:lnTo>
                        <a:pt x="51" y="120"/>
                      </a:lnTo>
                      <a:lnTo>
                        <a:pt x="51" y="122"/>
                      </a:lnTo>
                      <a:lnTo>
                        <a:pt x="54" y="122"/>
                      </a:lnTo>
                      <a:lnTo>
                        <a:pt x="54" y="125"/>
                      </a:lnTo>
                      <a:lnTo>
                        <a:pt x="56" y="125"/>
                      </a:lnTo>
                      <a:lnTo>
                        <a:pt x="59" y="125"/>
                      </a:lnTo>
                      <a:lnTo>
                        <a:pt x="61" y="125"/>
                      </a:lnTo>
                      <a:lnTo>
                        <a:pt x="63" y="125"/>
                      </a:lnTo>
                      <a:lnTo>
                        <a:pt x="63" y="122"/>
                      </a:lnTo>
                      <a:lnTo>
                        <a:pt x="63" y="120"/>
                      </a:lnTo>
                      <a:lnTo>
                        <a:pt x="63" y="117"/>
                      </a:lnTo>
                      <a:lnTo>
                        <a:pt x="61" y="117"/>
                      </a:lnTo>
                      <a:lnTo>
                        <a:pt x="61" y="115"/>
                      </a:lnTo>
                      <a:lnTo>
                        <a:pt x="59" y="115"/>
                      </a:lnTo>
                      <a:lnTo>
                        <a:pt x="56" y="115"/>
                      </a:lnTo>
                      <a:lnTo>
                        <a:pt x="56" y="112"/>
                      </a:lnTo>
                      <a:lnTo>
                        <a:pt x="54" y="112"/>
                      </a:lnTo>
                      <a:lnTo>
                        <a:pt x="54" y="110"/>
                      </a:lnTo>
                      <a:lnTo>
                        <a:pt x="54" y="108"/>
                      </a:lnTo>
                      <a:lnTo>
                        <a:pt x="54" y="105"/>
                      </a:lnTo>
                      <a:lnTo>
                        <a:pt x="56" y="105"/>
                      </a:lnTo>
                      <a:lnTo>
                        <a:pt x="59" y="105"/>
                      </a:lnTo>
                      <a:lnTo>
                        <a:pt x="63" y="105"/>
                      </a:lnTo>
                      <a:lnTo>
                        <a:pt x="66" y="105"/>
                      </a:lnTo>
                      <a:lnTo>
                        <a:pt x="68" y="105"/>
                      </a:lnTo>
                      <a:lnTo>
                        <a:pt x="68" y="103"/>
                      </a:lnTo>
                      <a:lnTo>
                        <a:pt x="71" y="103"/>
                      </a:lnTo>
                      <a:lnTo>
                        <a:pt x="68" y="103"/>
                      </a:lnTo>
                      <a:lnTo>
                        <a:pt x="66" y="103"/>
                      </a:lnTo>
                      <a:lnTo>
                        <a:pt x="66" y="100"/>
                      </a:lnTo>
                      <a:lnTo>
                        <a:pt x="68" y="100"/>
                      </a:lnTo>
                      <a:lnTo>
                        <a:pt x="71" y="100"/>
                      </a:lnTo>
                      <a:lnTo>
                        <a:pt x="71" y="98"/>
                      </a:lnTo>
                      <a:lnTo>
                        <a:pt x="73" y="98"/>
                      </a:lnTo>
                      <a:lnTo>
                        <a:pt x="76" y="98"/>
                      </a:lnTo>
                      <a:lnTo>
                        <a:pt x="76" y="100"/>
                      </a:lnTo>
                      <a:lnTo>
                        <a:pt x="78" y="100"/>
                      </a:lnTo>
                      <a:lnTo>
                        <a:pt x="81" y="100"/>
                      </a:lnTo>
                      <a:lnTo>
                        <a:pt x="83" y="100"/>
                      </a:lnTo>
                      <a:lnTo>
                        <a:pt x="85" y="100"/>
                      </a:lnTo>
                      <a:lnTo>
                        <a:pt x="88" y="100"/>
                      </a:lnTo>
                      <a:lnTo>
                        <a:pt x="88" y="98"/>
                      </a:lnTo>
                      <a:lnTo>
                        <a:pt x="90" y="98"/>
                      </a:lnTo>
                      <a:lnTo>
                        <a:pt x="90" y="95"/>
                      </a:lnTo>
                      <a:lnTo>
                        <a:pt x="93" y="95"/>
                      </a:lnTo>
                      <a:lnTo>
                        <a:pt x="93" y="93"/>
                      </a:lnTo>
                      <a:lnTo>
                        <a:pt x="93" y="90"/>
                      </a:lnTo>
                      <a:lnTo>
                        <a:pt x="90" y="90"/>
                      </a:lnTo>
                      <a:lnTo>
                        <a:pt x="90" y="88"/>
                      </a:lnTo>
                      <a:lnTo>
                        <a:pt x="88" y="88"/>
                      </a:lnTo>
                      <a:lnTo>
                        <a:pt x="85" y="88"/>
                      </a:lnTo>
                      <a:lnTo>
                        <a:pt x="85" y="90"/>
                      </a:lnTo>
                      <a:lnTo>
                        <a:pt x="83" y="90"/>
                      </a:lnTo>
                      <a:lnTo>
                        <a:pt x="83" y="93"/>
                      </a:lnTo>
                      <a:lnTo>
                        <a:pt x="81" y="93"/>
                      </a:lnTo>
                      <a:lnTo>
                        <a:pt x="81" y="90"/>
                      </a:lnTo>
                      <a:lnTo>
                        <a:pt x="81" y="88"/>
                      </a:lnTo>
                      <a:lnTo>
                        <a:pt x="81" y="86"/>
                      </a:lnTo>
                      <a:lnTo>
                        <a:pt x="83" y="86"/>
                      </a:lnTo>
                      <a:lnTo>
                        <a:pt x="83" y="83"/>
                      </a:lnTo>
                      <a:lnTo>
                        <a:pt x="83" y="81"/>
                      </a:lnTo>
                      <a:lnTo>
                        <a:pt x="85" y="81"/>
                      </a:lnTo>
                      <a:lnTo>
                        <a:pt x="88" y="81"/>
                      </a:lnTo>
                      <a:lnTo>
                        <a:pt x="90" y="81"/>
                      </a:lnTo>
                      <a:lnTo>
                        <a:pt x="93" y="81"/>
                      </a:lnTo>
                      <a:lnTo>
                        <a:pt x="93" y="83"/>
                      </a:lnTo>
                      <a:lnTo>
                        <a:pt x="95" y="83"/>
                      </a:lnTo>
                      <a:lnTo>
                        <a:pt x="95" y="81"/>
                      </a:lnTo>
                      <a:lnTo>
                        <a:pt x="98" y="81"/>
                      </a:lnTo>
                      <a:lnTo>
                        <a:pt x="98" y="78"/>
                      </a:lnTo>
                      <a:lnTo>
                        <a:pt x="100" y="78"/>
                      </a:lnTo>
                      <a:lnTo>
                        <a:pt x="100" y="76"/>
                      </a:lnTo>
                      <a:lnTo>
                        <a:pt x="100" y="73"/>
                      </a:lnTo>
                      <a:lnTo>
                        <a:pt x="100" y="76"/>
                      </a:lnTo>
                      <a:lnTo>
                        <a:pt x="98" y="76"/>
                      </a:lnTo>
                      <a:lnTo>
                        <a:pt x="98" y="78"/>
                      </a:lnTo>
                      <a:lnTo>
                        <a:pt x="95" y="78"/>
                      </a:lnTo>
                      <a:lnTo>
                        <a:pt x="95" y="81"/>
                      </a:lnTo>
                      <a:lnTo>
                        <a:pt x="93" y="81"/>
                      </a:lnTo>
                      <a:lnTo>
                        <a:pt x="93" y="78"/>
                      </a:lnTo>
                      <a:lnTo>
                        <a:pt x="90" y="78"/>
                      </a:lnTo>
                      <a:lnTo>
                        <a:pt x="88" y="78"/>
                      </a:lnTo>
                      <a:lnTo>
                        <a:pt x="88" y="81"/>
                      </a:lnTo>
                      <a:lnTo>
                        <a:pt x="85" y="81"/>
                      </a:lnTo>
                      <a:lnTo>
                        <a:pt x="83" y="81"/>
                      </a:lnTo>
                      <a:lnTo>
                        <a:pt x="83" y="78"/>
                      </a:lnTo>
                      <a:lnTo>
                        <a:pt x="81" y="78"/>
                      </a:lnTo>
                      <a:lnTo>
                        <a:pt x="81" y="76"/>
                      </a:lnTo>
                      <a:lnTo>
                        <a:pt x="78" y="76"/>
                      </a:lnTo>
                      <a:lnTo>
                        <a:pt x="78" y="78"/>
                      </a:lnTo>
                      <a:lnTo>
                        <a:pt x="76" y="78"/>
                      </a:lnTo>
                      <a:lnTo>
                        <a:pt x="73" y="78"/>
                      </a:lnTo>
                      <a:lnTo>
                        <a:pt x="71" y="78"/>
                      </a:lnTo>
                      <a:lnTo>
                        <a:pt x="71" y="76"/>
                      </a:lnTo>
                      <a:lnTo>
                        <a:pt x="68" y="76"/>
                      </a:lnTo>
                      <a:lnTo>
                        <a:pt x="66" y="76"/>
                      </a:lnTo>
                      <a:lnTo>
                        <a:pt x="63" y="73"/>
                      </a:lnTo>
                      <a:lnTo>
                        <a:pt x="63" y="71"/>
                      </a:lnTo>
                      <a:lnTo>
                        <a:pt x="61" y="71"/>
                      </a:lnTo>
                      <a:lnTo>
                        <a:pt x="61" y="68"/>
                      </a:lnTo>
                      <a:lnTo>
                        <a:pt x="61" y="71"/>
                      </a:lnTo>
                      <a:lnTo>
                        <a:pt x="59" y="71"/>
                      </a:lnTo>
                      <a:lnTo>
                        <a:pt x="56" y="68"/>
                      </a:lnTo>
                      <a:lnTo>
                        <a:pt x="56" y="66"/>
                      </a:lnTo>
                      <a:lnTo>
                        <a:pt x="56" y="64"/>
                      </a:lnTo>
                      <a:lnTo>
                        <a:pt x="54" y="64"/>
                      </a:lnTo>
                      <a:lnTo>
                        <a:pt x="54" y="66"/>
                      </a:lnTo>
                      <a:lnTo>
                        <a:pt x="56" y="66"/>
                      </a:lnTo>
                      <a:lnTo>
                        <a:pt x="56" y="68"/>
                      </a:lnTo>
                      <a:lnTo>
                        <a:pt x="56" y="71"/>
                      </a:lnTo>
                      <a:lnTo>
                        <a:pt x="59" y="71"/>
                      </a:lnTo>
                      <a:lnTo>
                        <a:pt x="61" y="71"/>
                      </a:lnTo>
                      <a:lnTo>
                        <a:pt x="63" y="71"/>
                      </a:lnTo>
                      <a:lnTo>
                        <a:pt x="63" y="73"/>
                      </a:lnTo>
                      <a:lnTo>
                        <a:pt x="63" y="76"/>
                      </a:lnTo>
                      <a:lnTo>
                        <a:pt x="66" y="76"/>
                      </a:lnTo>
                      <a:lnTo>
                        <a:pt x="68" y="76"/>
                      </a:lnTo>
                      <a:lnTo>
                        <a:pt x="68" y="78"/>
                      </a:lnTo>
                      <a:lnTo>
                        <a:pt x="68" y="81"/>
                      </a:lnTo>
                      <a:lnTo>
                        <a:pt x="68" y="83"/>
                      </a:lnTo>
                      <a:lnTo>
                        <a:pt x="68" y="86"/>
                      </a:lnTo>
                      <a:lnTo>
                        <a:pt x="68" y="88"/>
                      </a:lnTo>
                      <a:lnTo>
                        <a:pt x="68" y="90"/>
                      </a:lnTo>
                      <a:lnTo>
                        <a:pt x="68" y="93"/>
                      </a:lnTo>
                      <a:lnTo>
                        <a:pt x="66" y="93"/>
                      </a:lnTo>
                      <a:lnTo>
                        <a:pt x="66" y="95"/>
                      </a:lnTo>
                      <a:lnTo>
                        <a:pt x="63" y="95"/>
                      </a:lnTo>
                      <a:lnTo>
                        <a:pt x="63" y="93"/>
                      </a:lnTo>
                      <a:lnTo>
                        <a:pt x="63" y="90"/>
                      </a:lnTo>
                      <a:lnTo>
                        <a:pt x="61" y="90"/>
                      </a:lnTo>
                      <a:lnTo>
                        <a:pt x="61" y="88"/>
                      </a:lnTo>
                      <a:lnTo>
                        <a:pt x="61" y="86"/>
                      </a:lnTo>
                      <a:lnTo>
                        <a:pt x="61" y="83"/>
                      </a:lnTo>
                      <a:lnTo>
                        <a:pt x="63" y="83"/>
                      </a:lnTo>
                      <a:lnTo>
                        <a:pt x="63" y="81"/>
                      </a:lnTo>
                      <a:lnTo>
                        <a:pt x="61" y="81"/>
                      </a:lnTo>
                      <a:lnTo>
                        <a:pt x="61" y="78"/>
                      </a:lnTo>
                      <a:lnTo>
                        <a:pt x="61" y="76"/>
                      </a:lnTo>
                      <a:lnTo>
                        <a:pt x="59" y="76"/>
                      </a:lnTo>
                      <a:lnTo>
                        <a:pt x="56" y="76"/>
                      </a:lnTo>
                      <a:lnTo>
                        <a:pt x="56" y="78"/>
                      </a:lnTo>
                      <a:lnTo>
                        <a:pt x="54" y="78"/>
                      </a:lnTo>
                      <a:lnTo>
                        <a:pt x="54" y="81"/>
                      </a:lnTo>
                      <a:lnTo>
                        <a:pt x="51" y="81"/>
                      </a:lnTo>
                      <a:lnTo>
                        <a:pt x="51" y="83"/>
                      </a:lnTo>
                      <a:lnTo>
                        <a:pt x="51" y="86"/>
                      </a:lnTo>
                      <a:lnTo>
                        <a:pt x="51" y="88"/>
                      </a:lnTo>
                      <a:lnTo>
                        <a:pt x="51" y="90"/>
                      </a:lnTo>
                      <a:lnTo>
                        <a:pt x="51" y="93"/>
                      </a:lnTo>
                      <a:lnTo>
                        <a:pt x="49" y="95"/>
                      </a:lnTo>
                      <a:lnTo>
                        <a:pt x="46" y="95"/>
                      </a:lnTo>
                      <a:lnTo>
                        <a:pt x="46" y="93"/>
                      </a:lnTo>
                      <a:lnTo>
                        <a:pt x="44" y="93"/>
                      </a:lnTo>
                      <a:lnTo>
                        <a:pt x="44" y="90"/>
                      </a:lnTo>
                      <a:lnTo>
                        <a:pt x="44" y="88"/>
                      </a:lnTo>
                      <a:lnTo>
                        <a:pt x="46" y="86"/>
                      </a:lnTo>
                      <a:lnTo>
                        <a:pt x="46" y="83"/>
                      </a:lnTo>
                      <a:lnTo>
                        <a:pt x="49" y="83"/>
                      </a:lnTo>
                      <a:lnTo>
                        <a:pt x="49" y="81"/>
                      </a:lnTo>
                      <a:lnTo>
                        <a:pt x="49" y="78"/>
                      </a:lnTo>
                      <a:lnTo>
                        <a:pt x="46" y="78"/>
                      </a:lnTo>
                      <a:lnTo>
                        <a:pt x="46" y="76"/>
                      </a:lnTo>
                      <a:lnTo>
                        <a:pt x="44" y="76"/>
                      </a:lnTo>
                      <a:lnTo>
                        <a:pt x="41" y="76"/>
                      </a:lnTo>
                      <a:lnTo>
                        <a:pt x="41" y="78"/>
                      </a:lnTo>
                      <a:lnTo>
                        <a:pt x="39" y="78"/>
                      </a:lnTo>
                      <a:lnTo>
                        <a:pt x="39" y="81"/>
                      </a:lnTo>
                      <a:lnTo>
                        <a:pt x="39" y="83"/>
                      </a:lnTo>
                      <a:lnTo>
                        <a:pt x="39" y="86"/>
                      </a:lnTo>
                      <a:lnTo>
                        <a:pt x="39" y="88"/>
                      </a:lnTo>
                      <a:lnTo>
                        <a:pt x="39" y="90"/>
                      </a:lnTo>
                      <a:lnTo>
                        <a:pt x="39" y="93"/>
                      </a:lnTo>
                      <a:lnTo>
                        <a:pt x="39" y="95"/>
                      </a:lnTo>
                      <a:lnTo>
                        <a:pt x="37" y="95"/>
                      </a:lnTo>
                      <a:lnTo>
                        <a:pt x="37" y="98"/>
                      </a:lnTo>
                      <a:lnTo>
                        <a:pt x="34" y="98"/>
                      </a:lnTo>
                      <a:lnTo>
                        <a:pt x="32" y="98"/>
                      </a:lnTo>
                      <a:lnTo>
                        <a:pt x="32" y="100"/>
                      </a:lnTo>
                      <a:lnTo>
                        <a:pt x="29" y="100"/>
                      </a:lnTo>
                      <a:lnTo>
                        <a:pt x="27" y="103"/>
                      </a:lnTo>
                      <a:lnTo>
                        <a:pt x="27" y="100"/>
                      </a:lnTo>
                      <a:lnTo>
                        <a:pt x="24" y="100"/>
                      </a:lnTo>
                      <a:lnTo>
                        <a:pt x="22" y="100"/>
                      </a:lnTo>
                      <a:lnTo>
                        <a:pt x="22" y="98"/>
                      </a:lnTo>
                      <a:lnTo>
                        <a:pt x="19" y="98"/>
                      </a:lnTo>
                      <a:lnTo>
                        <a:pt x="19" y="95"/>
                      </a:lnTo>
                      <a:lnTo>
                        <a:pt x="19" y="93"/>
                      </a:lnTo>
                      <a:lnTo>
                        <a:pt x="22" y="93"/>
                      </a:lnTo>
                      <a:lnTo>
                        <a:pt x="22" y="90"/>
                      </a:lnTo>
                      <a:lnTo>
                        <a:pt x="24" y="90"/>
                      </a:lnTo>
                      <a:lnTo>
                        <a:pt x="27" y="90"/>
                      </a:lnTo>
                      <a:lnTo>
                        <a:pt x="27" y="88"/>
                      </a:lnTo>
                      <a:lnTo>
                        <a:pt x="27" y="86"/>
                      </a:lnTo>
                      <a:lnTo>
                        <a:pt x="27" y="83"/>
                      </a:lnTo>
                      <a:lnTo>
                        <a:pt x="29" y="83"/>
                      </a:lnTo>
                      <a:lnTo>
                        <a:pt x="29" y="81"/>
                      </a:lnTo>
                      <a:lnTo>
                        <a:pt x="29" y="78"/>
                      </a:lnTo>
                      <a:lnTo>
                        <a:pt x="27" y="78"/>
                      </a:lnTo>
                      <a:lnTo>
                        <a:pt x="27" y="76"/>
                      </a:lnTo>
                      <a:lnTo>
                        <a:pt x="27" y="73"/>
                      </a:lnTo>
                      <a:lnTo>
                        <a:pt x="27" y="71"/>
                      </a:lnTo>
                      <a:lnTo>
                        <a:pt x="29" y="71"/>
                      </a:lnTo>
                      <a:lnTo>
                        <a:pt x="32" y="71"/>
                      </a:lnTo>
                      <a:lnTo>
                        <a:pt x="34" y="71"/>
                      </a:lnTo>
                      <a:lnTo>
                        <a:pt x="32" y="71"/>
                      </a:lnTo>
                      <a:lnTo>
                        <a:pt x="29" y="71"/>
                      </a:lnTo>
                      <a:lnTo>
                        <a:pt x="29" y="68"/>
                      </a:lnTo>
                      <a:lnTo>
                        <a:pt x="27" y="68"/>
                      </a:lnTo>
                      <a:lnTo>
                        <a:pt x="27" y="71"/>
                      </a:lnTo>
                      <a:lnTo>
                        <a:pt x="27" y="73"/>
                      </a:lnTo>
                      <a:lnTo>
                        <a:pt x="27" y="76"/>
                      </a:lnTo>
                      <a:lnTo>
                        <a:pt x="27" y="78"/>
                      </a:lnTo>
                      <a:lnTo>
                        <a:pt x="24" y="76"/>
                      </a:lnTo>
                      <a:lnTo>
                        <a:pt x="24" y="73"/>
                      </a:lnTo>
                      <a:lnTo>
                        <a:pt x="22" y="73"/>
                      </a:lnTo>
                      <a:lnTo>
                        <a:pt x="19" y="73"/>
                      </a:lnTo>
                      <a:lnTo>
                        <a:pt x="19" y="71"/>
                      </a:lnTo>
                      <a:lnTo>
                        <a:pt x="17" y="71"/>
                      </a:lnTo>
                      <a:lnTo>
                        <a:pt x="17" y="73"/>
                      </a:lnTo>
                      <a:lnTo>
                        <a:pt x="19" y="73"/>
                      </a:lnTo>
                      <a:lnTo>
                        <a:pt x="22" y="73"/>
                      </a:lnTo>
                      <a:lnTo>
                        <a:pt x="22" y="76"/>
                      </a:lnTo>
                      <a:lnTo>
                        <a:pt x="24" y="76"/>
                      </a:lnTo>
                      <a:lnTo>
                        <a:pt x="24" y="78"/>
                      </a:lnTo>
                      <a:lnTo>
                        <a:pt x="27" y="78"/>
                      </a:lnTo>
                      <a:lnTo>
                        <a:pt x="27" y="81"/>
                      </a:lnTo>
                      <a:lnTo>
                        <a:pt x="27" y="83"/>
                      </a:lnTo>
                      <a:lnTo>
                        <a:pt x="27" y="86"/>
                      </a:lnTo>
                      <a:lnTo>
                        <a:pt x="27" y="88"/>
                      </a:lnTo>
                      <a:lnTo>
                        <a:pt x="24" y="88"/>
                      </a:lnTo>
                      <a:lnTo>
                        <a:pt x="24" y="90"/>
                      </a:lnTo>
                      <a:lnTo>
                        <a:pt x="22" y="90"/>
                      </a:lnTo>
                      <a:lnTo>
                        <a:pt x="22" y="93"/>
                      </a:lnTo>
                      <a:lnTo>
                        <a:pt x="19" y="93"/>
                      </a:lnTo>
                      <a:lnTo>
                        <a:pt x="19" y="95"/>
                      </a:lnTo>
                      <a:lnTo>
                        <a:pt x="17" y="95"/>
                      </a:lnTo>
                      <a:lnTo>
                        <a:pt x="17" y="93"/>
                      </a:lnTo>
                      <a:lnTo>
                        <a:pt x="15" y="93"/>
                      </a:lnTo>
                      <a:lnTo>
                        <a:pt x="12" y="93"/>
                      </a:lnTo>
                      <a:lnTo>
                        <a:pt x="12" y="90"/>
                      </a:lnTo>
                      <a:lnTo>
                        <a:pt x="10" y="90"/>
                      </a:lnTo>
                      <a:lnTo>
                        <a:pt x="10" y="88"/>
                      </a:lnTo>
                      <a:lnTo>
                        <a:pt x="7" y="88"/>
                      </a:lnTo>
                      <a:lnTo>
                        <a:pt x="7" y="86"/>
                      </a:lnTo>
                      <a:lnTo>
                        <a:pt x="5" y="86"/>
                      </a:lnTo>
                      <a:lnTo>
                        <a:pt x="5" y="83"/>
                      </a:lnTo>
                      <a:lnTo>
                        <a:pt x="2" y="83"/>
                      </a:lnTo>
                      <a:lnTo>
                        <a:pt x="2" y="81"/>
                      </a:lnTo>
                      <a:lnTo>
                        <a:pt x="0" y="81"/>
                      </a:lnTo>
                      <a:lnTo>
                        <a:pt x="0" y="78"/>
                      </a:lnTo>
                      <a:lnTo>
                        <a:pt x="0" y="76"/>
                      </a:lnTo>
                      <a:lnTo>
                        <a:pt x="0" y="73"/>
                      </a:lnTo>
                      <a:lnTo>
                        <a:pt x="2" y="73"/>
                      </a:lnTo>
                      <a:lnTo>
                        <a:pt x="0" y="73"/>
                      </a:lnTo>
                      <a:lnTo>
                        <a:pt x="0" y="71"/>
                      </a:lnTo>
                      <a:lnTo>
                        <a:pt x="2" y="61"/>
                      </a:lnTo>
                      <a:lnTo>
                        <a:pt x="2" y="56"/>
                      </a:lnTo>
                      <a:lnTo>
                        <a:pt x="7" y="54"/>
                      </a:lnTo>
                      <a:lnTo>
                        <a:pt x="10" y="51"/>
                      </a:lnTo>
                      <a:lnTo>
                        <a:pt x="10" y="44"/>
                      </a:lnTo>
                      <a:lnTo>
                        <a:pt x="12" y="42"/>
                      </a:lnTo>
                      <a:lnTo>
                        <a:pt x="12" y="39"/>
                      </a:lnTo>
                      <a:lnTo>
                        <a:pt x="15" y="39"/>
                      </a:lnTo>
                      <a:lnTo>
                        <a:pt x="17" y="42"/>
                      </a:lnTo>
                      <a:lnTo>
                        <a:pt x="19" y="44"/>
                      </a:lnTo>
                      <a:lnTo>
                        <a:pt x="22" y="46"/>
                      </a:lnTo>
                      <a:lnTo>
                        <a:pt x="22" y="49"/>
                      </a:lnTo>
                      <a:lnTo>
                        <a:pt x="24" y="49"/>
                      </a:lnTo>
                      <a:lnTo>
                        <a:pt x="29" y="49"/>
                      </a:lnTo>
                      <a:lnTo>
                        <a:pt x="34" y="44"/>
                      </a:lnTo>
                      <a:lnTo>
                        <a:pt x="37" y="39"/>
                      </a:lnTo>
                      <a:lnTo>
                        <a:pt x="37" y="37"/>
                      </a:lnTo>
                      <a:lnTo>
                        <a:pt x="39" y="34"/>
                      </a:lnTo>
                      <a:lnTo>
                        <a:pt x="41" y="32"/>
                      </a:lnTo>
                      <a:lnTo>
                        <a:pt x="44" y="32"/>
                      </a:lnTo>
                      <a:lnTo>
                        <a:pt x="46" y="29"/>
                      </a:lnTo>
                      <a:lnTo>
                        <a:pt x="46" y="27"/>
                      </a:lnTo>
                      <a:lnTo>
                        <a:pt x="49" y="27"/>
                      </a:lnTo>
                      <a:lnTo>
                        <a:pt x="51" y="24"/>
                      </a:lnTo>
                      <a:lnTo>
                        <a:pt x="54" y="22"/>
                      </a:lnTo>
                      <a:lnTo>
                        <a:pt x="56" y="22"/>
                      </a:lnTo>
                      <a:lnTo>
                        <a:pt x="59" y="19"/>
                      </a:lnTo>
                      <a:lnTo>
                        <a:pt x="63" y="17"/>
                      </a:lnTo>
                      <a:lnTo>
                        <a:pt x="66" y="15"/>
                      </a:lnTo>
                      <a:lnTo>
                        <a:pt x="68" y="15"/>
                      </a:lnTo>
                      <a:lnTo>
                        <a:pt x="71" y="15"/>
                      </a:lnTo>
                      <a:lnTo>
                        <a:pt x="73" y="15"/>
                      </a:lnTo>
                      <a:lnTo>
                        <a:pt x="76" y="17"/>
                      </a:lnTo>
                      <a:lnTo>
                        <a:pt x="78" y="17"/>
                      </a:lnTo>
                      <a:lnTo>
                        <a:pt x="83" y="19"/>
                      </a:lnTo>
                      <a:lnTo>
                        <a:pt x="85" y="22"/>
                      </a:lnTo>
                      <a:lnTo>
                        <a:pt x="88" y="22"/>
                      </a:lnTo>
                      <a:lnTo>
                        <a:pt x="90" y="24"/>
                      </a:lnTo>
                      <a:lnTo>
                        <a:pt x="93" y="22"/>
                      </a:lnTo>
                      <a:lnTo>
                        <a:pt x="95" y="22"/>
                      </a:lnTo>
                      <a:lnTo>
                        <a:pt x="100" y="19"/>
                      </a:lnTo>
                      <a:lnTo>
                        <a:pt x="103" y="17"/>
                      </a:lnTo>
                      <a:lnTo>
                        <a:pt x="103" y="12"/>
                      </a:lnTo>
                      <a:lnTo>
                        <a:pt x="105" y="7"/>
                      </a:lnTo>
                      <a:lnTo>
                        <a:pt x="110" y="5"/>
                      </a:lnTo>
                      <a:lnTo>
                        <a:pt x="112" y="5"/>
                      </a:lnTo>
                      <a:lnTo>
                        <a:pt x="115" y="2"/>
                      </a:lnTo>
                      <a:lnTo>
                        <a:pt x="117" y="2"/>
                      </a:lnTo>
                      <a:lnTo>
                        <a:pt x="122" y="0"/>
                      </a:lnTo>
                      <a:lnTo>
                        <a:pt x="125" y="0"/>
                      </a:lnTo>
                      <a:lnTo>
                        <a:pt x="127" y="0"/>
                      </a:lnTo>
                      <a:lnTo>
                        <a:pt x="130" y="2"/>
                      </a:lnTo>
                      <a:lnTo>
                        <a:pt x="132" y="7"/>
                      </a:lnTo>
                      <a:lnTo>
                        <a:pt x="134" y="10"/>
                      </a:lnTo>
                      <a:lnTo>
                        <a:pt x="137" y="10"/>
                      </a:lnTo>
                      <a:lnTo>
                        <a:pt x="139" y="10"/>
                      </a:lnTo>
                      <a:lnTo>
                        <a:pt x="142" y="10"/>
                      </a:lnTo>
                      <a:close/>
                    </a:path>
                  </a:pathLst>
                </a:custGeom>
                <a:solidFill>
                  <a:srgbClr val="669900">
                    <a:alpha val="25000"/>
                  </a:srgbClr>
                </a:solidFill>
                <a:ln w="3175">
                  <a:noFill/>
                  <a:prstDash val="solid"/>
                  <a:round/>
                  <a:headEnd/>
                  <a:tailEnd/>
                </a:ln>
              </p:spPr>
              <p:txBody>
                <a:bodyPr/>
                <a:lstStyle/>
                <a:p>
                  <a:endParaRPr lang="es-SV"/>
                </a:p>
              </p:txBody>
            </p:sp>
            <p:sp>
              <p:nvSpPr>
                <p:cNvPr id="150956" name="Freeform 3500"/>
                <p:cNvSpPr>
                  <a:spLocks/>
                </p:cNvSpPr>
                <p:nvPr/>
              </p:nvSpPr>
              <p:spPr bwMode="auto">
                <a:xfrm>
                  <a:off x="5124" y="3436"/>
                  <a:ext cx="88" cy="47"/>
                </a:xfrm>
                <a:custGeom>
                  <a:avLst/>
                  <a:gdLst/>
                  <a:ahLst/>
                  <a:cxnLst>
                    <a:cxn ang="0">
                      <a:pos x="5" y="5"/>
                    </a:cxn>
                    <a:cxn ang="0">
                      <a:pos x="10" y="8"/>
                    </a:cxn>
                    <a:cxn ang="0">
                      <a:pos x="13" y="8"/>
                    </a:cxn>
                    <a:cxn ang="0">
                      <a:pos x="17" y="10"/>
                    </a:cxn>
                    <a:cxn ang="0">
                      <a:pos x="25" y="10"/>
                    </a:cxn>
                    <a:cxn ang="0">
                      <a:pos x="30" y="8"/>
                    </a:cxn>
                    <a:cxn ang="0">
                      <a:pos x="37" y="8"/>
                    </a:cxn>
                    <a:cxn ang="0">
                      <a:pos x="44" y="8"/>
                    </a:cxn>
                    <a:cxn ang="0">
                      <a:pos x="49" y="5"/>
                    </a:cxn>
                    <a:cxn ang="0">
                      <a:pos x="57" y="5"/>
                    </a:cxn>
                    <a:cxn ang="0">
                      <a:pos x="64" y="5"/>
                    </a:cxn>
                    <a:cxn ang="0">
                      <a:pos x="66" y="0"/>
                    </a:cxn>
                    <a:cxn ang="0">
                      <a:pos x="66" y="3"/>
                    </a:cxn>
                    <a:cxn ang="0">
                      <a:pos x="66" y="10"/>
                    </a:cxn>
                    <a:cxn ang="0">
                      <a:pos x="71" y="13"/>
                    </a:cxn>
                    <a:cxn ang="0">
                      <a:pos x="74" y="13"/>
                    </a:cxn>
                    <a:cxn ang="0">
                      <a:pos x="76" y="17"/>
                    </a:cxn>
                    <a:cxn ang="0">
                      <a:pos x="81" y="20"/>
                    </a:cxn>
                    <a:cxn ang="0">
                      <a:pos x="86" y="22"/>
                    </a:cxn>
                    <a:cxn ang="0">
                      <a:pos x="86" y="25"/>
                    </a:cxn>
                    <a:cxn ang="0">
                      <a:pos x="81" y="27"/>
                    </a:cxn>
                    <a:cxn ang="0">
                      <a:pos x="76" y="30"/>
                    </a:cxn>
                    <a:cxn ang="0">
                      <a:pos x="71" y="32"/>
                    </a:cxn>
                    <a:cxn ang="0">
                      <a:pos x="69" y="37"/>
                    </a:cxn>
                    <a:cxn ang="0">
                      <a:pos x="66" y="42"/>
                    </a:cxn>
                    <a:cxn ang="0">
                      <a:pos x="59" y="42"/>
                    </a:cxn>
                    <a:cxn ang="0">
                      <a:pos x="57" y="47"/>
                    </a:cxn>
                    <a:cxn ang="0">
                      <a:pos x="52" y="44"/>
                    </a:cxn>
                    <a:cxn ang="0">
                      <a:pos x="49" y="44"/>
                    </a:cxn>
                    <a:cxn ang="0">
                      <a:pos x="49" y="42"/>
                    </a:cxn>
                    <a:cxn ang="0">
                      <a:pos x="52" y="37"/>
                    </a:cxn>
                    <a:cxn ang="0">
                      <a:pos x="57" y="35"/>
                    </a:cxn>
                    <a:cxn ang="0">
                      <a:pos x="54" y="35"/>
                    </a:cxn>
                    <a:cxn ang="0">
                      <a:pos x="49" y="37"/>
                    </a:cxn>
                    <a:cxn ang="0">
                      <a:pos x="52" y="32"/>
                    </a:cxn>
                    <a:cxn ang="0">
                      <a:pos x="49" y="27"/>
                    </a:cxn>
                    <a:cxn ang="0">
                      <a:pos x="49" y="35"/>
                    </a:cxn>
                    <a:cxn ang="0">
                      <a:pos x="47" y="39"/>
                    </a:cxn>
                    <a:cxn ang="0">
                      <a:pos x="44" y="44"/>
                    </a:cxn>
                    <a:cxn ang="0">
                      <a:pos x="42" y="39"/>
                    </a:cxn>
                    <a:cxn ang="0">
                      <a:pos x="37" y="37"/>
                    </a:cxn>
                    <a:cxn ang="0">
                      <a:pos x="39" y="32"/>
                    </a:cxn>
                    <a:cxn ang="0">
                      <a:pos x="42" y="27"/>
                    </a:cxn>
                    <a:cxn ang="0">
                      <a:pos x="44" y="20"/>
                    </a:cxn>
                    <a:cxn ang="0">
                      <a:pos x="44" y="17"/>
                    </a:cxn>
                    <a:cxn ang="0">
                      <a:pos x="42" y="22"/>
                    </a:cxn>
                    <a:cxn ang="0">
                      <a:pos x="39" y="27"/>
                    </a:cxn>
                    <a:cxn ang="0">
                      <a:pos x="37" y="32"/>
                    </a:cxn>
                    <a:cxn ang="0">
                      <a:pos x="37" y="39"/>
                    </a:cxn>
                    <a:cxn ang="0">
                      <a:pos x="35" y="39"/>
                    </a:cxn>
                    <a:cxn ang="0">
                      <a:pos x="32" y="35"/>
                    </a:cxn>
                    <a:cxn ang="0">
                      <a:pos x="27" y="32"/>
                    </a:cxn>
                    <a:cxn ang="0">
                      <a:pos x="25" y="27"/>
                    </a:cxn>
                    <a:cxn ang="0">
                      <a:pos x="22" y="22"/>
                    </a:cxn>
                    <a:cxn ang="0">
                      <a:pos x="17" y="20"/>
                    </a:cxn>
                    <a:cxn ang="0">
                      <a:pos x="15" y="15"/>
                    </a:cxn>
                    <a:cxn ang="0">
                      <a:pos x="10" y="13"/>
                    </a:cxn>
                    <a:cxn ang="0">
                      <a:pos x="13" y="13"/>
                    </a:cxn>
                    <a:cxn ang="0">
                      <a:pos x="8" y="10"/>
                    </a:cxn>
                    <a:cxn ang="0">
                      <a:pos x="3" y="5"/>
                    </a:cxn>
                  </a:cxnLst>
                  <a:rect l="0" t="0" r="r" b="b"/>
                  <a:pathLst>
                    <a:path w="88" h="47">
                      <a:moveTo>
                        <a:pt x="0" y="5"/>
                      </a:moveTo>
                      <a:lnTo>
                        <a:pt x="3" y="5"/>
                      </a:lnTo>
                      <a:lnTo>
                        <a:pt x="5" y="5"/>
                      </a:lnTo>
                      <a:lnTo>
                        <a:pt x="5" y="8"/>
                      </a:lnTo>
                      <a:lnTo>
                        <a:pt x="8" y="8"/>
                      </a:lnTo>
                      <a:lnTo>
                        <a:pt x="10" y="8"/>
                      </a:lnTo>
                      <a:lnTo>
                        <a:pt x="10" y="5"/>
                      </a:lnTo>
                      <a:lnTo>
                        <a:pt x="13" y="5"/>
                      </a:lnTo>
                      <a:lnTo>
                        <a:pt x="13" y="8"/>
                      </a:lnTo>
                      <a:lnTo>
                        <a:pt x="15" y="8"/>
                      </a:lnTo>
                      <a:lnTo>
                        <a:pt x="17" y="8"/>
                      </a:lnTo>
                      <a:lnTo>
                        <a:pt x="17" y="10"/>
                      </a:lnTo>
                      <a:lnTo>
                        <a:pt x="20" y="10"/>
                      </a:lnTo>
                      <a:lnTo>
                        <a:pt x="22" y="10"/>
                      </a:lnTo>
                      <a:lnTo>
                        <a:pt x="25" y="10"/>
                      </a:lnTo>
                      <a:lnTo>
                        <a:pt x="25" y="8"/>
                      </a:lnTo>
                      <a:lnTo>
                        <a:pt x="27" y="8"/>
                      </a:lnTo>
                      <a:lnTo>
                        <a:pt x="30" y="8"/>
                      </a:lnTo>
                      <a:lnTo>
                        <a:pt x="32" y="8"/>
                      </a:lnTo>
                      <a:lnTo>
                        <a:pt x="35" y="8"/>
                      </a:lnTo>
                      <a:lnTo>
                        <a:pt x="37" y="8"/>
                      </a:lnTo>
                      <a:lnTo>
                        <a:pt x="39" y="8"/>
                      </a:lnTo>
                      <a:lnTo>
                        <a:pt x="42" y="8"/>
                      </a:lnTo>
                      <a:lnTo>
                        <a:pt x="44" y="8"/>
                      </a:lnTo>
                      <a:lnTo>
                        <a:pt x="44" y="5"/>
                      </a:lnTo>
                      <a:lnTo>
                        <a:pt x="47" y="5"/>
                      </a:lnTo>
                      <a:lnTo>
                        <a:pt x="49" y="5"/>
                      </a:lnTo>
                      <a:lnTo>
                        <a:pt x="52" y="5"/>
                      </a:lnTo>
                      <a:lnTo>
                        <a:pt x="54" y="5"/>
                      </a:lnTo>
                      <a:lnTo>
                        <a:pt x="57" y="5"/>
                      </a:lnTo>
                      <a:lnTo>
                        <a:pt x="59" y="5"/>
                      </a:lnTo>
                      <a:lnTo>
                        <a:pt x="61" y="5"/>
                      </a:lnTo>
                      <a:lnTo>
                        <a:pt x="64" y="5"/>
                      </a:lnTo>
                      <a:lnTo>
                        <a:pt x="64" y="3"/>
                      </a:lnTo>
                      <a:lnTo>
                        <a:pt x="66" y="3"/>
                      </a:lnTo>
                      <a:lnTo>
                        <a:pt x="66" y="0"/>
                      </a:lnTo>
                      <a:lnTo>
                        <a:pt x="69" y="0"/>
                      </a:lnTo>
                      <a:lnTo>
                        <a:pt x="69" y="3"/>
                      </a:lnTo>
                      <a:lnTo>
                        <a:pt x="66" y="3"/>
                      </a:lnTo>
                      <a:lnTo>
                        <a:pt x="66" y="5"/>
                      </a:lnTo>
                      <a:lnTo>
                        <a:pt x="66" y="8"/>
                      </a:lnTo>
                      <a:lnTo>
                        <a:pt x="66" y="10"/>
                      </a:lnTo>
                      <a:lnTo>
                        <a:pt x="69" y="10"/>
                      </a:lnTo>
                      <a:lnTo>
                        <a:pt x="69" y="13"/>
                      </a:lnTo>
                      <a:lnTo>
                        <a:pt x="71" y="13"/>
                      </a:lnTo>
                      <a:lnTo>
                        <a:pt x="71" y="10"/>
                      </a:lnTo>
                      <a:lnTo>
                        <a:pt x="74" y="10"/>
                      </a:lnTo>
                      <a:lnTo>
                        <a:pt x="74" y="13"/>
                      </a:lnTo>
                      <a:lnTo>
                        <a:pt x="74" y="15"/>
                      </a:lnTo>
                      <a:lnTo>
                        <a:pt x="76" y="15"/>
                      </a:lnTo>
                      <a:lnTo>
                        <a:pt x="76" y="17"/>
                      </a:lnTo>
                      <a:lnTo>
                        <a:pt x="79" y="17"/>
                      </a:lnTo>
                      <a:lnTo>
                        <a:pt x="79" y="20"/>
                      </a:lnTo>
                      <a:lnTo>
                        <a:pt x="81" y="20"/>
                      </a:lnTo>
                      <a:lnTo>
                        <a:pt x="84" y="20"/>
                      </a:lnTo>
                      <a:lnTo>
                        <a:pt x="84" y="22"/>
                      </a:lnTo>
                      <a:lnTo>
                        <a:pt x="86" y="22"/>
                      </a:lnTo>
                      <a:lnTo>
                        <a:pt x="86" y="25"/>
                      </a:lnTo>
                      <a:lnTo>
                        <a:pt x="88" y="25"/>
                      </a:lnTo>
                      <a:lnTo>
                        <a:pt x="86" y="25"/>
                      </a:lnTo>
                      <a:lnTo>
                        <a:pt x="86" y="27"/>
                      </a:lnTo>
                      <a:lnTo>
                        <a:pt x="84" y="27"/>
                      </a:lnTo>
                      <a:lnTo>
                        <a:pt x="81" y="27"/>
                      </a:lnTo>
                      <a:lnTo>
                        <a:pt x="81" y="30"/>
                      </a:lnTo>
                      <a:lnTo>
                        <a:pt x="79" y="30"/>
                      </a:lnTo>
                      <a:lnTo>
                        <a:pt x="76" y="30"/>
                      </a:lnTo>
                      <a:lnTo>
                        <a:pt x="74" y="30"/>
                      </a:lnTo>
                      <a:lnTo>
                        <a:pt x="74" y="32"/>
                      </a:lnTo>
                      <a:lnTo>
                        <a:pt x="71" y="32"/>
                      </a:lnTo>
                      <a:lnTo>
                        <a:pt x="71" y="35"/>
                      </a:lnTo>
                      <a:lnTo>
                        <a:pt x="69" y="35"/>
                      </a:lnTo>
                      <a:lnTo>
                        <a:pt x="69" y="37"/>
                      </a:lnTo>
                      <a:lnTo>
                        <a:pt x="69" y="39"/>
                      </a:lnTo>
                      <a:lnTo>
                        <a:pt x="66" y="39"/>
                      </a:lnTo>
                      <a:lnTo>
                        <a:pt x="66" y="42"/>
                      </a:lnTo>
                      <a:lnTo>
                        <a:pt x="64" y="42"/>
                      </a:lnTo>
                      <a:lnTo>
                        <a:pt x="61" y="42"/>
                      </a:lnTo>
                      <a:lnTo>
                        <a:pt x="59" y="42"/>
                      </a:lnTo>
                      <a:lnTo>
                        <a:pt x="59" y="44"/>
                      </a:lnTo>
                      <a:lnTo>
                        <a:pt x="57" y="44"/>
                      </a:lnTo>
                      <a:lnTo>
                        <a:pt x="57" y="47"/>
                      </a:lnTo>
                      <a:lnTo>
                        <a:pt x="54" y="47"/>
                      </a:lnTo>
                      <a:lnTo>
                        <a:pt x="52" y="47"/>
                      </a:lnTo>
                      <a:lnTo>
                        <a:pt x="52" y="44"/>
                      </a:lnTo>
                      <a:lnTo>
                        <a:pt x="49" y="44"/>
                      </a:lnTo>
                      <a:lnTo>
                        <a:pt x="49" y="47"/>
                      </a:lnTo>
                      <a:lnTo>
                        <a:pt x="49" y="44"/>
                      </a:lnTo>
                      <a:lnTo>
                        <a:pt x="47" y="44"/>
                      </a:lnTo>
                      <a:lnTo>
                        <a:pt x="47" y="42"/>
                      </a:lnTo>
                      <a:lnTo>
                        <a:pt x="49" y="42"/>
                      </a:lnTo>
                      <a:lnTo>
                        <a:pt x="49" y="39"/>
                      </a:lnTo>
                      <a:lnTo>
                        <a:pt x="52" y="39"/>
                      </a:lnTo>
                      <a:lnTo>
                        <a:pt x="52" y="37"/>
                      </a:lnTo>
                      <a:lnTo>
                        <a:pt x="54" y="37"/>
                      </a:lnTo>
                      <a:lnTo>
                        <a:pt x="54" y="35"/>
                      </a:lnTo>
                      <a:lnTo>
                        <a:pt x="57" y="35"/>
                      </a:lnTo>
                      <a:lnTo>
                        <a:pt x="59" y="35"/>
                      </a:lnTo>
                      <a:lnTo>
                        <a:pt x="57" y="35"/>
                      </a:lnTo>
                      <a:lnTo>
                        <a:pt x="54" y="35"/>
                      </a:lnTo>
                      <a:lnTo>
                        <a:pt x="52" y="35"/>
                      </a:lnTo>
                      <a:lnTo>
                        <a:pt x="52" y="37"/>
                      </a:lnTo>
                      <a:lnTo>
                        <a:pt x="49" y="37"/>
                      </a:lnTo>
                      <a:lnTo>
                        <a:pt x="49" y="35"/>
                      </a:lnTo>
                      <a:lnTo>
                        <a:pt x="49" y="32"/>
                      </a:lnTo>
                      <a:lnTo>
                        <a:pt x="52" y="32"/>
                      </a:lnTo>
                      <a:lnTo>
                        <a:pt x="52" y="30"/>
                      </a:lnTo>
                      <a:lnTo>
                        <a:pt x="52" y="27"/>
                      </a:lnTo>
                      <a:lnTo>
                        <a:pt x="49" y="27"/>
                      </a:lnTo>
                      <a:lnTo>
                        <a:pt x="49" y="30"/>
                      </a:lnTo>
                      <a:lnTo>
                        <a:pt x="49" y="32"/>
                      </a:lnTo>
                      <a:lnTo>
                        <a:pt x="49" y="35"/>
                      </a:lnTo>
                      <a:lnTo>
                        <a:pt x="49" y="37"/>
                      </a:lnTo>
                      <a:lnTo>
                        <a:pt x="47" y="37"/>
                      </a:lnTo>
                      <a:lnTo>
                        <a:pt x="47" y="39"/>
                      </a:lnTo>
                      <a:lnTo>
                        <a:pt x="47" y="42"/>
                      </a:lnTo>
                      <a:lnTo>
                        <a:pt x="44" y="42"/>
                      </a:lnTo>
                      <a:lnTo>
                        <a:pt x="44" y="44"/>
                      </a:lnTo>
                      <a:lnTo>
                        <a:pt x="42" y="44"/>
                      </a:lnTo>
                      <a:lnTo>
                        <a:pt x="42" y="42"/>
                      </a:lnTo>
                      <a:lnTo>
                        <a:pt x="42" y="39"/>
                      </a:lnTo>
                      <a:lnTo>
                        <a:pt x="39" y="39"/>
                      </a:lnTo>
                      <a:lnTo>
                        <a:pt x="39" y="37"/>
                      </a:lnTo>
                      <a:lnTo>
                        <a:pt x="37" y="37"/>
                      </a:lnTo>
                      <a:lnTo>
                        <a:pt x="37" y="35"/>
                      </a:lnTo>
                      <a:lnTo>
                        <a:pt x="37" y="32"/>
                      </a:lnTo>
                      <a:lnTo>
                        <a:pt x="39" y="32"/>
                      </a:lnTo>
                      <a:lnTo>
                        <a:pt x="39" y="30"/>
                      </a:lnTo>
                      <a:lnTo>
                        <a:pt x="39" y="27"/>
                      </a:lnTo>
                      <a:lnTo>
                        <a:pt x="42" y="27"/>
                      </a:lnTo>
                      <a:lnTo>
                        <a:pt x="42" y="25"/>
                      </a:lnTo>
                      <a:lnTo>
                        <a:pt x="44" y="22"/>
                      </a:lnTo>
                      <a:lnTo>
                        <a:pt x="44" y="20"/>
                      </a:lnTo>
                      <a:lnTo>
                        <a:pt x="44" y="17"/>
                      </a:lnTo>
                      <a:lnTo>
                        <a:pt x="44" y="15"/>
                      </a:lnTo>
                      <a:lnTo>
                        <a:pt x="44" y="17"/>
                      </a:lnTo>
                      <a:lnTo>
                        <a:pt x="44" y="20"/>
                      </a:lnTo>
                      <a:lnTo>
                        <a:pt x="42" y="20"/>
                      </a:lnTo>
                      <a:lnTo>
                        <a:pt x="42" y="22"/>
                      </a:lnTo>
                      <a:lnTo>
                        <a:pt x="42" y="25"/>
                      </a:lnTo>
                      <a:lnTo>
                        <a:pt x="39" y="25"/>
                      </a:lnTo>
                      <a:lnTo>
                        <a:pt x="39" y="27"/>
                      </a:lnTo>
                      <a:lnTo>
                        <a:pt x="39" y="30"/>
                      </a:lnTo>
                      <a:lnTo>
                        <a:pt x="37" y="30"/>
                      </a:lnTo>
                      <a:lnTo>
                        <a:pt x="37" y="32"/>
                      </a:lnTo>
                      <a:lnTo>
                        <a:pt x="37" y="35"/>
                      </a:lnTo>
                      <a:lnTo>
                        <a:pt x="37" y="37"/>
                      </a:lnTo>
                      <a:lnTo>
                        <a:pt x="37" y="39"/>
                      </a:lnTo>
                      <a:lnTo>
                        <a:pt x="35" y="39"/>
                      </a:lnTo>
                      <a:lnTo>
                        <a:pt x="35" y="42"/>
                      </a:lnTo>
                      <a:lnTo>
                        <a:pt x="35" y="39"/>
                      </a:lnTo>
                      <a:lnTo>
                        <a:pt x="32" y="39"/>
                      </a:lnTo>
                      <a:lnTo>
                        <a:pt x="32" y="37"/>
                      </a:lnTo>
                      <a:lnTo>
                        <a:pt x="32" y="35"/>
                      </a:lnTo>
                      <a:lnTo>
                        <a:pt x="30" y="35"/>
                      </a:lnTo>
                      <a:lnTo>
                        <a:pt x="30" y="32"/>
                      </a:lnTo>
                      <a:lnTo>
                        <a:pt x="27" y="32"/>
                      </a:lnTo>
                      <a:lnTo>
                        <a:pt x="27" y="30"/>
                      </a:lnTo>
                      <a:lnTo>
                        <a:pt x="25" y="30"/>
                      </a:lnTo>
                      <a:lnTo>
                        <a:pt x="25" y="27"/>
                      </a:lnTo>
                      <a:lnTo>
                        <a:pt x="25" y="25"/>
                      </a:lnTo>
                      <a:lnTo>
                        <a:pt x="22" y="25"/>
                      </a:lnTo>
                      <a:lnTo>
                        <a:pt x="22" y="22"/>
                      </a:lnTo>
                      <a:lnTo>
                        <a:pt x="20" y="22"/>
                      </a:lnTo>
                      <a:lnTo>
                        <a:pt x="20" y="20"/>
                      </a:lnTo>
                      <a:lnTo>
                        <a:pt x="17" y="20"/>
                      </a:lnTo>
                      <a:lnTo>
                        <a:pt x="17" y="17"/>
                      </a:lnTo>
                      <a:lnTo>
                        <a:pt x="15" y="17"/>
                      </a:lnTo>
                      <a:lnTo>
                        <a:pt x="15" y="15"/>
                      </a:lnTo>
                      <a:lnTo>
                        <a:pt x="13" y="15"/>
                      </a:lnTo>
                      <a:lnTo>
                        <a:pt x="10" y="15"/>
                      </a:lnTo>
                      <a:lnTo>
                        <a:pt x="10" y="13"/>
                      </a:lnTo>
                      <a:lnTo>
                        <a:pt x="10" y="15"/>
                      </a:lnTo>
                      <a:lnTo>
                        <a:pt x="13" y="15"/>
                      </a:lnTo>
                      <a:lnTo>
                        <a:pt x="13" y="13"/>
                      </a:lnTo>
                      <a:lnTo>
                        <a:pt x="10" y="13"/>
                      </a:lnTo>
                      <a:lnTo>
                        <a:pt x="8" y="13"/>
                      </a:lnTo>
                      <a:lnTo>
                        <a:pt x="8" y="10"/>
                      </a:lnTo>
                      <a:lnTo>
                        <a:pt x="5" y="8"/>
                      </a:lnTo>
                      <a:lnTo>
                        <a:pt x="3" y="8"/>
                      </a:lnTo>
                      <a:lnTo>
                        <a:pt x="3" y="5"/>
                      </a:lnTo>
                      <a:lnTo>
                        <a:pt x="0" y="5"/>
                      </a:lnTo>
                      <a:close/>
                    </a:path>
                  </a:pathLst>
                </a:custGeom>
                <a:solidFill>
                  <a:srgbClr val="669900">
                    <a:alpha val="25000"/>
                  </a:srgbClr>
                </a:solidFill>
                <a:ln w="3175">
                  <a:noFill/>
                  <a:prstDash val="solid"/>
                  <a:round/>
                  <a:headEnd/>
                  <a:tailEnd/>
                </a:ln>
              </p:spPr>
              <p:txBody>
                <a:bodyPr/>
                <a:lstStyle/>
                <a:p>
                  <a:endParaRPr lang="es-SV"/>
                </a:p>
              </p:txBody>
            </p:sp>
            <p:sp>
              <p:nvSpPr>
                <p:cNvPr id="150957" name="Freeform 3501"/>
                <p:cNvSpPr>
                  <a:spLocks/>
                </p:cNvSpPr>
                <p:nvPr/>
              </p:nvSpPr>
              <p:spPr bwMode="auto">
                <a:xfrm>
                  <a:off x="5171" y="3439"/>
                  <a:ext cx="85" cy="66"/>
                </a:xfrm>
                <a:custGeom>
                  <a:avLst/>
                  <a:gdLst/>
                  <a:ahLst/>
                  <a:cxnLst>
                    <a:cxn ang="0">
                      <a:pos x="83" y="12"/>
                    </a:cxn>
                    <a:cxn ang="0">
                      <a:pos x="85" y="19"/>
                    </a:cxn>
                    <a:cxn ang="0">
                      <a:pos x="81" y="24"/>
                    </a:cxn>
                    <a:cxn ang="0">
                      <a:pos x="76" y="29"/>
                    </a:cxn>
                    <a:cxn ang="0">
                      <a:pos x="76" y="34"/>
                    </a:cxn>
                    <a:cxn ang="0">
                      <a:pos x="78" y="44"/>
                    </a:cxn>
                    <a:cxn ang="0">
                      <a:pos x="76" y="46"/>
                    </a:cxn>
                    <a:cxn ang="0">
                      <a:pos x="71" y="41"/>
                    </a:cxn>
                    <a:cxn ang="0">
                      <a:pos x="68" y="34"/>
                    </a:cxn>
                    <a:cxn ang="0">
                      <a:pos x="61" y="32"/>
                    </a:cxn>
                    <a:cxn ang="0">
                      <a:pos x="59" y="39"/>
                    </a:cxn>
                    <a:cxn ang="0">
                      <a:pos x="59" y="49"/>
                    </a:cxn>
                    <a:cxn ang="0">
                      <a:pos x="59" y="54"/>
                    </a:cxn>
                    <a:cxn ang="0">
                      <a:pos x="56" y="51"/>
                    </a:cxn>
                    <a:cxn ang="0">
                      <a:pos x="49" y="49"/>
                    </a:cxn>
                    <a:cxn ang="0">
                      <a:pos x="56" y="51"/>
                    </a:cxn>
                    <a:cxn ang="0">
                      <a:pos x="51" y="56"/>
                    </a:cxn>
                    <a:cxn ang="0">
                      <a:pos x="44" y="59"/>
                    </a:cxn>
                    <a:cxn ang="0">
                      <a:pos x="37" y="61"/>
                    </a:cxn>
                    <a:cxn ang="0">
                      <a:pos x="32" y="56"/>
                    </a:cxn>
                    <a:cxn ang="0">
                      <a:pos x="29" y="49"/>
                    </a:cxn>
                    <a:cxn ang="0">
                      <a:pos x="32" y="51"/>
                    </a:cxn>
                    <a:cxn ang="0">
                      <a:pos x="29" y="59"/>
                    </a:cxn>
                    <a:cxn ang="0">
                      <a:pos x="24" y="63"/>
                    </a:cxn>
                    <a:cxn ang="0">
                      <a:pos x="14" y="66"/>
                    </a:cxn>
                    <a:cxn ang="0">
                      <a:pos x="7" y="63"/>
                    </a:cxn>
                    <a:cxn ang="0">
                      <a:pos x="2" y="56"/>
                    </a:cxn>
                    <a:cxn ang="0">
                      <a:pos x="0" y="49"/>
                    </a:cxn>
                    <a:cxn ang="0">
                      <a:pos x="7" y="46"/>
                    </a:cxn>
                    <a:cxn ang="0">
                      <a:pos x="14" y="49"/>
                    </a:cxn>
                    <a:cxn ang="0">
                      <a:pos x="19" y="44"/>
                    </a:cxn>
                    <a:cxn ang="0">
                      <a:pos x="24" y="39"/>
                    </a:cxn>
                    <a:cxn ang="0">
                      <a:pos x="27" y="32"/>
                    </a:cxn>
                    <a:cxn ang="0">
                      <a:pos x="34" y="29"/>
                    </a:cxn>
                    <a:cxn ang="0">
                      <a:pos x="39" y="24"/>
                    </a:cxn>
                    <a:cxn ang="0">
                      <a:pos x="46" y="27"/>
                    </a:cxn>
                    <a:cxn ang="0">
                      <a:pos x="54" y="24"/>
                    </a:cxn>
                    <a:cxn ang="0">
                      <a:pos x="61" y="22"/>
                    </a:cxn>
                    <a:cxn ang="0">
                      <a:pos x="61" y="12"/>
                    </a:cxn>
                    <a:cxn ang="0">
                      <a:pos x="63" y="5"/>
                    </a:cxn>
                    <a:cxn ang="0">
                      <a:pos x="68" y="0"/>
                    </a:cxn>
                    <a:cxn ang="0">
                      <a:pos x="66" y="7"/>
                    </a:cxn>
                    <a:cxn ang="0">
                      <a:pos x="66" y="17"/>
                    </a:cxn>
                    <a:cxn ang="0">
                      <a:pos x="71" y="22"/>
                    </a:cxn>
                    <a:cxn ang="0">
                      <a:pos x="73" y="14"/>
                    </a:cxn>
                    <a:cxn ang="0">
                      <a:pos x="73" y="10"/>
                    </a:cxn>
                    <a:cxn ang="0">
                      <a:pos x="76" y="2"/>
                    </a:cxn>
                    <a:cxn ang="0">
                      <a:pos x="83" y="5"/>
                    </a:cxn>
                  </a:cxnLst>
                  <a:rect l="0" t="0" r="r" b="b"/>
                  <a:pathLst>
                    <a:path w="85" h="66">
                      <a:moveTo>
                        <a:pt x="83" y="5"/>
                      </a:moveTo>
                      <a:lnTo>
                        <a:pt x="83" y="7"/>
                      </a:lnTo>
                      <a:lnTo>
                        <a:pt x="83" y="10"/>
                      </a:lnTo>
                      <a:lnTo>
                        <a:pt x="83" y="12"/>
                      </a:lnTo>
                      <a:lnTo>
                        <a:pt x="83" y="14"/>
                      </a:lnTo>
                      <a:lnTo>
                        <a:pt x="83" y="17"/>
                      </a:lnTo>
                      <a:lnTo>
                        <a:pt x="85" y="17"/>
                      </a:lnTo>
                      <a:lnTo>
                        <a:pt x="85" y="19"/>
                      </a:lnTo>
                      <a:lnTo>
                        <a:pt x="85" y="22"/>
                      </a:lnTo>
                      <a:lnTo>
                        <a:pt x="85" y="24"/>
                      </a:lnTo>
                      <a:lnTo>
                        <a:pt x="83" y="24"/>
                      </a:lnTo>
                      <a:lnTo>
                        <a:pt x="81" y="24"/>
                      </a:lnTo>
                      <a:lnTo>
                        <a:pt x="78" y="24"/>
                      </a:lnTo>
                      <a:lnTo>
                        <a:pt x="78" y="27"/>
                      </a:lnTo>
                      <a:lnTo>
                        <a:pt x="76" y="27"/>
                      </a:lnTo>
                      <a:lnTo>
                        <a:pt x="76" y="29"/>
                      </a:lnTo>
                      <a:lnTo>
                        <a:pt x="73" y="29"/>
                      </a:lnTo>
                      <a:lnTo>
                        <a:pt x="73" y="32"/>
                      </a:lnTo>
                      <a:lnTo>
                        <a:pt x="76" y="32"/>
                      </a:lnTo>
                      <a:lnTo>
                        <a:pt x="76" y="34"/>
                      </a:lnTo>
                      <a:lnTo>
                        <a:pt x="76" y="36"/>
                      </a:lnTo>
                      <a:lnTo>
                        <a:pt x="76" y="39"/>
                      </a:lnTo>
                      <a:lnTo>
                        <a:pt x="76" y="41"/>
                      </a:lnTo>
                      <a:lnTo>
                        <a:pt x="78" y="44"/>
                      </a:lnTo>
                      <a:lnTo>
                        <a:pt x="81" y="44"/>
                      </a:lnTo>
                      <a:lnTo>
                        <a:pt x="81" y="46"/>
                      </a:lnTo>
                      <a:lnTo>
                        <a:pt x="78" y="46"/>
                      </a:lnTo>
                      <a:lnTo>
                        <a:pt x="76" y="46"/>
                      </a:lnTo>
                      <a:lnTo>
                        <a:pt x="76" y="44"/>
                      </a:lnTo>
                      <a:lnTo>
                        <a:pt x="73" y="44"/>
                      </a:lnTo>
                      <a:lnTo>
                        <a:pt x="73" y="41"/>
                      </a:lnTo>
                      <a:lnTo>
                        <a:pt x="71" y="41"/>
                      </a:lnTo>
                      <a:lnTo>
                        <a:pt x="71" y="39"/>
                      </a:lnTo>
                      <a:lnTo>
                        <a:pt x="68" y="39"/>
                      </a:lnTo>
                      <a:lnTo>
                        <a:pt x="68" y="36"/>
                      </a:lnTo>
                      <a:lnTo>
                        <a:pt x="68" y="34"/>
                      </a:lnTo>
                      <a:lnTo>
                        <a:pt x="66" y="34"/>
                      </a:lnTo>
                      <a:lnTo>
                        <a:pt x="63" y="34"/>
                      </a:lnTo>
                      <a:lnTo>
                        <a:pt x="63" y="32"/>
                      </a:lnTo>
                      <a:lnTo>
                        <a:pt x="61" y="32"/>
                      </a:lnTo>
                      <a:lnTo>
                        <a:pt x="61" y="34"/>
                      </a:lnTo>
                      <a:lnTo>
                        <a:pt x="59" y="34"/>
                      </a:lnTo>
                      <a:lnTo>
                        <a:pt x="59" y="36"/>
                      </a:lnTo>
                      <a:lnTo>
                        <a:pt x="59" y="39"/>
                      </a:lnTo>
                      <a:lnTo>
                        <a:pt x="59" y="41"/>
                      </a:lnTo>
                      <a:lnTo>
                        <a:pt x="59" y="44"/>
                      </a:lnTo>
                      <a:lnTo>
                        <a:pt x="59" y="46"/>
                      </a:lnTo>
                      <a:lnTo>
                        <a:pt x="59" y="49"/>
                      </a:lnTo>
                      <a:lnTo>
                        <a:pt x="61" y="49"/>
                      </a:lnTo>
                      <a:lnTo>
                        <a:pt x="61" y="51"/>
                      </a:lnTo>
                      <a:lnTo>
                        <a:pt x="61" y="54"/>
                      </a:lnTo>
                      <a:lnTo>
                        <a:pt x="59" y="54"/>
                      </a:lnTo>
                      <a:lnTo>
                        <a:pt x="59" y="56"/>
                      </a:lnTo>
                      <a:lnTo>
                        <a:pt x="56" y="56"/>
                      </a:lnTo>
                      <a:lnTo>
                        <a:pt x="56" y="54"/>
                      </a:lnTo>
                      <a:lnTo>
                        <a:pt x="56" y="51"/>
                      </a:lnTo>
                      <a:lnTo>
                        <a:pt x="54" y="51"/>
                      </a:lnTo>
                      <a:lnTo>
                        <a:pt x="54" y="49"/>
                      </a:lnTo>
                      <a:lnTo>
                        <a:pt x="51" y="49"/>
                      </a:lnTo>
                      <a:lnTo>
                        <a:pt x="49" y="49"/>
                      </a:lnTo>
                      <a:lnTo>
                        <a:pt x="49" y="51"/>
                      </a:lnTo>
                      <a:lnTo>
                        <a:pt x="51" y="51"/>
                      </a:lnTo>
                      <a:lnTo>
                        <a:pt x="54" y="51"/>
                      </a:lnTo>
                      <a:lnTo>
                        <a:pt x="56" y="51"/>
                      </a:lnTo>
                      <a:lnTo>
                        <a:pt x="56" y="54"/>
                      </a:lnTo>
                      <a:lnTo>
                        <a:pt x="56" y="56"/>
                      </a:lnTo>
                      <a:lnTo>
                        <a:pt x="54" y="56"/>
                      </a:lnTo>
                      <a:lnTo>
                        <a:pt x="51" y="56"/>
                      </a:lnTo>
                      <a:lnTo>
                        <a:pt x="49" y="56"/>
                      </a:lnTo>
                      <a:lnTo>
                        <a:pt x="46" y="56"/>
                      </a:lnTo>
                      <a:lnTo>
                        <a:pt x="44" y="56"/>
                      </a:lnTo>
                      <a:lnTo>
                        <a:pt x="44" y="59"/>
                      </a:lnTo>
                      <a:lnTo>
                        <a:pt x="41" y="59"/>
                      </a:lnTo>
                      <a:lnTo>
                        <a:pt x="39" y="59"/>
                      </a:lnTo>
                      <a:lnTo>
                        <a:pt x="39" y="61"/>
                      </a:lnTo>
                      <a:lnTo>
                        <a:pt x="37" y="61"/>
                      </a:lnTo>
                      <a:lnTo>
                        <a:pt x="34" y="61"/>
                      </a:lnTo>
                      <a:lnTo>
                        <a:pt x="32" y="61"/>
                      </a:lnTo>
                      <a:lnTo>
                        <a:pt x="32" y="59"/>
                      </a:lnTo>
                      <a:lnTo>
                        <a:pt x="32" y="56"/>
                      </a:lnTo>
                      <a:lnTo>
                        <a:pt x="32" y="54"/>
                      </a:lnTo>
                      <a:lnTo>
                        <a:pt x="32" y="51"/>
                      </a:lnTo>
                      <a:lnTo>
                        <a:pt x="32" y="49"/>
                      </a:lnTo>
                      <a:lnTo>
                        <a:pt x="29" y="49"/>
                      </a:lnTo>
                      <a:lnTo>
                        <a:pt x="29" y="46"/>
                      </a:lnTo>
                      <a:lnTo>
                        <a:pt x="29" y="49"/>
                      </a:lnTo>
                      <a:lnTo>
                        <a:pt x="29" y="51"/>
                      </a:lnTo>
                      <a:lnTo>
                        <a:pt x="32" y="51"/>
                      </a:lnTo>
                      <a:lnTo>
                        <a:pt x="32" y="54"/>
                      </a:lnTo>
                      <a:lnTo>
                        <a:pt x="32" y="56"/>
                      </a:lnTo>
                      <a:lnTo>
                        <a:pt x="29" y="56"/>
                      </a:lnTo>
                      <a:lnTo>
                        <a:pt x="29" y="59"/>
                      </a:lnTo>
                      <a:lnTo>
                        <a:pt x="29" y="61"/>
                      </a:lnTo>
                      <a:lnTo>
                        <a:pt x="29" y="63"/>
                      </a:lnTo>
                      <a:lnTo>
                        <a:pt x="27" y="63"/>
                      </a:lnTo>
                      <a:lnTo>
                        <a:pt x="24" y="63"/>
                      </a:lnTo>
                      <a:lnTo>
                        <a:pt x="22" y="63"/>
                      </a:lnTo>
                      <a:lnTo>
                        <a:pt x="19" y="66"/>
                      </a:lnTo>
                      <a:lnTo>
                        <a:pt x="17" y="66"/>
                      </a:lnTo>
                      <a:lnTo>
                        <a:pt x="14" y="66"/>
                      </a:lnTo>
                      <a:lnTo>
                        <a:pt x="14" y="63"/>
                      </a:lnTo>
                      <a:lnTo>
                        <a:pt x="12" y="63"/>
                      </a:lnTo>
                      <a:lnTo>
                        <a:pt x="10" y="63"/>
                      </a:lnTo>
                      <a:lnTo>
                        <a:pt x="7" y="63"/>
                      </a:lnTo>
                      <a:lnTo>
                        <a:pt x="5" y="61"/>
                      </a:lnTo>
                      <a:lnTo>
                        <a:pt x="2" y="61"/>
                      </a:lnTo>
                      <a:lnTo>
                        <a:pt x="2" y="59"/>
                      </a:lnTo>
                      <a:lnTo>
                        <a:pt x="2" y="56"/>
                      </a:lnTo>
                      <a:lnTo>
                        <a:pt x="0" y="56"/>
                      </a:lnTo>
                      <a:lnTo>
                        <a:pt x="0" y="54"/>
                      </a:lnTo>
                      <a:lnTo>
                        <a:pt x="0" y="51"/>
                      </a:lnTo>
                      <a:lnTo>
                        <a:pt x="0" y="49"/>
                      </a:lnTo>
                      <a:lnTo>
                        <a:pt x="0" y="46"/>
                      </a:lnTo>
                      <a:lnTo>
                        <a:pt x="2" y="46"/>
                      </a:lnTo>
                      <a:lnTo>
                        <a:pt x="5" y="46"/>
                      </a:lnTo>
                      <a:lnTo>
                        <a:pt x="7" y="46"/>
                      </a:lnTo>
                      <a:lnTo>
                        <a:pt x="10" y="46"/>
                      </a:lnTo>
                      <a:lnTo>
                        <a:pt x="10" y="49"/>
                      </a:lnTo>
                      <a:lnTo>
                        <a:pt x="12" y="49"/>
                      </a:lnTo>
                      <a:lnTo>
                        <a:pt x="14" y="49"/>
                      </a:lnTo>
                      <a:lnTo>
                        <a:pt x="17" y="49"/>
                      </a:lnTo>
                      <a:lnTo>
                        <a:pt x="17" y="46"/>
                      </a:lnTo>
                      <a:lnTo>
                        <a:pt x="19" y="46"/>
                      </a:lnTo>
                      <a:lnTo>
                        <a:pt x="19" y="44"/>
                      </a:lnTo>
                      <a:lnTo>
                        <a:pt x="22" y="44"/>
                      </a:lnTo>
                      <a:lnTo>
                        <a:pt x="22" y="41"/>
                      </a:lnTo>
                      <a:lnTo>
                        <a:pt x="22" y="39"/>
                      </a:lnTo>
                      <a:lnTo>
                        <a:pt x="24" y="39"/>
                      </a:lnTo>
                      <a:lnTo>
                        <a:pt x="24" y="36"/>
                      </a:lnTo>
                      <a:lnTo>
                        <a:pt x="24" y="34"/>
                      </a:lnTo>
                      <a:lnTo>
                        <a:pt x="27" y="34"/>
                      </a:lnTo>
                      <a:lnTo>
                        <a:pt x="27" y="32"/>
                      </a:lnTo>
                      <a:lnTo>
                        <a:pt x="29" y="32"/>
                      </a:lnTo>
                      <a:lnTo>
                        <a:pt x="29" y="29"/>
                      </a:lnTo>
                      <a:lnTo>
                        <a:pt x="32" y="29"/>
                      </a:lnTo>
                      <a:lnTo>
                        <a:pt x="34" y="29"/>
                      </a:lnTo>
                      <a:lnTo>
                        <a:pt x="34" y="27"/>
                      </a:lnTo>
                      <a:lnTo>
                        <a:pt x="37" y="27"/>
                      </a:lnTo>
                      <a:lnTo>
                        <a:pt x="37" y="24"/>
                      </a:lnTo>
                      <a:lnTo>
                        <a:pt x="39" y="24"/>
                      </a:lnTo>
                      <a:lnTo>
                        <a:pt x="41" y="24"/>
                      </a:lnTo>
                      <a:lnTo>
                        <a:pt x="44" y="24"/>
                      </a:lnTo>
                      <a:lnTo>
                        <a:pt x="46" y="24"/>
                      </a:lnTo>
                      <a:lnTo>
                        <a:pt x="46" y="27"/>
                      </a:lnTo>
                      <a:lnTo>
                        <a:pt x="49" y="27"/>
                      </a:lnTo>
                      <a:lnTo>
                        <a:pt x="51" y="27"/>
                      </a:lnTo>
                      <a:lnTo>
                        <a:pt x="51" y="24"/>
                      </a:lnTo>
                      <a:lnTo>
                        <a:pt x="54" y="24"/>
                      </a:lnTo>
                      <a:lnTo>
                        <a:pt x="54" y="22"/>
                      </a:lnTo>
                      <a:lnTo>
                        <a:pt x="56" y="22"/>
                      </a:lnTo>
                      <a:lnTo>
                        <a:pt x="59" y="22"/>
                      </a:lnTo>
                      <a:lnTo>
                        <a:pt x="61" y="22"/>
                      </a:lnTo>
                      <a:lnTo>
                        <a:pt x="61" y="19"/>
                      </a:lnTo>
                      <a:lnTo>
                        <a:pt x="61" y="17"/>
                      </a:lnTo>
                      <a:lnTo>
                        <a:pt x="61" y="14"/>
                      </a:lnTo>
                      <a:lnTo>
                        <a:pt x="61" y="12"/>
                      </a:lnTo>
                      <a:lnTo>
                        <a:pt x="61" y="10"/>
                      </a:lnTo>
                      <a:lnTo>
                        <a:pt x="61" y="7"/>
                      </a:lnTo>
                      <a:lnTo>
                        <a:pt x="61" y="5"/>
                      </a:lnTo>
                      <a:lnTo>
                        <a:pt x="63" y="5"/>
                      </a:lnTo>
                      <a:lnTo>
                        <a:pt x="63" y="2"/>
                      </a:lnTo>
                      <a:lnTo>
                        <a:pt x="63" y="0"/>
                      </a:lnTo>
                      <a:lnTo>
                        <a:pt x="66" y="0"/>
                      </a:lnTo>
                      <a:lnTo>
                        <a:pt x="68" y="0"/>
                      </a:lnTo>
                      <a:lnTo>
                        <a:pt x="68" y="2"/>
                      </a:lnTo>
                      <a:lnTo>
                        <a:pt x="68" y="5"/>
                      </a:lnTo>
                      <a:lnTo>
                        <a:pt x="68" y="7"/>
                      </a:lnTo>
                      <a:lnTo>
                        <a:pt x="66" y="7"/>
                      </a:lnTo>
                      <a:lnTo>
                        <a:pt x="66" y="10"/>
                      </a:lnTo>
                      <a:lnTo>
                        <a:pt x="66" y="12"/>
                      </a:lnTo>
                      <a:lnTo>
                        <a:pt x="66" y="14"/>
                      </a:lnTo>
                      <a:lnTo>
                        <a:pt x="66" y="17"/>
                      </a:lnTo>
                      <a:lnTo>
                        <a:pt x="66" y="19"/>
                      </a:lnTo>
                      <a:lnTo>
                        <a:pt x="68" y="19"/>
                      </a:lnTo>
                      <a:lnTo>
                        <a:pt x="68" y="22"/>
                      </a:lnTo>
                      <a:lnTo>
                        <a:pt x="71" y="22"/>
                      </a:lnTo>
                      <a:lnTo>
                        <a:pt x="71" y="19"/>
                      </a:lnTo>
                      <a:lnTo>
                        <a:pt x="73" y="19"/>
                      </a:lnTo>
                      <a:lnTo>
                        <a:pt x="73" y="17"/>
                      </a:lnTo>
                      <a:lnTo>
                        <a:pt x="73" y="14"/>
                      </a:lnTo>
                      <a:lnTo>
                        <a:pt x="76" y="14"/>
                      </a:lnTo>
                      <a:lnTo>
                        <a:pt x="76" y="12"/>
                      </a:lnTo>
                      <a:lnTo>
                        <a:pt x="73" y="12"/>
                      </a:lnTo>
                      <a:lnTo>
                        <a:pt x="73" y="10"/>
                      </a:lnTo>
                      <a:lnTo>
                        <a:pt x="73" y="7"/>
                      </a:lnTo>
                      <a:lnTo>
                        <a:pt x="76" y="7"/>
                      </a:lnTo>
                      <a:lnTo>
                        <a:pt x="76" y="5"/>
                      </a:lnTo>
                      <a:lnTo>
                        <a:pt x="76" y="2"/>
                      </a:lnTo>
                      <a:lnTo>
                        <a:pt x="78" y="2"/>
                      </a:lnTo>
                      <a:lnTo>
                        <a:pt x="81" y="2"/>
                      </a:lnTo>
                      <a:lnTo>
                        <a:pt x="83" y="2"/>
                      </a:lnTo>
                      <a:lnTo>
                        <a:pt x="83" y="5"/>
                      </a:lnTo>
                      <a:close/>
                    </a:path>
                  </a:pathLst>
                </a:custGeom>
                <a:solidFill>
                  <a:srgbClr val="669900">
                    <a:alpha val="25000"/>
                  </a:srgbClr>
                </a:solidFill>
                <a:ln w="3175">
                  <a:noFill/>
                  <a:prstDash val="solid"/>
                  <a:round/>
                  <a:headEnd/>
                  <a:tailEnd/>
                </a:ln>
              </p:spPr>
              <p:txBody>
                <a:bodyPr/>
                <a:lstStyle/>
                <a:p>
                  <a:endParaRPr lang="es-SV"/>
                </a:p>
              </p:txBody>
            </p:sp>
            <p:sp>
              <p:nvSpPr>
                <p:cNvPr id="150958" name="Freeform 3502"/>
                <p:cNvSpPr>
                  <a:spLocks/>
                </p:cNvSpPr>
                <p:nvPr/>
              </p:nvSpPr>
              <p:spPr bwMode="auto">
                <a:xfrm>
                  <a:off x="5256" y="3441"/>
                  <a:ext cx="27" cy="22"/>
                </a:xfrm>
                <a:custGeom>
                  <a:avLst/>
                  <a:gdLst/>
                  <a:ahLst/>
                  <a:cxnLst>
                    <a:cxn ang="0">
                      <a:pos x="8" y="0"/>
                    </a:cxn>
                    <a:cxn ang="0">
                      <a:pos x="10" y="0"/>
                    </a:cxn>
                    <a:cxn ang="0">
                      <a:pos x="10" y="3"/>
                    </a:cxn>
                    <a:cxn ang="0">
                      <a:pos x="13" y="3"/>
                    </a:cxn>
                    <a:cxn ang="0">
                      <a:pos x="13" y="0"/>
                    </a:cxn>
                    <a:cxn ang="0">
                      <a:pos x="15" y="0"/>
                    </a:cxn>
                    <a:cxn ang="0">
                      <a:pos x="18" y="0"/>
                    </a:cxn>
                    <a:cxn ang="0">
                      <a:pos x="18" y="3"/>
                    </a:cxn>
                    <a:cxn ang="0">
                      <a:pos x="20" y="3"/>
                    </a:cxn>
                    <a:cxn ang="0">
                      <a:pos x="18" y="3"/>
                    </a:cxn>
                    <a:cxn ang="0">
                      <a:pos x="18" y="5"/>
                    </a:cxn>
                    <a:cxn ang="0">
                      <a:pos x="18" y="8"/>
                    </a:cxn>
                    <a:cxn ang="0">
                      <a:pos x="15" y="8"/>
                    </a:cxn>
                    <a:cxn ang="0">
                      <a:pos x="15" y="10"/>
                    </a:cxn>
                    <a:cxn ang="0">
                      <a:pos x="15" y="12"/>
                    </a:cxn>
                    <a:cxn ang="0">
                      <a:pos x="15" y="15"/>
                    </a:cxn>
                    <a:cxn ang="0">
                      <a:pos x="18" y="15"/>
                    </a:cxn>
                    <a:cxn ang="0">
                      <a:pos x="18" y="17"/>
                    </a:cxn>
                    <a:cxn ang="0">
                      <a:pos x="20" y="17"/>
                    </a:cxn>
                    <a:cxn ang="0">
                      <a:pos x="22" y="15"/>
                    </a:cxn>
                    <a:cxn ang="0">
                      <a:pos x="22" y="12"/>
                    </a:cxn>
                    <a:cxn ang="0">
                      <a:pos x="25" y="12"/>
                    </a:cxn>
                    <a:cxn ang="0">
                      <a:pos x="27" y="12"/>
                    </a:cxn>
                    <a:cxn ang="0">
                      <a:pos x="27" y="15"/>
                    </a:cxn>
                    <a:cxn ang="0">
                      <a:pos x="25" y="15"/>
                    </a:cxn>
                    <a:cxn ang="0">
                      <a:pos x="25" y="17"/>
                    </a:cxn>
                    <a:cxn ang="0">
                      <a:pos x="25" y="20"/>
                    </a:cxn>
                    <a:cxn ang="0">
                      <a:pos x="22" y="20"/>
                    </a:cxn>
                    <a:cxn ang="0">
                      <a:pos x="22" y="22"/>
                    </a:cxn>
                    <a:cxn ang="0">
                      <a:pos x="20" y="22"/>
                    </a:cxn>
                    <a:cxn ang="0">
                      <a:pos x="18" y="22"/>
                    </a:cxn>
                    <a:cxn ang="0">
                      <a:pos x="18" y="20"/>
                    </a:cxn>
                    <a:cxn ang="0">
                      <a:pos x="15" y="20"/>
                    </a:cxn>
                    <a:cxn ang="0">
                      <a:pos x="13" y="20"/>
                    </a:cxn>
                    <a:cxn ang="0">
                      <a:pos x="10" y="17"/>
                    </a:cxn>
                    <a:cxn ang="0">
                      <a:pos x="8" y="17"/>
                    </a:cxn>
                    <a:cxn ang="0">
                      <a:pos x="5" y="17"/>
                    </a:cxn>
                    <a:cxn ang="0">
                      <a:pos x="5" y="20"/>
                    </a:cxn>
                    <a:cxn ang="0">
                      <a:pos x="3" y="20"/>
                    </a:cxn>
                    <a:cxn ang="0">
                      <a:pos x="3" y="22"/>
                    </a:cxn>
                    <a:cxn ang="0">
                      <a:pos x="3" y="20"/>
                    </a:cxn>
                    <a:cxn ang="0">
                      <a:pos x="0" y="20"/>
                    </a:cxn>
                    <a:cxn ang="0">
                      <a:pos x="0" y="17"/>
                    </a:cxn>
                    <a:cxn ang="0">
                      <a:pos x="3" y="17"/>
                    </a:cxn>
                    <a:cxn ang="0">
                      <a:pos x="3" y="15"/>
                    </a:cxn>
                    <a:cxn ang="0">
                      <a:pos x="5" y="15"/>
                    </a:cxn>
                    <a:cxn ang="0">
                      <a:pos x="5" y="12"/>
                    </a:cxn>
                    <a:cxn ang="0">
                      <a:pos x="5" y="10"/>
                    </a:cxn>
                    <a:cxn ang="0">
                      <a:pos x="8" y="10"/>
                    </a:cxn>
                    <a:cxn ang="0">
                      <a:pos x="8" y="8"/>
                    </a:cxn>
                    <a:cxn ang="0">
                      <a:pos x="8" y="3"/>
                    </a:cxn>
                    <a:cxn ang="0">
                      <a:pos x="8" y="0"/>
                    </a:cxn>
                  </a:cxnLst>
                  <a:rect l="0" t="0" r="r" b="b"/>
                  <a:pathLst>
                    <a:path w="27" h="22">
                      <a:moveTo>
                        <a:pt x="8" y="0"/>
                      </a:moveTo>
                      <a:lnTo>
                        <a:pt x="10" y="0"/>
                      </a:lnTo>
                      <a:lnTo>
                        <a:pt x="10" y="3"/>
                      </a:lnTo>
                      <a:lnTo>
                        <a:pt x="13" y="3"/>
                      </a:lnTo>
                      <a:lnTo>
                        <a:pt x="13" y="0"/>
                      </a:lnTo>
                      <a:lnTo>
                        <a:pt x="15" y="0"/>
                      </a:lnTo>
                      <a:lnTo>
                        <a:pt x="18" y="0"/>
                      </a:lnTo>
                      <a:lnTo>
                        <a:pt x="18" y="3"/>
                      </a:lnTo>
                      <a:lnTo>
                        <a:pt x="20" y="3"/>
                      </a:lnTo>
                      <a:lnTo>
                        <a:pt x="18" y="3"/>
                      </a:lnTo>
                      <a:lnTo>
                        <a:pt x="18" y="5"/>
                      </a:lnTo>
                      <a:lnTo>
                        <a:pt x="18" y="8"/>
                      </a:lnTo>
                      <a:lnTo>
                        <a:pt x="15" y="8"/>
                      </a:lnTo>
                      <a:lnTo>
                        <a:pt x="15" y="10"/>
                      </a:lnTo>
                      <a:lnTo>
                        <a:pt x="15" y="12"/>
                      </a:lnTo>
                      <a:lnTo>
                        <a:pt x="15" y="15"/>
                      </a:lnTo>
                      <a:lnTo>
                        <a:pt x="18" y="15"/>
                      </a:lnTo>
                      <a:lnTo>
                        <a:pt x="18" y="17"/>
                      </a:lnTo>
                      <a:lnTo>
                        <a:pt x="20" y="17"/>
                      </a:lnTo>
                      <a:lnTo>
                        <a:pt x="22" y="15"/>
                      </a:lnTo>
                      <a:lnTo>
                        <a:pt x="22" y="12"/>
                      </a:lnTo>
                      <a:lnTo>
                        <a:pt x="25" y="12"/>
                      </a:lnTo>
                      <a:lnTo>
                        <a:pt x="27" y="12"/>
                      </a:lnTo>
                      <a:lnTo>
                        <a:pt x="27" y="15"/>
                      </a:lnTo>
                      <a:lnTo>
                        <a:pt x="25" y="15"/>
                      </a:lnTo>
                      <a:lnTo>
                        <a:pt x="25" y="17"/>
                      </a:lnTo>
                      <a:lnTo>
                        <a:pt x="25" y="20"/>
                      </a:lnTo>
                      <a:lnTo>
                        <a:pt x="22" y="20"/>
                      </a:lnTo>
                      <a:lnTo>
                        <a:pt x="22" y="22"/>
                      </a:lnTo>
                      <a:lnTo>
                        <a:pt x="20" y="22"/>
                      </a:lnTo>
                      <a:lnTo>
                        <a:pt x="18" y="22"/>
                      </a:lnTo>
                      <a:lnTo>
                        <a:pt x="18" y="20"/>
                      </a:lnTo>
                      <a:lnTo>
                        <a:pt x="15" y="20"/>
                      </a:lnTo>
                      <a:lnTo>
                        <a:pt x="13" y="20"/>
                      </a:lnTo>
                      <a:lnTo>
                        <a:pt x="10" y="17"/>
                      </a:lnTo>
                      <a:lnTo>
                        <a:pt x="8" y="17"/>
                      </a:lnTo>
                      <a:lnTo>
                        <a:pt x="5" y="17"/>
                      </a:lnTo>
                      <a:lnTo>
                        <a:pt x="5" y="20"/>
                      </a:lnTo>
                      <a:lnTo>
                        <a:pt x="3" y="20"/>
                      </a:lnTo>
                      <a:lnTo>
                        <a:pt x="3" y="22"/>
                      </a:lnTo>
                      <a:lnTo>
                        <a:pt x="3" y="20"/>
                      </a:lnTo>
                      <a:lnTo>
                        <a:pt x="0" y="20"/>
                      </a:lnTo>
                      <a:lnTo>
                        <a:pt x="0" y="17"/>
                      </a:lnTo>
                      <a:lnTo>
                        <a:pt x="3" y="17"/>
                      </a:lnTo>
                      <a:lnTo>
                        <a:pt x="3" y="15"/>
                      </a:lnTo>
                      <a:lnTo>
                        <a:pt x="5" y="15"/>
                      </a:lnTo>
                      <a:lnTo>
                        <a:pt x="5" y="12"/>
                      </a:lnTo>
                      <a:lnTo>
                        <a:pt x="5" y="10"/>
                      </a:lnTo>
                      <a:lnTo>
                        <a:pt x="8" y="10"/>
                      </a:lnTo>
                      <a:lnTo>
                        <a:pt x="8" y="8"/>
                      </a:lnTo>
                      <a:lnTo>
                        <a:pt x="8" y="3"/>
                      </a:lnTo>
                      <a:lnTo>
                        <a:pt x="8" y="0"/>
                      </a:lnTo>
                      <a:close/>
                    </a:path>
                  </a:pathLst>
                </a:custGeom>
                <a:solidFill>
                  <a:srgbClr val="669900">
                    <a:alpha val="25000"/>
                  </a:srgbClr>
                </a:solidFill>
                <a:ln w="3175">
                  <a:noFill/>
                  <a:prstDash val="solid"/>
                  <a:round/>
                  <a:headEnd/>
                  <a:tailEnd/>
                </a:ln>
              </p:spPr>
              <p:txBody>
                <a:bodyPr/>
                <a:lstStyle/>
                <a:p>
                  <a:endParaRPr lang="es-SV"/>
                </a:p>
              </p:txBody>
            </p:sp>
            <p:sp>
              <p:nvSpPr>
                <p:cNvPr id="150959" name="Freeform 3503"/>
                <p:cNvSpPr>
                  <a:spLocks/>
                </p:cNvSpPr>
                <p:nvPr/>
              </p:nvSpPr>
              <p:spPr bwMode="auto">
                <a:xfrm>
                  <a:off x="5181" y="3478"/>
                  <a:ext cx="9" cy="7"/>
                </a:xfrm>
                <a:custGeom>
                  <a:avLst/>
                  <a:gdLst/>
                  <a:ahLst/>
                  <a:cxnLst>
                    <a:cxn ang="0">
                      <a:pos x="0" y="5"/>
                    </a:cxn>
                    <a:cxn ang="0">
                      <a:pos x="0" y="2"/>
                    </a:cxn>
                    <a:cxn ang="0">
                      <a:pos x="2" y="2"/>
                    </a:cxn>
                    <a:cxn ang="0">
                      <a:pos x="4" y="2"/>
                    </a:cxn>
                    <a:cxn ang="0">
                      <a:pos x="4" y="0"/>
                    </a:cxn>
                    <a:cxn ang="0">
                      <a:pos x="7" y="0"/>
                    </a:cxn>
                    <a:cxn ang="0">
                      <a:pos x="9" y="0"/>
                    </a:cxn>
                    <a:cxn ang="0">
                      <a:pos x="9" y="2"/>
                    </a:cxn>
                    <a:cxn ang="0">
                      <a:pos x="7" y="2"/>
                    </a:cxn>
                    <a:cxn ang="0">
                      <a:pos x="7" y="5"/>
                    </a:cxn>
                    <a:cxn ang="0">
                      <a:pos x="4" y="5"/>
                    </a:cxn>
                    <a:cxn ang="0">
                      <a:pos x="4" y="7"/>
                    </a:cxn>
                    <a:cxn ang="0">
                      <a:pos x="2" y="7"/>
                    </a:cxn>
                    <a:cxn ang="0">
                      <a:pos x="0" y="7"/>
                    </a:cxn>
                    <a:cxn ang="0">
                      <a:pos x="0" y="5"/>
                    </a:cxn>
                  </a:cxnLst>
                  <a:rect l="0" t="0" r="r" b="b"/>
                  <a:pathLst>
                    <a:path w="9" h="7">
                      <a:moveTo>
                        <a:pt x="0" y="5"/>
                      </a:moveTo>
                      <a:lnTo>
                        <a:pt x="0" y="2"/>
                      </a:lnTo>
                      <a:lnTo>
                        <a:pt x="2" y="2"/>
                      </a:lnTo>
                      <a:lnTo>
                        <a:pt x="4" y="2"/>
                      </a:lnTo>
                      <a:lnTo>
                        <a:pt x="4" y="0"/>
                      </a:lnTo>
                      <a:lnTo>
                        <a:pt x="7" y="0"/>
                      </a:lnTo>
                      <a:lnTo>
                        <a:pt x="9" y="0"/>
                      </a:lnTo>
                      <a:lnTo>
                        <a:pt x="9" y="2"/>
                      </a:lnTo>
                      <a:lnTo>
                        <a:pt x="7" y="2"/>
                      </a:lnTo>
                      <a:lnTo>
                        <a:pt x="7" y="5"/>
                      </a:lnTo>
                      <a:lnTo>
                        <a:pt x="4" y="5"/>
                      </a:lnTo>
                      <a:lnTo>
                        <a:pt x="4" y="7"/>
                      </a:lnTo>
                      <a:lnTo>
                        <a:pt x="2" y="7"/>
                      </a:lnTo>
                      <a:lnTo>
                        <a:pt x="0" y="7"/>
                      </a:lnTo>
                      <a:lnTo>
                        <a:pt x="0" y="5"/>
                      </a:lnTo>
                      <a:close/>
                    </a:path>
                  </a:pathLst>
                </a:custGeom>
                <a:solidFill>
                  <a:srgbClr val="669900">
                    <a:alpha val="25000"/>
                  </a:srgbClr>
                </a:solidFill>
                <a:ln w="3175">
                  <a:noFill/>
                  <a:prstDash val="solid"/>
                  <a:round/>
                  <a:headEnd/>
                  <a:tailEnd/>
                </a:ln>
              </p:spPr>
              <p:txBody>
                <a:bodyPr/>
                <a:lstStyle/>
                <a:p>
                  <a:endParaRPr lang="es-SV"/>
                </a:p>
              </p:txBody>
            </p:sp>
            <p:sp>
              <p:nvSpPr>
                <p:cNvPr id="150960" name="Freeform 3504"/>
                <p:cNvSpPr>
                  <a:spLocks/>
                </p:cNvSpPr>
                <p:nvPr/>
              </p:nvSpPr>
              <p:spPr bwMode="auto">
                <a:xfrm>
                  <a:off x="5332" y="3517"/>
                  <a:ext cx="10" cy="10"/>
                </a:xfrm>
                <a:custGeom>
                  <a:avLst/>
                  <a:gdLst/>
                  <a:ahLst/>
                  <a:cxnLst>
                    <a:cxn ang="0">
                      <a:pos x="5" y="10"/>
                    </a:cxn>
                    <a:cxn ang="0">
                      <a:pos x="3" y="10"/>
                    </a:cxn>
                    <a:cxn ang="0">
                      <a:pos x="0" y="10"/>
                    </a:cxn>
                    <a:cxn ang="0">
                      <a:pos x="0" y="7"/>
                    </a:cxn>
                    <a:cxn ang="0">
                      <a:pos x="0" y="5"/>
                    </a:cxn>
                    <a:cxn ang="0">
                      <a:pos x="0" y="3"/>
                    </a:cxn>
                    <a:cxn ang="0">
                      <a:pos x="0" y="0"/>
                    </a:cxn>
                    <a:cxn ang="0">
                      <a:pos x="3" y="0"/>
                    </a:cxn>
                    <a:cxn ang="0">
                      <a:pos x="5" y="0"/>
                    </a:cxn>
                    <a:cxn ang="0">
                      <a:pos x="5" y="3"/>
                    </a:cxn>
                    <a:cxn ang="0">
                      <a:pos x="5" y="5"/>
                    </a:cxn>
                    <a:cxn ang="0">
                      <a:pos x="8" y="5"/>
                    </a:cxn>
                    <a:cxn ang="0">
                      <a:pos x="10" y="5"/>
                    </a:cxn>
                    <a:cxn ang="0">
                      <a:pos x="10" y="7"/>
                    </a:cxn>
                    <a:cxn ang="0">
                      <a:pos x="8" y="7"/>
                    </a:cxn>
                    <a:cxn ang="0">
                      <a:pos x="8" y="10"/>
                    </a:cxn>
                    <a:cxn ang="0">
                      <a:pos x="5" y="10"/>
                    </a:cxn>
                  </a:cxnLst>
                  <a:rect l="0" t="0" r="r" b="b"/>
                  <a:pathLst>
                    <a:path w="10" h="10">
                      <a:moveTo>
                        <a:pt x="5" y="10"/>
                      </a:moveTo>
                      <a:lnTo>
                        <a:pt x="3" y="10"/>
                      </a:lnTo>
                      <a:lnTo>
                        <a:pt x="0" y="10"/>
                      </a:lnTo>
                      <a:lnTo>
                        <a:pt x="0" y="7"/>
                      </a:lnTo>
                      <a:lnTo>
                        <a:pt x="0" y="5"/>
                      </a:lnTo>
                      <a:lnTo>
                        <a:pt x="0" y="3"/>
                      </a:lnTo>
                      <a:lnTo>
                        <a:pt x="0" y="0"/>
                      </a:lnTo>
                      <a:lnTo>
                        <a:pt x="3" y="0"/>
                      </a:lnTo>
                      <a:lnTo>
                        <a:pt x="5" y="0"/>
                      </a:lnTo>
                      <a:lnTo>
                        <a:pt x="5" y="3"/>
                      </a:lnTo>
                      <a:lnTo>
                        <a:pt x="5" y="5"/>
                      </a:lnTo>
                      <a:lnTo>
                        <a:pt x="8" y="5"/>
                      </a:lnTo>
                      <a:lnTo>
                        <a:pt x="10" y="5"/>
                      </a:lnTo>
                      <a:lnTo>
                        <a:pt x="10" y="7"/>
                      </a:lnTo>
                      <a:lnTo>
                        <a:pt x="8" y="7"/>
                      </a:lnTo>
                      <a:lnTo>
                        <a:pt x="8" y="10"/>
                      </a:lnTo>
                      <a:lnTo>
                        <a:pt x="5" y="10"/>
                      </a:lnTo>
                      <a:close/>
                    </a:path>
                  </a:pathLst>
                </a:custGeom>
                <a:solidFill>
                  <a:srgbClr val="669900">
                    <a:alpha val="25000"/>
                  </a:srgbClr>
                </a:solidFill>
                <a:ln w="3175">
                  <a:noFill/>
                  <a:prstDash val="solid"/>
                  <a:round/>
                  <a:headEnd/>
                  <a:tailEnd/>
                </a:ln>
              </p:spPr>
              <p:txBody>
                <a:bodyPr/>
                <a:lstStyle/>
                <a:p>
                  <a:endParaRPr lang="es-SV"/>
                </a:p>
              </p:txBody>
            </p:sp>
            <p:sp>
              <p:nvSpPr>
                <p:cNvPr id="150961" name="Freeform 3505"/>
                <p:cNvSpPr>
                  <a:spLocks/>
                </p:cNvSpPr>
                <p:nvPr/>
              </p:nvSpPr>
              <p:spPr bwMode="auto">
                <a:xfrm>
                  <a:off x="5291" y="3578"/>
                  <a:ext cx="5" cy="5"/>
                </a:xfrm>
                <a:custGeom>
                  <a:avLst/>
                  <a:gdLst/>
                  <a:ahLst/>
                  <a:cxnLst>
                    <a:cxn ang="0">
                      <a:pos x="0" y="0"/>
                    </a:cxn>
                    <a:cxn ang="0">
                      <a:pos x="2" y="0"/>
                    </a:cxn>
                    <a:cxn ang="0">
                      <a:pos x="5" y="0"/>
                    </a:cxn>
                    <a:cxn ang="0">
                      <a:pos x="5" y="3"/>
                    </a:cxn>
                    <a:cxn ang="0">
                      <a:pos x="5" y="5"/>
                    </a:cxn>
                    <a:cxn ang="0">
                      <a:pos x="2" y="5"/>
                    </a:cxn>
                    <a:cxn ang="0">
                      <a:pos x="2" y="3"/>
                    </a:cxn>
                    <a:cxn ang="0">
                      <a:pos x="0" y="3"/>
                    </a:cxn>
                    <a:cxn ang="0">
                      <a:pos x="0" y="0"/>
                    </a:cxn>
                  </a:cxnLst>
                  <a:rect l="0" t="0" r="r" b="b"/>
                  <a:pathLst>
                    <a:path w="5" h="5">
                      <a:moveTo>
                        <a:pt x="0" y="0"/>
                      </a:moveTo>
                      <a:lnTo>
                        <a:pt x="2" y="0"/>
                      </a:lnTo>
                      <a:lnTo>
                        <a:pt x="5" y="0"/>
                      </a:lnTo>
                      <a:lnTo>
                        <a:pt x="5" y="3"/>
                      </a:lnTo>
                      <a:lnTo>
                        <a:pt x="5" y="5"/>
                      </a:lnTo>
                      <a:lnTo>
                        <a:pt x="2" y="5"/>
                      </a:lnTo>
                      <a:lnTo>
                        <a:pt x="2" y="3"/>
                      </a:lnTo>
                      <a:lnTo>
                        <a:pt x="0" y="3"/>
                      </a:lnTo>
                      <a:lnTo>
                        <a:pt x="0" y="0"/>
                      </a:lnTo>
                      <a:close/>
                    </a:path>
                  </a:pathLst>
                </a:custGeom>
                <a:solidFill>
                  <a:srgbClr val="669900">
                    <a:alpha val="25000"/>
                  </a:srgbClr>
                </a:solidFill>
                <a:ln w="3175">
                  <a:noFill/>
                  <a:prstDash val="solid"/>
                  <a:round/>
                  <a:headEnd/>
                  <a:tailEnd/>
                </a:ln>
              </p:spPr>
              <p:txBody>
                <a:bodyPr/>
                <a:lstStyle/>
                <a:p>
                  <a:endParaRPr lang="es-SV"/>
                </a:p>
              </p:txBody>
            </p:sp>
            <p:sp>
              <p:nvSpPr>
                <p:cNvPr id="150962" name="Freeform 3506"/>
                <p:cNvSpPr>
                  <a:spLocks/>
                </p:cNvSpPr>
                <p:nvPr/>
              </p:nvSpPr>
              <p:spPr bwMode="auto">
                <a:xfrm>
                  <a:off x="5070" y="2330"/>
                  <a:ext cx="199" cy="438"/>
                </a:xfrm>
                <a:custGeom>
                  <a:avLst/>
                  <a:gdLst/>
                  <a:ahLst/>
                  <a:cxnLst>
                    <a:cxn ang="0">
                      <a:pos x="96" y="51"/>
                    </a:cxn>
                    <a:cxn ang="0">
                      <a:pos x="106" y="61"/>
                    </a:cxn>
                    <a:cxn ang="0">
                      <a:pos x="118" y="69"/>
                    </a:cxn>
                    <a:cxn ang="0">
                      <a:pos x="130" y="76"/>
                    </a:cxn>
                    <a:cxn ang="0">
                      <a:pos x="138" y="88"/>
                    </a:cxn>
                    <a:cxn ang="0">
                      <a:pos x="150" y="91"/>
                    </a:cxn>
                    <a:cxn ang="0">
                      <a:pos x="160" y="91"/>
                    </a:cxn>
                    <a:cxn ang="0">
                      <a:pos x="169" y="100"/>
                    </a:cxn>
                    <a:cxn ang="0">
                      <a:pos x="162" y="122"/>
                    </a:cxn>
                    <a:cxn ang="0">
                      <a:pos x="142" y="127"/>
                    </a:cxn>
                    <a:cxn ang="0">
                      <a:pos x="142" y="142"/>
                    </a:cxn>
                    <a:cxn ang="0">
                      <a:pos x="150" y="149"/>
                    </a:cxn>
                    <a:cxn ang="0">
                      <a:pos x="162" y="152"/>
                    </a:cxn>
                    <a:cxn ang="0">
                      <a:pos x="164" y="159"/>
                    </a:cxn>
                    <a:cxn ang="0">
                      <a:pos x="167" y="176"/>
                    </a:cxn>
                    <a:cxn ang="0">
                      <a:pos x="182" y="196"/>
                    </a:cxn>
                    <a:cxn ang="0">
                      <a:pos x="196" y="203"/>
                    </a:cxn>
                    <a:cxn ang="0">
                      <a:pos x="196" y="218"/>
                    </a:cxn>
                    <a:cxn ang="0">
                      <a:pos x="179" y="240"/>
                    </a:cxn>
                    <a:cxn ang="0">
                      <a:pos x="162" y="328"/>
                    </a:cxn>
                    <a:cxn ang="0">
                      <a:pos x="164" y="343"/>
                    </a:cxn>
                    <a:cxn ang="0">
                      <a:pos x="155" y="343"/>
                    </a:cxn>
                    <a:cxn ang="0">
                      <a:pos x="147" y="357"/>
                    </a:cxn>
                    <a:cxn ang="0">
                      <a:pos x="152" y="370"/>
                    </a:cxn>
                    <a:cxn ang="0">
                      <a:pos x="155" y="384"/>
                    </a:cxn>
                    <a:cxn ang="0">
                      <a:pos x="155" y="406"/>
                    </a:cxn>
                    <a:cxn ang="0">
                      <a:pos x="150" y="421"/>
                    </a:cxn>
                    <a:cxn ang="0">
                      <a:pos x="142" y="423"/>
                    </a:cxn>
                    <a:cxn ang="0">
                      <a:pos x="133" y="433"/>
                    </a:cxn>
                    <a:cxn ang="0">
                      <a:pos x="120" y="438"/>
                    </a:cxn>
                    <a:cxn ang="0">
                      <a:pos x="108" y="421"/>
                    </a:cxn>
                    <a:cxn ang="0">
                      <a:pos x="101" y="399"/>
                    </a:cxn>
                    <a:cxn ang="0">
                      <a:pos x="93" y="382"/>
                    </a:cxn>
                    <a:cxn ang="0">
                      <a:pos x="74" y="370"/>
                    </a:cxn>
                    <a:cxn ang="0">
                      <a:pos x="98" y="335"/>
                    </a:cxn>
                    <a:cxn ang="0">
                      <a:pos x="86" y="328"/>
                    </a:cxn>
                    <a:cxn ang="0">
                      <a:pos x="74" y="321"/>
                    </a:cxn>
                    <a:cxn ang="0">
                      <a:pos x="64" y="311"/>
                    </a:cxn>
                    <a:cxn ang="0">
                      <a:pos x="59" y="272"/>
                    </a:cxn>
                    <a:cxn ang="0">
                      <a:pos x="45" y="264"/>
                    </a:cxn>
                    <a:cxn ang="0">
                      <a:pos x="32" y="213"/>
                    </a:cxn>
                    <a:cxn ang="0">
                      <a:pos x="32" y="167"/>
                    </a:cxn>
                    <a:cxn ang="0">
                      <a:pos x="37" y="137"/>
                    </a:cxn>
                    <a:cxn ang="0">
                      <a:pos x="40" y="113"/>
                    </a:cxn>
                    <a:cxn ang="0">
                      <a:pos x="76" y="71"/>
                    </a:cxn>
                    <a:cxn ang="0">
                      <a:pos x="71" y="61"/>
                    </a:cxn>
                    <a:cxn ang="0">
                      <a:pos x="52" y="61"/>
                    </a:cxn>
                    <a:cxn ang="0">
                      <a:pos x="42" y="64"/>
                    </a:cxn>
                    <a:cxn ang="0">
                      <a:pos x="30" y="56"/>
                    </a:cxn>
                    <a:cxn ang="0">
                      <a:pos x="18" y="54"/>
                    </a:cxn>
                    <a:cxn ang="0">
                      <a:pos x="5" y="49"/>
                    </a:cxn>
                    <a:cxn ang="0">
                      <a:pos x="0" y="42"/>
                    </a:cxn>
                    <a:cxn ang="0">
                      <a:pos x="5" y="20"/>
                    </a:cxn>
                    <a:cxn ang="0">
                      <a:pos x="20" y="10"/>
                    </a:cxn>
                    <a:cxn ang="0">
                      <a:pos x="37" y="0"/>
                    </a:cxn>
                    <a:cxn ang="0">
                      <a:pos x="54" y="15"/>
                    </a:cxn>
                    <a:cxn ang="0">
                      <a:pos x="81" y="20"/>
                    </a:cxn>
                    <a:cxn ang="0">
                      <a:pos x="96" y="32"/>
                    </a:cxn>
                  </a:cxnLst>
                  <a:rect l="0" t="0" r="r" b="b"/>
                  <a:pathLst>
                    <a:path w="199" h="438">
                      <a:moveTo>
                        <a:pt x="101" y="39"/>
                      </a:moveTo>
                      <a:lnTo>
                        <a:pt x="101" y="42"/>
                      </a:lnTo>
                      <a:lnTo>
                        <a:pt x="98" y="42"/>
                      </a:lnTo>
                      <a:lnTo>
                        <a:pt x="98" y="44"/>
                      </a:lnTo>
                      <a:lnTo>
                        <a:pt x="98" y="47"/>
                      </a:lnTo>
                      <a:lnTo>
                        <a:pt x="98" y="49"/>
                      </a:lnTo>
                      <a:lnTo>
                        <a:pt x="96" y="49"/>
                      </a:lnTo>
                      <a:lnTo>
                        <a:pt x="96" y="51"/>
                      </a:lnTo>
                      <a:lnTo>
                        <a:pt x="98" y="51"/>
                      </a:lnTo>
                      <a:lnTo>
                        <a:pt x="98" y="54"/>
                      </a:lnTo>
                      <a:lnTo>
                        <a:pt x="101" y="54"/>
                      </a:lnTo>
                      <a:lnTo>
                        <a:pt x="101" y="56"/>
                      </a:lnTo>
                      <a:lnTo>
                        <a:pt x="103" y="56"/>
                      </a:lnTo>
                      <a:lnTo>
                        <a:pt x="103" y="59"/>
                      </a:lnTo>
                      <a:lnTo>
                        <a:pt x="106" y="59"/>
                      </a:lnTo>
                      <a:lnTo>
                        <a:pt x="106" y="61"/>
                      </a:lnTo>
                      <a:lnTo>
                        <a:pt x="108" y="61"/>
                      </a:lnTo>
                      <a:lnTo>
                        <a:pt x="108" y="64"/>
                      </a:lnTo>
                      <a:lnTo>
                        <a:pt x="111" y="64"/>
                      </a:lnTo>
                      <a:lnTo>
                        <a:pt x="113" y="64"/>
                      </a:lnTo>
                      <a:lnTo>
                        <a:pt x="113" y="66"/>
                      </a:lnTo>
                      <a:lnTo>
                        <a:pt x="115" y="66"/>
                      </a:lnTo>
                      <a:lnTo>
                        <a:pt x="118" y="66"/>
                      </a:lnTo>
                      <a:lnTo>
                        <a:pt x="118" y="69"/>
                      </a:lnTo>
                      <a:lnTo>
                        <a:pt x="120" y="69"/>
                      </a:lnTo>
                      <a:lnTo>
                        <a:pt x="123" y="69"/>
                      </a:lnTo>
                      <a:lnTo>
                        <a:pt x="123" y="71"/>
                      </a:lnTo>
                      <a:lnTo>
                        <a:pt x="125" y="71"/>
                      </a:lnTo>
                      <a:lnTo>
                        <a:pt x="128" y="71"/>
                      </a:lnTo>
                      <a:lnTo>
                        <a:pt x="128" y="74"/>
                      </a:lnTo>
                      <a:lnTo>
                        <a:pt x="128" y="76"/>
                      </a:lnTo>
                      <a:lnTo>
                        <a:pt x="130" y="76"/>
                      </a:lnTo>
                      <a:lnTo>
                        <a:pt x="130" y="78"/>
                      </a:lnTo>
                      <a:lnTo>
                        <a:pt x="130" y="81"/>
                      </a:lnTo>
                      <a:lnTo>
                        <a:pt x="130" y="83"/>
                      </a:lnTo>
                      <a:lnTo>
                        <a:pt x="130" y="86"/>
                      </a:lnTo>
                      <a:lnTo>
                        <a:pt x="133" y="86"/>
                      </a:lnTo>
                      <a:lnTo>
                        <a:pt x="135" y="86"/>
                      </a:lnTo>
                      <a:lnTo>
                        <a:pt x="138" y="86"/>
                      </a:lnTo>
                      <a:lnTo>
                        <a:pt x="138" y="88"/>
                      </a:lnTo>
                      <a:lnTo>
                        <a:pt x="135" y="88"/>
                      </a:lnTo>
                      <a:lnTo>
                        <a:pt x="138" y="88"/>
                      </a:lnTo>
                      <a:lnTo>
                        <a:pt x="140" y="88"/>
                      </a:lnTo>
                      <a:lnTo>
                        <a:pt x="142" y="88"/>
                      </a:lnTo>
                      <a:lnTo>
                        <a:pt x="142" y="91"/>
                      </a:lnTo>
                      <a:lnTo>
                        <a:pt x="145" y="91"/>
                      </a:lnTo>
                      <a:lnTo>
                        <a:pt x="147" y="91"/>
                      </a:lnTo>
                      <a:lnTo>
                        <a:pt x="150" y="91"/>
                      </a:lnTo>
                      <a:lnTo>
                        <a:pt x="150" y="88"/>
                      </a:lnTo>
                      <a:lnTo>
                        <a:pt x="150" y="91"/>
                      </a:lnTo>
                      <a:lnTo>
                        <a:pt x="152" y="91"/>
                      </a:lnTo>
                      <a:lnTo>
                        <a:pt x="155" y="91"/>
                      </a:lnTo>
                      <a:lnTo>
                        <a:pt x="157" y="91"/>
                      </a:lnTo>
                      <a:lnTo>
                        <a:pt x="157" y="88"/>
                      </a:lnTo>
                      <a:lnTo>
                        <a:pt x="160" y="88"/>
                      </a:lnTo>
                      <a:lnTo>
                        <a:pt x="160" y="91"/>
                      </a:lnTo>
                      <a:lnTo>
                        <a:pt x="162" y="91"/>
                      </a:lnTo>
                      <a:lnTo>
                        <a:pt x="162" y="93"/>
                      </a:lnTo>
                      <a:lnTo>
                        <a:pt x="164" y="93"/>
                      </a:lnTo>
                      <a:lnTo>
                        <a:pt x="164" y="96"/>
                      </a:lnTo>
                      <a:lnTo>
                        <a:pt x="167" y="96"/>
                      </a:lnTo>
                      <a:lnTo>
                        <a:pt x="167" y="98"/>
                      </a:lnTo>
                      <a:lnTo>
                        <a:pt x="167" y="100"/>
                      </a:lnTo>
                      <a:lnTo>
                        <a:pt x="169" y="100"/>
                      </a:lnTo>
                      <a:lnTo>
                        <a:pt x="172" y="100"/>
                      </a:lnTo>
                      <a:lnTo>
                        <a:pt x="172" y="103"/>
                      </a:lnTo>
                      <a:lnTo>
                        <a:pt x="174" y="103"/>
                      </a:lnTo>
                      <a:lnTo>
                        <a:pt x="177" y="103"/>
                      </a:lnTo>
                      <a:lnTo>
                        <a:pt x="177" y="105"/>
                      </a:lnTo>
                      <a:lnTo>
                        <a:pt x="177" y="108"/>
                      </a:lnTo>
                      <a:lnTo>
                        <a:pt x="167" y="118"/>
                      </a:lnTo>
                      <a:lnTo>
                        <a:pt x="162" y="122"/>
                      </a:lnTo>
                      <a:lnTo>
                        <a:pt x="160" y="122"/>
                      </a:lnTo>
                      <a:lnTo>
                        <a:pt x="155" y="122"/>
                      </a:lnTo>
                      <a:lnTo>
                        <a:pt x="152" y="122"/>
                      </a:lnTo>
                      <a:lnTo>
                        <a:pt x="150" y="122"/>
                      </a:lnTo>
                      <a:lnTo>
                        <a:pt x="147" y="125"/>
                      </a:lnTo>
                      <a:lnTo>
                        <a:pt x="145" y="125"/>
                      </a:lnTo>
                      <a:lnTo>
                        <a:pt x="142" y="125"/>
                      </a:lnTo>
                      <a:lnTo>
                        <a:pt x="142" y="127"/>
                      </a:lnTo>
                      <a:lnTo>
                        <a:pt x="142" y="130"/>
                      </a:lnTo>
                      <a:lnTo>
                        <a:pt x="140" y="130"/>
                      </a:lnTo>
                      <a:lnTo>
                        <a:pt x="140" y="132"/>
                      </a:lnTo>
                      <a:lnTo>
                        <a:pt x="140" y="135"/>
                      </a:lnTo>
                      <a:lnTo>
                        <a:pt x="140" y="137"/>
                      </a:lnTo>
                      <a:lnTo>
                        <a:pt x="140" y="140"/>
                      </a:lnTo>
                      <a:lnTo>
                        <a:pt x="142" y="140"/>
                      </a:lnTo>
                      <a:lnTo>
                        <a:pt x="142" y="142"/>
                      </a:lnTo>
                      <a:lnTo>
                        <a:pt x="142" y="144"/>
                      </a:lnTo>
                      <a:lnTo>
                        <a:pt x="145" y="144"/>
                      </a:lnTo>
                      <a:lnTo>
                        <a:pt x="145" y="147"/>
                      </a:lnTo>
                      <a:lnTo>
                        <a:pt x="145" y="144"/>
                      </a:lnTo>
                      <a:lnTo>
                        <a:pt x="147" y="144"/>
                      </a:lnTo>
                      <a:lnTo>
                        <a:pt x="147" y="147"/>
                      </a:lnTo>
                      <a:lnTo>
                        <a:pt x="150" y="147"/>
                      </a:lnTo>
                      <a:lnTo>
                        <a:pt x="150" y="149"/>
                      </a:lnTo>
                      <a:lnTo>
                        <a:pt x="152" y="149"/>
                      </a:lnTo>
                      <a:lnTo>
                        <a:pt x="152" y="152"/>
                      </a:lnTo>
                      <a:lnTo>
                        <a:pt x="155" y="152"/>
                      </a:lnTo>
                      <a:lnTo>
                        <a:pt x="157" y="152"/>
                      </a:lnTo>
                      <a:lnTo>
                        <a:pt x="157" y="154"/>
                      </a:lnTo>
                      <a:lnTo>
                        <a:pt x="160" y="154"/>
                      </a:lnTo>
                      <a:lnTo>
                        <a:pt x="160" y="152"/>
                      </a:lnTo>
                      <a:lnTo>
                        <a:pt x="162" y="152"/>
                      </a:lnTo>
                      <a:lnTo>
                        <a:pt x="162" y="154"/>
                      </a:lnTo>
                      <a:lnTo>
                        <a:pt x="164" y="154"/>
                      </a:lnTo>
                      <a:lnTo>
                        <a:pt x="167" y="154"/>
                      </a:lnTo>
                      <a:lnTo>
                        <a:pt x="169" y="154"/>
                      </a:lnTo>
                      <a:lnTo>
                        <a:pt x="169" y="157"/>
                      </a:lnTo>
                      <a:lnTo>
                        <a:pt x="167" y="157"/>
                      </a:lnTo>
                      <a:lnTo>
                        <a:pt x="167" y="159"/>
                      </a:lnTo>
                      <a:lnTo>
                        <a:pt x="164" y="159"/>
                      </a:lnTo>
                      <a:lnTo>
                        <a:pt x="164" y="162"/>
                      </a:lnTo>
                      <a:lnTo>
                        <a:pt x="164" y="164"/>
                      </a:lnTo>
                      <a:lnTo>
                        <a:pt x="164" y="167"/>
                      </a:lnTo>
                      <a:lnTo>
                        <a:pt x="164" y="169"/>
                      </a:lnTo>
                      <a:lnTo>
                        <a:pt x="164" y="171"/>
                      </a:lnTo>
                      <a:lnTo>
                        <a:pt x="167" y="171"/>
                      </a:lnTo>
                      <a:lnTo>
                        <a:pt x="167" y="174"/>
                      </a:lnTo>
                      <a:lnTo>
                        <a:pt x="167" y="176"/>
                      </a:lnTo>
                      <a:lnTo>
                        <a:pt x="169" y="176"/>
                      </a:lnTo>
                      <a:lnTo>
                        <a:pt x="169" y="179"/>
                      </a:lnTo>
                      <a:lnTo>
                        <a:pt x="172" y="179"/>
                      </a:lnTo>
                      <a:lnTo>
                        <a:pt x="172" y="181"/>
                      </a:lnTo>
                      <a:lnTo>
                        <a:pt x="167" y="191"/>
                      </a:lnTo>
                      <a:lnTo>
                        <a:pt x="177" y="193"/>
                      </a:lnTo>
                      <a:lnTo>
                        <a:pt x="182" y="193"/>
                      </a:lnTo>
                      <a:lnTo>
                        <a:pt x="182" y="196"/>
                      </a:lnTo>
                      <a:lnTo>
                        <a:pt x="184" y="196"/>
                      </a:lnTo>
                      <a:lnTo>
                        <a:pt x="186" y="198"/>
                      </a:lnTo>
                      <a:lnTo>
                        <a:pt x="186" y="201"/>
                      </a:lnTo>
                      <a:lnTo>
                        <a:pt x="189" y="201"/>
                      </a:lnTo>
                      <a:lnTo>
                        <a:pt x="191" y="201"/>
                      </a:lnTo>
                      <a:lnTo>
                        <a:pt x="191" y="203"/>
                      </a:lnTo>
                      <a:lnTo>
                        <a:pt x="194" y="203"/>
                      </a:lnTo>
                      <a:lnTo>
                        <a:pt x="196" y="203"/>
                      </a:lnTo>
                      <a:lnTo>
                        <a:pt x="196" y="206"/>
                      </a:lnTo>
                      <a:lnTo>
                        <a:pt x="196" y="208"/>
                      </a:lnTo>
                      <a:lnTo>
                        <a:pt x="196" y="211"/>
                      </a:lnTo>
                      <a:lnTo>
                        <a:pt x="199" y="211"/>
                      </a:lnTo>
                      <a:lnTo>
                        <a:pt x="199" y="213"/>
                      </a:lnTo>
                      <a:lnTo>
                        <a:pt x="196" y="213"/>
                      </a:lnTo>
                      <a:lnTo>
                        <a:pt x="196" y="215"/>
                      </a:lnTo>
                      <a:lnTo>
                        <a:pt x="196" y="218"/>
                      </a:lnTo>
                      <a:lnTo>
                        <a:pt x="194" y="218"/>
                      </a:lnTo>
                      <a:lnTo>
                        <a:pt x="194" y="220"/>
                      </a:lnTo>
                      <a:lnTo>
                        <a:pt x="189" y="228"/>
                      </a:lnTo>
                      <a:lnTo>
                        <a:pt x="186" y="228"/>
                      </a:lnTo>
                      <a:lnTo>
                        <a:pt x="186" y="230"/>
                      </a:lnTo>
                      <a:lnTo>
                        <a:pt x="184" y="230"/>
                      </a:lnTo>
                      <a:lnTo>
                        <a:pt x="182" y="240"/>
                      </a:lnTo>
                      <a:lnTo>
                        <a:pt x="179" y="240"/>
                      </a:lnTo>
                      <a:lnTo>
                        <a:pt x="167" y="269"/>
                      </a:lnTo>
                      <a:lnTo>
                        <a:pt x="167" y="282"/>
                      </a:lnTo>
                      <a:lnTo>
                        <a:pt x="167" y="294"/>
                      </a:lnTo>
                      <a:lnTo>
                        <a:pt x="167" y="304"/>
                      </a:lnTo>
                      <a:lnTo>
                        <a:pt x="167" y="311"/>
                      </a:lnTo>
                      <a:lnTo>
                        <a:pt x="164" y="316"/>
                      </a:lnTo>
                      <a:lnTo>
                        <a:pt x="160" y="328"/>
                      </a:lnTo>
                      <a:lnTo>
                        <a:pt x="162" y="328"/>
                      </a:lnTo>
                      <a:lnTo>
                        <a:pt x="162" y="330"/>
                      </a:lnTo>
                      <a:lnTo>
                        <a:pt x="164" y="330"/>
                      </a:lnTo>
                      <a:lnTo>
                        <a:pt x="164" y="333"/>
                      </a:lnTo>
                      <a:lnTo>
                        <a:pt x="164" y="335"/>
                      </a:lnTo>
                      <a:lnTo>
                        <a:pt x="164" y="338"/>
                      </a:lnTo>
                      <a:lnTo>
                        <a:pt x="167" y="340"/>
                      </a:lnTo>
                      <a:lnTo>
                        <a:pt x="167" y="343"/>
                      </a:lnTo>
                      <a:lnTo>
                        <a:pt x="164" y="343"/>
                      </a:lnTo>
                      <a:lnTo>
                        <a:pt x="162" y="343"/>
                      </a:lnTo>
                      <a:lnTo>
                        <a:pt x="162" y="345"/>
                      </a:lnTo>
                      <a:lnTo>
                        <a:pt x="160" y="345"/>
                      </a:lnTo>
                      <a:lnTo>
                        <a:pt x="157" y="345"/>
                      </a:lnTo>
                      <a:lnTo>
                        <a:pt x="155" y="345"/>
                      </a:lnTo>
                      <a:lnTo>
                        <a:pt x="155" y="348"/>
                      </a:lnTo>
                      <a:lnTo>
                        <a:pt x="155" y="345"/>
                      </a:lnTo>
                      <a:lnTo>
                        <a:pt x="155" y="343"/>
                      </a:lnTo>
                      <a:lnTo>
                        <a:pt x="152" y="343"/>
                      </a:lnTo>
                      <a:lnTo>
                        <a:pt x="152" y="345"/>
                      </a:lnTo>
                      <a:lnTo>
                        <a:pt x="152" y="348"/>
                      </a:lnTo>
                      <a:lnTo>
                        <a:pt x="152" y="350"/>
                      </a:lnTo>
                      <a:lnTo>
                        <a:pt x="152" y="353"/>
                      </a:lnTo>
                      <a:lnTo>
                        <a:pt x="152" y="355"/>
                      </a:lnTo>
                      <a:lnTo>
                        <a:pt x="150" y="355"/>
                      </a:lnTo>
                      <a:lnTo>
                        <a:pt x="147" y="357"/>
                      </a:lnTo>
                      <a:lnTo>
                        <a:pt x="145" y="357"/>
                      </a:lnTo>
                      <a:lnTo>
                        <a:pt x="145" y="360"/>
                      </a:lnTo>
                      <a:lnTo>
                        <a:pt x="145" y="362"/>
                      </a:lnTo>
                      <a:lnTo>
                        <a:pt x="145" y="365"/>
                      </a:lnTo>
                      <a:lnTo>
                        <a:pt x="147" y="365"/>
                      </a:lnTo>
                      <a:lnTo>
                        <a:pt x="147" y="367"/>
                      </a:lnTo>
                      <a:lnTo>
                        <a:pt x="150" y="367"/>
                      </a:lnTo>
                      <a:lnTo>
                        <a:pt x="152" y="370"/>
                      </a:lnTo>
                      <a:lnTo>
                        <a:pt x="152" y="372"/>
                      </a:lnTo>
                      <a:lnTo>
                        <a:pt x="152" y="375"/>
                      </a:lnTo>
                      <a:lnTo>
                        <a:pt x="152" y="377"/>
                      </a:lnTo>
                      <a:lnTo>
                        <a:pt x="152" y="379"/>
                      </a:lnTo>
                      <a:lnTo>
                        <a:pt x="150" y="382"/>
                      </a:lnTo>
                      <a:lnTo>
                        <a:pt x="152" y="382"/>
                      </a:lnTo>
                      <a:lnTo>
                        <a:pt x="155" y="382"/>
                      </a:lnTo>
                      <a:lnTo>
                        <a:pt x="155" y="384"/>
                      </a:lnTo>
                      <a:lnTo>
                        <a:pt x="157" y="384"/>
                      </a:lnTo>
                      <a:lnTo>
                        <a:pt x="157" y="387"/>
                      </a:lnTo>
                      <a:lnTo>
                        <a:pt x="157" y="389"/>
                      </a:lnTo>
                      <a:lnTo>
                        <a:pt x="157" y="392"/>
                      </a:lnTo>
                      <a:lnTo>
                        <a:pt x="157" y="394"/>
                      </a:lnTo>
                      <a:lnTo>
                        <a:pt x="169" y="409"/>
                      </a:lnTo>
                      <a:lnTo>
                        <a:pt x="157" y="406"/>
                      </a:lnTo>
                      <a:lnTo>
                        <a:pt x="155" y="406"/>
                      </a:lnTo>
                      <a:lnTo>
                        <a:pt x="155" y="409"/>
                      </a:lnTo>
                      <a:lnTo>
                        <a:pt x="152" y="409"/>
                      </a:lnTo>
                      <a:lnTo>
                        <a:pt x="155" y="411"/>
                      </a:lnTo>
                      <a:lnTo>
                        <a:pt x="152" y="411"/>
                      </a:lnTo>
                      <a:lnTo>
                        <a:pt x="152" y="414"/>
                      </a:lnTo>
                      <a:lnTo>
                        <a:pt x="152" y="416"/>
                      </a:lnTo>
                      <a:lnTo>
                        <a:pt x="152" y="419"/>
                      </a:lnTo>
                      <a:lnTo>
                        <a:pt x="150" y="421"/>
                      </a:lnTo>
                      <a:lnTo>
                        <a:pt x="150" y="423"/>
                      </a:lnTo>
                      <a:lnTo>
                        <a:pt x="152" y="423"/>
                      </a:lnTo>
                      <a:lnTo>
                        <a:pt x="152" y="426"/>
                      </a:lnTo>
                      <a:lnTo>
                        <a:pt x="150" y="426"/>
                      </a:lnTo>
                      <a:lnTo>
                        <a:pt x="147" y="426"/>
                      </a:lnTo>
                      <a:lnTo>
                        <a:pt x="147" y="423"/>
                      </a:lnTo>
                      <a:lnTo>
                        <a:pt x="145" y="423"/>
                      </a:lnTo>
                      <a:lnTo>
                        <a:pt x="142" y="423"/>
                      </a:lnTo>
                      <a:lnTo>
                        <a:pt x="140" y="423"/>
                      </a:lnTo>
                      <a:lnTo>
                        <a:pt x="138" y="423"/>
                      </a:lnTo>
                      <a:lnTo>
                        <a:pt x="135" y="423"/>
                      </a:lnTo>
                      <a:lnTo>
                        <a:pt x="135" y="426"/>
                      </a:lnTo>
                      <a:lnTo>
                        <a:pt x="133" y="426"/>
                      </a:lnTo>
                      <a:lnTo>
                        <a:pt x="133" y="428"/>
                      </a:lnTo>
                      <a:lnTo>
                        <a:pt x="133" y="431"/>
                      </a:lnTo>
                      <a:lnTo>
                        <a:pt x="133" y="433"/>
                      </a:lnTo>
                      <a:lnTo>
                        <a:pt x="130" y="436"/>
                      </a:lnTo>
                      <a:lnTo>
                        <a:pt x="128" y="436"/>
                      </a:lnTo>
                      <a:lnTo>
                        <a:pt x="128" y="438"/>
                      </a:lnTo>
                      <a:lnTo>
                        <a:pt x="125" y="438"/>
                      </a:lnTo>
                      <a:lnTo>
                        <a:pt x="123" y="438"/>
                      </a:lnTo>
                      <a:lnTo>
                        <a:pt x="123" y="436"/>
                      </a:lnTo>
                      <a:lnTo>
                        <a:pt x="120" y="436"/>
                      </a:lnTo>
                      <a:lnTo>
                        <a:pt x="120" y="438"/>
                      </a:lnTo>
                      <a:lnTo>
                        <a:pt x="118" y="438"/>
                      </a:lnTo>
                      <a:lnTo>
                        <a:pt x="115" y="438"/>
                      </a:lnTo>
                      <a:lnTo>
                        <a:pt x="115" y="436"/>
                      </a:lnTo>
                      <a:lnTo>
                        <a:pt x="115" y="433"/>
                      </a:lnTo>
                      <a:lnTo>
                        <a:pt x="113" y="431"/>
                      </a:lnTo>
                      <a:lnTo>
                        <a:pt x="113" y="428"/>
                      </a:lnTo>
                      <a:lnTo>
                        <a:pt x="111" y="423"/>
                      </a:lnTo>
                      <a:lnTo>
                        <a:pt x="108" y="421"/>
                      </a:lnTo>
                      <a:lnTo>
                        <a:pt x="108" y="419"/>
                      </a:lnTo>
                      <a:lnTo>
                        <a:pt x="106" y="416"/>
                      </a:lnTo>
                      <a:lnTo>
                        <a:pt x="103" y="414"/>
                      </a:lnTo>
                      <a:lnTo>
                        <a:pt x="103" y="411"/>
                      </a:lnTo>
                      <a:lnTo>
                        <a:pt x="103" y="409"/>
                      </a:lnTo>
                      <a:lnTo>
                        <a:pt x="103" y="406"/>
                      </a:lnTo>
                      <a:lnTo>
                        <a:pt x="101" y="404"/>
                      </a:lnTo>
                      <a:lnTo>
                        <a:pt x="101" y="399"/>
                      </a:lnTo>
                      <a:lnTo>
                        <a:pt x="98" y="394"/>
                      </a:lnTo>
                      <a:lnTo>
                        <a:pt x="98" y="392"/>
                      </a:lnTo>
                      <a:lnTo>
                        <a:pt x="98" y="389"/>
                      </a:lnTo>
                      <a:lnTo>
                        <a:pt x="98" y="387"/>
                      </a:lnTo>
                      <a:lnTo>
                        <a:pt x="101" y="384"/>
                      </a:lnTo>
                      <a:lnTo>
                        <a:pt x="98" y="384"/>
                      </a:lnTo>
                      <a:lnTo>
                        <a:pt x="96" y="382"/>
                      </a:lnTo>
                      <a:lnTo>
                        <a:pt x="93" y="382"/>
                      </a:lnTo>
                      <a:lnTo>
                        <a:pt x="93" y="379"/>
                      </a:lnTo>
                      <a:lnTo>
                        <a:pt x="91" y="379"/>
                      </a:lnTo>
                      <a:lnTo>
                        <a:pt x="89" y="379"/>
                      </a:lnTo>
                      <a:lnTo>
                        <a:pt x="89" y="377"/>
                      </a:lnTo>
                      <a:lnTo>
                        <a:pt x="86" y="377"/>
                      </a:lnTo>
                      <a:lnTo>
                        <a:pt x="84" y="375"/>
                      </a:lnTo>
                      <a:lnTo>
                        <a:pt x="79" y="375"/>
                      </a:lnTo>
                      <a:lnTo>
                        <a:pt x="74" y="370"/>
                      </a:lnTo>
                      <a:lnTo>
                        <a:pt x="62" y="377"/>
                      </a:lnTo>
                      <a:lnTo>
                        <a:pt x="69" y="365"/>
                      </a:lnTo>
                      <a:lnTo>
                        <a:pt x="71" y="362"/>
                      </a:lnTo>
                      <a:lnTo>
                        <a:pt x="84" y="357"/>
                      </a:lnTo>
                      <a:lnTo>
                        <a:pt x="93" y="353"/>
                      </a:lnTo>
                      <a:lnTo>
                        <a:pt x="98" y="350"/>
                      </a:lnTo>
                      <a:lnTo>
                        <a:pt x="98" y="340"/>
                      </a:lnTo>
                      <a:lnTo>
                        <a:pt x="98" y="335"/>
                      </a:lnTo>
                      <a:lnTo>
                        <a:pt x="96" y="335"/>
                      </a:lnTo>
                      <a:lnTo>
                        <a:pt x="93" y="335"/>
                      </a:lnTo>
                      <a:lnTo>
                        <a:pt x="93" y="333"/>
                      </a:lnTo>
                      <a:lnTo>
                        <a:pt x="91" y="333"/>
                      </a:lnTo>
                      <a:lnTo>
                        <a:pt x="89" y="333"/>
                      </a:lnTo>
                      <a:lnTo>
                        <a:pt x="89" y="330"/>
                      </a:lnTo>
                      <a:lnTo>
                        <a:pt x="86" y="330"/>
                      </a:lnTo>
                      <a:lnTo>
                        <a:pt x="86" y="328"/>
                      </a:lnTo>
                      <a:lnTo>
                        <a:pt x="84" y="328"/>
                      </a:lnTo>
                      <a:lnTo>
                        <a:pt x="81" y="328"/>
                      </a:lnTo>
                      <a:lnTo>
                        <a:pt x="81" y="326"/>
                      </a:lnTo>
                      <a:lnTo>
                        <a:pt x="79" y="326"/>
                      </a:lnTo>
                      <a:lnTo>
                        <a:pt x="79" y="323"/>
                      </a:lnTo>
                      <a:lnTo>
                        <a:pt x="79" y="321"/>
                      </a:lnTo>
                      <a:lnTo>
                        <a:pt x="76" y="321"/>
                      </a:lnTo>
                      <a:lnTo>
                        <a:pt x="74" y="321"/>
                      </a:lnTo>
                      <a:lnTo>
                        <a:pt x="74" y="318"/>
                      </a:lnTo>
                      <a:lnTo>
                        <a:pt x="74" y="316"/>
                      </a:lnTo>
                      <a:lnTo>
                        <a:pt x="71" y="316"/>
                      </a:lnTo>
                      <a:lnTo>
                        <a:pt x="71" y="313"/>
                      </a:lnTo>
                      <a:lnTo>
                        <a:pt x="69" y="313"/>
                      </a:lnTo>
                      <a:lnTo>
                        <a:pt x="67" y="313"/>
                      </a:lnTo>
                      <a:lnTo>
                        <a:pt x="67" y="311"/>
                      </a:lnTo>
                      <a:lnTo>
                        <a:pt x="64" y="311"/>
                      </a:lnTo>
                      <a:lnTo>
                        <a:pt x="64" y="308"/>
                      </a:lnTo>
                      <a:lnTo>
                        <a:pt x="64" y="306"/>
                      </a:lnTo>
                      <a:lnTo>
                        <a:pt x="62" y="299"/>
                      </a:lnTo>
                      <a:lnTo>
                        <a:pt x="62" y="284"/>
                      </a:lnTo>
                      <a:lnTo>
                        <a:pt x="62" y="277"/>
                      </a:lnTo>
                      <a:lnTo>
                        <a:pt x="62" y="274"/>
                      </a:lnTo>
                      <a:lnTo>
                        <a:pt x="59" y="274"/>
                      </a:lnTo>
                      <a:lnTo>
                        <a:pt x="59" y="272"/>
                      </a:lnTo>
                      <a:lnTo>
                        <a:pt x="57" y="272"/>
                      </a:lnTo>
                      <a:lnTo>
                        <a:pt x="54" y="269"/>
                      </a:lnTo>
                      <a:lnTo>
                        <a:pt x="54" y="267"/>
                      </a:lnTo>
                      <a:lnTo>
                        <a:pt x="52" y="267"/>
                      </a:lnTo>
                      <a:lnTo>
                        <a:pt x="49" y="267"/>
                      </a:lnTo>
                      <a:lnTo>
                        <a:pt x="49" y="264"/>
                      </a:lnTo>
                      <a:lnTo>
                        <a:pt x="47" y="264"/>
                      </a:lnTo>
                      <a:lnTo>
                        <a:pt x="45" y="264"/>
                      </a:lnTo>
                      <a:lnTo>
                        <a:pt x="45" y="262"/>
                      </a:lnTo>
                      <a:lnTo>
                        <a:pt x="45" y="260"/>
                      </a:lnTo>
                      <a:lnTo>
                        <a:pt x="42" y="260"/>
                      </a:lnTo>
                      <a:lnTo>
                        <a:pt x="30" y="247"/>
                      </a:lnTo>
                      <a:lnTo>
                        <a:pt x="22" y="242"/>
                      </a:lnTo>
                      <a:lnTo>
                        <a:pt x="22" y="240"/>
                      </a:lnTo>
                      <a:lnTo>
                        <a:pt x="22" y="220"/>
                      </a:lnTo>
                      <a:lnTo>
                        <a:pt x="32" y="213"/>
                      </a:lnTo>
                      <a:lnTo>
                        <a:pt x="20" y="203"/>
                      </a:lnTo>
                      <a:lnTo>
                        <a:pt x="25" y="193"/>
                      </a:lnTo>
                      <a:lnTo>
                        <a:pt x="27" y="181"/>
                      </a:lnTo>
                      <a:lnTo>
                        <a:pt x="30" y="179"/>
                      </a:lnTo>
                      <a:lnTo>
                        <a:pt x="30" y="176"/>
                      </a:lnTo>
                      <a:lnTo>
                        <a:pt x="30" y="174"/>
                      </a:lnTo>
                      <a:lnTo>
                        <a:pt x="32" y="171"/>
                      </a:lnTo>
                      <a:lnTo>
                        <a:pt x="32" y="167"/>
                      </a:lnTo>
                      <a:lnTo>
                        <a:pt x="32" y="159"/>
                      </a:lnTo>
                      <a:lnTo>
                        <a:pt x="35" y="154"/>
                      </a:lnTo>
                      <a:lnTo>
                        <a:pt x="37" y="147"/>
                      </a:lnTo>
                      <a:lnTo>
                        <a:pt x="40" y="144"/>
                      </a:lnTo>
                      <a:lnTo>
                        <a:pt x="40" y="142"/>
                      </a:lnTo>
                      <a:lnTo>
                        <a:pt x="37" y="142"/>
                      </a:lnTo>
                      <a:lnTo>
                        <a:pt x="37" y="140"/>
                      </a:lnTo>
                      <a:lnTo>
                        <a:pt x="37" y="137"/>
                      </a:lnTo>
                      <a:lnTo>
                        <a:pt x="37" y="135"/>
                      </a:lnTo>
                      <a:lnTo>
                        <a:pt x="37" y="132"/>
                      </a:lnTo>
                      <a:lnTo>
                        <a:pt x="35" y="132"/>
                      </a:lnTo>
                      <a:lnTo>
                        <a:pt x="32" y="132"/>
                      </a:lnTo>
                      <a:lnTo>
                        <a:pt x="32" y="130"/>
                      </a:lnTo>
                      <a:lnTo>
                        <a:pt x="32" y="127"/>
                      </a:lnTo>
                      <a:lnTo>
                        <a:pt x="32" y="115"/>
                      </a:lnTo>
                      <a:lnTo>
                        <a:pt x="40" y="113"/>
                      </a:lnTo>
                      <a:lnTo>
                        <a:pt x="59" y="105"/>
                      </a:lnTo>
                      <a:lnTo>
                        <a:pt x="69" y="103"/>
                      </a:lnTo>
                      <a:lnTo>
                        <a:pt x="84" y="98"/>
                      </a:lnTo>
                      <a:lnTo>
                        <a:pt x="74" y="83"/>
                      </a:lnTo>
                      <a:lnTo>
                        <a:pt x="76" y="78"/>
                      </a:lnTo>
                      <a:lnTo>
                        <a:pt x="76" y="76"/>
                      </a:lnTo>
                      <a:lnTo>
                        <a:pt x="76" y="74"/>
                      </a:lnTo>
                      <a:lnTo>
                        <a:pt x="76" y="71"/>
                      </a:lnTo>
                      <a:lnTo>
                        <a:pt x="79" y="71"/>
                      </a:lnTo>
                      <a:lnTo>
                        <a:pt x="79" y="69"/>
                      </a:lnTo>
                      <a:lnTo>
                        <a:pt x="79" y="66"/>
                      </a:lnTo>
                      <a:lnTo>
                        <a:pt x="76" y="66"/>
                      </a:lnTo>
                      <a:lnTo>
                        <a:pt x="76" y="64"/>
                      </a:lnTo>
                      <a:lnTo>
                        <a:pt x="74" y="64"/>
                      </a:lnTo>
                      <a:lnTo>
                        <a:pt x="74" y="61"/>
                      </a:lnTo>
                      <a:lnTo>
                        <a:pt x="71" y="61"/>
                      </a:lnTo>
                      <a:lnTo>
                        <a:pt x="69" y="61"/>
                      </a:lnTo>
                      <a:lnTo>
                        <a:pt x="67" y="61"/>
                      </a:lnTo>
                      <a:lnTo>
                        <a:pt x="64" y="61"/>
                      </a:lnTo>
                      <a:lnTo>
                        <a:pt x="62" y="61"/>
                      </a:lnTo>
                      <a:lnTo>
                        <a:pt x="59" y="61"/>
                      </a:lnTo>
                      <a:lnTo>
                        <a:pt x="57" y="61"/>
                      </a:lnTo>
                      <a:lnTo>
                        <a:pt x="54" y="61"/>
                      </a:lnTo>
                      <a:lnTo>
                        <a:pt x="52" y="61"/>
                      </a:lnTo>
                      <a:lnTo>
                        <a:pt x="52" y="59"/>
                      </a:lnTo>
                      <a:lnTo>
                        <a:pt x="49" y="59"/>
                      </a:lnTo>
                      <a:lnTo>
                        <a:pt x="47" y="59"/>
                      </a:lnTo>
                      <a:lnTo>
                        <a:pt x="47" y="61"/>
                      </a:lnTo>
                      <a:lnTo>
                        <a:pt x="45" y="61"/>
                      </a:lnTo>
                      <a:lnTo>
                        <a:pt x="45" y="64"/>
                      </a:lnTo>
                      <a:lnTo>
                        <a:pt x="42" y="61"/>
                      </a:lnTo>
                      <a:lnTo>
                        <a:pt x="42" y="64"/>
                      </a:lnTo>
                      <a:lnTo>
                        <a:pt x="40" y="64"/>
                      </a:lnTo>
                      <a:lnTo>
                        <a:pt x="40" y="61"/>
                      </a:lnTo>
                      <a:lnTo>
                        <a:pt x="37" y="61"/>
                      </a:lnTo>
                      <a:lnTo>
                        <a:pt x="37" y="59"/>
                      </a:lnTo>
                      <a:lnTo>
                        <a:pt x="35" y="59"/>
                      </a:lnTo>
                      <a:lnTo>
                        <a:pt x="32" y="59"/>
                      </a:lnTo>
                      <a:lnTo>
                        <a:pt x="30" y="59"/>
                      </a:lnTo>
                      <a:lnTo>
                        <a:pt x="30" y="56"/>
                      </a:lnTo>
                      <a:lnTo>
                        <a:pt x="27" y="56"/>
                      </a:lnTo>
                      <a:lnTo>
                        <a:pt x="25" y="56"/>
                      </a:lnTo>
                      <a:lnTo>
                        <a:pt x="25" y="54"/>
                      </a:lnTo>
                      <a:lnTo>
                        <a:pt x="22" y="54"/>
                      </a:lnTo>
                      <a:lnTo>
                        <a:pt x="22" y="56"/>
                      </a:lnTo>
                      <a:lnTo>
                        <a:pt x="20" y="56"/>
                      </a:lnTo>
                      <a:lnTo>
                        <a:pt x="18" y="56"/>
                      </a:lnTo>
                      <a:lnTo>
                        <a:pt x="18" y="54"/>
                      </a:lnTo>
                      <a:lnTo>
                        <a:pt x="15" y="54"/>
                      </a:lnTo>
                      <a:lnTo>
                        <a:pt x="13" y="54"/>
                      </a:lnTo>
                      <a:lnTo>
                        <a:pt x="13" y="51"/>
                      </a:lnTo>
                      <a:lnTo>
                        <a:pt x="10" y="51"/>
                      </a:lnTo>
                      <a:lnTo>
                        <a:pt x="10" y="49"/>
                      </a:lnTo>
                      <a:lnTo>
                        <a:pt x="8" y="49"/>
                      </a:lnTo>
                      <a:lnTo>
                        <a:pt x="8" y="51"/>
                      </a:lnTo>
                      <a:lnTo>
                        <a:pt x="5" y="49"/>
                      </a:lnTo>
                      <a:lnTo>
                        <a:pt x="3" y="49"/>
                      </a:lnTo>
                      <a:lnTo>
                        <a:pt x="3" y="47"/>
                      </a:lnTo>
                      <a:lnTo>
                        <a:pt x="5" y="44"/>
                      </a:lnTo>
                      <a:lnTo>
                        <a:pt x="5" y="42"/>
                      </a:lnTo>
                      <a:lnTo>
                        <a:pt x="3" y="42"/>
                      </a:lnTo>
                      <a:lnTo>
                        <a:pt x="3" y="44"/>
                      </a:lnTo>
                      <a:lnTo>
                        <a:pt x="0" y="44"/>
                      </a:lnTo>
                      <a:lnTo>
                        <a:pt x="0" y="42"/>
                      </a:lnTo>
                      <a:lnTo>
                        <a:pt x="0" y="37"/>
                      </a:lnTo>
                      <a:lnTo>
                        <a:pt x="0" y="32"/>
                      </a:lnTo>
                      <a:lnTo>
                        <a:pt x="0" y="29"/>
                      </a:lnTo>
                      <a:lnTo>
                        <a:pt x="3" y="29"/>
                      </a:lnTo>
                      <a:lnTo>
                        <a:pt x="3" y="27"/>
                      </a:lnTo>
                      <a:lnTo>
                        <a:pt x="3" y="25"/>
                      </a:lnTo>
                      <a:lnTo>
                        <a:pt x="5" y="22"/>
                      </a:lnTo>
                      <a:lnTo>
                        <a:pt x="5" y="20"/>
                      </a:lnTo>
                      <a:lnTo>
                        <a:pt x="8" y="20"/>
                      </a:lnTo>
                      <a:lnTo>
                        <a:pt x="8" y="17"/>
                      </a:lnTo>
                      <a:lnTo>
                        <a:pt x="10" y="17"/>
                      </a:lnTo>
                      <a:lnTo>
                        <a:pt x="13" y="17"/>
                      </a:lnTo>
                      <a:lnTo>
                        <a:pt x="15" y="17"/>
                      </a:lnTo>
                      <a:lnTo>
                        <a:pt x="15" y="15"/>
                      </a:lnTo>
                      <a:lnTo>
                        <a:pt x="18" y="12"/>
                      </a:lnTo>
                      <a:lnTo>
                        <a:pt x="20" y="10"/>
                      </a:lnTo>
                      <a:lnTo>
                        <a:pt x="22" y="7"/>
                      </a:lnTo>
                      <a:lnTo>
                        <a:pt x="25" y="10"/>
                      </a:lnTo>
                      <a:lnTo>
                        <a:pt x="27" y="5"/>
                      </a:lnTo>
                      <a:lnTo>
                        <a:pt x="30" y="5"/>
                      </a:lnTo>
                      <a:lnTo>
                        <a:pt x="32" y="5"/>
                      </a:lnTo>
                      <a:lnTo>
                        <a:pt x="35" y="3"/>
                      </a:lnTo>
                      <a:lnTo>
                        <a:pt x="35" y="0"/>
                      </a:lnTo>
                      <a:lnTo>
                        <a:pt x="37" y="0"/>
                      </a:lnTo>
                      <a:lnTo>
                        <a:pt x="40" y="3"/>
                      </a:lnTo>
                      <a:lnTo>
                        <a:pt x="42" y="5"/>
                      </a:lnTo>
                      <a:lnTo>
                        <a:pt x="45" y="7"/>
                      </a:lnTo>
                      <a:lnTo>
                        <a:pt x="45" y="12"/>
                      </a:lnTo>
                      <a:lnTo>
                        <a:pt x="47" y="15"/>
                      </a:lnTo>
                      <a:lnTo>
                        <a:pt x="49" y="15"/>
                      </a:lnTo>
                      <a:lnTo>
                        <a:pt x="52" y="15"/>
                      </a:lnTo>
                      <a:lnTo>
                        <a:pt x="54" y="15"/>
                      </a:lnTo>
                      <a:lnTo>
                        <a:pt x="59" y="15"/>
                      </a:lnTo>
                      <a:lnTo>
                        <a:pt x="62" y="12"/>
                      </a:lnTo>
                      <a:lnTo>
                        <a:pt x="71" y="12"/>
                      </a:lnTo>
                      <a:lnTo>
                        <a:pt x="71" y="15"/>
                      </a:lnTo>
                      <a:lnTo>
                        <a:pt x="74" y="17"/>
                      </a:lnTo>
                      <a:lnTo>
                        <a:pt x="76" y="20"/>
                      </a:lnTo>
                      <a:lnTo>
                        <a:pt x="79" y="20"/>
                      </a:lnTo>
                      <a:lnTo>
                        <a:pt x="81" y="20"/>
                      </a:lnTo>
                      <a:lnTo>
                        <a:pt x="84" y="20"/>
                      </a:lnTo>
                      <a:lnTo>
                        <a:pt x="86" y="22"/>
                      </a:lnTo>
                      <a:lnTo>
                        <a:pt x="89" y="25"/>
                      </a:lnTo>
                      <a:lnTo>
                        <a:pt x="91" y="25"/>
                      </a:lnTo>
                      <a:lnTo>
                        <a:pt x="93" y="27"/>
                      </a:lnTo>
                      <a:lnTo>
                        <a:pt x="96" y="27"/>
                      </a:lnTo>
                      <a:lnTo>
                        <a:pt x="96" y="29"/>
                      </a:lnTo>
                      <a:lnTo>
                        <a:pt x="96" y="32"/>
                      </a:lnTo>
                      <a:lnTo>
                        <a:pt x="98" y="34"/>
                      </a:lnTo>
                      <a:lnTo>
                        <a:pt x="98" y="37"/>
                      </a:lnTo>
                      <a:lnTo>
                        <a:pt x="101" y="39"/>
                      </a:lnTo>
                      <a:close/>
                    </a:path>
                  </a:pathLst>
                </a:custGeom>
                <a:solidFill>
                  <a:srgbClr val="669900">
                    <a:alpha val="25000"/>
                  </a:srgbClr>
                </a:solidFill>
                <a:ln w="3175">
                  <a:noFill/>
                  <a:prstDash val="solid"/>
                  <a:round/>
                  <a:headEnd/>
                  <a:tailEnd/>
                </a:ln>
              </p:spPr>
              <p:txBody>
                <a:bodyPr/>
                <a:lstStyle/>
                <a:p>
                  <a:endParaRPr lang="es-SV"/>
                </a:p>
              </p:txBody>
            </p:sp>
            <p:sp>
              <p:nvSpPr>
                <p:cNvPr id="150963" name="Freeform 3507"/>
                <p:cNvSpPr>
                  <a:spLocks/>
                </p:cNvSpPr>
                <p:nvPr/>
              </p:nvSpPr>
              <p:spPr bwMode="auto">
                <a:xfrm>
                  <a:off x="4931" y="2271"/>
                  <a:ext cx="245" cy="108"/>
                </a:xfrm>
                <a:custGeom>
                  <a:avLst/>
                  <a:gdLst/>
                  <a:ahLst/>
                  <a:cxnLst>
                    <a:cxn ang="0">
                      <a:pos x="42" y="5"/>
                    </a:cxn>
                    <a:cxn ang="0">
                      <a:pos x="235" y="47"/>
                    </a:cxn>
                    <a:cxn ang="0">
                      <a:pos x="237" y="52"/>
                    </a:cxn>
                    <a:cxn ang="0">
                      <a:pos x="240" y="71"/>
                    </a:cxn>
                    <a:cxn ang="0">
                      <a:pos x="242" y="79"/>
                    </a:cxn>
                    <a:cxn ang="0">
                      <a:pos x="245" y="86"/>
                    </a:cxn>
                    <a:cxn ang="0">
                      <a:pos x="242" y="93"/>
                    </a:cxn>
                    <a:cxn ang="0">
                      <a:pos x="237" y="96"/>
                    </a:cxn>
                    <a:cxn ang="0">
                      <a:pos x="235" y="88"/>
                    </a:cxn>
                    <a:cxn ang="0">
                      <a:pos x="230" y="84"/>
                    </a:cxn>
                    <a:cxn ang="0">
                      <a:pos x="223" y="79"/>
                    </a:cxn>
                    <a:cxn ang="0">
                      <a:pos x="215" y="79"/>
                    </a:cxn>
                    <a:cxn ang="0">
                      <a:pos x="210" y="71"/>
                    </a:cxn>
                    <a:cxn ang="0">
                      <a:pos x="193" y="74"/>
                    </a:cxn>
                    <a:cxn ang="0">
                      <a:pos x="186" y="74"/>
                    </a:cxn>
                    <a:cxn ang="0">
                      <a:pos x="181" y="64"/>
                    </a:cxn>
                    <a:cxn ang="0">
                      <a:pos x="174" y="59"/>
                    </a:cxn>
                    <a:cxn ang="0">
                      <a:pos x="169" y="64"/>
                    </a:cxn>
                    <a:cxn ang="0">
                      <a:pos x="161" y="66"/>
                    </a:cxn>
                    <a:cxn ang="0">
                      <a:pos x="154" y="74"/>
                    </a:cxn>
                    <a:cxn ang="0">
                      <a:pos x="149" y="76"/>
                    </a:cxn>
                    <a:cxn ang="0">
                      <a:pos x="144" y="79"/>
                    </a:cxn>
                    <a:cxn ang="0">
                      <a:pos x="142" y="86"/>
                    </a:cxn>
                    <a:cxn ang="0">
                      <a:pos x="139" y="91"/>
                    </a:cxn>
                    <a:cxn ang="0">
                      <a:pos x="137" y="98"/>
                    </a:cxn>
                    <a:cxn ang="0">
                      <a:pos x="132" y="103"/>
                    </a:cxn>
                    <a:cxn ang="0">
                      <a:pos x="130" y="103"/>
                    </a:cxn>
                    <a:cxn ang="0">
                      <a:pos x="122" y="106"/>
                    </a:cxn>
                    <a:cxn ang="0">
                      <a:pos x="117" y="106"/>
                    </a:cxn>
                    <a:cxn ang="0">
                      <a:pos x="110" y="108"/>
                    </a:cxn>
                    <a:cxn ang="0">
                      <a:pos x="108" y="103"/>
                    </a:cxn>
                    <a:cxn ang="0">
                      <a:pos x="103" y="103"/>
                    </a:cxn>
                    <a:cxn ang="0">
                      <a:pos x="98" y="101"/>
                    </a:cxn>
                    <a:cxn ang="0">
                      <a:pos x="95" y="96"/>
                    </a:cxn>
                    <a:cxn ang="0">
                      <a:pos x="91" y="101"/>
                    </a:cxn>
                    <a:cxn ang="0">
                      <a:pos x="83" y="103"/>
                    </a:cxn>
                    <a:cxn ang="0">
                      <a:pos x="76" y="103"/>
                    </a:cxn>
                    <a:cxn ang="0">
                      <a:pos x="71" y="98"/>
                    </a:cxn>
                    <a:cxn ang="0">
                      <a:pos x="68" y="93"/>
                    </a:cxn>
                    <a:cxn ang="0">
                      <a:pos x="61" y="91"/>
                    </a:cxn>
                    <a:cxn ang="0">
                      <a:pos x="56" y="91"/>
                    </a:cxn>
                    <a:cxn ang="0">
                      <a:pos x="51" y="93"/>
                    </a:cxn>
                    <a:cxn ang="0">
                      <a:pos x="44" y="93"/>
                    </a:cxn>
                    <a:cxn ang="0">
                      <a:pos x="42" y="98"/>
                    </a:cxn>
                    <a:cxn ang="0">
                      <a:pos x="34" y="96"/>
                    </a:cxn>
                    <a:cxn ang="0">
                      <a:pos x="29" y="91"/>
                    </a:cxn>
                    <a:cxn ang="0">
                      <a:pos x="20" y="88"/>
                    </a:cxn>
                    <a:cxn ang="0">
                      <a:pos x="12" y="93"/>
                    </a:cxn>
                    <a:cxn ang="0">
                      <a:pos x="7" y="96"/>
                    </a:cxn>
                    <a:cxn ang="0">
                      <a:pos x="2" y="93"/>
                    </a:cxn>
                    <a:cxn ang="0">
                      <a:pos x="0" y="88"/>
                    </a:cxn>
                    <a:cxn ang="0">
                      <a:pos x="2" y="76"/>
                    </a:cxn>
                    <a:cxn ang="0">
                      <a:pos x="2" y="69"/>
                    </a:cxn>
                    <a:cxn ang="0">
                      <a:pos x="5" y="66"/>
                    </a:cxn>
                    <a:cxn ang="0">
                      <a:pos x="10" y="57"/>
                    </a:cxn>
                  </a:cxnLst>
                  <a:rect l="0" t="0" r="r" b="b"/>
                  <a:pathLst>
                    <a:path w="245" h="108">
                      <a:moveTo>
                        <a:pt x="10" y="47"/>
                      </a:moveTo>
                      <a:lnTo>
                        <a:pt x="10" y="44"/>
                      </a:lnTo>
                      <a:lnTo>
                        <a:pt x="42" y="5"/>
                      </a:lnTo>
                      <a:lnTo>
                        <a:pt x="164" y="0"/>
                      </a:lnTo>
                      <a:lnTo>
                        <a:pt x="166" y="0"/>
                      </a:lnTo>
                      <a:lnTo>
                        <a:pt x="235" y="47"/>
                      </a:lnTo>
                      <a:lnTo>
                        <a:pt x="235" y="49"/>
                      </a:lnTo>
                      <a:lnTo>
                        <a:pt x="235" y="52"/>
                      </a:lnTo>
                      <a:lnTo>
                        <a:pt x="237" y="52"/>
                      </a:lnTo>
                      <a:lnTo>
                        <a:pt x="240" y="66"/>
                      </a:lnTo>
                      <a:lnTo>
                        <a:pt x="240" y="69"/>
                      </a:lnTo>
                      <a:lnTo>
                        <a:pt x="240" y="71"/>
                      </a:lnTo>
                      <a:lnTo>
                        <a:pt x="240" y="74"/>
                      </a:lnTo>
                      <a:lnTo>
                        <a:pt x="242" y="76"/>
                      </a:lnTo>
                      <a:lnTo>
                        <a:pt x="242" y="79"/>
                      </a:lnTo>
                      <a:lnTo>
                        <a:pt x="245" y="81"/>
                      </a:lnTo>
                      <a:lnTo>
                        <a:pt x="245" y="84"/>
                      </a:lnTo>
                      <a:lnTo>
                        <a:pt x="245" y="86"/>
                      </a:lnTo>
                      <a:lnTo>
                        <a:pt x="245" y="88"/>
                      </a:lnTo>
                      <a:lnTo>
                        <a:pt x="245" y="91"/>
                      </a:lnTo>
                      <a:lnTo>
                        <a:pt x="242" y="93"/>
                      </a:lnTo>
                      <a:lnTo>
                        <a:pt x="242" y="96"/>
                      </a:lnTo>
                      <a:lnTo>
                        <a:pt x="240" y="98"/>
                      </a:lnTo>
                      <a:lnTo>
                        <a:pt x="237" y="96"/>
                      </a:lnTo>
                      <a:lnTo>
                        <a:pt x="237" y="93"/>
                      </a:lnTo>
                      <a:lnTo>
                        <a:pt x="235" y="91"/>
                      </a:lnTo>
                      <a:lnTo>
                        <a:pt x="235" y="88"/>
                      </a:lnTo>
                      <a:lnTo>
                        <a:pt x="235" y="86"/>
                      </a:lnTo>
                      <a:lnTo>
                        <a:pt x="232" y="86"/>
                      </a:lnTo>
                      <a:lnTo>
                        <a:pt x="230" y="84"/>
                      </a:lnTo>
                      <a:lnTo>
                        <a:pt x="228" y="84"/>
                      </a:lnTo>
                      <a:lnTo>
                        <a:pt x="225" y="81"/>
                      </a:lnTo>
                      <a:lnTo>
                        <a:pt x="223" y="79"/>
                      </a:lnTo>
                      <a:lnTo>
                        <a:pt x="220" y="79"/>
                      </a:lnTo>
                      <a:lnTo>
                        <a:pt x="218" y="79"/>
                      </a:lnTo>
                      <a:lnTo>
                        <a:pt x="215" y="79"/>
                      </a:lnTo>
                      <a:lnTo>
                        <a:pt x="213" y="76"/>
                      </a:lnTo>
                      <a:lnTo>
                        <a:pt x="210" y="74"/>
                      </a:lnTo>
                      <a:lnTo>
                        <a:pt x="210" y="71"/>
                      </a:lnTo>
                      <a:lnTo>
                        <a:pt x="201" y="71"/>
                      </a:lnTo>
                      <a:lnTo>
                        <a:pt x="198" y="74"/>
                      </a:lnTo>
                      <a:lnTo>
                        <a:pt x="193" y="74"/>
                      </a:lnTo>
                      <a:lnTo>
                        <a:pt x="191" y="74"/>
                      </a:lnTo>
                      <a:lnTo>
                        <a:pt x="188" y="74"/>
                      </a:lnTo>
                      <a:lnTo>
                        <a:pt x="186" y="74"/>
                      </a:lnTo>
                      <a:lnTo>
                        <a:pt x="184" y="71"/>
                      </a:lnTo>
                      <a:lnTo>
                        <a:pt x="184" y="66"/>
                      </a:lnTo>
                      <a:lnTo>
                        <a:pt x="181" y="64"/>
                      </a:lnTo>
                      <a:lnTo>
                        <a:pt x="179" y="62"/>
                      </a:lnTo>
                      <a:lnTo>
                        <a:pt x="176" y="59"/>
                      </a:lnTo>
                      <a:lnTo>
                        <a:pt x="174" y="59"/>
                      </a:lnTo>
                      <a:lnTo>
                        <a:pt x="174" y="62"/>
                      </a:lnTo>
                      <a:lnTo>
                        <a:pt x="171" y="64"/>
                      </a:lnTo>
                      <a:lnTo>
                        <a:pt x="169" y="64"/>
                      </a:lnTo>
                      <a:lnTo>
                        <a:pt x="166" y="64"/>
                      </a:lnTo>
                      <a:lnTo>
                        <a:pt x="164" y="69"/>
                      </a:lnTo>
                      <a:lnTo>
                        <a:pt x="161" y="66"/>
                      </a:lnTo>
                      <a:lnTo>
                        <a:pt x="159" y="69"/>
                      </a:lnTo>
                      <a:lnTo>
                        <a:pt x="157" y="71"/>
                      </a:lnTo>
                      <a:lnTo>
                        <a:pt x="154" y="74"/>
                      </a:lnTo>
                      <a:lnTo>
                        <a:pt x="154" y="76"/>
                      </a:lnTo>
                      <a:lnTo>
                        <a:pt x="152" y="76"/>
                      </a:lnTo>
                      <a:lnTo>
                        <a:pt x="149" y="76"/>
                      </a:lnTo>
                      <a:lnTo>
                        <a:pt x="147" y="76"/>
                      </a:lnTo>
                      <a:lnTo>
                        <a:pt x="147" y="79"/>
                      </a:lnTo>
                      <a:lnTo>
                        <a:pt x="144" y="79"/>
                      </a:lnTo>
                      <a:lnTo>
                        <a:pt x="144" y="81"/>
                      </a:lnTo>
                      <a:lnTo>
                        <a:pt x="142" y="84"/>
                      </a:lnTo>
                      <a:lnTo>
                        <a:pt x="142" y="86"/>
                      </a:lnTo>
                      <a:lnTo>
                        <a:pt x="142" y="88"/>
                      </a:lnTo>
                      <a:lnTo>
                        <a:pt x="139" y="88"/>
                      </a:lnTo>
                      <a:lnTo>
                        <a:pt x="139" y="91"/>
                      </a:lnTo>
                      <a:lnTo>
                        <a:pt x="139" y="96"/>
                      </a:lnTo>
                      <a:lnTo>
                        <a:pt x="139" y="101"/>
                      </a:lnTo>
                      <a:lnTo>
                        <a:pt x="137" y="98"/>
                      </a:lnTo>
                      <a:lnTo>
                        <a:pt x="135" y="101"/>
                      </a:lnTo>
                      <a:lnTo>
                        <a:pt x="132" y="101"/>
                      </a:lnTo>
                      <a:lnTo>
                        <a:pt x="132" y="103"/>
                      </a:lnTo>
                      <a:lnTo>
                        <a:pt x="132" y="101"/>
                      </a:lnTo>
                      <a:lnTo>
                        <a:pt x="130" y="101"/>
                      </a:lnTo>
                      <a:lnTo>
                        <a:pt x="130" y="103"/>
                      </a:lnTo>
                      <a:lnTo>
                        <a:pt x="127" y="103"/>
                      </a:lnTo>
                      <a:lnTo>
                        <a:pt x="125" y="106"/>
                      </a:lnTo>
                      <a:lnTo>
                        <a:pt x="122" y="106"/>
                      </a:lnTo>
                      <a:lnTo>
                        <a:pt x="120" y="106"/>
                      </a:lnTo>
                      <a:lnTo>
                        <a:pt x="117" y="108"/>
                      </a:lnTo>
                      <a:lnTo>
                        <a:pt x="117" y="106"/>
                      </a:lnTo>
                      <a:lnTo>
                        <a:pt x="115" y="106"/>
                      </a:lnTo>
                      <a:lnTo>
                        <a:pt x="113" y="108"/>
                      </a:lnTo>
                      <a:lnTo>
                        <a:pt x="110" y="108"/>
                      </a:lnTo>
                      <a:lnTo>
                        <a:pt x="108" y="108"/>
                      </a:lnTo>
                      <a:lnTo>
                        <a:pt x="108" y="106"/>
                      </a:lnTo>
                      <a:lnTo>
                        <a:pt x="108" y="103"/>
                      </a:lnTo>
                      <a:lnTo>
                        <a:pt x="105" y="103"/>
                      </a:lnTo>
                      <a:lnTo>
                        <a:pt x="103" y="106"/>
                      </a:lnTo>
                      <a:lnTo>
                        <a:pt x="103" y="103"/>
                      </a:lnTo>
                      <a:lnTo>
                        <a:pt x="100" y="103"/>
                      </a:lnTo>
                      <a:lnTo>
                        <a:pt x="100" y="101"/>
                      </a:lnTo>
                      <a:lnTo>
                        <a:pt x="98" y="101"/>
                      </a:lnTo>
                      <a:lnTo>
                        <a:pt x="95" y="101"/>
                      </a:lnTo>
                      <a:lnTo>
                        <a:pt x="95" y="98"/>
                      </a:lnTo>
                      <a:lnTo>
                        <a:pt x="95" y="96"/>
                      </a:lnTo>
                      <a:lnTo>
                        <a:pt x="95" y="98"/>
                      </a:lnTo>
                      <a:lnTo>
                        <a:pt x="93" y="101"/>
                      </a:lnTo>
                      <a:lnTo>
                        <a:pt x="91" y="101"/>
                      </a:lnTo>
                      <a:lnTo>
                        <a:pt x="88" y="103"/>
                      </a:lnTo>
                      <a:lnTo>
                        <a:pt x="86" y="103"/>
                      </a:lnTo>
                      <a:lnTo>
                        <a:pt x="83" y="103"/>
                      </a:lnTo>
                      <a:lnTo>
                        <a:pt x="81" y="103"/>
                      </a:lnTo>
                      <a:lnTo>
                        <a:pt x="78" y="103"/>
                      </a:lnTo>
                      <a:lnTo>
                        <a:pt x="76" y="103"/>
                      </a:lnTo>
                      <a:lnTo>
                        <a:pt x="73" y="103"/>
                      </a:lnTo>
                      <a:lnTo>
                        <a:pt x="71" y="101"/>
                      </a:lnTo>
                      <a:lnTo>
                        <a:pt x="71" y="98"/>
                      </a:lnTo>
                      <a:lnTo>
                        <a:pt x="71" y="96"/>
                      </a:lnTo>
                      <a:lnTo>
                        <a:pt x="68" y="96"/>
                      </a:lnTo>
                      <a:lnTo>
                        <a:pt x="68" y="93"/>
                      </a:lnTo>
                      <a:lnTo>
                        <a:pt x="66" y="93"/>
                      </a:lnTo>
                      <a:lnTo>
                        <a:pt x="64" y="93"/>
                      </a:lnTo>
                      <a:lnTo>
                        <a:pt x="61" y="91"/>
                      </a:lnTo>
                      <a:lnTo>
                        <a:pt x="59" y="91"/>
                      </a:lnTo>
                      <a:lnTo>
                        <a:pt x="56" y="88"/>
                      </a:lnTo>
                      <a:lnTo>
                        <a:pt x="56" y="91"/>
                      </a:lnTo>
                      <a:lnTo>
                        <a:pt x="56" y="93"/>
                      </a:lnTo>
                      <a:lnTo>
                        <a:pt x="54" y="93"/>
                      </a:lnTo>
                      <a:lnTo>
                        <a:pt x="51" y="93"/>
                      </a:lnTo>
                      <a:lnTo>
                        <a:pt x="49" y="93"/>
                      </a:lnTo>
                      <a:lnTo>
                        <a:pt x="46" y="93"/>
                      </a:lnTo>
                      <a:lnTo>
                        <a:pt x="44" y="93"/>
                      </a:lnTo>
                      <a:lnTo>
                        <a:pt x="44" y="96"/>
                      </a:lnTo>
                      <a:lnTo>
                        <a:pt x="44" y="98"/>
                      </a:lnTo>
                      <a:lnTo>
                        <a:pt x="42" y="98"/>
                      </a:lnTo>
                      <a:lnTo>
                        <a:pt x="39" y="98"/>
                      </a:lnTo>
                      <a:lnTo>
                        <a:pt x="37" y="96"/>
                      </a:lnTo>
                      <a:lnTo>
                        <a:pt x="34" y="96"/>
                      </a:lnTo>
                      <a:lnTo>
                        <a:pt x="34" y="93"/>
                      </a:lnTo>
                      <a:lnTo>
                        <a:pt x="32" y="93"/>
                      </a:lnTo>
                      <a:lnTo>
                        <a:pt x="29" y="91"/>
                      </a:lnTo>
                      <a:lnTo>
                        <a:pt x="27" y="91"/>
                      </a:lnTo>
                      <a:lnTo>
                        <a:pt x="22" y="88"/>
                      </a:lnTo>
                      <a:lnTo>
                        <a:pt x="20" y="88"/>
                      </a:lnTo>
                      <a:lnTo>
                        <a:pt x="17" y="91"/>
                      </a:lnTo>
                      <a:lnTo>
                        <a:pt x="15" y="93"/>
                      </a:lnTo>
                      <a:lnTo>
                        <a:pt x="12" y="93"/>
                      </a:lnTo>
                      <a:lnTo>
                        <a:pt x="12" y="96"/>
                      </a:lnTo>
                      <a:lnTo>
                        <a:pt x="10" y="96"/>
                      </a:lnTo>
                      <a:lnTo>
                        <a:pt x="7" y="96"/>
                      </a:lnTo>
                      <a:lnTo>
                        <a:pt x="7" y="93"/>
                      </a:lnTo>
                      <a:lnTo>
                        <a:pt x="5" y="93"/>
                      </a:lnTo>
                      <a:lnTo>
                        <a:pt x="2" y="93"/>
                      </a:lnTo>
                      <a:lnTo>
                        <a:pt x="2" y="91"/>
                      </a:lnTo>
                      <a:lnTo>
                        <a:pt x="0" y="91"/>
                      </a:lnTo>
                      <a:lnTo>
                        <a:pt x="0" y="88"/>
                      </a:lnTo>
                      <a:lnTo>
                        <a:pt x="2" y="84"/>
                      </a:lnTo>
                      <a:lnTo>
                        <a:pt x="2" y="79"/>
                      </a:lnTo>
                      <a:lnTo>
                        <a:pt x="2" y="76"/>
                      </a:lnTo>
                      <a:lnTo>
                        <a:pt x="2" y="74"/>
                      </a:lnTo>
                      <a:lnTo>
                        <a:pt x="2" y="71"/>
                      </a:lnTo>
                      <a:lnTo>
                        <a:pt x="2" y="69"/>
                      </a:lnTo>
                      <a:lnTo>
                        <a:pt x="5" y="69"/>
                      </a:lnTo>
                      <a:lnTo>
                        <a:pt x="2" y="66"/>
                      </a:lnTo>
                      <a:lnTo>
                        <a:pt x="5" y="66"/>
                      </a:lnTo>
                      <a:lnTo>
                        <a:pt x="7" y="64"/>
                      </a:lnTo>
                      <a:lnTo>
                        <a:pt x="10" y="59"/>
                      </a:lnTo>
                      <a:lnTo>
                        <a:pt x="10" y="57"/>
                      </a:lnTo>
                      <a:lnTo>
                        <a:pt x="10" y="47"/>
                      </a:lnTo>
                      <a:close/>
                    </a:path>
                  </a:pathLst>
                </a:custGeom>
                <a:solidFill>
                  <a:srgbClr val="669900">
                    <a:alpha val="25000"/>
                  </a:srgbClr>
                </a:solidFill>
                <a:ln w="3175">
                  <a:noFill/>
                  <a:prstDash val="solid"/>
                  <a:round/>
                  <a:headEnd/>
                  <a:tailEnd/>
                </a:ln>
              </p:spPr>
              <p:txBody>
                <a:bodyPr/>
                <a:lstStyle/>
                <a:p>
                  <a:endParaRPr lang="es-SV"/>
                </a:p>
              </p:txBody>
            </p:sp>
          </p:grpSp>
          <p:sp>
            <p:nvSpPr>
              <p:cNvPr id="150964" name="Text Box 3508"/>
              <p:cNvSpPr txBox="1">
                <a:spLocks noChangeArrowheads="1"/>
              </p:cNvSpPr>
              <p:nvPr/>
            </p:nvSpPr>
            <p:spPr bwMode="auto">
              <a:xfrm>
                <a:off x="131" y="3633"/>
                <a:ext cx="30" cy="234"/>
              </a:xfrm>
              <a:prstGeom prst="rect">
                <a:avLst/>
              </a:prstGeom>
              <a:noFill/>
              <a:ln w="38100">
                <a:noFill/>
                <a:miter lim="800000"/>
                <a:headEnd/>
                <a:tailEnd/>
              </a:ln>
              <a:effectLst/>
            </p:spPr>
            <p:txBody>
              <a:bodyPr wrap="none" lIns="18000" tIns="10800" rIns="18000" bIns="10800">
                <a:spAutoFit/>
              </a:bodyPr>
              <a:lstStyle/>
              <a:p>
                <a:endParaRPr lang="es-SV" sz="1400" b="1">
                  <a:solidFill>
                    <a:schemeClr val="folHlink"/>
                  </a:solidFill>
                  <a:latin typeface="Arial Narrow" pitchFamily="34" charset="0"/>
                </a:endParaRPr>
              </a:p>
            </p:txBody>
          </p:sp>
        </p:grpSp>
        <p:sp>
          <p:nvSpPr>
            <p:cNvPr id="150965" name="Freeform 3509"/>
            <p:cNvSpPr>
              <a:spLocks/>
            </p:cNvSpPr>
            <p:nvPr/>
          </p:nvSpPr>
          <p:spPr bwMode="auto">
            <a:xfrm>
              <a:off x="2103" y="1229"/>
              <a:ext cx="968" cy="447"/>
            </a:xfrm>
            <a:custGeom>
              <a:avLst/>
              <a:gdLst/>
              <a:ahLst/>
              <a:cxnLst>
                <a:cxn ang="0">
                  <a:pos x="771" y="181"/>
                </a:cxn>
                <a:cxn ang="0">
                  <a:pos x="753" y="178"/>
                </a:cxn>
                <a:cxn ang="0">
                  <a:pos x="753" y="210"/>
                </a:cxn>
                <a:cxn ang="0">
                  <a:pos x="794" y="259"/>
                </a:cxn>
                <a:cxn ang="0">
                  <a:pos x="740" y="274"/>
                </a:cxn>
                <a:cxn ang="0">
                  <a:pos x="689" y="297"/>
                </a:cxn>
                <a:cxn ang="0">
                  <a:pos x="635" y="334"/>
                </a:cxn>
                <a:cxn ang="0">
                  <a:pos x="576" y="346"/>
                </a:cxn>
                <a:cxn ang="0">
                  <a:pos x="581" y="313"/>
                </a:cxn>
                <a:cxn ang="0">
                  <a:pos x="531" y="288"/>
                </a:cxn>
                <a:cxn ang="0">
                  <a:pos x="491" y="322"/>
                </a:cxn>
                <a:cxn ang="0">
                  <a:pos x="482" y="271"/>
                </a:cxn>
                <a:cxn ang="0">
                  <a:pos x="467" y="310"/>
                </a:cxn>
                <a:cxn ang="0">
                  <a:pos x="378" y="294"/>
                </a:cxn>
                <a:cxn ang="0">
                  <a:pos x="374" y="217"/>
                </a:cxn>
                <a:cxn ang="0">
                  <a:pos x="354" y="163"/>
                </a:cxn>
                <a:cxn ang="0">
                  <a:pos x="356" y="136"/>
                </a:cxn>
                <a:cxn ang="0">
                  <a:pos x="306" y="57"/>
                </a:cxn>
                <a:cxn ang="0">
                  <a:pos x="264" y="45"/>
                </a:cxn>
                <a:cxn ang="0">
                  <a:pos x="249" y="30"/>
                </a:cxn>
                <a:cxn ang="0">
                  <a:pos x="201" y="48"/>
                </a:cxn>
                <a:cxn ang="0">
                  <a:pos x="149" y="55"/>
                </a:cxn>
                <a:cxn ang="0">
                  <a:pos x="116" y="7"/>
                </a:cxn>
                <a:cxn ang="0">
                  <a:pos x="102" y="28"/>
                </a:cxn>
                <a:cxn ang="0">
                  <a:pos x="107" y="87"/>
                </a:cxn>
                <a:cxn ang="0">
                  <a:pos x="38" y="61"/>
                </a:cxn>
                <a:cxn ang="0">
                  <a:pos x="36" y="82"/>
                </a:cxn>
                <a:cxn ang="0">
                  <a:pos x="54" y="106"/>
                </a:cxn>
                <a:cxn ang="0">
                  <a:pos x="6" y="94"/>
                </a:cxn>
                <a:cxn ang="0">
                  <a:pos x="47" y="144"/>
                </a:cxn>
                <a:cxn ang="0">
                  <a:pos x="84" y="120"/>
                </a:cxn>
                <a:cxn ang="0">
                  <a:pos x="102" y="118"/>
                </a:cxn>
                <a:cxn ang="0">
                  <a:pos x="131" y="136"/>
                </a:cxn>
                <a:cxn ang="0">
                  <a:pos x="182" y="150"/>
                </a:cxn>
                <a:cxn ang="0">
                  <a:pos x="228" y="177"/>
                </a:cxn>
                <a:cxn ang="0">
                  <a:pos x="279" y="202"/>
                </a:cxn>
                <a:cxn ang="0">
                  <a:pos x="270" y="207"/>
                </a:cxn>
                <a:cxn ang="0">
                  <a:pos x="278" y="246"/>
                </a:cxn>
                <a:cxn ang="0">
                  <a:pos x="297" y="264"/>
                </a:cxn>
                <a:cxn ang="0">
                  <a:pos x="309" y="300"/>
                </a:cxn>
                <a:cxn ang="0">
                  <a:pos x="356" y="354"/>
                </a:cxn>
                <a:cxn ang="0">
                  <a:pos x="401" y="388"/>
                </a:cxn>
                <a:cxn ang="0">
                  <a:pos x="456" y="352"/>
                </a:cxn>
                <a:cxn ang="0">
                  <a:pos x="519" y="373"/>
                </a:cxn>
                <a:cxn ang="0">
                  <a:pos x="579" y="357"/>
                </a:cxn>
                <a:cxn ang="0">
                  <a:pos x="642" y="369"/>
                </a:cxn>
                <a:cxn ang="0">
                  <a:pos x="680" y="322"/>
                </a:cxn>
                <a:cxn ang="0">
                  <a:pos x="726" y="307"/>
                </a:cxn>
                <a:cxn ang="0">
                  <a:pos x="771" y="295"/>
                </a:cxn>
                <a:cxn ang="0">
                  <a:pos x="822" y="277"/>
                </a:cxn>
                <a:cxn ang="0">
                  <a:pos x="873" y="243"/>
                </a:cxn>
                <a:cxn ang="0">
                  <a:pos x="831" y="222"/>
                </a:cxn>
              </a:cxnLst>
              <a:rect l="0" t="0" r="r" b="b"/>
              <a:pathLst>
                <a:path w="884" h="412">
                  <a:moveTo>
                    <a:pt x="815" y="216"/>
                  </a:moveTo>
                  <a:lnTo>
                    <a:pt x="801" y="198"/>
                  </a:lnTo>
                  <a:lnTo>
                    <a:pt x="783" y="196"/>
                  </a:lnTo>
                  <a:lnTo>
                    <a:pt x="780" y="186"/>
                  </a:lnTo>
                  <a:lnTo>
                    <a:pt x="771" y="181"/>
                  </a:lnTo>
                  <a:lnTo>
                    <a:pt x="765" y="148"/>
                  </a:lnTo>
                  <a:lnTo>
                    <a:pt x="746" y="136"/>
                  </a:lnTo>
                  <a:lnTo>
                    <a:pt x="740" y="153"/>
                  </a:lnTo>
                  <a:lnTo>
                    <a:pt x="753" y="163"/>
                  </a:lnTo>
                  <a:lnTo>
                    <a:pt x="753" y="178"/>
                  </a:lnTo>
                  <a:lnTo>
                    <a:pt x="738" y="177"/>
                  </a:lnTo>
                  <a:lnTo>
                    <a:pt x="729" y="186"/>
                  </a:lnTo>
                  <a:lnTo>
                    <a:pt x="732" y="196"/>
                  </a:lnTo>
                  <a:lnTo>
                    <a:pt x="749" y="196"/>
                  </a:lnTo>
                  <a:lnTo>
                    <a:pt x="753" y="210"/>
                  </a:lnTo>
                  <a:lnTo>
                    <a:pt x="779" y="210"/>
                  </a:lnTo>
                  <a:lnTo>
                    <a:pt x="792" y="229"/>
                  </a:lnTo>
                  <a:lnTo>
                    <a:pt x="789" y="240"/>
                  </a:lnTo>
                  <a:lnTo>
                    <a:pt x="801" y="250"/>
                  </a:lnTo>
                  <a:lnTo>
                    <a:pt x="794" y="259"/>
                  </a:lnTo>
                  <a:lnTo>
                    <a:pt x="779" y="262"/>
                  </a:lnTo>
                  <a:lnTo>
                    <a:pt x="782" y="268"/>
                  </a:lnTo>
                  <a:lnTo>
                    <a:pt x="773" y="280"/>
                  </a:lnTo>
                  <a:lnTo>
                    <a:pt x="756" y="271"/>
                  </a:lnTo>
                  <a:lnTo>
                    <a:pt x="740" y="274"/>
                  </a:lnTo>
                  <a:lnTo>
                    <a:pt x="741" y="286"/>
                  </a:lnTo>
                  <a:lnTo>
                    <a:pt x="717" y="285"/>
                  </a:lnTo>
                  <a:lnTo>
                    <a:pt x="716" y="300"/>
                  </a:lnTo>
                  <a:lnTo>
                    <a:pt x="699" y="310"/>
                  </a:lnTo>
                  <a:lnTo>
                    <a:pt x="689" y="297"/>
                  </a:lnTo>
                  <a:lnTo>
                    <a:pt x="674" y="291"/>
                  </a:lnTo>
                  <a:lnTo>
                    <a:pt x="671" y="306"/>
                  </a:lnTo>
                  <a:lnTo>
                    <a:pt x="654" y="304"/>
                  </a:lnTo>
                  <a:lnTo>
                    <a:pt x="650" y="324"/>
                  </a:lnTo>
                  <a:lnTo>
                    <a:pt x="635" y="334"/>
                  </a:lnTo>
                  <a:lnTo>
                    <a:pt x="620" y="334"/>
                  </a:lnTo>
                  <a:lnTo>
                    <a:pt x="626" y="346"/>
                  </a:lnTo>
                  <a:lnTo>
                    <a:pt x="605" y="346"/>
                  </a:lnTo>
                  <a:lnTo>
                    <a:pt x="593" y="352"/>
                  </a:lnTo>
                  <a:lnTo>
                    <a:pt x="576" y="346"/>
                  </a:lnTo>
                  <a:lnTo>
                    <a:pt x="591" y="339"/>
                  </a:lnTo>
                  <a:lnTo>
                    <a:pt x="578" y="333"/>
                  </a:lnTo>
                  <a:lnTo>
                    <a:pt x="576" y="325"/>
                  </a:lnTo>
                  <a:lnTo>
                    <a:pt x="585" y="322"/>
                  </a:lnTo>
                  <a:lnTo>
                    <a:pt x="581" y="313"/>
                  </a:lnTo>
                  <a:lnTo>
                    <a:pt x="573" y="288"/>
                  </a:lnTo>
                  <a:lnTo>
                    <a:pt x="560" y="282"/>
                  </a:lnTo>
                  <a:lnTo>
                    <a:pt x="552" y="279"/>
                  </a:lnTo>
                  <a:lnTo>
                    <a:pt x="546" y="286"/>
                  </a:lnTo>
                  <a:lnTo>
                    <a:pt x="531" y="288"/>
                  </a:lnTo>
                  <a:lnTo>
                    <a:pt x="531" y="304"/>
                  </a:lnTo>
                  <a:lnTo>
                    <a:pt x="518" y="304"/>
                  </a:lnTo>
                  <a:lnTo>
                    <a:pt x="512" y="313"/>
                  </a:lnTo>
                  <a:lnTo>
                    <a:pt x="513" y="327"/>
                  </a:lnTo>
                  <a:lnTo>
                    <a:pt x="491" y="322"/>
                  </a:lnTo>
                  <a:lnTo>
                    <a:pt x="482" y="336"/>
                  </a:lnTo>
                  <a:lnTo>
                    <a:pt x="482" y="307"/>
                  </a:lnTo>
                  <a:lnTo>
                    <a:pt x="474" y="303"/>
                  </a:lnTo>
                  <a:lnTo>
                    <a:pt x="483" y="285"/>
                  </a:lnTo>
                  <a:lnTo>
                    <a:pt x="482" y="271"/>
                  </a:lnTo>
                  <a:lnTo>
                    <a:pt x="470" y="274"/>
                  </a:lnTo>
                  <a:lnTo>
                    <a:pt x="465" y="286"/>
                  </a:lnTo>
                  <a:lnTo>
                    <a:pt x="458" y="279"/>
                  </a:lnTo>
                  <a:lnTo>
                    <a:pt x="455" y="297"/>
                  </a:lnTo>
                  <a:lnTo>
                    <a:pt x="467" y="310"/>
                  </a:lnTo>
                  <a:lnTo>
                    <a:pt x="461" y="324"/>
                  </a:lnTo>
                  <a:lnTo>
                    <a:pt x="429" y="324"/>
                  </a:lnTo>
                  <a:lnTo>
                    <a:pt x="411" y="301"/>
                  </a:lnTo>
                  <a:lnTo>
                    <a:pt x="383" y="306"/>
                  </a:lnTo>
                  <a:lnTo>
                    <a:pt x="378" y="294"/>
                  </a:lnTo>
                  <a:lnTo>
                    <a:pt x="377" y="253"/>
                  </a:lnTo>
                  <a:lnTo>
                    <a:pt x="362" y="237"/>
                  </a:lnTo>
                  <a:lnTo>
                    <a:pt x="369" y="228"/>
                  </a:lnTo>
                  <a:lnTo>
                    <a:pt x="360" y="222"/>
                  </a:lnTo>
                  <a:lnTo>
                    <a:pt x="374" y="217"/>
                  </a:lnTo>
                  <a:lnTo>
                    <a:pt x="366" y="195"/>
                  </a:lnTo>
                  <a:lnTo>
                    <a:pt x="354" y="196"/>
                  </a:lnTo>
                  <a:lnTo>
                    <a:pt x="365" y="178"/>
                  </a:lnTo>
                  <a:lnTo>
                    <a:pt x="350" y="174"/>
                  </a:lnTo>
                  <a:lnTo>
                    <a:pt x="354" y="163"/>
                  </a:lnTo>
                  <a:lnTo>
                    <a:pt x="374" y="162"/>
                  </a:lnTo>
                  <a:lnTo>
                    <a:pt x="381" y="136"/>
                  </a:lnTo>
                  <a:lnTo>
                    <a:pt x="371" y="132"/>
                  </a:lnTo>
                  <a:lnTo>
                    <a:pt x="362" y="139"/>
                  </a:lnTo>
                  <a:lnTo>
                    <a:pt x="356" y="136"/>
                  </a:lnTo>
                  <a:lnTo>
                    <a:pt x="354" y="121"/>
                  </a:lnTo>
                  <a:lnTo>
                    <a:pt x="345" y="106"/>
                  </a:lnTo>
                  <a:lnTo>
                    <a:pt x="339" y="106"/>
                  </a:lnTo>
                  <a:lnTo>
                    <a:pt x="342" y="94"/>
                  </a:lnTo>
                  <a:lnTo>
                    <a:pt x="306" y="57"/>
                  </a:lnTo>
                  <a:lnTo>
                    <a:pt x="290" y="70"/>
                  </a:lnTo>
                  <a:lnTo>
                    <a:pt x="285" y="55"/>
                  </a:lnTo>
                  <a:lnTo>
                    <a:pt x="264" y="61"/>
                  </a:lnTo>
                  <a:lnTo>
                    <a:pt x="273" y="43"/>
                  </a:lnTo>
                  <a:lnTo>
                    <a:pt x="264" y="45"/>
                  </a:lnTo>
                  <a:lnTo>
                    <a:pt x="260" y="36"/>
                  </a:lnTo>
                  <a:lnTo>
                    <a:pt x="252" y="63"/>
                  </a:lnTo>
                  <a:lnTo>
                    <a:pt x="237" y="57"/>
                  </a:lnTo>
                  <a:lnTo>
                    <a:pt x="251" y="45"/>
                  </a:lnTo>
                  <a:lnTo>
                    <a:pt x="249" y="30"/>
                  </a:lnTo>
                  <a:lnTo>
                    <a:pt x="236" y="36"/>
                  </a:lnTo>
                  <a:lnTo>
                    <a:pt x="227" y="55"/>
                  </a:lnTo>
                  <a:lnTo>
                    <a:pt x="215" y="63"/>
                  </a:lnTo>
                  <a:lnTo>
                    <a:pt x="203" y="61"/>
                  </a:lnTo>
                  <a:lnTo>
                    <a:pt x="201" y="48"/>
                  </a:lnTo>
                  <a:lnTo>
                    <a:pt x="191" y="48"/>
                  </a:lnTo>
                  <a:lnTo>
                    <a:pt x="183" y="60"/>
                  </a:lnTo>
                  <a:lnTo>
                    <a:pt x="173" y="66"/>
                  </a:lnTo>
                  <a:lnTo>
                    <a:pt x="171" y="75"/>
                  </a:lnTo>
                  <a:lnTo>
                    <a:pt x="149" y="55"/>
                  </a:lnTo>
                  <a:lnTo>
                    <a:pt x="161" y="52"/>
                  </a:lnTo>
                  <a:lnTo>
                    <a:pt x="164" y="36"/>
                  </a:lnTo>
                  <a:lnTo>
                    <a:pt x="153" y="16"/>
                  </a:lnTo>
                  <a:lnTo>
                    <a:pt x="132" y="0"/>
                  </a:lnTo>
                  <a:lnTo>
                    <a:pt x="116" y="7"/>
                  </a:lnTo>
                  <a:lnTo>
                    <a:pt x="128" y="18"/>
                  </a:lnTo>
                  <a:lnTo>
                    <a:pt x="138" y="43"/>
                  </a:lnTo>
                  <a:lnTo>
                    <a:pt x="122" y="37"/>
                  </a:lnTo>
                  <a:lnTo>
                    <a:pt x="113" y="39"/>
                  </a:lnTo>
                  <a:lnTo>
                    <a:pt x="102" y="28"/>
                  </a:lnTo>
                  <a:lnTo>
                    <a:pt x="95" y="31"/>
                  </a:lnTo>
                  <a:lnTo>
                    <a:pt x="98" y="43"/>
                  </a:lnTo>
                  <a:lnTo>
                    <a:pt x="120" y="61"/>
                  </a:lnTo>
                  <a:lnTo>
                    <a:pt x="99" y="61"/>
                  </a:lnTo>
                  <a:lnTo>
                    <a:pt x="107" y="87"/>
                  </a:lnTo>
                  <a:lnTo>
                    <a:pt x="95" y="82"/>
                  </a:lnTo>
                  <a:lnTo>
                    <a:pt x="86" y="81"/>
                  </a:lnTo>
                  <a:lnTo>
                    <a:pt x="69" y="61"/>
                  </a:lnTo>
                  <a:lnTo>
                    <a:pt x="60" y="75"/>
                  </a:lnTo>
                  <a:lnTo>
                    <a:pt x="38" y="61"/>
                  </a:lnTo>
                  <a:lnTo>
                    <a:pt x="29" y="48"/>
                  </a:lnTo>
                  <a:lnTo>
                    <a:pt x="15" y="54"/>
                  </a:lnTo>
                  <a:lnTo>
                    <a:pt x="24" y="64"/>
                  </a:lnTo>
                  <a:lnTo>
                    <a:pt x="36" y="72"/>
                  </a:lnTo>
                  <a:lnTo>
                    <a:pt x="36" y="82"/>
                  </a:lnTo>
                  <a:lnTo>
                    <a:pt x="48" y="91"/>
                  </a:lnTo>
                  <a:lnTo>
                    <a:pt x="56" y="90"/>
                  </a:lnTo>
                  <a:lnTo>
                    <a:pt x="66" y="96"/>
                  </a:lnTo>
                  <a:lnTo>
                    <a:pt x="74" y="106"/>
                  </a:lnTo>
                  <a:lnTo>
                    <a:pt x="54" y="106"/>
                  </a:lnTo>
                  <a:lnTo>
                    <a:pt x="36" y="127"/>
                  </a:lnTo>
                  <a:lnTo>
                    <a:pt x="23" y="124"/>
                  </a:lnTo>
                  <a:lnTo>
                    <a:pt x="35" y="115"/>
                  </a:lnTo>
                  <a:lnTo>
                    <a:pt x="26" y="99"/>
                  </a:lnTo>
                  <a:lnTo>
                    <a:pt x="6" y="94"/>
                  </a:lnTo>
                  <a:lnTo>
                    <a:pt x="0" y="102"/>
                  </a:lnTo>
                  <a:lnTo>
                    <a:pt x="8" y="114"/>
                  </a:lnTo>
                  <a:lnTo>
                    <a:pt x="8" y="132"/>
                  </a:lnTo>
                  <a:lnTo>
                    <a:pt x="32" y="147"/>
                  </a:lnTo>
                  <a:lnTo>
                    <a:pt x="47" y="144"/>
                  </a:lnTo>
                  <a:lnTo>
                    <a:pt x="54" y="156"/>
                  </a:lnTo>
                  <a:lnTo>
                    <a:pt x="63" y="150"/>
                  </a:lnTo>
                  <a:lnTo>
                    <a:pt x="62" y="127"/>
                  </a:lnTo>
                  <a:lnTo>
                    <a:pt x="72" y="118"/>
                  </a:lnTo>
                  <a:lnTo>
                    <a:pt x="84" y="120"/>
                  </a:lnTo>
                  <a:lnTo>
                    <a:pt x="86" y="132"/>
                  </a:lnTo>
                  <a:lnTo>
                    <a:pt x="72" y="151"/>
                  </a:lnTo>
                  <a:lnTo>
                    <a:pt x="86" y="144"/>
                  </a:lnTo>
                  <a:lnTo>
                    <a:pt x="98" y="142"/>
                  </a:lnTo>
                  <a:lnTo>
                    <a:pt x="102" y="118"/>
                  </a:lnTo>
                  <a:lnTo>
                    <a:pt x="117" y="97"/>
                  </a:lnTo>
                  <a:lnTo>
                    <a:pt x="126" y="102"/>
                  </a:lnTo>
                  <a:lnTo>
                    <a:pt x="122" y="117"/>
                  </a:lnTo>
                  <a:lnTo>
                    <a:pt x="131" y="127"/>
                  </a:lnTo>
                  <a:lnTo>
                    <a:pt x="131" y="136"/>
                  </a:lnTo>
                  <a:lnTo>
                    <a:pt x="149" y="154"/>
                  </a:lnTo>
                  <a:lnTo>
                    <a:pt x="156" y="151"/>
                  </a:lnTo>
                  <a:lnTo>
                    <a:pt x="156" y="159"/>
                  </a:lnTo>
                  <a:lnTo>
                    <a:pt x="171" y="162"/>
                  </a:lnTo>
                  <a:lnTo>
                    <a:pt x="182" y="150"/>
                  </a:lnTo>
                  <a:lnTo>
                    <a:pt x="185" y="154"/>
                  </a:lnTo>
                  <a:lnTo>
                    <a:pt x="203" y="142"/>
                  </a:lnTo>
                  <a:lnTo>
                    <a:pt x="222" y="165"/>
                  </a:lnTo>
                  <a:lnTo>
                    <a:pt x="233" y="165"/>
                  </a:lnTo>
                  <a:lnTo>
                    <a:pt x="228" y="177"/>
                  </a:lnTo>
                  <a:lnTo>
                    <a:pt x="239" y="183"/>
                  </a:lnTo>
                  <a:lnTo>
                    <a:pt x="237" y="199"/>
                  </a:lnTo>
                  <a:lnTo>
                    <a:pt x="248" y="201"/>
                  </a:lnTo>
                  <a:lnTo>
                    <a:pt x="263" y="192"/>
                  </a:lnTo>
                  <a:lnTo>
                    <a:pt x="279" y="202"/>
                  </a:lnTo>
                  <a:lnTo>
                    <a:pt x="290" y="195"/>
                  </a:lnTo>
                  <a:lnTo>
                    <a:pt x="299" y="210"/>
                  </a:lnTo>
                  <a:lnTo>
                    <a:pt x="290" y="213"/>
                  </a:lnTo>
                  <a:lnTo>
                    <a:pt x="282" y="204"/>
                  </a:lnTo>
                  <a:lnTo>
                    <a:pt x="270" y="207"/>
                  </a:lnTo>
                  <a:lnTo>
                    <a:pt x="273" y="219"/>
                  </a:lnTo>
                  <a:lnTo>
                    <a:pt x="266" y="223"/>
                  </a:lnTo>
                  <a:lnTo>
                    <a:pt x="260" y="241"/>
                  </a:lnTo>
                  <a:lnTo>
                    <a:pt x="263" y="256"/>
                  </a:lnTo>
                  <a:lnTo>
                    <a:pt x="278" y="246"/>
                  </a:lnTo>
                  <a:lnTo>
                    <a:pt x="281" y="256"/>
                  </a:lnTo>
                  <a:lnTo>
                    <a:pt x="290" y="256"/>
                  </a:lnTo>
                  <a:lnTo>
                    <a:pt x="299" y="246"/>
                  </a:lnTo>
                  <a:lnTo>
                    <a:pt x="305" y="252"/>
                  </a:lnTo>
                  <a:lnTo>
                    <a:pt x="297" y="264"/>
                  </a:lnTo>
                  <a:lnTo>
                    <a:pt x="305" y="280"/>
                  </a:lnTo>
                  <a:lnTo>
                    <a:pt x="312" y="271"/>
                  </a:lnTo>
                  <a:lnTo>
                    <a:pt x="324" y="273"/>
                  </a:lnTo>
                  <a:lnTo>
                    <a:pt x="324" y="288"/>
                  </a:lnTo>
                  <a:lnTo>
                    <a:pt x="309" y="300"/>
                  </a:lnTo>
                  <a:lnTo>
                    <a:pt x="318" y="313"/>
                  </a:lnTo>
                  <a:lnTo>
                    <a:pt x="329" y="312"/>
                  </a:lnTo>
                  <a:lnTo>
                    <a:pt x="329" y="337"/>
                  </a:lnTo>
                  <a:lnTo>
                    <a:pt x="341" y="337"/>
                  </a:lnTo>
                  <a:lnTo>
                    <a:pt x="356" y="354"/>
                  </a:lnTo>
                  <a:lnTo>
                    <a:pt x="354" y="366"/>
                  </a:lnTo>
                  <a:lnTo>
                    <a:pt x="360" y="376"/>
                  </a:lnTo>
                  <a:lnTo>
                    <a:pt x="371" y="378"/>
                  </a:lnTo>
                  <a:lnTo>
                    <a:pt x="374" y="387"/>
                  </a:lnTo>
                  <a:lnTo>
                    <a:pt x="401" y="388"/>
                  </a:lnTo>
                  <a:lnTo>
                    <a:pt x="387" y="397"/>
                  </a:lnTo>
                  <a:lnTo>
                    <a:pt x="386" y="412"/>
                  </a:lnTo>
                  <a:lnTo>
                    <a:pt x="432" y="397"/>
                  </a:lnTo>
                  <a:lnTo>
                    <a:pt x="429" y="382"/>
                  </a:lnTo>
                  <a:lnTo>
                    <a:pt x="456" y="352"/>
                  </a:lnTo>
                  <a:lnTo>
                    <a:pt x="461" y="363"/>
                  </a:lnTo>
                  <a:lnTo>
                    <a:pt x="473" y="364"/>
                  </a:lnTo>
                  <a:lnTo>
                    <a:pt x="492" y="375"/>
                  </a:lnTo>
                  <a:lnTo>
                    <a:pt x="509" y="387"/>
                  </a:lnTo>
                  <a:lnTo>
                    <a:pt x="519" y="373"/>
                  </a:lnTo>
                  <a:lnTo>
                    <a:pt x="506" y="355"/>
                  </a:lnTo>
                  <a:lnTo>
                    <a:pt x="527" y="343"/>
                  </a:lnTo>
                  <a:lnTo>
                    <a:pt x="539" y="360"/>
                  </a:lnTo>
                  <a:lnTo>
                    <a:pt x="554" y="357"/>
                  </a:lnTo>
                  <a:lnTo>
                    <a:pt x="579" y="357"/>
                  </a:lnTo>
                  <a:lnTo>
                    <a:pt x="596" y="373"/>
                  </a:lnTo>
                  <a:lnTo>
                    <a:pt x="612" y="358"/>
                  </a:lnTo>
                  <a:lnTo>
                    <a:pt x="630" y="361"/>
                  </a:lnTo>
                  <a:lnTo>
                    <a:pt x="635" y="372"/>
                  </a:lnTo>
                  <a:lnTo>
                    <a:pt x="642" y="369"/>
                  </a:lnTo>
                  <a:lnTo>
                    <a:pt x="641" y="357"/>
                  </a:lnTo>
                  <a:lnTo>
                    <a:pt x="648" y="343"/>
                  </a:lnTo>
                  <a:lnTo>
                    <a:pt x="662" y="349"/>
                  </a:lnTo>
                  <a:lnTo>
                    <a:pt x="668" y="324"/>
                  </a:lnTo>
                  <a:lnTo>
                    <a:pt x="680" y="322"/>
                  </a:lnTo>
                  <a:lnTo>
                    <a:pt x="683" y="345"/>
                  </a:lnTo>
                  <a:lnTo>
                    <a:pt x="698" y="331"/>
                  </a:lnTo>
                  <a:lnTo>
                    <a:pt x="710" y="333"/>
                  </a:lnTo>
                  <a:lnTo>
                    <a:pt x="725" y="324"/>
                  </a:lnTo>
                  <a:lnTo>
                    <a:pt x="726" y="307"/>
                  </a:lnTo>
                  <a:lnTo>
                    <a:pt x="738" y="307"/>
                  </a:lnTo>
                  <a:lnTo>
                    <a:pt x="746" y="324"/>
                  </a:lnTo>
                  <a:lnTo>
                    <a:pt x="756" y="325"/>
                  </a:lnTo>
                  <a:lnTo>
                    <a:pt x="759" y="303"/>
                  </a:lnTo>
                  <a:lnTo>
                    <a:pt x="771" y="295"/>
                  </a:lnTo>
                  <a:lnTo>
                    <a:pt x="788" y="300"/>
                  </a:lnTo>
                  <a:lnTo>
                    <a:pt x="801" y="306"/>
                  </a:lnTo>
                  <a:lnTo>
                    <a:pt x="801" y="292"/>
                  </a:lnTo>
                  <a:lnTo>
                    <a:pt x="819" y="294"/>
                  </a:lnTo>
                  <a:lnTo>
                    <a:pt x="822" y="277"/>
                  </a:lnTo>
                  <a:lnTo>
                    <a:pt x="840" y="280"/>
                  </a:lnTo>
                  <a:lnTo>
                    <a:pt x="846" y="253"/>
                  </a:lnTo>
                  <a:lnTo>
                    <a:pt x="857" y="249"/>
                  </a:lnTo>
                  <a:lnTo>
                    <a:pt x="866" y="252"/>
                  </a:lnTo>
                  <a:lnTo>
                    <a:pt x="873" y="243"/>
                  </a:lnTo>
                  <a:lnTo>
                    <a:pt x="884" y="240"/>
                  </a:lnTo>
                  <a:lnTo>
                    <a:pt x="870" y="228"/>
                  </a:lnTo>
                  <a:lnTo>
                    <a:pt x="852" y="237"/>
                  </a:lnTo>
                  <a:lnTo>
                    <a:pt x="848" y="222"/>
                  </a:lnTo>
                  <a:lnTo>
                    <a:pt x="831" y="222"/>
                  </a:lnTo>
                  <a:lnTo>
                    <a:pt x="821" y="228"/>
                  </a:lnTo>
                  <a:lnTo>
                    <a:pt x="815" y="216"/>
                  </a:lnTo>
                  <a:close/>
                </a:path>
              </a:pathLst>
            </a:custGeom>
            <a:solidFill>
              <a:srgbClr val="0066FF"/>
            </a:solidFill>
            <a:ln w="28575" cmpd="sng">
              <a:solidFill>
                <a:srgbClr val="0066FF"/>
              </a:solidFill>
              <a:round/>
              <a:headEnd/>
              <a:tailEnd/>
            </a:ln>
            <a:effectLst/>
          </p:spPr>
          <p:txBody>
            <a:bodyPr wrap="none" lIns="0" tIns="0" rIns="0" bIns="0">
              <a:spAutoFit/>
            </a:bodyPr>
            <a:lstStyle/>
            <a:p>
              <a:endParaRPr lang="es-SV"/>
            </a:p>
          </p:txBody>
        </p:sp>
        <p:sp>
          <p:nvSpPr>
            <p:cNvPr id="150966" name="Freeform 3510"/>
            <p:cNvSpPr>
              <a:spLocks/>
            </p:cNvSpPr>
            <p:nvPr/>
          </p:nvSpPr>
          <p:spPr bwMode="auto">
            <a:xfrm>
              <a:off x="3406" y="1862"/>
              <a:ext cx="365" cy="527"/>
            </a:xfrm>
            <a:custGeom>
              <a:avLst/>
              <a:gdLst/>
              <a:ahLst/>
              <a:cxnLst>
                <a:cxn ang="0">
                  <a:pos x="2" y="517"/>
                </a:cxn>
                <a:cxn ang="0">
                  <a:pos x="30" y="501"/>
                </a:cxn>
                <a:cxn ang="0">
                  <a:pos x="37" y="463"/>
                </a:cxn>
                <a:cxn ang="0">
                  <a:pos x="58" y="443"/>
                </a:cxn>
                <a:cxn ang="0">
                  <a:pos x="73" y="417"/>
                </a:cxn>
                <a:cxn ang="0">
                  <a:pos x="96" y="381"/>
                </a:cxn>
                <a:cxn ang="0">
                  <a:pos x="125" y="362"/>
                </a:cxn>
                <a:cxn ang="0">
                  <a:pos x="133" y="349"/>
                </a:cxn>
                <a:cxn ang="0">
                  <a:pos x="149" y="330"/>
                </a:cxn>
                <a:cxn ang="0">
                  <a:pos x="169" y="339"/>
                </a:cxn>
                <a:cxn ang="0">
                  <a:pos x="182" y="310"/>
                </a:cxn>
                <a:cxn ang="0">
                  <a:pos x="155" y="261"/>
                </a:cxn>
                <a:cxn ang="0">
                  <a:pos x="166" y="253"/>
                </a:cxn>
                <a:cxn ang="0">
                  <a:pos x="135" y="247"/>
                </a:cxn>
                <a:cxn ang="0">
                  <a:pos x="125" y="201"/>
                </a:cxn>
                <a:cxn ang="0">
                  <a:pos x="112" y="182"/>
                </a:cxn>
                <a:cxn ang="0">
                  <a:pos x="129" y="150"/>
                </a:cxn>
                <a:cxn ang="0">
                  <a:pos x="149" y="88"/>
                </a:cxn>
                <a:cxn ang="0">
                  <a:pos x="149" y="62"/>
                </a:cxn>
                <a:cxn ang="0">
                  <a:pos x="176" y="18"/>
                </a:cxn>
                <a:cxn ang="0">
                  <a:pos x="201" y="13"/>
                </a:cxn>
                <a:cxn ang="0">
                  <a:pos x="179" y="33"/>
                </a:cxn>
                <a:cxn ang="0">
                  <a:pos x="178" y="59"/>
                </a:cxn>
                <a:cxn ang="0">
                  <a:pos x="169" y="97"/>
                </a:cxn>
                <a:cxn ang="0">
                  <a:pos x="143" y="139"/>
                </a:cxn>
                <a:cxn ang="0">
                  <a:pos x="136" y="162"/>
                </a:cxn>
                <a:cxn ang="0">
                  <a:pos x="142" y="198"/>
                </a:cxn>
                <a:cxn ang="0">
                  <a:pos x="158" y="212"/>
                </a:cxn>
                <a:cxn ang="0">
                  <a:pos x="192" y="219"/>
                </a:cxn>
                <a:cxn ang="0">
                  <a:pos x="217" y="228"/>
                </a:cxn>
                <a:cxn ang="0">
                  <a:pos x="228" y="209"/>
                </a:cxn>
                <a:cxn ang="0">
                  <a:pos x="238" y="204"/>
                </a:cxn>
                <a:cxn ang="0">
                  <a:pos x="281" y="224"/>
                </a:cxn>
                <a:cxn ang="0">
                  <a:pos x="240" y="232"/>
                </a:cxn>
                <a:cxn ang="0">
                  <a:pos x="232" y="261"/>
                </a:cxn>
                <a:cxn ang="0">
                  <a:pos x="258" y="281"/>
                </a:cxn>
                <a:cxn ang="0">
                  <a:pos x="284" y="270"/>
                </a:cxn>
                <a:cxn ang="0">
                  <a:pos x="326" y="277"/>
                </a:cxn>
                <a:cxn ang="0">
                  <a:pos x="333" y="294"/>
                </a:cxn>
                <a:cxn ang="0">
                  <a:pos x="350" y="328"/>
                </a:cxn>
                <a:cxn ang="0">
                  <a:pos x="340" y="335"/>
                </a:cxn>
                <a:cxn ang="0">
                  <a:pos x="322" y="323"/>
                </a:cxn>
                <a:cxn ang="0">
                  <a:pos x="286" y="303"/>
                </a:cxn>
                <a:cxn ang="0">
                  <a:pos x="250" y="306"/>
                </a:cxn>
                <a:cxn ang="0">
                  <a:pos x="234" y="319"/>
                </a:cxn>
                <a:cxn ang="0">
                  <a:pos x="240" y="348"/>
                </a:cxn>
                <a:cxn ang="0">
                  <a:pos x="225" y="345"/>
                </a:cxn>
                <a:cxn ang="0">
                  <a:pos x="192" y="374"/>
                </a:cxn>
                <a:cxn ang="0">
                  <a:pos x="175" y="374"/>
                </a:cxn>
                <a:cxn ang="0">
                  <a:pos x="149" y="365"/>
                </a:cxn>
                <a:cxn ang="0">
                  <a:pos x="139" y="388"/>
                </a:cxn>
                <a:cxn ang="0">
                  <a:pos x="113" y="394"/>
                </a:cxn>
                <a:cxn ang="0">
                  <a:pos x="93" y="424"/>
                </a:cxn>
                <a:cxn ang="0">
                  <a:pos x="90" y="447"/>
                </a:cxn>
                <a:cxn ang="0">
                  <a:pos x="63" y="467"/>
                </a:cxn>
                <a:cxn ang="0">
                  <a:pos x="44" y="497"/>
                </a:cxn>
                <a:cxn ang="0">
                  <a:pos x="16" y="515"/>
                </a:cxn>
              </a:cxnLst>
              <a:rect l="0" t="0" r="r" b="b"/>
              <a:pathLst>
                <a:path w="365" h="527">
                  <a:moveTo>
                    <a:pt x="0" y="527"/>
                  </a:moveTo>
                  <a:lnTo>
                    <a:pt x="2" y="517"/>
                  </a:lnTo>
                  <a:lnTo>
                    <a:pt x="6" y="505"/>
                  </a:lnTo>
                  <a:lnTo>
                    <a:pt x="30" y="501"/>
                  </a:lnTo>
                  <a:lnTo>
                    <a:pt x="35" y="476"/>
                  </a:lnTo>
                  <a:lnTo>
                    <a:pt x="37" y="463"/>
                  </a:lnTo>
                  <a:lnTo>
                    <a:pt x="56" y="456"/>
                  </a:lnTo>
                  <a:lnTo>
                    <a:pt x="58" y="443"/>
                  </a:lnTo>
                  <a:lnTo>
                    <a:pt x="73" y="439"/>
                  </a:lnTo>
                  <a:lnTo>
                    <a:pt x="73" y="417"/>
                  </a:lnTo>
                  <a:lnTo>
                    <a:pt x="90" y="395"/>
                  </a:lnTo>
                  <a:lnTo>
                    <a:pt x="96" y="381"/>
                  </a:lnTo>
                  <a:lnTo>
                    <a:pt x="106" y="385"/>
                  </a:lnTo>
                  <a:lnTo>
                    <a:pt x="125" y="362"/>
                  </a:lnTo>
                  <a:lnTo>
                    <a:pt x="136" y="368"/>
                  </a:lnTo>
                  <a:lnTo>
                    <a:pt x="133" y="349"/>
                  </a:lnTo>
                  <a:lnTo>
                    <a:pt x="146" y="346"/>
                  </a:lnTo>
                  <a:lnTo>
                    <a:pt x="149" y="330"/>
                  </a:lnTo>
                  <a:lnTo>
                    <a:pt x="163" y="328"/>
                  </a:lnTo>
                  <a:lnTo>
                    <a:pt x="169" y="339"/>
                  </a:lnTo>
                  <a:lnTo>
                    <a:pt x="182" y="328"/>
                  </a:lnTo>
                  <a:lnTo>
                    <a:pt x="182" y="310"/>
                  </a:lnTo>
                  <a:lnTo>
                    <a:pt x="162" y="283"/>
                  </a:lnTo>
                  <a:lnTo>
                    <a:pt x="155" y="261"/>
                  </a:lnTo>
                  <a:lnTo>
                    <a:pt x="168" y="264"/>
                  </a:lnTo>
                  <a:lnTo>
                    <a:pt x="166" y="253"/>
                  </a:lnTo>
                  <a:lnTo>
                    <a:pt x="158" y="245"/>
                  </a:lnTo>
                  <a:lnTo>
                    <a:pt x="135" y="247"/>
                  </a:lnTo>
                  <a:lnTo>
                    <a:pt x="113" y="222"/>
                  </a:lnTo>
                  <a:lnTo>
                    <a:pt x="125" y="201"/>
                  </a:lnTo>
                  <a:lnTo>
                    <a:pt x="127" y="176"/>
                  </a:lnTo>
                  <a:lnTo>
                    <a:pt x="112" y="182"/>
                  </a:lnTo>
                  <a:lnTo>
                    <a:pt x="106" y="163"/>
                  </a:lnTo>
                  <a:lnTo>
                    <a:pt x="129" y="150"/>
                  </a:lnTo>
                  <a:lnTo>
                    <a:pt x="123" y="129"/>
                  </a:lnTo>
                  <a:lnTo>
                    <a:pt x="149" y="88"/>
                  </a:lnTo>
                  <a:lnTo>
                    <a:pt x="165" y="75"/>
                  </a:lnTo>
                  <a:lnTo>
                    <a:pt x="149" y="62"/>
                  </a:lnTo>
                  <a:lnTo>
                    <a:pt x="153" y="39"/>
                  </a:lnTo>
                  <a:lnTo>
                    <a:pt x="176" y="18"/>
                  </a:lnTo>
                  <a:lnTo>
                    <a:pt x="192" y="0"/>
                  </a:lnTo>
                  <a:lnTo>
                    <a:pt x="201" y="13"/>
                  </a:lnTo>
                  <a:lnTo>
                    <a:pt x="191" y="33"/>
                  </a:lnTo>
                  <a:lnTo>
                    <a:pt x="179" y="33"/>
                  </a:lnTo>
                  <a:lnTo>
                    <a:pt x="165" y="51"/>
                  </a:lnTo>
                  <a:lnTo>
                    <a:pt x="178" y="59"/>
                  </a:lnTo>
                  <a:lnTo>
                    <a:pt x="184" y="91"/>
                  </a:lnTo>
                  <a:lnTo>
                    <a:pt x="169" y="97"/>
                  </a:lnTo>
                  <a:lnTo>
                    <a:pt x="140" y="127"/>
                  </a:lnTo>
                  <a:lnTo>
                    <a:pt x="143" y="139"/>
                  </a:lnTo>
                  <a:lnTo>
                    <a:pt x="152" y="153"/>
                  </a:lnTo>
                  <a:lnTo>
                    <a:pt x="136" y="162"/>
                  </a:lnTo>
                  <a:lnTo>
                    <a:pt x="156" y="163"/>
                  </a:lnTo>
                  <a:lnTo>
                    <a:pt x="142" y="198"/>
                  </a:lnTo>
                  <a:lnTo>
                    <a:pt x="153" y="196"/>
                  </a:lnTo>
                  <a:lnTo>
                    <a:pt x="158" y="212"/>
                  </a:lnTo>
                  <a:lnTo>
                    <a:pt x="179" y="209"/>
                  </a:lnTo>
                  <a:lnTo>
                    <a:pt x="192" y="219"/>
                  </a:lnTo>
                  <a:lnTo>
                    <a:pt x="212" y="245"/>
                  </a:lnTo>
                  <a:lnTo>
                    <a:pt x="217" y="228"/>
                  </a:lnTo>
                  <a:lnTo>
                    <a:pt x="207" y="221"/>
                  </a:lnTo>
                  <a:lnTo>
                    <a:pt x="228" y="209"/>
                  </a:lnTo>
                  <a:lnTo>
                    <a:pt x="240" y="224"/>
                  </a:lnTo>
                  <a:lnTo>
                    <a:pt x="238" y="204"/>
                  </a:lnTo>
                  <a:lnTo>
                    <a:pt x="258" y="212"/>
                  </a:lnTo>
                  <a:lnTo>
                    <a:pt x="281" y="224"/>
                  </a:lnTo>
                  <a:lnTo>
                    <a:pt x="261" y="227"/>
                  </a:lnTo>
                  <a:lnTo>
                    <a:pt x="240" y="232"/>
                  </a:lnTo>
                  <a:lnTo>
                    <a:pt x="232" y="241"/>
                  </a:lnTo>
                  <a:lnTo>
                    <a:pt x="232" y="261"/>
                  </a:lnTo>
                  <a:lnTo>
                    <a:pt x="245" y="276"/>
                  </a:lnTo>
                  <a:lnTo>
                    <a:pt x="258" y="281"/>
                  </a:lnTo>
                  <a:lnTo>
                    <a:pt x="270" y="260"/>
                  </a:lnTo>
                  <a:lnTo>
                    <a:pt x="284" y="270"/>
                  </a:lnTo>
                  <a:lnTo>
                    <a:pt x="312" y="284"/>
                  </a:lnTo>
                  <a:lnTo>
                    <a:pt x="326" y="277"/>
                  </a:lnTo>
                  <a:lnTo>
                    <a:pt x="345" y="289"/>
                  </a:lnTo>
                  <a:lnTo>
                    <a:pt x="333" y="294"/>
                  </a:lnTo>
                  <a:lnTo>
                    <a:pt x="349" y="310"/>
                  </a:lnTo>
                  <a:lnTo>
                    <a:pt x="350" y="328"/>
                  </a:lnTo>
                  <a:lnTo>
                    <a:pt x="365" y="339"/>
                  </a:lnTo>
                  <a:lnTo>
                    <a:pt x="340" y="335"/>
                  </a:lnTo>
                  <a:lnTo>
                    <a:pt x="335" y="325"/>
                  </a:lnTo>
                  <a:lnTo>
                    <a:pt x="322" y="323"/>
                  </a:lnTo>
                  <a:lnTo>
                    <a:pt x="299" y="296"/>
                  </a:lnTo>
                  <a:lnTo>
                    <a:pt x="286" y="303"/>
                  </a:lnTo>
                  <a:lnTo>
                    <a:pt x="273" y="312"/>
                  </a:lnTo>
                  <a:lnTo>
                    <a:pt x="250" y="306"/>
                  </a:lnTo>
                  <a:lnTo>
                    <a:pt x="261" y="315"/>
                  </a:lnTo>
                  <a:lnTo>
                    <a:pt x="234" y="319"/>
                  </a:lnTo>
                  <a:lnTo>
                    <a:pt x="244" y="326"/>
                  </a:lnTo>
                  <a:lnTo>
                    <a:pt x="240" y="348"/>
                  </a:lnTo>
                  <a:lnTo>
                    <a:pt x="230" y="335"/>
                  </a:lnTo>
                  <a:lnTo>
                    <a:pt x="225" y="345"/>
                  </a:lnTo>
                  <a:lnTo>
                    <a:pt x="194" y="341"/>
                  </a:lnTo>
                  <a:lnTo>
                    <a:pt x="192" y="374"/>
                  </a:lnTo>
                  <a:lnTo>
                    <a:pt x="184" y="384"/>
                  </a:lnTo>
                  <a:lnTo>
                    <a:pt x="175" y="374"/>
                  </a:lnTo>
                  <a:lnTo>
                    <a:pt x="172" y="359"/>
                  </a:lnTo>
                  <a:lnTo>
                    <a:pt x="149" y="365"/>
                  </a:lnTo>
                  <a:lnTo>
                    <a:pt x="149" y="378"/>
                  </a:lnTo>
                  <a:lnTo>
                    <a:pt x="139" y="388"/>
                  </a:lnTo>
                  <a:lnTo>
                    <a:pt x="127" y="385"/>
                  </a:lnTo>
                  <a:lnTo>
                    <a:pt x="113" y="394"/>
                  </a:lnTo>
                  <a:lnTo>
                    <a:pt x="110" y="408"/>
                  </a:lnTo>
                  <a:lnTo>
                    <a:pt x="93" y="424"/>
                  </a:lnTo>
                  <a:lnTo>
                    <a:pt x="99" y="436"/>
                  </a:lnTo>
                  <a:lnTo>
                    <a:pt x="90" y="447"/>
                  </a:lnTo>
                  <a:lnTo>
                    <a:pt x="71" y="449"/>
                  </a:lnTo>
                  <a:lnTo>
                    <a:pt x="63" y="467"/>
                  </a:lnTo>
                  <a:lnTo>
                    <a:pt x="47" y="479"/>
                  </a:lnTo>
                  <a:lnTo>
                    <a:pt x="44" y="497"/>
                  </a:lnTo>
                  <a:lnTo>
                    <a:pt x="30" y="513"/>
                  </a:lnTo>
                  <a:lnTo>
                    <a:pt x="16" y="515"/>
                  </a:lnTo>
                  <a:lnTo>
                    <a:pt x="0" y="527"/>
                  </a:lnTo>
                  <a:close/>
                </a:path>
              </a:pathLst>
            </a:custGeom>
            <a:solidFill>
              <a:srgbClr val="0066FF"/>
            </a:solidFill>
            <a:ln w="28575" cmpd="sng">
              <a:solidFill>
                <a:srgbClr val="0066FF"/>
              </a:solidFill>
              <a:round/>
              <a:headEnd/>
              <a:tailEnd/>
            </a:ln>
            <a:effectLst/>
          </p:spPr>
          <p:txBody>
            <a:bodyPr wrap="none" lIns="0" tIns="0" rIns="0" bIns="0">
              <a:spAutoFit/>
            </a:bodyPr>
            <a:lstStyle/>
            <a:p>
              <a:endParaRPr lang="es-SV"/>
            </a:p>
          </p:txBody>
        </p:sp>
        <p:sp>
          <p:nvSpPr>
            <p:cNvPr id="150967" name="Freeform 3511"/>
            <p:cNvSpPr>
              <a:spLocks/>
            </p:cNvSpPr>
            <p:nvPr/>
          </p:nvSpPr>
          <p:spPr bwMode="auto">
            <a:xfrm>
              <a:off x="1572" y="965"/>
              <a:ext cx="528" cy="454"/>
            </a:xfrm>
            <a:custGeom>
              <a:avLst/>
              <a:gdLst/>
              <a:ahLst/>
              <a:cxnLst>
                <a:cxn ang="0">
                  <a:pos x="515" y="375"/>
                </a:cxn>
                <a:cxn ang="0">
                  <a:pos x="490" y="410"/>
                </a:cxn>
                <a:cxn ang="0">
                  <a:pos x="454" y="414"/>
                </a:cxn>
                <a:cxn ang="0">
                  <a:pos x="434" y="402"/>
                </a:cxn>
                <a:cxn ang="0">
                  <a:pos x="396" y="396"/>
                </a:cxn>
                <a:cxn ang="0">
                  <a:pos x="384" y="416"/>
                </a:cxn>
                <a:cxn ang="0">
                  <a:pos x="350" y="428"/>
                </a:cxn>
                <a:cxn ang="0">
                  <a:pos x="340" y="406"/>
                </a:cxn>
                <a:cxn ang="0">
                  <a:pos x="316" y="412"/>
                </a:cxn>
                <a:cxn ang="0">
                  <a:pos x="284" y="410"/>
                </a:cxn>
                <a:cxn ang="0">
                  <a:pos x="283" y="367"/>
                </a:cxn>
                <a:cxn ang="0">
                  <a:pos x="244" y="370"/>
                </a:cxn>
                <a:cxn ang="0">
                  <a:pos x="222" y="384"/>
                </a:cxn>
                <a:cxn ang="0">
                  <a:pos x="188" y="406"/>
                </a:cxn>
                <a:cxn ang="0">
                  <a:pos x="146" y="420"/>
                </a:cxn>
                <a:cxn ang="0">
                  <a:pos x="142" y="440"/>
                </a:cxn>
                <a:cxn ang="0">
                  <a:pos x="138" y="454"/>
                </a:cxn>
                <a:cxn ang="0">
                  <a:pos x="114" y="446"/>
                </a:cxn>
                <a:cxn ang="0">
                  <a:pos x="84" y="446"/>
                </a:cxn>
                <a:cxn ang="0">
                  <a:pos x="46" y="452"/>
                </a:cxn>
                <a:cxn ang="0">
                  <a:pos x="24" y="430"/>
                </a:cxn>
                <a:cxn ang="0">
                  <a:pos x="6" y="436"/>
                </a:cxn>
                <a:cxn ang="0">
                  <a:pos x="6" y="400"/>
                </a:cxn>
                <a:cxn ang="0">
                  <a:pos x="10" y="380"/>
                </a:cxn>
                <a:cxn ang="0">
                  <a:pos x="8" y="352"/>
                </a:cxn>
                <a:cxn ang="0">
                  <a:pos x="26" y="328"/>
                </a:cxn>
                <a:cxn ang="0">
                  <a:pos x="38" y="310"/>
                </a:cxn>
                <a:cxn ang="0">
                  <a:pos x="66" y="296"/>
                </a:cxn>
                <a:cxn ang="0">
                  <a:pos x="48" y="240"/>
                </a:cxn>
                <a:cxn ang="0">
                  <a:pos x="50" y="218"/>
                </a:cxn>
                <a:cxn ang="0">
                  <a:pos x="60" y="178"/>
                </a:cxn>
                <a:cxn ang="0">
                  <a:pos x="48" y="164"/>
                </a:cxn>
                <a:cxn ang="0">
                  <a:pos x="62" y="140"/>
                </a:cxn>
                <a:cxn ang="0">
                  <a:pos x="34" y="118"/>
                </a:cxn>
                <a:cxn ang="0">
                  <a:pos x="2" y="98"/>
                </a:cxn>
                <a:cxn ang="0">
                  <a:pos x="4" y="66"/>
                </a:cxn>
                <a:cxn ang="0">
                  <a:pos x="18" y="50"/>
                </a:cxn>
                <a:cxn ang="0">
                  <a:pos x="46" y="18"/>
                </a:cxn>
                <a:cxn ang="0">
                  <a:pos x="118" y="20"/>
                </a:cxn>
                <a:cxn ang="0">
                  <a:pos x="124" y="48"/>
                </a:cxn>
                <a:cxn ang="0">
                  <a:pos x="146" y="52"/>
                </a:cxn>
                <a:cxn ang="0">
                  <a:pos x="172" y="54"/>
                </a:cxn>
              </a:cxnLst>
              <a:rect l="0" t="0" r="r" b="b"/>
              <a:pathLst>
                <a:path w="528" h="454">
                  <a:moveTo>
                    <a:pt x="528" y="380"/>
                  </a:moveTo>
                  <a:lnTo>
                    <a:pt x="515" y="375"/>
                  </a:lnTo>
                  <a:lnTo>
                    <a:pt x="504" y="392"/>
                  </a:lnTo>
                  <a:lnTo>
                    <a:pt x="490" y="410"/>
                  </a:lnTo>
                  <a:lnTo>
                    <a:pt x="464" y="418"/>
                  </a:lnTo>
                  <a:lnTo>
                    <a:pt x="454" y="414"/>
                  </a:lnTo>
                  <a:lnTo>
                    <a:pt x="450" y="402"/>
                  </a:lnTo>
                  <a:lnTo>
                    <a:pt x="434" y="402"/>
                  </a:lnTo>
                  <a:lnTo>
                    <a:pt x="422" y="392"/>
                  </a:lnTo>
                  <a:lnTo>
                    <a:pt x="396" y="396"/>
                  </a:lnTo>
                  <a:lnTo>
                    <a:pt x="392" y="408"/>
                  </a:lnTo>
                  <a:lnTo>
                    <a:pt x="384" y="416"/>
                  </a:lnTo>
                  <a:lnTo>
                    <a:pt x="362" y="414"/>
                  </a:lnTo>
                  <a:lnTo>
                    <a:pt x="350" y="428"/>
                  </a:lnTo>
                  <a:lnTo>
                    <a:pt x="342" y="418"/>
                  </a:lnTo>
                  <a:lnTo>
                    <a:pt x="340" y="406"/>
                  </a:lnTo>
                  <a:lnTo>
                    <a:pt x="324" y="400"/>
                  </a:lnTo>
                  <a:lnTo>
                    <a:pt x="316" y="412"/>
                  </a:lnTo>
                  <a:lnTo>
                    <a:pt x="296" y="408"/>
                  </a:lnTo>
                  <a:lnTo>
                    <a:pt x="284" y="410"/>
                  </a:lnTo>
                  <a:lnTo>
                    <a:pt x="278" y="386"/>
                  </a:lnTo>
                  <a:lnTo>
                    <a:pt x="283" y="367"/>
                  </a:lnTo>
                  <a:lnTo>
                    <a:pt x="260" y="374"/>
                  </a:lnTo>
                  <a:lnTo>
                    <a:pt x="244" y="370"/>
                  </a:lnTo>
                  <a:lnTo>
                    <a:pt x="240" y="378"/>
                  </a:lnTo>
                  <a:lnTo>
                    <a:pt x="222" y="384"/>
                  </a:lnTo>
                  <a:lnTo>
                    <a:pt x="216" y="400"/>
                  </a:lnTo>
                  <a:lnTo>
                    <a:pt x="188" y="406"/>
                  </a:lnTo>
                  <a:lnTo>
                    <a:pt x="168" y="400"/>
                  </a:lnTo>
                  <a:lnTo>
                    <a:pt x="146" y="420"/>
                  </a:lnTo>
                  <a:lnTo>
                    <a:pt x="148" y="430"/>
                  </a:lnTo>
                  <a:lnTo>
                    <a:pt x="142" y="440"/>
                  </a:lnTo>
                  <a:lnTo>
                    <a:pt x="148" y="446"/>
                  </a:lnTo>
                  <a:lnTo>
                    <a:pt x="138" y="454"/>
                  </a:lnTo>
                  <a:lnTo>
                    <a:pt x="122" y="444"/>
                  </a:lnTo>
                  <a:lnTo>
                    <a:pt x="114" y="446"/>
                  </a:lnTo>
                  <a:lnTo>
                    <a:pt x="104" y="454"/>
                  </a:lnTo>
                  <a:lnTo>
                    <a:pt x="84" y="446"/>
                  </a:lnTo>
                  <a:lnTo>
                    <a:pt x="66" y="446"/>
                  </a:lnTo>
                  <a:lnTo>
                    <a:pt x="46" y="452"/>
                  </a:lnTo>
                  <a:lnTo>
                    <a:pt x="34" y="438"/>
                  </a:lnTo>
                  <a:lnTo>
                    <a:pt x="24" y="430"/>
                  </a:lnTo>
                  <a:lnTo>
                    <a:pt x="14" y="440"/>
                  </a:lnTo>
                  <a:lnTo>
                    <a:pt x="6" y="436"/>
                  </a:lnTo>
                  <a:lnTo>
                    <a:pt x="10" y="410"/>
                  </a:lnTo>
                  <a:lnTo>
                    <a:pt x="6" y="400"/>
                  </a:lnTo>
                  <a:lnTo>
                    <a:pt x="0" y="390"/>
                  </a:lnTo>
                  <a:lnTo>
                    <a:pt x="10" y="380"/>
                  </a:lnTo>
                  <a:lnTo>
                    <a:pt x="6" y="364"/>
                  </a:lnTo>
                  <a:lnTo>
                    <a:pt x="8" y="352"/>
                  </a:lnTo>
                  <a:lnTo>
                    <a:pt x="20" y="342"/>
                  </a:lnTo>
                  <a:lnTo>
                    <a:pt x="26" y="328"/>
                  </a:lnTo>
                  <a:lnTo>
                    <a:pt x="44" y="320"/>
                  </a:lnTo>
                  <a:lnTo>
                    <a:pt x="38" y="310"/>
                  </a:lnTo>
                  <a:lnTo>
                    <a:pt x="50" y="300"/>
                  </a:lnTo>
                  <a:lnTo>
                    <a:pt x="66" y="296"/>
                  </a:lnTo>
                  <a:lnTo>
                    <a:pt x="62" y="268"/>
                  </a:lnTo>
                  <a:lnTo>
                    <a:pt x="48" y="240"/>
                  </a:lnTo>
                  <a:lnTo>
                    <a:pt x="40" y="232"/>
                  </a:lnTo>
                  <a:lnTo>
                    <a:pt x="50" y="218"/>
                  </a:lnTo>
                  <a:lnTo>
                    <a:pt x="52" y="204"/>
                  </a:lnTo>
                  <a:lnTo>
                    <a:pt x="60" y="178"/>
                  </a:lnTo>
                  <a:lnTo>
                    <a:pt x="62" y="168"/>
                  </a:lnTo>
                  <a:lnTo>
                    <a:pt x="48" y="164"/>
                  </a:lnTo>
                  <a:lnTo>
                    <a:pt x="62" y="150"/>
                  </a:lnTo>
                  <a:lnTo>
                    <a:pt x="62" y="140"/>
                  </a:lnTo>
                  <a:lnTo>
                    <a:pt x="60" y="124"/>
                  </a:lnTo>
                  <a:lnTo>
                    <a:pt x="34" y="118"/>
                  </a:lnTo>
                  <a:lnTo>
                    <a:pt x="14" y="102"/>
                  </a:lnTo>
                  <a:lnTo>
                    <a:pt x="2" y="98"/>
                  </a:lnTo>
                  <a:lnTo>
                    <a:pt x="0" y="82"/>
                  </a:lnTo>
                  <a:lnTo>
                    <a:pt x="4" y="66"/>
                  </a:lnTo>
                  <a:lnTo>
                    <a:pt x="18" y="62"/>
                  </a:lnTo>
                  <a:lnTo>
                    <a:pt x="18" y="50"/>
                  </a:lnTo>
                  <a:lnTo>
                    <a:pt x="32" y="40"/>
                  </a:lnTo>
                  <a:lnTo>
                    <a:pt x="46" y="18"/>
                  </a:lnTo>
                  <a:lnTo>
                    <a:pt x="118" y="0"/>
                  </a:lnTo>
                  <a:lnTo>
                    <a:pt x="118" y="20"/>
                  </a:lnTo>
                  <a:lnTo>
                    <a:pt x="130" y="34"/>
                  </a:lnTo>
                  <a:lnTo>
                    <a:pt x="124" y="48"/>
                  </a:lnTo>
                  <a:lnTo>
                    <a:pt x="140" y="46"/>
                  </a:lnTo>
                  <a:lnTo>
                    <a:pt x="146" y="52"/>
                  </a:lnTo>
                  <a:lnTo>
                    <a:pt x="160" y="44"/>
                  </a:lnTo>
                  <a:lnTo>
                    <a:pt x="172" y="54"/>
                  </a:lnTo>
                  <a:lnTo>
                    <a:pt x="198" y="52"/>
                  </a:lnTo>
                </a:path>
              </a:pathLst>
            </a:custGeom>
            <a:noFill/>
            <a:ln w="28575" cmpd="sng">
              <a:solidFill>
                <a:srgbClr val="0066FF"/>
              </a:solidFill>
              <a:round/>
              <a:headEnd/>
              <a:tailEnd/>
            </a:ln>
            <a:effectLst/>
          </p:spPr>
          <p:txBody>
            <a:bodyPr wrap="none" lIns="0" tIns="0" rIns="0" bIns="0">
              <a:spAutoFit/>
            </a:bodyPr>
            <a:lstStyle/>
            <a:p>
              <a:endParaRPr lang="es-SV"/>
            </a:p>
          </p:txBody>
        </p:sp>
        <p:sp>
          <p:nvSpPr>
            <p:cNvPr id="150968" name="Freeform 3512"/>
            <p:cNvSpPr>
              <a:spLocks/>
            </p:cNvSpPr>
            <p:nvPr/>
          </p:nvSpPr>
          <p:spPr bwMode="auto">
            <a:xfrm>
              <a:off x="3060" y="1428"/>
              <a:ext cx="560" cy="447"/>
            </a:xfrm>
            <a:custGeom>
              <a:avLst/>
              <a:gdLst/>
              <a:ahLst/>
              <a:cxnLst>
                <a:cxn ang="0">
                  <a:pos x="0" y="63"/>
                </a:cxn>
                <a:cxn ang="0">
                  <a:pos x="20" y="57"/>
                </a:cxn>
                <a:cxn ang="0">
                  <a:pos x="34" y="53"/>
                </a:cxn>
                <a:cxn ang="0">
                  <a:pos x="42" y="53"/>
                </a:cxn>
                <a:cxn ang="0">
                  <a:pos x="62" y="65"/>
                </a:cxn>
                <a:cxn ang="0">
                  <a:pos x="90" y="24"/>
                </a:cxn>
                <a:cxn ang="0">
                  <a:pos x="112" y="27"/>
                </a:cxn>
                <a:cxn ang="0">
                  <a:pos x="118" y="13"/>
                </a:cxn>
                <a:cxn ang="0">
                  <a:pos x="135" y="7"/>
                </a:cxn>
                <a:cxn ang="0">
                  <a:pos x="148" y="20"/>
                </a:cxn>
                <a:cxn ang="0">
                  <a:pos x="148" y="30"/>
                </a:cxn>
                <a:cxn ang="0">
                  <a:pos x="169" y="33"/>
                </a:cxn>
                <a:cxn ang="0">
                  <a:pos x="184" y="16"/>
                </a:cxn>
                <a:cxn ang="0">
                  <a:pos x="189" y="0"/>
                </a:cxn>
                <a:cxn ang="0">
                  <a:pos x="211" y="14"/>
                </a:cxn>
                <a:cxn ang="0">
                  <a:pos x="237" y="16"/>
                </a:cxn>
                <a:cxn ang="0">
                  <a:pos x="247" y="7"/>
                </a:cxn>
                <a:cxn ang="0">
                  <a:pos x="261" y="7"/>
                </a:cxn>
                <a:cxn ang="0">
                  <a:pos x="273" y="17"/>
                </a:cxn>
                <a:cxn ang="0">
                  <a:pos x="287" y="20"/>
                </a:cxn>
                <a:cxn ang="0">
                  <a:pos x="289" y="30"/>
                </a:cxn>
                <a:cxn ang="0">
                  <a:pos x="312" y="46"/>
                </a:cxn>
                <a:cxn ang="0">
                  <a:pos x="330" y="46"/>
                </a:cxn>
                <a:cxn ang="0">
                  <a:pos x="339" y="37"/>
                </a:cxn>
                <a:cxn ang="0">
                  <a:pos x="353" y="34"/>
                </a:cxn>
                <a:cxn ang="0">
                  <a:pos x="358" y="47"/>
                </a:cxn>
                <a:cxn ang="0">
                  <a:pos x="373" y="57"/>
                </a:cxn>
                <a:cxn ang="0">
                  <a:pos x="372" y="75"/>
                </a:cxn>
                <a:cxn ang="0">
                  <a:pos x="381" y="86"/>
                </a:cxn>
                <a:cxn ang="0">
                  <a:pos x="383" y="99"/>
                </a:cxn>
                <a:cxn ang="0">
                  <a:pos x="392" y="106"/>
                </a:cxn>
                <a:cxn ang="0">
                  <a:pos x="408" y="92"/>
                </a:cxn>
                <a:cxn ang="0">
                  <a:pos x="425" y="88"/>
                </a:cxn>
                <a:cxn ang="0">
                  <a:pos x="435" y="96"/>
                </a:cxn>
                <a:cxn ang="0">
                  <a:pos x="455" y="82"/>
                </a:cxn>
                <a:cxn ang="0">
                  <a:pos x="483" y="88"/>
                </a:cxn>
                <a:cxn ang="0">
                  <a:pos x="494" y="106"/>
                </a:cxn>
                <a:cxn ang="0">
                  <a:pos x="516" y="106"/>
                </a:cxn>
                <a:cxn ang="0">
                  <a:pos x="526" y="121"/>
                </a:cxn>
                <a:cxn ang="0">
                  <a:pos x="540" y="131"/>
                </a:cxn>
                <a:cxn ang="0">
                  <a:pos x="540" y="160"/>
                </a:cxn>
                <a:cxn ang="0">
                  <a:pos x="527" y="170"/>
                </a:cxn>
                <a:cxn ang="0">
                  <a:pos x="527" y="202"/>
                </a:cxn>
                <a:cxn ang="0">
                  <a:pos x="526" y="226"/>
                </a:cxn>
                <a:cxn ang="0">
                  <a:pos x="511" y="238"/>
                </a:cxn>
                <a:cxn ang="0">
                  <a:pos x="514" y="252"/>
                </a:cxn>
                <a:cxn ang="0">
                  <a:pos x="527" y="255"/>
                </a:cxn>
                <a:cxn ang="0">
                  <a:pos x="537" y="271"/>
                </a:cxn>
                <a:cxn ang="0">
                  <a:pos x="539" y="292"/>
                </a:cxn>
                <a:cxn ang="0">
                  <a:pos x="553" y="301"/>
                </a:cxn>
                <a:cxn ang="0">
                  <a:pos x="560" y="321"/>
                </a:cxn>
                <a:cxn ang="0">
                  <a:pos x="549" y="340"/>
                </a:cxn>
                <a:cxn ang="0">
                  <a:pos x="550" y="360"/>
                </a:cxn>
                <a:cxn ang="0">
                  <a:pos x="544" y="388"/>
                </a:cxn>
                <a:cxn ang="0">
                  <a:pos x="539" y="405"/>
                </a:cxn>
                <a:cxn ang="0">
                  <a:pos x="546" y="422"/>
                </a:cxn>
                <a:cxn ang="0">
                  <a:pos x="536" y="437"/>
                </a:cxn>
                <a:cxn ang="0">
                  <a:pos x="534" y="447"/>
                </a:cxn>
              </a:cxnLst>
              <a:rect l="0" t="0" r="r" b="b"/>
              <a:pathLst>
                <a:path w="560" h="447">
                  <a:moveTo>
                    <a:pt x="0" y="63"/>
                  </a:moveTo>
                  <a:lnTo>
                    <a:pt x="20" y="57"/>
                  </a:lnTo>
                  <a:lnTo>
                    <a:pt x="34" y="53"/>
                  </a:lnTo>
                  <a:lnTo>
                    <a:pt x="42" y="53"/>
                  </a:lnTo>
                  <a:lnTo>
                    <a:pt x="62" y="65"/>
                  </a:lnTo>
                  <a:lnTo>
                    <a:pt x="90" y="24"/>
                  </a:lnTo>
                  <a:lnTo>
                    <a:pt x="112" y="27"/>
                  </a:lnTo>
                  <a:lnTo>
                    <a:pt x="118" y="13"/>
                  </a:lnTo>
                  <a:lnTo>
                    <a:pt x="135" y="7"/>
                  </a:lnTo>
                  <a:lnTo>
                    <a:pt x="148" y="20"/>
                  </a:lnTo>
                  <a:lnTo>
                    <a:pt x="148" y="30"/>
                  </a:lnTo>
                  <a:lnTo>
                    <a:pt x="169" y="33"/>
                  </a:lnTo>
                  <a:lnTo>
                    <a:pt x="184" y="16"/>
                  </a:lnTo>
                  <a:lnTo>
                    <a:pt x="189" y="0"/>
                  </a:lnTo>
                  <a:lnTo>
                    <a:pt x="211" y="14"/>
                  </a:lnTo>
                  <a:lnTo>
                    <a:pt x="237" y="16"/>
                  </a:lnTo>
                  <a:lnTo>
                    <a:pt x="247" y="7"/>
                  </a:lnTo>
                  <a:lnTo>
                    <a:pt x="261" y="7"/>
                  </a:lnTo>
                  <a:lnTo>
                    <a:pt x="273" y="17"/>
                  </a:lnTo>
                  <a:lnTo>
                    <a:pt x="287" y="20"/>
                  </a:lnTo>
                  <a:lnTo>
                    <a:pt x="289" y="30"/>
                  </a:lnTo>
                  <a:lnTo>
                    <a:pt x="312" y="46"/>
                  </a:lnTo>
                  <a:lnTo>
                    <a:pt x="330" y="46"/>
                  </a:lnTo>
                  <a:lnTo>
                    <a:pt x="339" y="37"/>
                  </a:lnTo>
                  <a:lnTo>
                    <a:pt x="353" y="34"/>
                  </a:lnTo>
                  <a:lnTo>
                    <a:pt x="358" y="47"/>
                  </a:lnTo>
                  <a:lnTo>
                    <a:pt x="373" y="57"/>
                  </a:lnTo>
                  <a:lnTo>
                    <a:pt x="372" y="75"/>
                  </a:lnTo>
                  <a:lnTo>
                    <a:pt x="381" y="86"/>
                  </a:lnTo>
                  <a:lnTo>
                    <a:pt x="383" y="99"/>
                  </a:lnTo>
                  <a:lnTo>
                    <a:pt x="392" y="106"/>
                  </a:lnTo>
                  <a:lnTo>
                    <a:pt x="408" y="92"/>
                  </a:lnTo>
                  <a:lnTo>
                    <a:pt x="425" y="88"/>
                  </a:lnTo>
                  <a:lnTo>
                    <a:pt x="435" y="96"/>
                  </a:lnTo>
                  <a:lnTo>
                    <a:pt x="455" y="82"/>
                  </a:lnTo>
                  <a:lnTo>
                    <a:pt x="483" y="88"/>
                  </a:lnTo>
                  <a:lnTo>
                    <a:pt x="494" y="106"/>
                  </a:lnTo>
                  <a:lnTo>
                    <a:pt x="516" y="106"/>
                  </a:lnTo>
                  <a:lnTo>
                    <a:pt x="526" y="121"/>
                  </a:lnTo>
                  <a:lnTo>
                    <a:pt x="540" y="131"/>
                  </a:lnTo>
                  <a:lnTo>
                    <a:pt x="540" y="160"/>
                  </a:lnTo>
                  <a:lnTo>
                    <a:pt x="527" y="170"/>
                  </a:lnTo>
                  <a:lnTo>
                    <a:pt x="527" y="202"/>
                  </a:lnTo>
                  <a:lnTo>
                    <a:pt x="526" y="226"/>
                  </a:lnTo>
                  <a:lnTo>
                    <a:pt x="511" y="238"/>
                  </a:lnTo>
                  <a:lnTo>
                    <a:pt x="514" y="252"/>
                  </a:lnTo>
                  <a:lnTo>
                    <a:pt x="527" y="255"/>
                  </a:lnTo>
                  <a:lnTo>
                    <a:pt x="537" y="271"/>
                  </a:lnTo>
                  <a:lnTo>
                    <a:pt x="539" y="292"/>
                  </a:lnTo>
                  <a:lnTo>
                    <a:pt x="553" y="301"/>
                  </a:lnTo>
                  <a:lnTo>
                    <a:pt x="560" y="321"/>
                  </a:lnTo>
                  <a:lnTo>
                    <a:pt x="549" y="340"/>
                  </a:lnTo>
                  <a:lnTo>
                    <a:pt x="550" y="360"/>
                  </a:lnTo>
                  <a:lnTo>
                    <a:pt x="544" y="388"/>
                  </a:lnTo>
                  <a:lnTo>
                    <a:pt x="539" y="405"/>
                  </a:lnTo>
                  <a:lnTo>
                    <a:pt x="546" y="422"/>
                  </a:lnTo>
                  <a:lnTo>
                    <a:pt x="536" y="437"/>
                  </a:lnTo>
                  <a:cubicBezTo>
                    <a:pt x="526" y="445"/>
                    <a:pt x="535" y="445"/>
                    <a:pt x="534" y="447"/>
                  </a:cubicBezTo>
                </a:path>
              </a:pathLst>
            </a:custGeom>
            <a:noFill/>
            <a:ln w="28575" cmpd="sng">
              <a:solidFill>
                <a:srgbClr val="0066FF"/>
              </a:solidFill>
              <a:round/>
              <a:headEnd/>
              <a:tailEnd/>
            </a:ln>
            <a:effectLst/>
          </p:spPr>
          <p:txBody>
            <a:bodyPr wrap="none" lIns="0" tIns="0" rIns="0" bIns="0">
              <a:spAutoFit/>
            </a:bodyPr>
            <a:lstStyle/>
            <a:p>
              <a:endParaRPr lang="es-SV"/>
            </a:p>
          </p:txBody>
        </p:sp>
        <p:sp>
          <p:nvSpPr>
            <p:cNvPr id="150969" name="Freeform 3513"/>
            <p:cNvSpPr>
              <a:spLocks/>
            </p:cNvSpPr>
            <p:nvPr/>
          </p:nvSpPr>
          <p:spPr bwMode="auto">
            <a:xfrm>
              <a:off x="2914" y="2383"/>
              <a:ext cx="488" cy="746"/>
            </a:xfrm>
            <a:custGeom>
              <a:avLst/>
              <a:gdLst/>
              <a:ahLst/>
              <a:cxnLst>
                <a:cxn ang="0">
                  <a:pos x="488" y="0"/>
                </a:cxn>
                <a:cxn ang="0">
                  <a:pos x="473" y="1"/>
                </a:cxn>
                <a:cxn ang="0">
                  <a:pos x="447" y="13"/>
                </a:cxn>
                <a:cxn ang="0">
                  <a:pos x="427" y="6"/>
                </a:cxn>
                <a:cxn ang="0">
                  <a:pos x="399" y="6"/>
                </a:cxn>
                <a:cxn ang="0">
                  <a:pos x="388" y="40"/>
                </a:cxn>
                <a:cxn ang="0">
                  <a:pos x="382" y="58"/>
                </a:cxn>
                <a:cxn ang="0">
                  <a:pos x="376" y="70"/>
                </a:cxn>
                <a:cxn ang="0">
                  <a:pos x="362" y="86"/>
                </a:cxn>
                <a:cxn ang="0">
                  <a:pos x="336" y="85"/>
                </a:cxn>
                <a:cxn ang="0">
                  <a:pos x="324" y="96"/>
                </a:cxn>
                <a:cxn ang="0">
                  <a:pos x="314" y="112"/>
                </a:cxn>
                <a:cxn ang="0">
                  <a:pos x="326" y="125"/>
                </a:cxn>
                <a:cxn ang="0">
                  <a:pos x="313" y="171"/>
                </a:cxn>
                <a:cxn ang="0">
                  <a:pos x="299" y="239"/>
                </a:cxn>
                <a:cxn ang="0">
                  <a:pos x="309" y="271"/>
                </a:cxn>
                <a:cxn ang="0">
                  <a:pos x="300" y="292"/>
                </a:cxn>
                <a:cxn ang="0">
                  <a:pos x="277" y="304"/>
                </a:cxn>
                <a:cxn ang="0">
                  <a:pos x="270" y="346"/>
                </a:cxn>
                <a:cxn ang="0">
                  <a:pos x="244" y="373"/>
                </a:cxn>
                <a:cxn ang="0">
                  <a:pos x="214" y="406"/>
                </a:cxn>
                <a:cxn ang="0">
                  <a:pos x="212" y="420"/>
                </a:cxn>
                <a:cxn ang="0">
                  <a:pos x="208" y="441"/>
                </a:cxn>
                <a:cxn ang="0">
                  <a:pos x="190" y="467"/>
                </a:cxn>
                <a:cxn ang="0">
                  <a:pos x="186" y="504"/>
                </a:cxn>
                <a:cxn ang="0">
                  <a:pos x="186" y="518"/>
                </a:cxn>
                <a:cxn ang="0">
                  <a:pos x="204" y="536"/>
                </a:cxn>
                <a:cxn ang="0">
                  <a:pos x="206" y="554"/>
                </a:cxn>
                <a:cxn ang="0">
                  <a:pos x="192" y="572"/>
                </a:cxn>
                <a:cxn ang="0">
                  <a:pos x="174" y="572"/>
                </a:cxn>
                <a:cxn ang="0">
                  <a:pos x="157" y="599"/>
                </a:cxn>
                <a:cxn ang="0">
                  <a:pos x="142" y="610"/>
                </a:cxn>
                <a:cxn ang="0">
                  <a:pos x="136" y="628"/>
                </a:cxn>
                <a:cxn ang="0">
                  <a:pos x="118" y="646"/>
                </a:cxn>
                <a:cxn ang="0">
                  <a:pos x="92" y="664"/>
                </a:cxn>
                <a:cxn ang="0">
                  <a:pos x="74" y="664"/>
                </a:cxn>
                <a:cxn ang="0">
                  <a:pos x="56" y="682"/>
                </a:cxn>
                <a:cxn ang="0">
                  <a:pos x="46" y="690"/>
                </a:cxn>
                <a:cxn ang="0">
                  <a:pos x="18" y="700"/>
                </a:cxn>
                <a:cxn ang="0">
                  <a:pos x="4" y="716"/>
                </a:cxn>
                <a:cxn ang="0">
                  <a:pos x="0" y="746"/>
                </a:cxn>
              </a:cxnLst>
              <a:rect l="0" t="0" r="r" b="b"/>
              <a:pathLst>
                <a:path w="488" h="746">
                  <a:moveTo>
                    <a:pt x="488" y="0"/>
                  </a:moveTo>
                  <a:lnTo>
                    <a:pt x="473" y="1"/>
                  </a:lnTo>
                  <a:lnTo>
                    <a:pt x="447" y="13"/>
                  </a:lnTo>
                  <a:lnTo>
                    <a:pt x="427" y="6"/>
                  </a:lnTo>
                  <a:lnTo>
                    <a:pt x="399" y="6"/>
                  </a:lnTo>
                  <a:lnTo>
                    <a:pt x="388" y="40"/>
                  </a:lnTo>
                  <a:lnTo>
                    <a:pt x="382" y="58"/>
                  </a:lnTo>
                  <a:lnTo>
                    <a:pt x="376" y="70"/>
                  </a:lnTo>
                  <a:lnTo>
                    <a:pt x="362" y="86"/>
                  </a:lnTo>
                  <a:lnTo>
                    <a:pt x="336" y="85"/>
                  </a:lnTo>
                  <a:lnTo>
                    <a:pt x="324" y="96"/>
                  </a:lnTo>
                  <a:lnTo>
                    <a:pt x="314" y="112"/>
                  </a:lnTo>
                  <a:lnTo>
                    <a:pt x="326" y="125"/>
                  </a:lnTo>
                  <a:lnTo>
                    <a:pt x="313" y="171"/>
                  </a:lnTo>
                  <a:lnTo>
                    <a:pt x="299" y="239"/>
                  </a:lnTo>
                  <a:lnTo>
                    <a:pt x="309" y="271"/>
                  </a:lnTo>
                  <a:lnTo>
                    <a:pt x="300" y="292"/>
                  </a:lnTo>
                  <a:lnTo>
                    <a:pt x="277" y="304"/>
                  </a:lnTo>
                  <a:lnTo>
                    <a:pt x="270" y="346"/>
                  </a:lnTo>
                  <a:lnTo>
                    <a:pt x="244" y="373"/>
                  </a:lnTo>
                  <a:lnTo>
                    <a:pt x="214" y="406"/>
                  </a:lnTo>
                  <a:lnTo>
                    <a:pt x="212" y="420"/>
                  </a:lnTo>
                  <a:lnTo>
                    <a:pt x="208" y="441"/>
                  </a:lnTo>
                  <a:lnTo>
                    <a:pt x="190" y="467"/>
                  </a:lnTo>
                  <a:lnTo>
                    <a:pt x="186" y="504"/>
                  </a:lnTo>
                  <a:lnTo>
                    <a:pt x="186" y="518"/>
                  </a:lnTo>
                  <a:lnTo>
                    <a:pt x="204" y="536"/>
                  </a:lnTo>
                  <a:lnTo>
                    <a:pt x="206" y="554"/>
                  </a:lnTo>
                  <a:lnTo>
                    <a:pt x="192" y="572"/>
                  </a:lnTo>
                  <a:lnTo>
                    <a:pt x="174" y="572"/>
                  </a:lnTo>
                  <a:lnTo>
                    <a:pt x="157" y="599"/>
                  </a:lnTo>
                  <a:lnTo>
                    <a:pt x="142" y="610"/>
                  </a:lnTo>
                  <a:lnTo>
                    <a:pt x="136" y="628"/>
                  </a:lnTo>
                  <a:lnTo>
                    <a:pt x="118" y="646"/>
                  </a:lnTo>
                  <a:lnTo>
                    <a:pt x="92" y="664"/>
                  </a:lnTo>
                  <a:lnTo>
                    <a:pt x="74" y="664"/>
                  </a:lnTo>
                  <a:lnTo>
                    <a:pt x="56" y="682"/>
                  </a:lnTo>
                  <a:lnTo>
                    <a:pt x="46" y="690"/>
                  </a:lnTo>
                  <a:lnTo>
                    <a:pt x="18" y="700"/>
                  </a:lnTo>
                  <a:lnTo>
                    <a:pt x="4" y="716"/>
                  </a:lnTo>
                  <a:lnTo>
                    <a:pt x="0" y="746"/>
                  </a:lnTo>
                </a:path>
              </a:pathLst>
            </a:custGeom>
            <a:noFill/>
            <a:ln w="28575" cmpd="sng">
              <a:solidFill>
                <a:srgbClr val="0066FF"/>
              </a:solidFill>
              <a:round/>
              <a:headEnd/>
              <a:tailEnd/>
            </a:ln>
            <a:effectLst/>
          </p:spPr>
          <p:txBody>
            <a:bodyPr wrap="none" lIns="0" tIns="0" rIns="0" bIns="0">
              <a:spAutoFit/>
            </a:bodyPr>
            <a:lstStyle/>
            <a:p>
              <a:endParaRPr lang="es-SV"/>
            </a:p>
          </p:txBody>
        </p:sp>
        <p:sp>
          <p:nvSpPr>
            <p:cNvPr id="150970" name="Freeform 3514"/>
            <p:cNvSpPr>
              <a:spLocks/>
            </p:cNvSpPr>
            <p:nvPr/>
          </p:nvSpPr>
          <p:spPr bwMode="auto">
            <a:xfrm>
              <a:off x="1770" y="367"/>
              <a:ext cx="315" cy="652"/>
            </a:xfrm>
            <a:custGeom>
              <a:avLst/>
              <a:gdLst/>
              <a:ahLst/>
              <a:cxnLst>
                <a:cxn ang="0">
                  <a:pos x="2" y="652"/>
                </a:cxn>
                <a:cxn ang="0">
                  <a:pos x="2" y="636"/>
                </a:cxn>
                <a:cxn ang="0">
                  <a:pos x="16" y="626"/>
                </a:cxn>
                <a:cxn ang="0">
                  <a:pos x="30" y="590"/>
                </a:cxn>
                <a:cxn ang="0">
                  <a:pos x="50" y="583"/>
                </a:cxn>
                <a:cxn ang="0">
                  <a:pos x="68" y="576"/>
                </a:cxn>
                <a:cxn ang="0">
                  <a:pos x="84" y="565"/>
                </a:cxn>
                <a:cxn ang="0">
                  <a:pos x="102" y="555"/>
                </a:cxn>
                <a:cxn ang="0">
                  <a:pos x="120" y="566"/>
                </a:cxn>
                <a:cxn ang="0">
                  <a:pos x="138" y="559"/>
                </a:cxn>
                <a:cxn ang="0">
                  <a:pos x="152" y="541"/>
                </a:cxn>
                <a:cxn ang="0">
                  <a:pos x="162" y="526"/>
                </a:cxn>
                <a:cxn ang="0">
                  <a:pos x="162" y="497"/>
                </a:cxn>
                <a:cxn ang="0">
                  <a:pos x="170" y="480"/>
                </a:cxn>
                <a:cxn ang="0">
                  <a:pos x="177" y="468"/>
                </a:cxn>
                <a:cxn ang="0">
                  <a:pos x="182" y="468"/>
                </a:cxn>
                <a:cxn ang="0">
                  <a:pos x="190" y="451"/>
                </a:cxn>
                <a:cxn ang="0">
                  <a:pos x="191" y="427"/>
                </a:cxn>
                <a:cxn ang="0">
                  <a:pos x="199" y="402"/>
                </a:cxn>
                <a:cxn ang="0">
                  <a:pos x="201" y="375"/>
                </a:cxn>
                <a:cxn ang="0">
                  <a:pos x="224" y="354"/>
                </a:cxn>
                <a:cxn ang="0">
                  <a:pos x="260" y="334"/>
                </a:cxn>
                <a:cxn ang="0">
                  <a:pos x="274" y="322"/>
                </a:cxn>
                <a:cxn ang="0">
                  <a:pos x="280" y="310"/>
                </a:cxn>
                <a:cxn ang="0">
                  <a:pos x="276" y="290"/>
                </a:cxn>
                <a:cxn ang="0">
                  <a:pos x="292" y="276"/>
                </a:cxn>
                <a:cxn ang="0">
                  <a:pos x="300" y="258"/>
                </a:cxn>
                <a:cxn ang="0">
                  <a:pos x="294" y="238"/>
                </a:cxn>
                <a:cxn ang="0">
                  <a:pos x="302" y="222"/>
                </a:cxn>
                <a:cxn ang="0">
                  <a:pos x="302" y="198"/>
                </a:cxn>
                <a:cxn ang="0">
                  <a:pos x="306" y="172"/>
                </a:cxn>
                <a:cxn ang="0">
                  <a:pos x="298" y="144"/>
                </a:cxn>
                <a:cxn ang="0">
                  <a:pos x="298" y="120"/>
                </a:cxn>
                <a:cxn ang="0">
                  <a:pos x="294" y="110"/>
                </a:cxn>
                <a:cxn ang="0">
                  <a:pos x="304" y="102"/>
                </a:cxn>
                <a:cxn ang="0">
                  <a:pos x="306" y="92"/>
                </a:cxn>
                <a:cxn ang="0">
                  <a:pos x="306" y="84"/>
                </a:cxn>
                <a:cxn ang="0">
                  <a:pos x="314" y="76"/>
                </a:cxn>
                <a:cxn ang="0">
                  <a:pos x="310" y="70"/>
                </a:cxn>
                <a:cxn ang="0">
                  <a:pos x="298" y="60"/>
                </a:cxn>
                <a:cxn ang="0">
                  <a:pos x="296" y="48"/>
                </a:cxn>
                <a:cxn ang="0">
                  <a:pos x="304" y="36"/>
                </a:cxn>
                <a:cxn ang="0">
                  <a:pos x="296" y="20"/>
                </a:cxn>
                <a:cxn ang="0">
                  <a:pos x="278" y="10"/>
                </a:cxn>
                <a:cxn ang="0">
                  <a:pos x="276" y="0"/>
                </a:cxn>
              </a:cxnLst>
              <a:rect l="0" t="0" r="r" b="b"/>
              <a:pathLst>
                <a:path w="315" h="652">
                  <a:moveTo>
                    <a:pt x="2" y="652"/>
                  </a:moveTo>
                  <a:cubicBezTo>
                    <a:pt x="2" y="649"/>
                    <a:pt x="0" y="640"/>
                    <a:pt x="2" y="636"/>
                  </a:cubicBezTo>
                  <a:cubicBezTo>
                    <a:pt x="4" y="632"/>
                    <a:pt x="11" y="634"/>
                    <a:pt x="16" y="626"/>
                  </a:cubicBezTo>
                  <a:cubicBezTo>
                    <a:pt x="21" y="618"/>
                    <a:pt x="24" y="597"/>
                    <a:pt x="30" y="590"/>
                  </a:cubicBezTo>
                  <a:cubicBezTo>
                    <a:pt x="36" y="583"/>
                    <a:pt x="44" y="585"/>
                    <a:pt x="50" y="583"/>
                  </a:cubicBezTo>
                  <a:cubicBezTo>
                    <a:pt x="56" y="581"/>
                    <a:pt x="62" y="579"/>
                    <a:pt x="68" y="576"/>
                  </a:cubicBezTo>
                  <a:cubicBezTo>
                    <a:pt x="74" y="573"/>
                    <a:pt x="78" y="568"/>
                    <a:pt x="84" y="565"/>
                  </a:cubicBezTo>
                  <a:cubicBezTo>
                    <a:pt x="90" y="562"/>
                    <a:pt x="96" y="555"/>
                    <a:pt x="102" y="555"/>
                  </a:cubicBezTo>
                  <a:cubicBezTo>
                    <a:pt x="108" y="555"/>
                    <a:pt x="114" y="565"/>
                    <a:pt x="120" y="566"/>
                  </a:cubicBezTo>
                  <a:cubicBezTo>
                    <a:pt x="126" y="567"/>
                    <a:pt x="133" y="563"/>
                    <a:pt x="138" y="559"/>
                  </a:cubicBezTo>
                  <a:cubicBezTo>
                    <a:pt x="143" y="555"/>
                    <a:pt x="149" y="546"/>
                    <a:pt x="152" y="541"/>
                  </a:cubicBezTo>
                  <a:cubicBezTo>
                    <a:pt x="155" y="536"/>
                    <a:pt x="160" y="533"/>
                    <a:pt x="162" y="526"/>
                  </a:cubicBezTo>
                  <a:cubicBezTo>
                    <a:pt x="164" y="520"/>
                    <a:pt x="161" y="505"/>
                    <a:pt x="162" y="497"/>
                  </a:cubicBezTo>
                  <a:cubicBezTo>
                    <a:pt x="163" y="489"/>
                    <a:pt x="168" y="485"/>
                    <a:pt x="170" y="480"/>
                  </a:cubicBezTo>
                  <a:cubicBezTo>
                    <a:pt x="172" y="475"/>
                    <a:pt x="175" y="470"/>
                    <a:pt x="177" y="468"/>
                  </a:cubicBezTo>
                  <a:cubicBezTo>
                    <a:pt x="179" y="466"/>
                    <a:pt x="180" y="471"/>
                    <a:pt x="182" y="468"/>
                  </a:cubicBezTo>
                  <a:cubicBezTo>
                    <a:pt x="184" y="465"/>
                    <a:pt x="189" y="458"/>
                    <a:pt x="190" y="451"/>
                  </a:cubicBezTo>
                  <a:cubicBezTo>
                    <a:pt x="191" y="444"/>
                    <a:pt x="190" y="435"/>
                    <a:pt x="191" y="427"/>
                  </a:cubicBezTo>
                  <a:cubicBezTo>
                    <a:pt x="193" y="419"/>
                    <a:pt x="198" y="411"/>
                    <a:pt x="199" y="402"/>
                  </a:cubicBezTo>
                  <a:cubicBezTo>
                    <a:pt x="201" y="394"/>
                    <a:pt x="198" y="383"/>
                    <a:pt x="201" y="375"/>
                  </a:cubicBezTo>
                  <a:cubicBezTo>
                    <a:pt x="204" y="367"/>
                    <a:pt x="214" y="360"/>
                    <a:pt x="224" y="354"/>
                  </a:cubicBezTo>
                  <a:cubicBezTo>
                    <a:pt x="234" y="347"/>
                    <a:pt x="252" y="339"/>
                    <a:pt x="260" y="334"/>
                  </a:cubicBezTo>
                  <a:cubicBezTo>
                    <a:pt x="268" y="329"/>
                    <a:pt x="271" y="326"/>
                    <a:pt x="274" y="322"/>
                  </a:cubicBezTo>
                  <a:cubicBezTo>
                    <a:pt x="277" y="318"/>
                    <a:pt x="280" y="315"/>
                    <a:pt x="280" y="310"/>
                  </a:cubicBezTo>
                  <a:cubicBezTo>
                    <a:pt x="280" y="305"/>
                    <a:pt x="274" y="296"/>
                    <a:pt x="276" y="290"/>
                  </a:cubicBezTo>
                  <a:cubicBezTo>
                    <a:pt x="278" y="284"/>
                    <a:pt x="288" y="281"/>
                    <a:pt x="292" y="276"/>
                  </a:cubicBezTo>
                  <a:cubicBezTo>
                    <a:pt x="296" y="271"/>
                    <a:pt x="300" y="264"/>
                    <a:pt x="300" y="258"/>
                  </a:cubicBezTo>
                  <a:cubicBezTo>
                    <a:pt x="300" y="252"/>
                    <a:pt x="294" y="244"/>
                    <a:pt x="294" y="238"/>
                  </a:cubicBezTo>
                  <a:cubicBezTo>
                    <a:pt x="294" y="232"/>
                    <a:pt x="301" y="229"/>
                    <a:pt x="302" y="222"/>
                  </a:cubicBezTo>
                  <a:cubicBezTo>
                    <a:pt x="303" y="215"/>
                    <a:pt x="301" y="206"/>
                    <a:pt x="302" y="198"/>
                  </a:cubicBezTo>
                  <a:cubicBezTo>
                    <a:pt x="303" y="190"/>
                    <a:pt x="307" y="181"/>
                    <a:pt x="306" y="172"/>
                  </a:cubicBezTo>
                  <a:cubicBezTo>
                    <a:pt x="305" y="163"/>
                    <a:pt x="299" y="153"/>
                    <a:pt x="298" y="144"/>
                  </a:cubicBezTo>
                  <a:cubicBezTo>
                    <a:pt x="297" y="135"/>
                    <a:pt x="299" y="126"/>
                    <a:pt x="298" y="120"/>
                  </a:cubicBezTo>
                  <a:cubicBezTo>
                    <a:pt x="297" y="114"/>
                    <a:pt x="293" y="113"/>
                    <a:pt x="294" y="110"/>
                  </a:cubicBezTo>
                  <a:cubicBezTo>
                    <a:pt x="295" y="107"/>
                    <a:pt x="302" y="105"/>
                    <a:pt x="304" y="102"/>
                  </a:cubicBezTo>
                  <a:cubicBezTo>
                    <a:pt x="306" y="99"/>
                    <a:pt x="306" y="95"/>
                    <a:pt x="306" y="92"/>
                  </a:cubicBezTo>
                  <a:cubicBezTo>
                    <a:pt x="306" y="89"/>
                    <a:pt x="305" y="87"/>
                    <a:pt x="306" y="84"/>
                  </a:cubicBezTo>
                  <a:cubicBezTo>
                    <a:pt x="307" y="81"/>
                    <a:pt x="313" y="78"/>
                    <a:pt x="314" y="76"/>
                  </a:cubicBezTo>
                  <a:cubicBezTo>
                    <a:pt x="315" y="74"/>
                    <a:pt x="313" y="73"/>
                    <a:pt x="310" y="70"/>
                  </a:cubicBezTo>
                  <a:cubicBezTo>
                    <a:pt x="307" y="67"/>
                    <a:pt x="300" y="64"/>
                    <a:pt x="298" y="60"/>
                  </a:cubicBezTo>
                  <a:cubicBezTo>
                    <a:pt x="296" y="56"/>
                    <a:pt x="295" y="52"/>
                    <a:pt x="296" y="48"/>
                  </a:cubicBezTo>
                  <a:cubicBezTo>
                    <a:pt x="297" y="44"/>
                    <a:pt x="304" y="41"/>
                    <a:pt x="304" y="36"/>
                  </a:cubicBezTo>
                  <a:cubicBezTo>
                    <a:pt x="304" y="31"/>
                    <a:pt x="300" y="24"/>
                    <a:pt x="296" y="20"/>
                  </a:cubicBezTo>
                  <a:cubicBezTo>
                    <a:pt x="292" y="16"/>
                    <a:pt x="281" y="13"/>
                    <a:pt x="278" y="10"/>
                  </a:cubicBezTo>
                  <a:cubicBezTo>
                    <a:pt x="275" y="7"/>
                    <a:pt x="276" y="2"/>
                    <a:pt x="276" y="0"/>
                  </a:cubicBezTo>
                </a:path>
              </a:pathLst>
            </a:custGeom>
            <a:noFill/>
            <a:ln w="28575" cap="flat" cmpd="sng">
              <a:solidFill>
                <a:srgbClr val="3366FF"/>
              </a:solidFill>
              <a:prstDash val="solid"/>
              <a:round/>
              <a:headEnd type="none" w="med" len="med"/>
              <a:tailEnd type="none" w="med" len="med"/>
            </a:ln>
            <a:effectLst/>
          </p:spPr>
          <p:txBody>
            <a:bodyPr lIns="18000" tIns="10800" rIns="18000" bIns="10800" anchor="ctr">
              <a:spAutoFit/>
            </a:bodyPr>
            <a:lstStyle/>
            <a:p>
              <a:endParaRPr lang="es-SV"/>
            </a:p>
          </p:txBody>
        </p:sp>
        <p:sp>
          <p:nvSpPr>
            <p:cNvPr id="150971" name="Freeform 3515"/>
            <p:cNvSpPr>
              <a:spLocks/>
            </p:cNvSpPr>
            <p:nvPr/>
          </p:nvSpPr>
          <p:spPr bwMode="auto">
            <a:xfrm>
              <a:off x="3778" y="2305"/>
              <a:ext cx="733" cy="908"/>
            </a:xfrm>
            <a:custGeom>
              <a:avLst/>
              <a:gdLst/>
              <a:ahLst/>
              <a:cxnLst>
                <a:cxn ang="0">
                  <a:pos x="146" y="882"/>
                </a:cxn>
                <a:cxn ang="0">
                  <a:pos x="138" y="854"/>
                </a:cxn>
                <a:cxn ang="0">
                  <a:pos x="112" y="817"/>
                </a:cxn>
                <a:cxn ang="0">
                  <a:pos x="43" y="781"/>
                </a:cxn>
                <a:cxn ang="0">
                  <a:pos x="0" y="765"/>
                </a:cxn>
                <a:cxn ang="0">
                  <a:pos x="33" y="703"/>
                </a:cxn>
                <a:cxn ang="0">
                  <a:pos x="85" y="690"/>
                </a:cxn>
                <a:cxn ang="0">
                  <a:pos x="164" y="765"/>
                </a:cxn>
                <a:cxn ang="0">
                  <a:pos x="227" y="765"/>
                </a:cxn>
                <a:cxn ang="0">
                  <a:pos x="227" y="719"/>
                </a:cxn>
                <a:cxn ang="0">
                  <a:pos x="273" y="683"/>
                </a:cxn>
                <a:cxn ang="0">
                  <a:pos x="325" y="670"/>
                </a:cxn>
                <a:cxn ang="0">
                  <a:pos x="360" y="643"/>
                </a:cxn>
                <a:cxn ang="0">
                  <a:pos x="424" y="621"/>
                </a:cxn>
                <a:cxn ang="0">
                  <a:pos x="483" y="631"/>
                </a:cxn>
                <a:cxn ang="0">
                  <a:pos x="552" y="650"/>
                </a:cxn>
                <a:cxn ang="0">
                  <a:pos x="615" y="650"/>
                </a:cxn>
                <a:cxn ang="0">
                  <a:pos x="661" y="673"/>
                </a:cxn>
                <a:cxn ang="0">
                  <a:pos x="687" y="649"/>
                </a:cxn>
                <a:cxn ang="0">
                  <a:pos x="694" y="626"/>
                </a:cxn>
                <a:cxn ang="0">
                  <a:pos x="689" y="595"/>
                </a:cxn>
                <a:cxn ang="0">
                  <a:pos x="700" y="571"/>
                </a:cxn>
                <a:cxn ang="0">
                  <a:pos x="700" y="535"/>
                </a:cxn>
                <a:cxn ang="0">
                  <a:pos x="703" y="480"/>
                </a:cxn>
                <a:cxn ang="0">
                  <a:pos x="697" y="456"/>
                </a:cxn>
                <a:cxn ang="0">
                  <a:pos x="683" y="448"/>
                </a:cxn>
                <a:cxn ang="0">
                  <a:pos x="654" y="428"/>
                </a:cxn>
                <a:cxn ang="0">
                  <a:pos x="631" y="444"/>
                </a:cxn>
                <a:cxn ang="0">
                  <a:pos x="617" y="450"/>
                </a:cxn>
                <a:cxn ang="0">
                  <a:pos x="585" y="441"/>
                </a:cxn>
                <a:cxn ang="0">
                  <a:pos x="617" y="409"/>
                </a:cxn>
                <a:cxn ang="0">
                  <a:pos x="595" y="389"/>
                </a:cxn>
                <a:cxn ang="0">
                  <a:pos x="592" y="349"/>
                </a:cxn>
                <a:cxn ang="0">
                  <a:pos x="552" y="291"/>
                </a:cxn>
                <a:cxn ang="0">
                  <a:pos x="548" y="241"/>
                </a:cxn>
                <a:cxn ang="0">
                  <a:pos x="528" y="226"/>
                </a:cxn>
                <a:cxn ang="0">
                  <a:pos x="486" y="218"/>
                </a:cxn>
                <a:cxn ang="0">
                  <a:pos x="489" y="186"/>
                </a:cxn>
                <a:cxn ang="0">
                  <a:pos x="493" y="162"/>
                </a:cxn>
                <a:cxn ang="0">
                  <a:pos x="525" y="147"/>
                </a:cxn>
                <a:cxn ang="0">
                  <a:pos x="558" y="154"/>
                </a:cxn>
                <a:cxn ang="0">
                  <a:pos x="595" y="176"/>
                </a:cxn>
                <a:cxn ang="0">
                  <a:pos x="610" y="166"/>
                </a:cxn>
                <a:cxn ang="0">
                  <a:pos x="595" y="147"/>
                </a:cxn>
                <a:cxn ang="0">
                  <a:pos x="620" y="120"/>
                </a:cxn>
                <a:cxn ang="0">
                  <a:pos x="604" y="98"/>
                </a:cxn>
                <a:cxn ang="0">
                  <a:pos x="615" y="69"/>
                </a:cxn>
                <a:cxn ang="0">
                  <a:pos x="643" y="62"/>
                </a:cxn>
                <a:cxn ang="0">
                  <a:pos x="673" y="45"/>
                </a:cxn>
                <a:cxn ang="0">
                  <a:pos x="719" y="42"/>
                </a:cxn>
                <a:cxn ang="0">
                  <a:pos x="733" y="0"/>
                </a:cxn>
              </a:cxnLst>
              <a:rect l="0" t="0" r="r" b="b"/>
              <a:pathLst>
                <a:path w="733" h="908">
                  <a:moveTo>
                    <a:pt x="154" y="908"/>
                  </a:moveTo>
                  <a:lnTo>
                    <a:pt x="146" y="882"/>
                  </a:lnTo>
                  <a:lnTo>
                    <a:pt x="130" y="870"/>
                  </a:lnTo>
                  <a:lnTo>
                    <a:pt x="138" y="854"/>
                  </a:lnTo>
                  <a:lnTo>
                    <a:pt x="126" y="842"/>
                  </a:lnTo>
                  <a:lnTo>
                    <a:pt x="112" y="817"/>
                  </a:lnTo>
                  <a:lnTo>
                    <a:pt x="79" y="814"/>
                  </a:lnTo>
                  <a:lnTo>
                    <a:pt x="43" y="781"/>
                  </a:lnTo>
                  <a:lnTo>
                    <a:pt x="20" y="791"/>
                  </a:lnTo>
                  <a:lnTo>
                    <a:pt x="0" y="765"/>
                  </a:lnTo>
                  <a:lnTo>
                    <a:pt x="33" y="726"/>
                  </a:lnTo>
                  <a:lnTo>
                    <a:pt x="33" y="703"/>
                  </a:lnTo>
                  <a:lnTo>
                    <a:pt x="62" y="703"/>
                  </a:lnTo>
                  <a:lnTo>
                    <a:pt x="85" y="690"/>
                  </a:lnTo>
                  <a:lnTo>
                    <a:pt x="131" y="726"/>
                  </a:lnTo>
                  <a:lnTo>
                    <a:pt x="164" y="765"/>
                  </a:lnTo>
                  <a:lnTo>
                    <a:pt x="207" y="775"/>
                  </a:lnTo>
                  <a:lnTo>
                    <a:pt x="227" y="765"/>
                  </a:lnTo>
                  <a:lnTo>
                    <a:pt x="210" y="739"/>
                  </a:lnTo>
                  <a:lnTo>
                    <a:pt x="227" y="719"/>
                  </a:lnTo>
                  <a:lnTo>
                    <a:pt x="249" y="708"/>
                  </a:lnTo>
                  <a:lnTo>
                    <a:pt x="273" y="683"/>
                  </a:lnTo>
                  <a:lnTo>
                    <a:pt x="302" y="680"/>
                  </a:lnTo>
                  <a:lnTo>
                    <a:pt x="325" y="670"/>
                  </a:lnTo>
                  <a:lnTo>
                    <a:pt x="335" y="641"/>
                  </a:lnTo>
                  <a:lnTo>
                    <a:pt x="360" y="643"/>
                  </a:lnTo>
                  <a:lnTo>
                    <a:pt x="394" y="634"/>
                  </a:lnTo>
                  <a:lnTo>
                    <a:pt x="424" y="621"/>
                  </a:lnTo>
                  <a:lnTo>
                    <a:pt x="460" y="631"/>
                  </a:lnTo>
                  <a:lnTo>
                    <a:pt x="483" y="631"/>
                  </a:lnTo>
                  <a:lnTo>
                    <a:pt x="513" y="647"/>
                  </a:lnTo>
                  <a:lnTo>
                    <a:pt x="552" y="650"/>
                  </a:lnTo>
                  <a:lnTo>
                    <a:pt x="582" y="654"/>
                  </a:lnTo>
                  <a:lnTo>
                    <a:pt x="615" y="650"/>
                  </a:lnTo>
                  <a:lnTo>
                    <a:pt x="640" y="667"/>
                  </a:lnTo>
                  <a:lnTo>
                    <a:pt x="661" y="673"/>
                  </a:lnTo>
                  <a:lnTo>
                    <a:pt x="684" y="663"/>
                  </a:lnTo>
                  <a:lnTo>
                    <a:pt x="687" y="649"/>
                  </a:lnTo>
                  <a:lnTo>
                    <a:pt x="677" y="630"/>
                  </a:lnTo>
                  <a:lnTo>
                    <a:pt x="694" y="626"/>
                  </a:lnTo>
                  <a:lnTo>
                    <a:pt x="702" y="600"/>
                  </a:lnTo>
                  <a:lnTo>
                    <a:pt x="689" y="595"/>
                  </a:lnTo>
                  <a:lnTo>
                    <a:pt x="684" y="578"/>
                  </a:lnTo>
                  <a:lnTo>
                    <a:pt x="700" y="571"/>
                  </a:lnTo>
                  <a:lnTo>
                    <a:pt x="709" y="546"/>
                  </a:lnTo>
                  <a:lnTo>
                    <a:pt x="700" y="535"/>
                  </a:lnTo>
                  <a:lnTo>
                    <a:pt x="707" y="503"/>
                  </a:lnTo>
                  <a:lnTo>
                    <a:pt x="703" y="480"/>
                  </a:lnTo>
                  <a:lnTo>
                    <a:pt x="710" y="467"/>
                  </a:lnTo>
                  <a:lnTo>
                    <a:pt x="697" y="456"/>
                  </a:lnTo>
                  <a:lnTo>
                    <a:pt x="676" y="464"/>
                  </a:lnTo>
                  <a:lnTo>
                    <a:pt x="683" y="448"/>
                  </a:lnTo>
                  <a:lnTo>
                    <a:pt x="663" y="444"/>
                  </a:lnTo>
                  <a:lnTo>
                    <a:pt x="654" y="428"/>
                  </a:lnTo>
                  <a:lnTo>
                    <a:pt x="640" y="434"/>
                  </a:lnTo>
                  <a:lnTo>
                    <a:pt x="631" y="444"/>
                  </a:lnTo>
                  <a:lnTo>
                    <a:pt x="625" y="434"/>
                  </a:lnTo>
                  <a:lnTo>
                    <a:pt x="617" y="450"/>
                  </a:lnTo>
                  <a:lnTo>
                    <a:pt x="600" y="453"/>
                  </a:lnTo>
                  <a:lnTo>
                    <a:pt x="585" y="441"/>
                  </a:lnTo>
                  <a:lnTo>
                    <a:pt x="607" y="431"/>
                  </a:lnTo>
                  <a:lnTo>
                    <a:pt x="617" y="409"/>
                  </a:lnTo>
                  <a:lnTo>
                    <a:pt x="594" y="404"/>
                  </a:lnTo>
                  <a:lnTo>
                    <a:pt x="595" y="389"/>
                  </a:lnTo>
                  <a:lnTo>
                    <a:pt x="582" y="381"/>
                  </a:lnTo>
                  <a:lnTo>
                    <a:pt x="592" y="349"/>
                  </a:lnTo>
                  <a:lnTo>
                    <a:pt x="559" y="317"/>
                  </a:lnTo>
                  <a:lnTo>
                    <a:pt x="552" y="291"/>
                  </a:lnTo>
                  <a:lnTo>
                    <a:pt x="562" y="260"/>
                  </a:lnTo>
                  <a:lnTo>
                    <a:pt x="548" y="241"/>
                  </a:lnTo>
                  <a:lnTo>
                    <a:pt x="519" y="241"/>
                  </a:lnTo>
                  <a:lnTo>
                    <a:pt x="528" y="226"/>
                  </a:lnTo>
                  <a:lnTo>
                    <a:pt x="516" y="216"/>
                  </a:lnTo>
                  <a:lnTo>
                    <a:pt x="486" y="218"/>
                  </a:lnTo>
                  <a:lnTo>
                    <a:pt x="480" y="199"/>
                  </a:lnTo>
                  <a:lnTo>
                    <a:pt x="489" y="186"/>
                  </a:lnTo>
                  <a:lnTo>
                    <a:pt x="480" y="173"/>
                  </a:lnTo>
                  <a:lnTo>
                    <a:pt x="493" y="162"/>
                  </a:lnTo>
                  <a:lnTo>
                    <a:pt x="516" y="157"/>
                  </a:lnTo>
                  <a:lnTo>
                    <a:pt x="525" y="147"/>
                  </a:lnTo>
                  <a:lnTo>
                    <a:pt x="541" y="160"/>
                  </a:lnTo>
                  <a:lnTo>
                    <a:pt x="558" y="154"/>
                  </a:lnTo>
                  <a:lnTo>
                    <a:pt x="579" y="170"/>
                  </a:lnTo>
                  <a:lnTo>
                    <a:pt x="595" y="176"/>
                  </a:lnTo>
                  <a:lnTo>
                    <a:pt x="595" y="162"/>
                  </a:lnTo>
                  <a:lnTo>
                    <a:pt x="610" y="166"/>
                  </a:lnTo>
                  <a:lnTo>
                    <a:pt x="608" y="154"/>
                  </a:lnTo>
                  <a:lnTo>
                    <a:pt x="595" y="147"/>
                  </a:lnTo>
                  <a:lnTo>
                    <a:pt x="598" y="126"/>
                  </a:lnTo>
                  <a:lnTo>
                    <a:pt x="620" y="120"/>
                  </a:lnTo>
                  <a:lnTo>
                    <a:pt x="621" y="101"/>
                  </a:lnTo>
                  <a:lnTo>
                    <a:pt x="604" y="98"/>
                  </a:lnTo>
                  <a:lnTo>
                    <a:pt x="605" y="78"/>
                  </a:lnTo>
                  <a:lnTo>
                    <a:pt x="615" y="69"/>
                  </a:lnTo>
                  <a:lnTo>
                    <a:pt x="630" y="68"/>
                  </a:lnTo>
                  <a:lnTo>
                    <a:pt x="643" y="62"/>
                  </a:lnTo>
                  <a:lnTo>
                    <a:pt x="644" y="46"/>
                  </a:lnTo>
                  <a:lnTo>
                    <a:pt x="673" y="45"/>
                  </a:lnTo>
                  <a:lnTo>
                    <a:pt x="697" y="33"/>
                  </a:lnTo>
                  <a:lnTo>
                    <a:pt x="719" y="42"/>
                  </a:lnTo>
                  <a:lnTo>
                    <a:pt x="722" y="15"/>
                  </a:lnTo>
                  <a:lnTo>
                    <a:pt x="733" y="0"/>
                  </a:lnTo>
                </a:path>
              </a:pathLst>
            </a:custGeom>
            <a:noFill/>
            <a:ln w="19050" cmpd="sng">
              <a:solidFill>
                <a:srgbClr val="0066FF"/>
              </a:solidFill>
              <a:round/>
              <a:headEnd/>
              <a:tailEnd/>
            </a:ln>
            <a:effectLst/>
          </p:spPr>
          <p:txBody>
            <a:bodyPr wrap="none" lIns="0" tIns="0" rIns="0" bIns="0">
              <a:spAutoFit/>
            </a:bodyPr>
            <a:lstStyle/>
            <a:p>
              <a:endParaRPr lang="es-SV"/>
            </a:p>
          </p:txBody>
        </p:sp>
        <p:grpSp>
          <p:nvGrpSpPr>
            <p:cNvPr id="10" name="Group 3516"/>
            <p:cNvGrpSpPr>
              <a:grpSpLocks/>
            </p:cNvGrpSpPr>
            <p:nvPr/>
          </p:nvGrpSpPr>
          <p:grpSpPr bwMode="auto">
            <a:xfrm>
              <a:off x="1249" y="674"/>
              <a:ext cx="4062" cy="1278"/>
              <a:chOff x="1314" y="1347"/>
              <a:chExt cx="4062" cy="1278"/>
            </a:xfrm>
          </p:grpSpPr>
          <p:sp>
            <p:nvSpPr>
              <p:cNvPr id="150973" name="Freeform 3517"/>
              <p:cNvSpPr>
                <a:spLocks/>
              </p:cNvSpPr>
              <p:nvPr/>
            </p:nvSpPr>
            <p:spPr bwMode="auto">
              <a:xfrm>
                <a:off x="3660" y="2505"/>
                <a:ext cx="1716" cy="120"/>
              </a:xfrm>
              <a:custGeom>
                <a:avLst/>
                <a:gdLst/>
                <a:ahLst/>
                <a:cxnLst>
                  <a:cxn ang="0">
                    <a:pos x="1716" y="87"/>
                  </a:cxn>
                  <a:cxn ang="0">
                    <a:pos x="1698" y="78"/>
                  </a:cxn>
                  <a:cxn ang="0">
                    <a:pos x="1596" y="105"/>
                  </a:cxn>
                  <a:cxn ang="0">
                    <a:pos x="1506" y="111"/>
                  </a:cxn>
                  <a:cxn ang="0">
                    <a:pos x="1491" y="96"/>
                  </a:cxn>
                  <a:cxn ang="0">
                    <a:pos x="1485" y="78"/>
                  </a:cxn>
                  <a:cxn ang="0">
                    <a:pos x="1446" y="93"/>
                  </a:cxn>
                  <a:cxn ang="0">
                    <a:pos x="1422" y="60"/>
                  </a:cxn>
                  <a:cxn ang="0">
                    <a:pos x="1404" y="54"/>
                  </a:cxn>
                  <a:cxn ang="0">
                    <a:pos x="1380" y="27"/>
                  </a:cxn>
                  <a:cxn ang="0">
                    <a:pos x="1347" y="48"/>
                  </a:cxn>
                  <a:cxn ang="0">
                    <a:pos x="1293" y="60"/>
                  </a:cxn>
                  <a:cxn ang="0">
                    <a:pos x="1269" y="78"/>
                  </a:cxn>
                  <a:cxn ang="0">
                    <a:pos x="1233" y="69"/>
                  </a:cxn>
                  <a:cxn ang="0">
                    <a:pos x="1149" y="39"/>
                  </a:cxn>
                  <a:cxn ang="0">
                    <a:pos x="1083" y="54"/>
                  </a:cxn>
                  <a:cxn ang="0">
                    <a:pos x="1011" y="87"/>
                  </a:cxn>
                  <a:cxn ang="0">
                    <a:pos x="960" y="87"/>
                  </a:cxn>
                  <a:cxn ang="0">
                    <a:pos x="933" y="102"/>
                  </a:cxn>
                  <a:cxn ang="0">
                    <a:pos x="897" y="117"/>
                  </a:cxn>
                  <a:cxn ang="0">
                    <a:pos x="867" y="108"/>
                  </a:cxn>
                  <a:cxn ang="0">
                    <a:pos x="813" y="87"/>
                  </a:cxn>
                  <a:cxn ang="0">
                    <a:pos x="777" y="78"/>
                  </a:cxn>
                  <a:cxn ang="0">
                    <a:pos x="690" y="27"/>
                  </a:cxn>
                  <a:cxn ang="0">
                    <a:pos x="663" y="42"/>
                  </a:cxn>
                  <a:cxn ang="0">
                    <a:pos x="645" y="21"/>
                  </a:cxn>
                  <a:cxn ang="0">
                    <a:pos x="600" y="6"/>
                  </a:cxn>
                  <a:cxn ang="0">
                    <a:pos x="576" y="57"/>
                  </a:cxn>
                  <a:cxn ang="0">
                    <a:pos x="549" y="66"/>
                  </a:cxn>
                  <a:cxn ang="0">
                    <a:pos x="540" y="72"/>
                  </a:cxn>
                  <a:cxn ang="0">
                    <a:pos x="525" y="75"/>
                  </a:cxn>
                  <a:cxn ang="0">
                    <a:pos x="507" y="90"/>
                  </a:cxn>
                  <a:cxn ang="0">
                    <a:pos x="480" y="120"/>
                  </a:cxn>
                  <a:cxn ang="0">
                    <a:pos x="417" y="99"/>
                  </a:cxn>
                  <a:cxn ang="0">
                    <a:pos x="387" y="87"/>
                  </a:cxn>
                  <a:cxn ang="0">
                    <a:pos x="291" y="54"/>
                  </a:cxn>
                  <a:cxn ang="0">
                    <a:pos x="252" y="45"/>
                  </a:cxn>
                  <a:cxn ang="0">
                    <a:pos x="195" y="42"/>
                  </a:cxn>
                  <a:cxn ang="0">
                    <a:pos x="177" y="9"/>
                  </a:cxn>
                  <a:cxn ang="0">
                    <a:pos x="108" y="33"/>
                  </a:cxn>
                  <a:cxn ang="0">
                    <a:pos x="0" y="0"/>
                  </a:cxn>
                </a:cxnLst>
                <a:rect l="0" t="0" r="r" b="b"/>
                <a:pathLst>
                  <a:path w="1716" h="120">
                    <a:moveTo>
                      <a:pt x="1716" y="87"/>
                    </a:moveTo>
                    <a:cubicBezTo>
                      <a:pt x="1711" y="84"/>
                      <a:pt x="1704" y="78"/>
                      <a:pt x="1698" y="78"/>
                    </a:cubicBezTo>
                    <a:cubicBezTo>
                      <a:pt x="1673" y="78"/>
                      <a:pt x="1627" y="102"/>
                      <a:pt x="1596" y="105"/>
                    </a:cubicBezTo>
                    <a:cubicBezTo>
                      <a:pt x="1532" y="101"/>
                      <a:pt x="1550" y="96"/>
                      <a:pt x="1506" y="111"/>
                    </a:cubicBezTo>
                    <a:cubicBezTo>
                      <a:pt x="1502" y="105"/>
                      <a:pt x="1495" y="102"/>
                      <a:pt x="1491" y="96"/>
                    </a:cubicBezTo>
                    <a:cubicBezTo>
                      <a:pt x="1488" y="91"/>
                      <a:pt x="1485" y="78"/>
                      <a:pt x="1485" y="78"/>
                    </a:cubicBezTo>
                    <a:cubicBezTo>
                      <a:pt x="1471" y="83"/>
                      <a:pt x="1458" y="85"/>
                      <a:pt x="1446" y="93"/>
                    </a:cubicBezTo>
                    <a:cubicBezTo>
                      <a:pt x="1442" y="80"/>
                      <a:pt x="1435" y="66"/>
                      <a:pt x="1422" y="60"/>
                    </a:cubicBezTo>
                    <a:cubicBezTo>
                      <a:pt x="1416" y="57"/>
                      <a:pt x="1404" y="54"/>
                      <a:pt x="1404" y="54"/>
                    </a:cubicBezTo>
                    <a:cubicBezTo>
                      <a:pt x="1398" y="35"/>
                      <a:pt x="1399" y="33"/>
                      <a:pt x="1380" y="27"/>
                    </a:cubicBezTo>
                    <a:cubicBezTo>
                      <a:pt x="1367" y="31"/>
                      <a:pt x="1362" y="43"/>
                      <a:pt x="1347" y="48"/>
                    </a:cubicBezTo>
                    <a:cubicBezTo>
                      <a:pt x="1337" y="63"/>
                      <a:pt x="1314" y="53"/>
                      <a:pt x="1293" y="60"/>
                    </a:cubicBezTo>
                    <a:cubicBezTo>
                      <a:pt x="1286" y="71"/>
                      <a:pt x="1280" y="71"/>
                      <a:pt x="1269" y="78"/>
                    </a:cubicBezTo>
                    <a:cubicBezTo>
                      <a:pt x="1257" y="76"/>
                      <a:pt x="1245" y="73"/>
                      <a:pt x="1233" y="69"/>
                    </a:cubicBezTo>
                    <a:cubicBezTo>
                      <a:pt x="1218" y="46"/>
                      <a:pt x="1174" y="41"/>
                      <a:pt x="1149" y="39"/>
                    </a:cubicBezTo>
                    <a:cubicBezTo>
                      <a:pt x="1126" y="47"/>
                      <a:pt x="1104" y="40"/>
                      <a:pt x="1083" y="54"/>
                    </a:cubicBezTo>
                    <a:cubicBezTo>
                      <a:pt x="1069" y="76"/>
                      <a:pt x="1035" y="79"/>
                      <a:pt x="1011" y="87"/>
                    </a:cubicBezTo>
                    <a:cubicBezTo>
                      <a:pt x="991" y="80"/>
                      <a:pt x="981" y="81"/>
                      <a:pt x="960" y="87"/>
                    </a:cubicBezTo>
                    <a:cubicBezTo>
                      <a:pt x="950" y="90"/>
                      <a:pt x="933" y="102"/>
                      <a:pt x="933" y="102"/>
                    </a:cubicBezTo>
                    <a:cubicBezTo>
                      <a:pt x="923" y="117"/>
                      <a:pt x="915" y="114"/>
                      <a:pt x="897" y="117"/>
                    </a:cubicBezTo>
                    <a:cubicBezTo>
                      <a:pt x="875" y="110"/>
                      <a:pt x="885" y="113"/>
                      <a:pt x="867" y="108"/>
                    </a:cubicBezTo>
                    <a:cubicBezTo>
                      <a:pt x="849" y="90"/>
                      <a:pt x="839" y="91"/>
                      <a:pt x="813" y="87"/>
                    </a:cubicBezTo>
                    <a:cubicBezTo>
                      <a:pt x="801" y="85"/>
                      <a:pt x="777" y="78"/>
                      <a:pt x="777" y="78"/>
                    </a:cubicBezTo>
                    <a:cubicBezTo>
                      <a:pt x="755" y="46"/>
                      <a:pt x="725" y="39"/>
                      <a:pt x="690" y="27"/>
                    </a:cubicBezTo>
                    <a:cubicBezTo>
                      <a:pt x="683" y="34"/>
                      <a:pt x="663" y="42"/>
                      <a:pt x="663" y="42"/>
                    </a:cubicBezTo>
                    <a:cubicBezTo>
                      <a:pt x="648" y="37"/>
                      <a:pt x="657" y="27"/>
                      <a:pt x="645" y="21"/>
                    </a:cubicBezTo>
                    <a:cubicBezTo>
                      <a:pt x="631" y="14"/>
                      <a:pt x="614" y="15"/>
                      <a:pt x="600" y="6"/>
                    </a:cubicBezTo>
                    <a:cubicBezTo>
                      <a:pt x="572" y="12"/>
                      <a:pt x="584" y="33"/>
                      <a:pt x="576" y="57"/>
                    </a:cubicBezTo>
                    <a:cubicBezTo>
                      <a:pt x="557" y="51"/>
                      <a:pt x="577" y="60"/>
                      <a:pt x="549" y="66"/>
                    </a:cubicBezTo>
                    <a:cubicBezTo>
                      <a:pt x="546" y="68"/>
                      <a:pt x="543" y="71"/>
                      <a:pt x="540" y="72"/>
                    </a:cubicBezTo>
                    <a:cubicBezTo>
                      <a:pt x="535" y="74"/>
                      <a:pt x="530" y="73"/>
                      <a:pt x="525" y="75"/>
                    </a:cubicBezTo>
                    <a:cubicBezTo>
                      <a:pt x="518" y="78"/>
                      <a:pt x="513" y="86"/>
                      <a:pt x="507" y="90"/>
                    </a:cubicBezTo>
                    <a:cubicBezTo>
                      <a:pt x="502" y="105"/>
                      <a:pt x="495" y="115"/>
                      <a:pt x="480" y="120"/>
                    </a:cubicBezTo>
                    <a:cubicBezTo>
                      <a:pt x="455" y="112"/>
                      <a:pt x="444" y="102"/>
                      <a:pt x="417" y="99"/>
                    </a:cubicBezTo>
                    <a:cubicBezTo>
                      <a:pt x="406" y="95"/>
                      <a:pt x="398" y="90"/>
                      <a:pt x="387" y="87"/>
                    </a:cubicBezTo>
                    <a:cubicBezTo>
                      <a:pt x="358" y="68"/>
                      <a:pt x="325" y="58"/>
                      <a:pt x="291" y="54"/>
                    </a:cubicBezTo>
                    <a:cubicBezTo>
                      <a:pt x="278" y="50"/>
                      <a:pt x="265" y="49"/>
                      <a:pt x="252" y="45"/>
                    </a:cubicBezTo>
                    <a:cubicBezTo>
                      <a:pt x="232" y="49"/>
                      <a:pt x="216" y="44"/>
                      <a:pt x="195" y="42"/>
                    </a:cubicBezTo>
                    <a:cubicBezTo>
                      <a:pt x="191" y="20"/>
                      <a:pt x="188" y="25"/>
                      <a:pt x="177" y="9"/>
                    </a:cubicBezTo>
                    <a:cubicBezTo>
                      <a:pt x="151" y="14"/>
                      <a:pt x="134" y="29"/>
                      <a:pt x="108" y="33"/>
                    </a:cubicBezTo>
                    <a:cubicBezTo>
                      <a:pt x="73" y="21"/>
                      <a:pt x="37" y="0"/>
                      <a:pt x="0" y="0"/>
                    </a:cubicBezTo>
                  </a:path>
                </a:pathLst>
              </a:custGeom>
              <a:noFill/>
              <a:ln w="76200" cap="flat" cmpd="sng">
                <a:solidFill>
                  <a:srgbClr val="FF3300"/>
                </a:solidFill>
                <a:prstDash val="solid"/>
                <a:round/>
                <a:headEnd type="none" w="med" len="med"/>
                <a:tailEnd type="none" w="med" len="med"/>
              </a:ln>
              <a:effectLst/>
            </p:spPr>
            <p:txBody>
              <a:bodyPr lIns="18000" tIns="10800" rIns="18000" bIns="10800" anchor="ctr">
                <a:spAutoFit/>
              </a:bodyPr>
              <a:lstStyle/>
              <a:p>
                <a:endParaRPr lang="es-SV"/>
              </a:p>
            </p:txBody>
          </p:sp>
          <p:sp>
            <p:nvSpPr>
              <p:cNvPr id="150974" name="Freeform 3518"/>
              <p:cNvSpPr>
                <a:spLocks/>
              </p:cNvSpPr>
              <p:nvPr/>
            </p:nvSpPr>
            <p:spPr bwMode="auto">
              <a:xfrm>
                <a:off x="2724" y="2043"/>
                <a:ext cx="936" cy="468"/>
              </a:xfrm>
              <a:custGeom>
                <a:avLst/>
                <a:gdLst/>
                <a:ahLst/>
                <a:cxnLst>
                  <a:cxn ang="0">
                    <a:pos x="936" y="468"/>
                  </a:cxn>
                  <a:cxn ang="0">
                    <a:pos x="906" y="459"/>
                  </a:cxn>
                  <a:cxn ang="0">
                    <a:pos x="897" y="456"/>
                  </a:cxn>
                  <a:cxn ang="0">
                    <a:pos x="852" y="459"/>
                  </a:cxn>
                  <a:cxn ang="0">
                    <a:pos x="813" y="453"/>
                  </a:cxn>
                  <a:cxn ang="0">
                    <a:pos x="795" y="447"/>
                  </a:cxn>
                  <a:cxn ang="0">
                    <a:pos x="768" y="447"/>
                  </a:cxn>
                  <a:cxn ang="0">
                    <a:pos x="750" y="441"/>
                  </a:cxn>
                  <a:cxn ang="0">
                    <a:pos x="702" y="438"/>
                  </a:cxn>
                  <a:cxn ang="0">
                    <a:pos x="666" y="381"/>
                  </a:cxn>
                  <a:cxn ang="0">
                    <a:pos x="639" y="306"/>
                  </a:cxn>
                  <a:cxn ang="0">
                    <a:pos x="555" y="249"/>
                  </a:cxn>
                  <a:cxn ang="0">
                    <a:pos x="522" y="213"/>
                  </a:cxn>
                  <a:cxn ang="0">
                    <a:pos x="510" y="177"/>
                  </a:cxn>
                  <a:cxn ang="0">
                    <a:pos x="492" y="165"/>
                  </a:cxn>
                  <a:cxn ang="0">
                    <a:pos x="471" y="141"/>
                  </a:cxn>
                  <a:cxn ang="0">
                    <a:pos x="459" y="123"/>
                  </a:cxn>
                  <a:cxn ang="0">
                    <a:pos x="453" y="96"/>
                  </a:cxn>
                  <a:cxn ang="0">
                    <a:pos x="417" y="72"/>
                  </a:cxn>
                  <a:cxn ang="0">
                    <a:pos x="336" y="54"/>
                  </a:cxn>
                  <a:cxn ang="0">
                    <a:pos x="318" y="24"/>
                  </a:cxn>
                  <a:cxn ang="0">
                    <a:pos x="303" y="21"/>
                  </a:cxn>
                  <a:cxn ang="0">
                    <a:pos x="282" y="12"/>
                  </a:cxn>
                  <a:cxn ang="0">
                    <a:pos x="264" y="18"/>
                  </a:cxn>
                  <a:cxn ang="0">
                    <a:pos x="201" y="45"/>
                  </a:cxn>
                  <a:cxn ang="0">
                    <a:pos x="153" y="36"/>
                  </a:cxn>
                  <a:cxn ang="0">
                    <a:pos x="114" y="30"/>
                  </a:cxn>
                  <a:cxn ang="0">
                    <a:pos x="69" y="21"/>
                  </a:cxn>
                  <a:cxn ang="0">
                    <a:pos x="0" y="0"/>
                  </a:cxn>
                </a:cxnLst>
                <a:rect l="0" t="0" r="r" b="b"/>
                <a:pathLst>
                  <a:path w="936" h="468">
                    <a:moveTo>
                      <a:pt x="936" y="468"/>
                    </a:moveTo>
                    <a:cubicBezTo>
                      <a:pt x="918" y="463"/>
                      <a:pt x="928" y="466"/>
                      <a:pt x="906" y="459"/>
                    </a:cubicBezTo>
                    <a:cubicBezTo>
                      <a:pt x="903" y="458"/>
                      <a:pt x="897" y="456"/>
                      <a:pt x="897" y="456"/>
                    </a:cubicBezTo>
                    <a:cubicBezTo>
                      <a:pt x="877" y="460"/>
                      <a:pt x="873" y="462"/>
                      <a:pt x="852" y="459"/>
                    </a:cubicBezTo>
                    <a:cubicBezTo>
                      <a:pt x="827" y="451"/>
                      <a:pt x="866" y="463"/>
                      <a:pt x="813" y="453"/>
                    </a:cubicBezTo>
                    <a:cubicBezTo>
                      <a:pt x="807" y="452"/>
                      <a:pt x="795" y="447"/>
                      <a:pt x="795" y="447"/>
                    </a:cubicBezTo>
                    <a:cubicBezTo>
                      <a:pt x="778" y="450"/>
                      <a:pt x="783" y="452"/>
                      <a:pt x="768" y="447"/>
                    </a:cubicBezTo>
                    <a:cubicBezTo>
                      <a:pt x="762" y="445"/>
                      <a:pt x="750" y="441"/>
                      <a:pt x="750" y="441"/>
                    </a:cubicBezTo>
                    <a:cubicBezTo>
                      <a:pt x="732" y="445"/>
                      <a:pt x="721" y="441"/>
                      <a:pt x="702" y="438"/>
                    </a:cubicBezTo>
                    <a:cubicBezTo>
                      <a:pt x="684" y="432"/>
                      <a:pt x="672" y="398"/>
                      <a:pt x="666" y="381"/>
                    </a:cubicBezTo>
                    <a:cubicBezTo>
                      <a:pt x="663" y="357"/>
                      <a:pt x="661" y="321"/>
                      <a:pt x="639" y="306"/>
                    </a:cubicBezTo>
                    <a:cubicBezTo>
                      <a:pt x="619" y="276"/>
                      <a:pt x="584" y="268"/>
                      <a:pt x="555" y="249"/>
                    </a:cubicBezTo>
                    <a:cubicBezTo>
                      <a:pt x="549" y="230"/>
                      <a:pt x="541" y="219"/>
                      <a:pt x="522" y="213"/>
                    </a:cubicBezTo>
                    <a:cubicBezTo>
                      <a:pt x="522" y="212"/>
                      <a:pt x="514" y="179"/>
                      <a:pt x="510" y="177"/>
                    </a:cubicBezTo>
                    <a:cubicBezTo>
                      <a:pt x="504" y="173"/>
                      <a:pt x="492" y="165"/>
                      <a:pt x="492" y="165"/>
                    </a:cubicBezTo>
                    <a:cubicBezTo>
                      <a:pt x="488" y="153"/>
                      <a:pt x="482" y="148"/>
                      <a:pt x="471" y="141"/>
                    </a:cubicBezTo>
                    <a:cubicBezTo>
                      <a:pt x="467" y="135"/>
                      <a:pt x="463" y="129"/>
                      <a:pt x="459" y="123"/>
                    </a:cubicBezTo>
                    <a:cubicBezTo>
                      <a:pt x="454" y="115"/>
                      <a:pt x="460" y="103"/>
                      <a:pt x="453" y="96"/>
                    </a:cubicBezTo>
                    <a:cubicBezTo>
                      <a:pt x="445" y="88"/>
                      <a:pt x="427" y="82"/>
                      <a:pt x="417" y="72"/>
                    </a:cubicBezTo>
                    <a:cubicBezTo>
                      <a:pt x="364" y="77"/>
                      <a:pt x="376" y="81"/>
                      <a:pt x="336" y="54"/>
                    </a:cubicBezTo>
                    <a:cubicBezTo>
                      <a:pt x="341" y="38"/>
                      <a:pt x="332" y="29"/>
                      <a:pt x="318" y="24"/>
                    </a:cubicBezTo>
                    <a:cubicBezTo>
                      <a:pt x="311" y="35"/>
                      <a:pt x="291" y="39"/>
                      <a:pt x="303" y="21"/>
                    </a:cubicBezTo>
                    <a:cubicBezTo>
                      <a:pt x="302" y="20"/>
                      <a:pt x="286" y="12"/>
                      <a:pt x="282" y="12"/>
                    </a:cubicBezTo>
                    <a:cubicBezTo>
                      <a:pt x="276" y="13"/>
                      <a:pt x="264" y="18"/>
                      <a:pt x="264" y="18"/>
                    </a:cubicBezTo>
                    <a:cubicBezTo>
                      <a:pt x="249" y="40"/>
                      <a:pt x="225" y="37"/>
                      <a:pt x="201" y="45"/>
                    </a:cubicBezTo>
                    <a:cubicBezTo>
                      <a:pt x="185" y="40"/>
                      <a:pt x="169" y="38"/>
                      <a:pt x="153" y="36"/>
                    </a:cubicBezTo>
                    <a:cubicBezTo>
                      <a:pt x="139" y="27"/>
                      <a:pt x="129" y="35"/>
                      <a:pt x="114" y="30"/>
                    </a:cubicBezTo>
                    <a:cubicBezTo>
                      <a:pt x="95" y="36"/>
                      <a:pt x="85" y="27"/>
                      <a:pt x="69" y="21"/>
                    </a:cubicBezTo>
                    <a:cubicBezTo>
                      <a:pt x="47" y="13"/>
                      <a:pt x="21" y="11"/>
                      <a:pt x="0" y="0"/>
                    </a:cubicBezTo>
                  </a:path>
                </a:pathLst>
              </a:custGeom>
              <a:noFill/>
              <a:ln w="76200" cap="flat" cmpd="sng">
                <a:solidFill>
                  <a:srgbClr val="FF3300"/>
                </a:solidFill>
                <a:prstDash val="solid"/>
                <a:round/>
                <a:headEnd type="none" w="med" len="med"/>
                <a:tailEnd type="none" w="med" len="med"/>
              </a:ln>
              <a:effectLst/>
            </p:spPr>
            <p:txBody>
              <a:bodyPr lIns="18000" tIns="10800" rIns="18000" bIns="10800" anchor="ctr">
                <a:spAutoFit/>
              </a:bodyPr>
              <a:lstStyle/>
              <a:p>
                <a:endParaRPr lang="es-SV"/>
              </a:p>
            </p:txBody>
          </p:sp>
          <p:sp>
            <p:nvSpPr>
              <p:cNvPr id="150975" name="Freeform 3519"/>
              <p:cNvSpPr>
                <a:spLocks/>
              </p:cNvSpPr>
              <p:nvPr/>
            </p:nvSpPr>
            <p:spPr bwMode="auto">
              <a:xfrm>
                <a:off x="1314" y="1347"/>
                <a:ext cx="1407" cy="696"/>
              </a:xfrm>
              <a:custGeom>
                <a:avLst/>
                <a:gdLst/>
                <a:ahLst/>
                <a:cxnLst>
                  <a:cxn ang="0">
                    <a:pos x="1407" y="696"/>
                  </a:cxn>
                  <a:cxn ang="0">
                    <a:pos x="1389" y="690"/>
                  </a:cxn>
                  <a:cxn ang="0">
                    <a:pos x="1380" y="687"/>
                  </a:cxn>
                  <a:cxn ang="0">
                    <a:pos x="1317" y="681"/>
                  </a:cxn>
                  <a:cxn ang="0">
                    <a:pos x="1293" y="675"/>
                  </a:cxn>
                  <a:cxn ang="0">
                    <a:pos x="1260" y="642"/>
                  </a:cxn>
                  <a:cxn ang="0">
                    <a:pos x="1242" y="630"/>
                  </a:cxn>
                  <a:cxn ang="0">
                    <a:pos x="1233" y="624"/>
                  </a:cxn>
                  <a:cxn ang="0">
                    <a:pos x="1200" y="597"/>
                  </a:cxn>
                  <a:cxn ang="0">
                    <a:pos x="1167" y="573"/>
                  </a:cxn>
                  <a:cxn ang="0">
                    <a:pos x="1149" y="561"/>
                  </a:cxn>
                  <a:cxn ang="0">
                    <a:pos x="1140" y="555"/>
                  </a:cxn>
                  <a:cxn ang="0">
                    <a:pos x="1107" y="564"/>
                  </a:cxn>
                  <a:cxn ang="0">
                    <a:pos x="1062" y="564"/>
                  </a:cxn>
                  <a:cxn ang="0">
                    <a:pos x="1044" y="576"/>
                  </a:cxn>
                  <a:cxn ang="0">
                    <a:pos x="1014" y="552"/>
                  </a:cxn>
                  <a:cxn ang="0">
                    <a:pos x="987" y="537"/>
                  </a:cxn>
                  <a:cxn ang="0">
                    <a:pos x="957" y="549"/>
                  </a:cxn>
                  <a:cxn ang="0">
                    <a:pos x="939" y="543"/>
                  </a:cxn>
                  <a:cxn ang="0">
                    <a:pos x="930" y="540"/>
                  </a:cxn>
                  <a:cxn ang="0">
                    <a:pos x="831" y="561"/>
                  </a:cxn>
                  <a:cxn ang="0">
                    <a:pos x="783" y="552"/>
                  </a:cxn>
                  <a:cxn ang="0">
                    <a:pos x="732" y="540"/>
                  </a:cxn>
                  <a:cxn ang="0">
                    <a:pos x="705" y="543"/>
                  </a:cxn>
                  <a:cxn ang="0">
                    <a:pos x="693" y="519"/>
                  </a:cxn>
                  <a:cxn ang="0">
                    <a:pos x="654" y="510"/>
                  </a:cxn>
                  <a:cxn ang="0">
                    <a:pos x="636" y="498"/>
                  </a:cxn>
                  <a:cxn ang="0">
                    <a:pos x="624" y="480"/>
                  </a:cxn>
                  <a:cxn ang="0">
                    <a:pos x="606" y="453"/>
                  </a:cxn>
                  <a:cxn ang="0">
                    <a:pos x="576" y="384"/>
                  </a:cxn>
                  <a:cxn ang="0">
                    <a:pos x="525" y="372"/>
                  </a:cxn>
                  <a:cxn ang="0">
                    <a:pos x="501" y="354"/>
                  </a:cxn>
                  <a:cxn ang="0">
                    <a:pos x="471" y="297"/>
                  </a:cxn>
                  <a:cxn ang="0">
                    <a:pos x="456" y="282"/>
                  </a:cxn>
                  <a:cxn ang="0">
                    <a:pos x="432" y="222"/>
                  </a:cxn>
                  <a:cxn ang="0">
                    <a:pos x="411" y="180"/>
                  </a:cxn>
                  <a:cxn ang="0">
                    <a:pos x="354" y="117"/>
                  </a:cxn>
                  <a:cxn ang="0">
                    <a:pos x="291" y="48"/>
                  </a:cxn>
                  <a:cxn ang="0">
                    <a:pos x="255" y="45"/>
                  </a:cxn>
                  <a:cxn ang="0">
                    <a:pos x="183" y="57"/>
                  </a:cxn>
                  <a:cxn ang="0">
                    <a:pos x="174" y="60"/>
                  </a:cxn>
                  <a:cxn ang="0">
                    <a:pos x="138" y="63"/>
                  </a:cxn>
                  <a:cxn ang="0">
                    <a:pos x="120" y="75"/>
                  </a:cxn>
                  <a:cxn ang="0">
                    <a:pos x="93" y="63"/>
                  </a:cxn>
                  <a:cxn ang="0">
                    <a:pos x="78" y="36"/>
                  </a:cxn>
                  <a:cxn ang="0">
                    <a:pos x="75" y="6"/>
                  </a:cxn>
                  <a:cxn ang="0">
                    <a:pos x="30" y="0"/>
                  </a:cxn>
                  <a:cxn ang="0">
                    <a:pos x="0" y="0"/>
                  </a:cxn>
                </a:cxnLst>
                <a:rect l="0" t="0" r="r" b="b"/>
                <a:pathLst>
                  <a:path w="1407" h="696">
                    <a:moveTo>
                      <a:pt x="1407" y="696"/>
                    </a:moveTo>
                    <a:cubicBezTo>
                      <a:pt x="1401" y="694"/>
                      <a:pt x="1395" y="692"/>
                      <a:pt x="1389" y="690"/>
                    </a:cubicBezTo>
                    <a:cubicBezTo>
                      <a:pt x="1386" y="689"/>
                      <a:pt x="1380" y="687"/>
                      <a:pt x="1380" y="687"/>
                    </a:cubicBezTo>
                    <a:cubicBezTo>
                      <a:pt x="1361" y="693"/>
                      <a:pt x="1336" y="685"/>
                      <a:pt x="1317" y="681"/>
                    </a:cubicBezTo>
                    <a:cubicBezTo>
                      <a:pt x="1309" y="679"/>
                      <a:pt x="1293" y="675"/>
                      <a:pt x="1293" y="675"/>
                    </a:cubicBezTo>
                    <a:cubicBezTo>
                      <a:pt x="1282" y="664"/>
                      <a:pt x="1271" y="652"/>
                      <a:pt x="1260" y="642"/>
                    </a:cubicBezTo>
                    <a:cubicBezTo>
                      <a:pt x="1255" y="637"/>
                      <a:pt x="1248" y="634"/>
                      <a:pt x="1242" y="630"/>
                    </a:cubicBezTo>
                    <a:cubicBezTo>
                      <a:pt x="1239" y="628"/>
                      <a:pt x="1233" y="624"/>
                      <a:pt x="1233" y="624"/>
                    </a:cubicBezTo>
                    <a:cubicBezTo>
                      <a:pt x="1226" y="613"/>
                      <a:pt x="1212" y="605"/>
                      <a:pt x="1200" y="597"/>
                    </a:cubicBezTo>
                    <a:cubicBezTo>
                      <a:pt x="1191" y="584"/>
                      <a:pt x="1180" y="580"/>
                      <a:pt x="1167" y="573"/>
                    </a:cubicBezTo>
                    <a:cubicBezTo>
                      <a:pt x="1161" y="569"/>
                      <a:pt x="1155" y="565"/>
                      <a:pt x="1149" y="561"/>
                    </a:cubicBezTo>
                    <a:cubicBezTo>
                      <a:pt x="1146" y="559"/>
                      <a:pt x="1140" y="555"/>
                      <a:pt x="1140" y="555"/>
                    </a:cubicBezTo>
                    <a:cubicBezTo>
                      <a:pt x="1117" y="563"/>
                      <a:pt x="1128" y="560"/>
                      <a:pt x="1107" y="564"/>
                    </a:cubicBezTo>
                    <a:cubicBezTo>
                      <a:pt x="1094" y="563"/>
                      <a:pt x="1075" y="558"/>
                      <a:pt x="1062" y="564"/>
                    </a:cubicBezTo>
                    <a:cubicBezTo>
                      <a:pt x="1055" y="567"/>
                      <a:pt x="1044" y="576"/>
                      <a:pt x="1044" y="576"/>
                    </a:cubicBezTo>
                    <a:cubicBezTo>
                      <a:pt x="1039" y="561"/>
                      <a:pt x="1027" y="556"/>
                      <a:pt x="1014" y="552"/>
                    </a:cubicBezTo>
                    <a:cubicBezTo>
                      <a:pt x="1007" y="545"/>
                      <a:pt x="987" y="537"/>
                      <a:pt x="987" y="537"/>
                    </a:cubicBezTo>
                    <a:cubicBezTo>
                      <a:pt x="975" y="540"/>
                      <a:pt x="967" y="542"/>
                      <a:pt x="957" y="549"/>
                    </a:cubicBezTo>
                    <a:cubicBezTo>
                      <a:pt x="951" y="547"/>
                      <a:pt x="945" y="545"/>
                      <a:pt x="939" y="543"/>
                    </a:cubicBezTo>
                    <a:cubicBezTo>
                      <a:pt x="936" y="542"/>
                      <a:pt x="930" y="540"/>
                      <a:pt x="930" y="540"/>
                    </a:cubicBezTo>
                    <a:cubicBezTo>
                      <a:pt x="897" y="544"/>
                      <a:pt x="864" y="554"/>
                      <a:pt x="831" y="561"/>
                    </a:cubicBezTo>
                    <a:cubicBezTo>
                      <a:pt x="814" y="557"/>
                      <a:pt x="802" y="554"/>
                      <a:pt x="783" y="552"/>
                    </a:cubicBezTo>
                    <a:cubicBezTo>
                      <a:pt x="766" y="546"/>
                      <a:pt x="750" y="543"/>
                      <a:pt x="732" y="540"/>
                    </a:cubicBezTo>
                    <a:cubicBezTo>
                      <a:pt x="723" y="541"/>
                      <a:pt x="714" y="543"/>
                      <a:pt x="705" y="543"/>
                    </a:cubicBezTo>
                    <a:cubicBezTo>
                      <a:pt x="687" y="543"/>
                      <a:pt x="702" y="531"/>
                      <a:pt x="693" y="519"/>
                    </a:cubicBezTo>
                    <a:cubicBezTo>
                      <a:pt x="691" y="516"/>
                      <a:pt x="658" y="511"/>
                      <a:pt x="654" y="510"/>
                    </a:cubicBezTo>
                    <a:cubicBezTo>
                      <a:pt x="648" y="506"/>
                      <a:pt x="642" y="502"/>
                      <a:pt x="636" y="498"/>
                    </a:cubicBezTo>
                    <a:cubicBezTo>
                      <a:pt x="630" y="494"/>
                      <a:pt x="624" y="480"/>
                      <a:pt x="624" y="480"/>
                    </a:cubicBezTo>
                    <a:cubicBezTo>
                      <a:pt x="621" y="465"/>
                      <a:pt x="621" y="458"/>
                      <a:pt x="606" y="453"/>
                    </a:cubicBezTo>
                    <a:cubicBezTo>
                      <a:pt x="598" y="430"/>
                      <a:pt x="596" y="401"/>
                      <a:pt x="576" y="384"/>
                    </a:cubicBezTo>
                    <a:cubicBezTo>
                      <a:pt x="563" y="373"/>
                      <a:pt x="525" y="372"/>
                      <a:pt x="525" y="372"/>
                    </a:cubicBezTo>
                    <a:cubicBezTo>
                      <a:pt x="521" y="359"/>
                      <a:pt x="512" y="361"/>
                      <a:pt x="501" y="354"/>
                    </a:cubicBezTo>
                    <a:cubicBezTo>
                      <a:pt x="499" y="332"/>
                      <a:pt x="495" y="305"/>
                      <a:pt x="471" y="297"/>
                    </a:cubicBezTo>
                    <a:cubicBezTo>
                      <a:pt x="467" y="291"/>
                      <a:pt x="460" y="288"/>
                      <a:pt x="456" y="282"/>
                    </a:cubicBezTo>
                    <a:cubicBezTo>
                      <a:pt x="445" y="264"/>
                      <a:pt x="449" y="233"/>
                      <a:pt x="432" y="222"/>
                    </a:cubicBezTo>
                    <a:cubicBezTo>
                      <a:pt x="427" y="204"/>
                      <a:pt x="428" y="191"/>
                      <a:pt x="411" y="180"/>
                    </a:cubicBezTo>
                    <a:cubicBezTo>
                      <a:pt x="402" y="152"/>
                      <a:pt x="383" y="127"/>
                      <a:pt x="354" y="117"/>
                    </a:cubicBezTo>
                    <a:cubicBezTo>
                      <a:pt x="345" y="83"/>
                      <a:pt x="325" y="59"/>
                      <a:pt x="291" y="48"/>
                    </a:cubicBezTo>
                    <a:cubicBezTo>
                      <a:pt x="267" y="56"/>
                      <a:pt x="276" y="52"/>
                      <a:pt x="255" y="45"/>
                    </a:cubicBezTo>
                    <a:cubicBezTo>
                      <a:pt x="232" y="53"/>
                      <a:pt x="207" y="55"/>
                      <a:pt x="183" y="57"/>
                    </a:cubicBezTo>
                    <a:cubicBezTo>
                      <a:pt x="180" y="58"/>
                      <a:pt x="177" y="60"/>
                      <a:pt x="174" y="60"/>
                    </a:cubicBezTo>
                    <a:cubicBezTo>
                      <a:pt x="162" y="62"/>
                      <a:pt x="150" y="60"/>
                      <a:pt x="138" y="63"/>
                    </a:cubicBezTo>
                    <a:cubicBezTo>
                      <a:pt x="131" y="65"/>
                      <a:pt x="127" y="73"/>
                      <a:pt x="120" y="75"/>
                    </a:cubicBezTo>
                    <a:cubicBezTo>
                      <a:pt x="112" y="70"/>
                      <a:pt x="93" y="63"/>
                      <a:pt x="93" y="63"/>
                    </a:cubicBezTo>
                    <a:cubicBezTo>
                      <a:pt x="90" y="53"/>
                      <a:pt x="78" y="36"/>
                      <a:pt x="78" y="36"/>
                    </a:cubicBezTo>
                    <a:cubicBezTo>
                      <a:pt x="75" y="26"/>
                      <a:pt x="78" y="15"/>
                      <a:pt x="75" y="6"/>
                    </a:cubicBezTo>
                    <a:cubicBezTo>
                      <a:pt x="67" y="0"/>
                      <a:pt x="48" y="6"/>
                      <a:pt x="30" y="0"/>
                    </a:cubicBezTo>
                    <a:cubicBezTo>
                      <a:pt x="13" y="6"/>
                      <a:pt x="18" y="0"/>
                      <a:pt x="0" y="0"/>
                    </a:cubicBezTo>
                  </a:path>
                </a:pathLst>
              </a:custGeom>
              <a:noFill/>
              <a:ln w="76200" cap="flat" cmpd="sng">
                <a:solidFill>
                  <a:srgbClr val="FF3300"/>
                </a:solidFill>
                <a:prstDash val="solid"/>
                <a:round/>
                <a:headEnd type="none" w="med" len="med"/>
                <a:tailEnd type="none" w="med" len="med"/>
              </a:ln>
              <a:effectLst/>
            </p:spPr>
            <p:txBody>
              <a:bodyPr lIns="18000" tIns="10800" rIns="18000" bIns="10800" anchor="ctr">
                <a:spAutoFit/>
              </a:bodyPr>
              <a:lstStyle/>
              <a:p>
                <a:endParaRPr lang="es-SV"/>
              </a:p>
            </p:txBody>
          </p:sp>
        </p:grpSp>
        <p:grpSp>
          <p:nvGrpSpPr>
            <p:cNvPr id="11" name="Group 3520"/>
            <p:cNvGrpSpPr>
              <a:grpSpLocks/>
            </p:cNvGrpSpPr>
            <p:nvPr/>
          </p:nvGrpSpPr>
          <p:grpSpPr bwMode="auto">
            <a:xfrm>
              <a:off x="136" y="155"/>
              <a:ext cx="5212" cy="2938"/>
              <a:chOff x="136" y="155"/>
              <a:chExt cx="5212" cy="2938"/>
            </a:xfrm>
          </p:grpSpPr>
          <p:sp>
            <p:nvSpPr>
              <p:cNvPr id="150977" name="Freeform 3521"/>
              <p:cNvSpPr>
                <a:spLocks/>
              </p:cNvSpPr>
              <p:nvPr/>
            </p:nvSpPr>
            <p:spPr bwMode="auto">
              <a:xfrm>
                <a:off x="4875" y="155"/>
                <a:ext cx="473" cy="2754"/>
              </a:xfrm>
              <a:custGeom>
                <a:avLst/>
                <a:gdLst/>
                <a:ahLst/>
                <a:cxnLst>
                  <a:cxn ang="0">
                    <a:pos x="172" y="2751"/>
                  </a:cxn>
                  <a:cxn ang="0">
                    <a:pos x="0" y="2717"/>
                  </a:cxn>
                  <a:cxn ang="0">
                    <a:pos x="69" y="2519"/>
                  </a:cxn>
                  <a:cxn ang="0">
                    <a:pos x="129" y="2442"/>
                  </a:cxn>
                  <a:cxn ang="0">
                    <a:pos x="207" y="2210"/>
                  </a:cxn>
                  <a:cxn ang="0">
                    <a:pos x="250" y="2201"/>
                  </a:cxn>
                  <a:cxn ang="0">
                    <a:pos x="344" y="2175"/>
                  </a:cxn>
                  <a:cxn ang="0">
                    <a:pos x="379" y="2132"/>
                  </a:cxn>
                  <a:cxn ang="0">
                    <a:pos x="396" y="2081"/>
                  </a:cxn>
                  <a:cxn ang="0">
                    <a:pos x="430" y="1943"/>
                  </a:cxn>
                  <a:cxn ang="0">
                    <a:pos x="456" y="1831"/>
                  </a:cxn>
                  <a:cxn ang="0">
                    <a:pos x="447" y="1745"/>
                  </a:cxn>
                  <a:cxn ang="0">
                    <a:pos x="422" y="1634"/>
                  </a:cxn>
                  <a:cxn ang="0">
                    <a:pos x="413" y="1608"/>
                  </a:cxn>
                  <a:cxn ang="0">
                    <a:pos x="439" y="1186"/>
                  </a:cxn>
                  <a:cxn ang="0">
                    <a:pos x="456" y="1118"/>
                  </a:cxn>
                  <a:cxn ang="0">
                    <a:pos x="473" y="1040"/>
                  </a:cxn>
                  <a:cxn ang="0">
                    <a:pos x="422" y="808"/>
                  </a:cxn>
                  <a:cxn ang="0">
                    <a:pos x="370" y="705"/>
                  </a:cxn>
                  <a:cxn ang="0">
                    <a:pos x="336" y="628"/>
                  </a:cxn>
                  <a:cxn ang="0">
                    <a:pos x="327" y="421"/>
                  </a:cxn>
                  <a:cxn ang="0">
                    <a:pos x="198" y="310"/>
                  </a:cxn>
                  <a:cxn ang="0">
                    <a:pos x="121" y="224"/>
                  </a:cxn>
                  <a:cxn ang="0">
                    <a:pos x="103" y="198"/>
                  </a:cxn>
                  <a:cxn ang="0">
                    <a:pos x="60" y="120"/>
                  </a:cxn>
                  <a:cxn ang="0">
                    <a:pos x="35" y="0"/>
                  </a:cxn>
                </a:cxnLst>
                <a:rect l="0" t="0" r="r" b="b"/>
                <a:pathLst>
                  <a:path w="473" h="2754">
                    <a:moveTo>
                      <a:pt x="172" y="2751"/>
                    </a:moveTo>
                    <a:cubicBezTo>
                      <a:pt x="100" y="2746"/>
                      <a:pt x="56" y="2754"/>
                      <a:pt x="0" y="2717"/>
                    </a:cubicBezTo>
                    <a:cubicBezTo>
                      <a:pt x="40" y="2656"/>
                      <a:pt x="37" y="2583"/>
                      <a:pt x="69" y="2519"/>
                    </a:cubicBezTo>
                    <a:cubicBezTo>
                      <a:pt x="84" y="2489"/>
                      <a:pt x="114" y="2472"/>
                      <a:pt x="129" y="2442"/>
                    </a:cubicBezTo>
                    <a:cubicBezTo>
                      <a:pt x="165" y="2372"/>
                      <a:pt x="181" y="2285"/>
                      <a:pt x="207" y="2210"/>
                    </a:cubicBezTo>
                    <a:cubicBezTo>
                      <a:pt x="212" y="2196"/>
                      <a:pt x="236" y="2205"/>
                      <a:pt x="250" y="2201"/>
                    </a:cubicBezTo>
                    <a:cubicBezTo>
                      <a:pt x="281" y="2193"/>
                      <a:pt x="313" y="2183"/>
                      <a:pt x="344" y="2175"/>
                    </a:cubicBezTo>
                    <a:cubicBezTo>
                      <a:pt x="354" y="2160"/>
                      <a:pt x="369" y="2148"/>
                      <a:pt x="379" y="2132"/>
                    </a:cubicBezTo>
                    <a:cubicBezTo>
                      <a:pt x="388" y="2117"/>
                      <a:pt x="390" y="2098"/>
                      <a:pt x="396" y="2081"/>
                    </a:cubicBezTo>
                    <a:cubicBezTo>
                      <a:pt x="402" y="2014"/>
                      <a:pt x="398" y="1992"/>
                      <a:pt x="430" y="1943"/>
                    </a:cubicBezTo>
                    <a:cubicBezTo>
                      <a:pt x="436" y="1901"/>
                      <a:pt x="442" y="1870"/>
                      <a:pt x="456" y="1831"/>
                    </a:cubicBezTo>
                    <a:cubicBezTo>
                      <a:pt x="445" y="1798"/>
                      <a:pt x="437" y="1779"/>
                      <a:pt x="447" y="1745"/>
                    </a:cubicBezTo>
                    <a:cubicBezTo>
                      <a:pt x="437" y="1669"/>
                      <a:pt x="445" y="1703"/>
                      <a:pt x="422" y="1634"/>
                    </a:cubicBezTo>
                    <a:cubicBezTo>
                      <a:pt x="419" y="1625"/>
                      <a:pt x="413" y="1608"/>
                      <a:pt x="413" y="1608"/>
                    </a:cubicBezTo>
                    <a:cubicBezTo>
                      <a:pt x="400" y="1462"/>
                      <a:pt x="417" y="1329"/>
                      <a:pt x="439" y="1186"/>
                    </a:cubicBezTo>
                    <a:cubicBezTo>
                      <a:pt x="455" y="1084"/>
                      <a:pt x="438" y="1187"/>
                      <a:pt x="456" y="1118"/>
                    </a:cubicBezTo>
                    <a:cubicBezTo>
                      <a:pt x="463" y="1092"/>
                      <a:pt x="473" y="1040"/>
                      <a:pt x="473" y="1040"/>
                    </a:cubicBezTo>
                    <a:cubicBezTo>
                      <a:pt x="461" y="840"/>
                      <a:pt x="473" y="952"/>
                      <a:pt x="422" y="808"/>
                    </a:cubicBezTo>
                    <a:cubicBezTo>
                      <a:pt x="406" y="764"/>
                      <a:pt x="403" y="738"/>
                      <a:pt x="370" y="705"/>
                    </a:cubicBezTo>
                    <a:cubicBezTo>
                      <a:pt x="360" y="676"/>
                      <a:pt x="353" y="654"/>
                      <a:pt x="336" y="628"/>
                    </a:cubicBezTo>
                    <a:cubicBezTo>
                      <a:pt x="333" y="559"/>
                      <a:pt x="335" y="490"/>
                      <a:pt x="327" y="421"/>
                    </a:cubicBezTo>
                    <a:cubicBezTo>
                      <a:pt x="323" y="386"/>
                      <a:pt x="227" y="319"/>
                      <a:pt x="198" y="310"/>
                    </a:cubicBezTo>
                    <a:cubicBezTo>
                      <a:pt x="160" y="270"/>
                      <a:pt x="159" y="280"/>
                      <a:pt x="121" y="224"/>
                    </a:cubicBezTo>
                    <a:cubicBezTo>
                      <a:pt x="115" y="215"/>
                      <a:pt x="103" y="198"/>
                      <a:pt x="103" y="198"/>
                    </a:cubicBezTo>
                    <a:cubicBezTo>
                      <a:pt x="94" y="170"/>
                      <a:pt x="60" y="120"/>
                      <a:pt x="60" y="120"/>
                    </a:cubicBezTo>
                    <a:cubicBezTo>
                      <a:pt x="47" y="80"/>
                      <a:pt x="35" y="42"/>
                      <a:pt x="35" y="0"/>
                    </a:cubicBezTo>
                  </a:path>
                </a:pathLst>
              </a:custGeom>
              <a:noFill/>
              <a:ln w="57150" cap="flat" cmpd="sng">
                <a:solidFill>
                  <a:srgbClr val="FF3300"/>
                </a:solidFill>
                <a:prstDash val="solid"/>
                <a:miter lim="800000"/>
                <a:headEnd type="none" w="med" len="med"/>
                <a:tailEnd type="none" w="med" len="med"/>
              </a:ln>
              <a:effectLst/>
            </p:spPr>
            <p:txBody>
              <a:bodyPr wrap="none"/>
              <a:lstStyle/>
              <a:p>
                <a:endParaRPr lang="es-SV"/>
              </a:p>
            </p:txBody>
          </p:sp>
          <p:sp>
            <p:nvSpPr>
              <p:cNvPr id="150978" name="Text Box 3522"/>
              <p:cNvSpPr txBox="1">
                <a:spLocks noChangeArrowheads="1"/>
              </p:cNvSpPr>
              <p:nvPr/>
            </p:nvSpPr>
            <p:spPr bwMode="auto">
              <a:xfrm>
                <a:off x="136" y="2901"/>
                <a:ext cx="2409" cy="192"/>
              </a:xfrm>
              <a:prstGeom prst="rect">
                <a:avLst/>
              </a:prstGeom>
              <a:noFill/>
              <a:ln w="38100">
                <a:noFill/>
                <a:miter lim="800000"/>
                <a:headEnd/>
                <a:tailEnd/>
              </a:ln>
              <a:effectLst/>
            </p:spPr>
            <p:txBody>
              <a:bodyPr lIns="18000" tIns="10800" rIns="18000" bIns="10800">
                <a:spAutoFit/>
              </a:bodyPr>
              <a:lstStyle/>
              <a:p>
                <a:pPr marL="171450" indent="-171450">
                  <a:lnSpc>
                    <a:spcPct val="80000"/>
                  </a:lnSpc>
                </a:pPr>
                <a:endParaRPr lang="es-SV" sz="1400" b="1">
                  <a:solidFill>
                    <a:schemeClr val="folHlink"/>
                  </a:solidFill>
                  <a:latin typeface="Arial Narrow" pitchFamily="34" charset="0"/>
                </a:endParaRPr>
              </a:p>
            </p:txBody>
          </p:sp>
        </p:grpSp>
        <p:grpSp>
          <p:nvGrpSpPr>
            <p:cNvPr id="12" name="Group 3523"/>
            <p:cNvGrpSpPr>
              <a:grpSpLocks/>
            </p:cNvGrpSpPr>
            <p:nvPr/>
          </p:nvGrpSpPr>
          <p:grpSpPr bwMode="auto">
            <a:xfrm>
              <a:off x="139" y="549"/>
              <a:ext cx="4744" cy="2769"/>
              <a:chOff x="139" y="549"/>
              <a:chExt cx="4744" cy="2769"/>
            </a:xfrm>
          </p:grpSpPr>
          <p:sp>
            <p:nvSpPr>
              <p:cNvPr id="150980" name="Oval 3524"/>
              <p:cNvSpPr>
                <a:spLocks noChangeArrowheads="1"/>
              </p:cNvSpPr>
              <p:nvPr/>
            </p:nvSpPr>
            <p:spPr bwMode="auto">
              <a:xfrm rot="1595740">
                <a:off x="1367" y="549"/>
                <a:ext cx="1728" cy="618"/>
              </a:xfrm>
              <a:prstGeom prst="ellipse">
                <a:avLst/>
              </a:prstGeom>
              <a:noFill/>
              <a:ln w="57150" cap="rnd">
                <a:solidFill>
                  <a:srgbClr val="CC3300"/>
                </a:solidFill>
                <a:prstDash val="sysDot"/>
                <a:round/>
                <a:headEnd/>
                <a:tailEnd/>
              </a:ln>
              <a:effectLst/>
            </p:spPr>
            <p:txBody>
              <a:bodyPr lIns="18000" tIns="10800" rIns="18000" bIns="10800" anchor="ctr">
                <a:spAutoFit/>
              </a:bodyPr>
              <a:lstStyle/>
              <a:p>
                <a:endParaRPr lang="es-SV"/>
              </a:p>
            </p:txBody>
          </p:sp>
          <p:sp>
            <p:nvSpPr>
              <p:cNvPr id="150981" name="Oval 3525"/>
              <p:cNvSpPr>
                <a:spLocks noChangeArrowheads="1"/>
              </p:cNvSpPr>
              <p:nvPr/>
            </p:nvSpPr>
            <p:spPr bwMode="auto">
              <a:xfrm rot="1831576">
                <a:off x="1304" y="1125"/>
                <a:ext cx="816" cy="480"/>
              </a:xfrm>
              <a:prstGeom prst="ellipse">
                <a:avLst/>
              </a:prstGeom>
              <a:noFill/>
              <a:ln w="57150" cap="rnd">
                <a:solidFill>
                  <a:srgbClr val="CC3300"/>
                </a:solidFill>
                <a:prstDash val="sysDot"/>
                <a:round/>
                <a:headEnd/>
                <a:tailEnd/>
              </a:ln>
              <a:effectLst/>
            </p:spPr>
            <p:txBody>
              <a:bodyPr lIns="18000" tIns="10800" rIns="18000" bIns="10800" anchor="ctr">
                <a:spAutoFit/>
              </a:bodyPr>
              <a:lstStyle/>
              <a:p>
                <a:endParaRPr lang="es-SV"/>
              </a:p>
            </p:txBody>
          </p:sp>
          <p:sp>
            <p:nvSpPr>
              <p:cNvPr id="150982" name="Oval 3526"/>
              <p:cNvSpPr>
                <a:spLocks noChangeArrowheads="1"/>
              </p:cNvSpPr>
              <p:nvPr/>
            </p:nvSpPr>
            <p:spPr bwMode="auto">
              <a:xfrm rot="1831576">
                <a:off x="1998" y="1208"/>
                <a:ext cx="816" cy="480"/>
              </a:xfrm>
              <a:prstGeom prst="ellipse">
                <a:avLst/>
              </a:prstGeom>
              <a:noFill/>
              <a:ln w="57150" cap="rnd">
                <a:solidFill>
                  <a:srgbClr val="CC3300"/>
                </a:solidFill>
                <a:prstDash val="sysDot"/>
                <a:round/>
                <a:headEnd/>
                <a:tailEnd/>
              </a:ln>
              <a:effectLst/>
            </p:spPr>
            <p:txBody>
              <a:bodyPr lIns="18000" tIns="10800" rIns="18000" bIns="10800" anchor="ctr">
                <a:spAutoFit/>
              </a:bodyPr>
              <a:lstStyle/>
              <a:p>
                <a:endParaRPr lang="es-SV"/>
              </a:p>
            </p:txBody>
          </p:sp>
          <p:sp>
            <p:nvSpPr>
              <p:cNvPr id="150983" name="Oval 3527"/>
              <p:cNvSpPr>
                <a:spLocks noChangeArrowheads="1"/>
              </p:cNvSpPr>
              <p:nvPr/>
            </p:nvSpPr>
            <p:spPr bwMode="auto">
              <a:xfrm rot="159077">
                <a:off x="2855" y="1537"/>
                <a:ext cx="816" cy="432"/>
              </a:xfrm>
              <a:prstGeom prst="ellipse">
                <a:avLst/>
              </a:prstGeom>
              <a:noFill/>
              <a:ln w="57150" cap="rnd">
                <a:solidFill>
                  <a:srgbClr val="CC3300"/>
                </a:solidFill>
                <a:prstDash val="sysDot"/>
                <a:round/>
                <a:headEnd/>
                <a:tailEnd/>
              </a:ln>
              <a:effectLst/>
            </p:spPr>
            <p:txBody>
              <a:bodyPr lIns="18000" tIns="10800" rIns="18000" bIns="10800" anchor="ctr">
                <a:spAutoFit/>
              </a:bodyPr>
              <a:lstStyle/>
              <a:p>
                <a:endParaRPr lang="es-SV"/>
              </a:p>
            </p:txBody>
          </p:sp>
          <p:sp>
            <p:nvSpPr>
              <p:cNvPr id="150984" name="Oval 3528"/>
              <p:cNvSpPr>
                <a:spLocks noChangeArrowheads="1"/>
              </p:cNvSpPr>
              <p:nvPr/>
            </p:nvSpPr>
            <p:spPr bwMode="auto">
              <a:xfrm rot="-9569">
                <a:off x="3875" y="1737"/>
                <a:ext cx="1008" cy="603"/>
              </a:xfrm>
              <a:prstGeom prst="ellipse">
                <a:avLst/>
              </a:prstGeom>
              <a:noFill/>
              <a:ln w="57150" cap="rnd">
                <a:solidFill>
                  <a:srgbClr val="CC3300"/>
                </a:solidFill>
                <a:prstDash val="sysDot"/>
                <a:round/>
                <a:headEnd/>
                <a:tailEnd/>
              </a:ln>
              <a:effectLst/>
            </p:spPr>
            <p:txBody>
              <a:bodyPr lIns="18000" tIns="10800" rIns="18000" bIns="10800" anchor="ctr">
                <a:spAutoFit/>
              </a:bodyPr>
              <a:lstStyle/>
              <a:p>
                <a:endParaRPr lang="es-SV"/>
              </a:p>
            </p:txBody>
          </p:sp>
          <p:sp>
            <p:nvSpPr>
              <p:cNvPr id="150985" name="Text Box 3529"/>
              <p:cNvSpPr txBox="1">
                <a:spLocks noChangeArrowheads="1"/>
              </p:cNvSpPr>
              <p:nvPr/>
            </p:nvSpPr>
            <p:spPr bwMode="auto">
              <a:xfrm>
                <a:off x="139" y="3084"/>
                <a:ext cx="30" cy="234"/>
              </a:xfrm>
              <a:prstGeom prst="rect">
                <a:avLst/>
              </a:prstGeom>
              <a:noFill/>
              <a:ln w="38100">
                <a:noFill/>
                <a:miter lim="800000"/>
                <a:headEnd/>
                <a:tailEnd/>
              </a:ln>
              <a:effectLst/>
            </p:spPr>
            <p:txBody>
              <a:bodyPr wrap="none" lIns="18000" tIns="10800" rIns="18000" bIns="10800">
                <a:spAutoFit/>
              </a:bodyPr>
              <a:lstStyle/>
              <a:p>
                <a:endParaRPr lang="es-SV" sz="1400" b="1">
                  <a:solidFill>
                    <a:schemeClr val="folHlink"/>
                  </a:solidFill>
                  <a:latin typeface="Arial Narrow" pitchFamily="34" charset="0"/>
                </a:endParaRPr>
              </a:p>
            </p:txBody>
          </p:sp>
        </p:grpSp>
        <p:grpSp>
          <p:nvGrpSpPr>
            <p:cNvPr id="13" name="Group 3530"/>
            <p:cNvGrpSpPr>
              <a:grpSpLocks/>
            </p:cNvGrpSpPr>
            <p:nvPr/>
          </p:nvGrpSpPr>
          <p:grpSpPr bwMode="auto">
            <a:xfrm>
              <a:off x="133" y="392"/>
              <a:ext cx="4442" cy="3094"/>
              <a:chOff x="133" y="392"/>
              <a:chExt cx="4442" cy="3094"/>
            </a:xfrm>
          </p:grpSpPr>
          <p:sp>
            <p:nvSpPr>
              <p:cNvPr id="150987" name="Oval 3531"/>
              <p:cNvSpPr>
                <a:spLocks noChangeArrowheads="1"/>
              </p:cNvSpPr>
              <p:nvPr/>
            </p:nvSpPr>
            <p:spPr bwMode="auto">
              <a:xfrm>
                <a:off x="2301" y="1132"/>
                <a:ext cx="144" cy="148"/>
              </a:xfrm>
              <a:prstGeom prst="ellipse">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es-SV"/>
              </a:p>
            </p:txBody>
          </p:sp>
          <p:sp>
            <p:nvSpPr>
              <p:cNvPr id="150988" name="Oval 3532"/>
              <p:cNvSpPr>
                <a:spLocks noChangeArrowheads="1"/>
              </p:cNvSpPr>
              <p:nvPr/>
            </p:nvSpPr>
            <p:spPr bwMode="auto">
              <a:xfrm>
                <a:off x="1551" y="392"/>
                <a:ext cx="288" cy="240"/>
              </a:xfrm>
              <a:prstGeom prst="ellipse">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es-SV"/>
              </a:p>
            </p:txBody>
          </p:sp>
          <p:sp>
            <p:nvSpPr>
              <p:cNvPr id="150989" name="Oval 3533"/>
              <p:cNvSpPr>
                <a:spLocks noChangeArrowheads="1"/>
              </p:cNvSpPr>
              <p:nvPr/>
            </p:nvSpPr>
            <p:spPr bwMode="auto">
              <a:xfrm>
                <a:off x="1995" y="545"/>
                <a:ext cx="276" cy="252"/>
              </a:xfrm>
              <a:prstGeom prst="ellipse">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es-SV"/>
              </a:p>
            </p:txBody>
          </p:sp>
          <p:sp>
            <p:nvSpPr>
              <p:cNvPr id="150990" name="Oval 3534"/>
              <p:cNvSpPr>
                <a:spLocks noChangeArrowheads="1"/>
              </p:cNvSpPr>
              <p:nvPr/>
            </p:nvSpPr>
            <p:spPr bwMode="auto">
              <a:xfrm>
                <a:off x="1311" y="692"/>
                <a:ext cx="288" cy="240"/>
              </a:xfrm>
              <a:prstGeom prst="ellipse">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es-SV"/>
              </a:p>
            </p:txBody>
          </p:sp>
          <p:sp>
            <p:nvSpPr>
              <p:cNvPr id="150991" name="Oval 3535"/>
              <p:cNvSpPr>
                <a:spLocks noChangeArrowheads="1"/>
              </p:cNvSpPr>
              <p:nvPr/>
            </p:nvSpPr>
            <p:spPr bwMode="auto">
              <a:xfrm>
                <a:off x="2523" y="1568"/>
                <a:ext cx="264" cy="264"/>
              </a:xfrm>
              <a:prstGeom prst="ellipse">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es-SV"/>
              </a:p>
            </p:txBody>
          </p:sp>
          <p:sp>
            <p:nvSpPr>
              <p:cNvPr id="150992" name="Oval 3536"/>
              <p:cNvSpPr>
                <a:spLocks noChangeArrowheads="1"/>
              </p:cNvSpPr>
              <p:nvPr/>
            </p:nvSpPr>
            <p:spPr bwMode="auto">
              <a:xfrm>
                <a:off x="4047" y="1844"/>
                <a:ext cx="240" cy="240"/>
              </a:xfrm>
              <a:prstGeom prst="ellipse">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es-SV"/>
              </a:p>
            </p:txBody>
          </p:sp>
          <p:sp>
            <p:nvSpPr>
              <p:cNvPr id="150993" name="Oval 3537"/>
              <p:cNvSpPr>
                <a:spLocks noChangeArrowheads="1"/>
              </p:cNvSpPr>
              <p:nvPr/>
            </p:nvSpPr>
            <p:spPr bwMode="auto">
              <a:xfrm>
                <a:off x="2187" y="1283"/>
                <a:ext cx="168" cy="177"/>
              </a:xfrm>
              <a:prstGeom prst="ellipse">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es-SV"/>
              </a:p>
            </p:txBody>
          </p:sp>
          <p:sp>
            <p:nvSpPr>
              <p:cNvPr id="150994" name="Oval 3538"/>
              <p:cNvSpPr>
                <a:spLocks noChangeArrowheads="1"/>
              </p:cNvSpPr>
              <p:nvPr/>
            </p:nvSpPr>
            <p:spPr bwMode="auto">
              <a:xfrm>
                <a:off x="2607" y="1216"/>
                <a:ext cx="144" cy="148"/>
              </a:xfrm>
              <a:prstGeom prst="ellipse">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es-SV"/>
              </a:p>
            </p:txBody>
          </p:sp>
          <p:sp>
            <p:nvSpPr>
              <p:cNvPr id="150995" name="Oval 3539"/>
              <p:cNvSpPr>
                <a:spLocks noChangeArrowheads="1"/>
              </p:cNvSpPr>
              <p:nvPr/>
            </p:nvSpPr>
            <p:spPr bwMode="auto">
              <a:xfrm>
                <a:off x="4383" y="1748"/>
                <a:ext cx="192" cy="144"/>
              </a:xfrm>
              <a:prstGeom prst="ellipse">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es-SV"/>
              </a:p>
            </p:txBody>
          </p:sp>
          <p:sp>
            <p:nvSpPr>
              <p:cNvPr id="150996" name="Oval 3540"/>
              <p:cNvSpPr>
                <a:spLocks noChangeArrowheads="1"/>
              </p:cNvSpPr>
              <p:nvPr/>
            </p:nvSpPr>
            <p:spPr bwMode="auto">
              <a:xfrm>
                <a:off x="2565" y="971"/>
                <a:ext cx="240" cy="192"/>
              </a:xfrm>
              <a:prstGeom prst="ellipse">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es-SV"/>
              </a:p>
            </p:txBody>
          </p:sp>
          <p:sp>
            <p:nvSpPr>
              <p:cNvPr id="150997" name="Oval 3541"/>
              <p:cNvSpPr>
                <a:spLocks noChangeArrowheads="1"/>
              </p:cNvSpPr>
              <p:nvPr/>
            </p:nvSpPr>
            <p:spPr bwMode="auto">
              <a:xfrm>
                <a:off x="2301" y="803"/>
                <a:ext cx="192" cy="192"/>
              </a:xfrm>
              <a:prstGeom prst="ellipse">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es-SV"/>
              </a:p>
            </p:txBody>
          </p:sp>
          <p:sp>
            <p:nvSpPr>
              <p:cNvPr id="150998" name="Oval 3542"/>
              <p:cNvSpPr>
                <a:spLocks noChangeArrowheads="1"/>
              </p:cNvSpPr>
              <p:nvPr/>
            </p:nvSpPr>
            <p:spPr bwMode="auto">
              <a:xfrm>
                <a:off x="2079" y="1598"/>
                <a:ext cx="120" cy="120"/>
              </a:xfrm>
              <a:prstGeom prst="ellipse">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es-SV"/>
              </a:p>
            </p:txBody>
          </p:sp>
          <p:sp>
            <p:nvSpPr>
              <p:cNvPr id="150999" name="Oval 3543"/>
              <p:cNvSpPr>
                <a:spLocks noChangeArrowheads="1"/>
              </p:cNvSpPr>
              <p:nvPr/>
            </p:nvSpPr>
            <p:spPr bwMode="auto">
              <a:xfrm>
                <a:off x="1887" y="1409"/>
                <a:ext cx="120" cy="120"/>
              </a:xfrm>
              <a:prstGeom prst="ellipse">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es-SV"/>
              </a:p>
            </p:txBody>
          </p:sp>
          <p:sp>
            <p:nvSpPr>
              <p:cNvPr id="151000" name="Oval 3544"/>
              <p:cNvSpPr>
                <a:spLocks noChangeArrowheads="1"/>
              </p:cNvSpPr>
              <p:nvPr/>
            </p:nvSpPr>
            <p:spPr bwMode="auto">
              <a:xfrm>
                <a:off x="1563" y="1250"/>
                <a:ext cx="120" cy="120"/>
              </a:xfrm>
              <a:prstGeom prst="ellipse">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es-SV"/>
              </a:p>
            </p:txBody>
          </p:sp>
          <p:sp>
            <p:nvSpPr>
              <p:cNvPr id="151001" name="Text Box 3545"/>
              <p:cNvSpPr txBox="1">
                <a:spLocks noChangeArrowheads="1"/>
              </p:cNvSpPr>
              <p:nvPr/>
            </p:nvSpPr>
            <p:spPr bwMode="auto">
              <a:xfrm>
                <a:off x="133" y="3273"/>
                <a:ext cx="79" cy="213"/>
              </a:xfrm>
              <a:prstGeom prst="rect">
                <a:avLst/>
              </a:prstGeom>
              <a:noFill/>
              <a:ln w="9525">
                <a:noFill/>
                <a:miter lim="800000"/>
                <a:headEnd/>
                <a:tailEnd/>
              </a:ln>
              <a:effectLst/>
            </p:spPr>
            <p:txBody>
              <a:bodyPr wrap="none" lIns="0" tIns="0" bIns="0">
                <a:spAutoFit/>
              </a:bodyPr>
              <a:lstStyle/>
              <a:p>
                <a:endParaRPr lang="es-SV" sz="1400" b="1">
                  <a:solidFill>
                    <a:schemeClr val="folHlink"/>
                  </a:solidFill>
                  <a:latin typeface="Arial Narrow" pitchFamily="34" charset="0"/>
                </a:endParaRPr>
              </a:p>
            </p:txBody>
          </p:sp>
        </p:grpSp>
        <p:sp>
          <p:nvSpPr>
            <p:cNvPr id="151002" name="Text Box 3546"/>
            <p:cNvSpPr txBox="1">
              <a:spLocks noChangeArrowheads="1"/>
            </p:cNvSpPr>
            <p:nvPr/>
          </p:nvSpPr>
          <p:spPr bwMode="auto">
            <a:xfrm>
              <a:off x="1815" y="1646"/>
              <a:ext cx="404" cy="174"/>
            </a:xfrm>
            <a:prstGeom prst="rect">
              <a:avLst/>
            </a:prstGeom>
            <a:noFill/>
            <a:ln w="38100">
              <a:noFill/>
              <a:miter lim="800000"/>
              <a:headEnd/>
              <a:tailEnd/>
            </a:ln>
            <a:effectLst/>
          </p:spPr>
          <p:txBody>
            <a:bodyPr wrap="none" lIns="18000" tIns="10800" rIns="18000" bIns="10800">
              <a:spAutoFit/>
            </a:bodyPr>
            <a:lstStyle/>
            <a:p>
              <a:r>
                <a:rPr lang="es-SV" sz="1000">
                  <a:latin typeface="Arial Narrow" pitchFamily="34" charset="0"/>
                </a:rPr>
                <a:t>Aguilares</a:t>
              </a:r>
            </a:p>
          </p:txBody>
        </p:sp>
        <p:sp>
          <p:nvSpPr>
            <p:cNvPr id="151003" name="Text Box 3547"/>
            <p:cNvSpPr txBox="1">
              <a:spLocks noChangeArrowheads="1"/>
            </p:cNvSpPr>
            <p:nvPr/>
          </p:nvSpPr>
          <p:spPr bwMode="auto">
            <a:xfrm>
              <a:off x="2710" y="1895"/>
              <a:ext cx="363" cy="175"/>
            </a:xfrm>
            <a:prstGeom prst="rect">
              <a:avLst/>
            </a:prstGeom>
            <a:noFill/>
            <a:ln w="38100">
              <a:noFill/>
              <a:miter lim="800000"/>
              <a:headEnd/>
              <a:tailEnd/>
            </a:ln>
            <a:effectLst/>
          </p:spPr>
          <p:txBody>
            <a:bodyPr wrap="none" lIns="18000" tIns="10800" rIns="18000" bIns="10800">
              <a:spAutoFit/>
            </a:bodyPr>
            <a:lstStyle/>
            <a:p>
              <a:r>
                <a:rPr lang="es-SV" sz="1000">
                  <a:latin typeface="Arial Narrow" pitchFamily="34" charset="0"/>
                </a:rPr>
                <a:t>Ilobasco</a:t>
              </a:r>
            </a:p>
          </p:txBody>
        </p:sp>
        <p:sp>
          <p:nvSpPr>
            <p:cNvPr id="151004" name="Text Box 3548"/>
            <p:cNvSpPr txBox="1">
              <a:spLocks noChangeArrowheads="1"/>
            </p:cNvSpPr>
            <p:nvPr/>
          </p:nvSpPr>
          <p:spPr bwMode="auto">
            <a:xfrm>
              <a:off x="1936" y="1048"/>
              <a:ext cx="784" cy="174"/>
            </a:xfrm>
            <a:prstGeom prst="rect">
              <a:avLst/>
            </a:prstGeom>
            <a:noFill/>
            <a:ln w="38100">
              <a:noFill/>
              <a:miter lim="800000"/>
              <a:headEnd/>
              <a:tailEnd/>
            </a:ln>
            <a:effectLst/>
          </p:spPr>
          <p:txBody>
            <a:bodyPr wrap="none" lIns="18000" tIns="10800" rIns="18000" bIns="10800">
              <a:spAutoFit/>
            </a:bodyPr>
            <a:lstStyle/>
            <a:p>
              <a:r>
                <a:rPr lang="es-SV" sz="1000">
                  <a:latin typeface="Arial Narrow" pitchFamily="34" charset="0"/>
                </a:rPr>
                <a:t>Nueva Concepción</a:t>
              </a:r>
            </a:p>
          </p:txBody>
        </p:sp>
        <p:sp>
          <p:nvSpPr>
            <p:cNvPr id="151005" name="Text Box 3549"/>
            <p:cNvSpPr txBox="1">
              <a:spLocks noChangeArrowheads="1"/>
            </p:cNvSpPr>
            <p:nvPr/>
          </p:nvSpPr>
          <p:spPr bwMode="auto">
            <a:xfrm>
              <a:off x="3768" y="1982"/>
              <a:ext cx="288" cy="511"/>
            </a:xfrm>
            <a:prstGeom prst="rect">
              <a:avLst/>
            </a:prstGeom>
            <a:noFill/>
            <a:ln w="38100">
              <a:noFill/>
              <a:miter lim="800000"/>
              <a:headEnd/>
              <a:tailEnd/>
            </a:ln>
            <a:effectLst/>
          </p:spPr>
          <p:txBody>
            <a:bodyPr lIns="18000" tIns="10800" rIns="18000" bIns="10800">
              <a:spAutoFit/>
            </a:bodyPr>
            <a:lstStyle/>
            <a:p>
              <a:pPr>
                <a:lnSpc>
                  <a:spcPct val="80000"/>
                </a:lnSpc>
              </a:pPr>
              <a:r>
                <a:rPr lang="es-ES" sz="1000">
                  <a:latin typeface="Arial Narrow" pitchFamily="34" charset="0"/>
                </a:rPr>
                <a:t>Ciudad Barrios</a:t>
              </a:r>
              <a:endParaRPr lang="es-SV" sz="1000">
                <a:latin typeface="Arial Narrow" pitchFamily="34" charset="0"/>
              </a:endParaRPr>
            </a:p>
          </p:txBody>
        </p:sp>
        <p:sp>
          <p:nvSpPr>
            <p:cNvPr id="151006" name="Text Box 3550"/>
            <p:cNvSpPr txBox="1">
              <a:spLocks noChangeArrowheads="1"/>
            </p:cNvSpPr>
            <p:nvPr/>
          </p:nvSpPr>
          <p:spPr bwMode="auto">
            <a:xfrm>
              <a:off x="4794" y="2057"/>
              <a:ext cx="344" cy="511"/>
            </a:xfrm>
            <a:prstGeom prst="rect">
              <a:avLst/>
            </a:prstGeom>
            <a:noFill/>
            <a:ln w="38100">
              <a:noFill/>
              <a:miter lim="800000"/>
              <a:headEnd/>
              <a:tailEnd/>
            </a:ln>
            <a:effectLst/>
          </p:spPr>
          <p:txBody>
            <a:bodyPr lIns="18000" tIns="10800" rIns="18000" bIns="10800">
              <a:spAutoFit/>
            </a:bodyPr>
            <a:lstStyle/>
            <a:p>
              <a:pPr algn="ctr">
                <a:lnSpc>
                  <a:spcPct val="80000"/>
                </a:lnSpc>
              </a:pPr>
              <a:r>
                <a:rPr lang="es-ES" sz="1000">
                  <a:latin typeface="Arial Narrow" pitchFamily="34" charset="0"/>
                </a:rPr>
                <a:t>Sta. Rosa de Lima</a:t>
              </a:r>
              <a:endParaRPr lang="es-SV" sz="1000">
                <a:latin typeface="Arial Narrow" pitchFamily="34" charset="0"/>
              </a:endParaRPr>
            </a:p>
          </p:txBody>
        </p:sp>
        <p:sp>
          <p:nvSpPr>
            <p:cNvPr id="151007" name="Text Box 3551"/>
            <p:cNvSpPr txBox="1">
              <a:spLocks noChangeArrowheads="1"/>
            </p:cNvSpPr>
            <p:nvPr/>
          </p:nvSpPr>
          <p:spPr bwMode="auto">
            <a:xfrm>
              <a:off x="2200" y="613"/>
              <a:ext cx="480" cy="431"/>
            </a:xfrm>
            <a:prstGeom prst="rect">
              <a:avLst/>
            </a:prstGeom>
            <a:noFill/>
            <a:ln w="38100">
              <a:noFill/>
              <a:miter lim="800000"/>
              <a:headEnd/>
              <a:tailEnd/>
            </a:ln>
            <a:effectLst/>
          </p:spPr>
          <p:txBody>
            <a:bodyPr lIns="18000" tIns="10800" rIns="18000" bIns="10800">
              <a:spAutoFit/>
            </a:bodyPr>
            <a:lstStyle/>
            <a:p>
              <a:pPr>
                <a:lnSpc>
                  <a:spcPct val="90000"/>
                </a:lnSpc>
              </a:pPr>
              <a:r>
                <a:rPr lang="es-ES" sz="1000">
                  <a:latin typeface="Arial Narrow" pitchFamily="34" charset="0"/>
                </a:rPr>
                <a:t>San Ignacio –  La Palma</a:t>
              </a:r>
              <a:endParaRPr lang="es-SV" sz="1000">
                <a:latin typeface="Arial Narrow" pitchFamily="34" charset="0"/>
              </a:endParaRPr>
            </a:p>
          </p:txBody>
        </p:sp>
        <p:grpSp>
          <p:nvGrpSpPr>
            <p:cNvPr id="14" name="Group 3552"/>
            <p:cNvGrpSpPr>
              <a:grpSpLocks/>
            </p:cNvGrpSpPr>
            <p:nvPr/>
          </p:nvGrpSpPr>
          <p:grpSpPr bwMode="auto">
            <a:xfrm>
              <a:off x="1941" y="630"/>
              <a:ext cx="3046" cy="1722"/>
              <a:chOff x="1965" y="985"/>
              <a:chExt cx="3046" cy="1722"/>
            </a:xfrm>
          </p:grpSpPr>
          <p:sp>
            <p:nvSpPr>
              <p:cNvPr id="151009" name="Oval 3553"/>
              <p:cNvSpPr>
                <a:spLocks noChangeArrowheads="1"/>
              </p:cNvSpPr>
              <p:nvPr/>
            </p:nvSpPr>
            <p:spPr bwMode="auto">
              <a:xfrm>
                <a:off x="1965" y="1830"/>
                <a:ext cx="136" cy="136"/>
              </a:xfrm>
              <a:prstGeom prst="ellipse">
                <a:avLst/>
              </a:prstGeom>
              <a:gradFill rotWithShape="0">
                <a:gsLst>
                  <a:gs pos="0">
                    <a:srgbClr val="FFFF66"/>
                  </a:gs>
                  <a:gs pos="100000">
                    <a:srgbClr val="FF3300"/>
                  </a:gs>
                </a:gsLst>
                <a:path path="shape">
                  <a:fillToRect l="50000" t="50000" r="50000" b="50000"/>
                </a:path>
              </a:gradFill>
              <a:ln w="3175">
                <a:solidFill>
                  <a:srgbClr val="FF3300"/>
                </a:solidFill>
                <a:round/>
                <a:headEnd/>
                <a:tailEnd/>
              </a:ln>
              <a:effectLst/>
            </p:spPr>
            <p:txBody>
              <a:bodyPr wrap="none" lIns="18000" tIns="10800" rIns="18000" bIns="10800" anchor="ctr">
                <a:spAutoFit/>
              </a:bodyPr>
              <a:lstStyle/>
              <a:p>
                <a:endParaRPr lang="es-SV"/>
              </a:p>
            </p:txBody>
          </p:sp>
          <p:sp>
            <p:nvSpPr>
              <p:cNvPr id="151010" name="Oval 3554"/>
              <p:cNvSpPr>
                <a:spLocks noChangeArrowheads="1"/>
              </p:cNvSpPr>
              <p:nvPr/>
            </p:nvSpPr>
            <p:spPr bwMode="auto">
              <a:xfrm>
                <a:off x="2754" y="2091"/>
                <a:ext cx="136" cy="136"/>
              </a:xfrm>
              <a:prstGeom prst="ellipse">
                <a:avLst/>
              </a:prstGeom>
              <a:gradFill rotWithShape="0">
                <a:gsLst>
                  <a:gs pos="0">
                    <a:srgbClr val="FFFF66"/>
                  </a:gs>
                  <a:gs pos="100000">
                    <a:srgbClr val="FF3300"/>
                  </a:gs>
                </a:gsLst>
                <a:path path="shape">
                  <a:fillToRect l="50000" t="50000" r="50000" b="50000"/>
                </a:path>
              </a:gradFill>
              <a:ln w="3175">
                <a:solidFill>
                  <a:srgbClr val="FF3300"/>
                </a:solidFill>
                <a:round/>
                <a:headEnd/>
                <a:tailEnd/>
              </a:ln>
              <a:effectLst/>
            </p:spPr>
            <p:txBody>
              <a:bodyPr wrap="none" lIns="18000" tIns="10800" rIns="18000" bIns="10800" anchor="ctr">
                <a:spAutoFit/>
              </a:bodyPr>
              <a:lstStyle/>
              <a:p>
                <a:endParaRPr lang="es-SV"/>
              </a:p>
            </p:txBody>
          </p:sp>
          <p:sp>
            <p:nvSpPr>
              <p:cNvPr id="151011" name="Oval 3555"/>
              <p:cNvSpPr>
                <a:spLocks noChangeArrowheads="1"/>
              </p:cNvSpPr>
              <p:nvPr/>
            </p:nvSpPr>
            <p:spPr bwMode="auto">
              <a:xfrm>
                <a:off x="1965" y="1518"/>
                <a:ext cx="136" cy="136"/>
              </a:xfrm>
              <a:prstGeom prst="ellipse">
                <a:avLst/>
              </a:prstGeom>
              <a:gradFill rotWithShape="0">
                <a:gsLst>
                  <a:gs pos="0">
                    <a:srgbClr val="FFFF66"/>
                  </a:gs>
                  <a:gs pos="100000">
                    <a:srgbClr val="FF3300"/>
                  </a:gs>
                </a:gsLst>
                <a:path path="shape">
                  <a:fillToRect l="50000" t="50000" r="50000" b="50000"/>
                </a:path>
              </a:gradFill>
              <a:ln w="3175">
                <a:solidFill>
                  <a:srgbClr val="FF3300"/>
                </a:solidFill>
                <a:round/>
                <a:headEnd/>
                <a:tailEnd/>
              </a:ln>
              <a:effectLst/>
            </p:spPr>
            <p:txBody>
              <a:bodyPr wrap="none" lIns="18000" tIns="10800" rIns="18000" bIns="10800" anchor="ctr">
                <a:spAutoFit/>
              </a:bodyPr>
              <a:lstStyle/>
              <a:p>
                <a:endParaRPr lang="es-SV"/>
              </a:p>
            </p:txBody>
          </p:sp>
          <p:sp>
            <p:nvSpPr>
              <p:cNvPr id="151012" name="Oval 3556"/>
              <p:cNvSpPr>
                <a:spLocks noChangeArrowheads="1"/>
              </p:cNvSpPr>
              <p:nvPr/>
            </p:nvSpPr>
            <p:spPr bwMode="auto">
              <a:xfrm>
                <a:off x="4032" y="2256"/>
                <a:ext cx="115" cy="115"/>
              </a:xfrm>
              <a:prstGeom prst="ellipse">
                <a:avLst/>
              </a:prstGeom>
              <a:gradFill rotWithShape="0">
                <a:gsLst>
                  <a:gs pos="0">
                    <a:srgbClr val="FFFF66"/>
                  </a:gs>
                  <a:gs pos="100000">
                    <a:srgbClr val="FF3300"/>
                  </a:gs>
                </a:gsLst>
                <a:path path="shape">
                  <a:fillToRect l="50000" t="50000" r="50000" b="50000"/>
                </a:path>
              </a:gradFill>
              <a:ln w="3175">
                <a:solidFill>
                  <a:schemeClr val="tx1"/>
                </a:solidFill>
                <a:round/>
                <a:headEnd/>
                <a:tailEnd/>
              </a:ln>
              <a:effectLst/>
            </p:spPr>
            <p:txBody>
              <a:bodyPr wrap="none" lIns="18000" tIns="10800" rIns="18000" bIns="10800" anchor="ctr">
                <a:spAutoFit/>
              </a:bodyPr>
              <a:lstStyle/>
              <a:p>
                <a:endParaRPr lang="es-SV"/>
              </a:p>
            </p:txBody>
          </p:sp>
          <p:sp>
            <p:nvSpPr>
              <p:cNvPr id="151013" name="Oval 3557"/>
              <p:cNvSpPr>
                <a:spLocks noChangeArrowheads="1"/>
              </p:cNvSpPr>
              <p:nvPr/>
            </p:nvSpPr>
            <p:spPr bwMode="auto">
              <a:xfrm>
                <a:off x="4320" y="2237"/>
                <a:ext cx="115" cy="115"/>
              </a:xfrm>
              <a:prstGeom prst="ellipse">
                <a:avLst/>
              </a:prstGeom>
              <a:gradFill rotWithShape="0">
                <a:gsLst>
                  <a:gs pos="0">
                    <a:srgbClr val="FFFF66"/>
                  </a:gs>
                  <a:gs pos="100000">
                    <a:srgbClr val="FF3300"/>
                  </a:gs>
                </a:gsLst>
                <a:path path="shape">
                  <a:fillToRect l="50000" t="50000" r="50000" b="50000"/>
                </a:path>
              </a:gradFill>
              <a:ln w="3175">
                <a:solidFill>
                  <a:schemeClr val="tx1"/>
                </a:solidFill>
                <a:round/>
                <a:headEnd/>
                <a:tailEnd/>
              </a:ln>
              <a:effectLst/>
            </p:spPr>
            <p:txBody>
              <a:bodyPr wrap="none" lIns="18000" tIns="10800" rIns="18000" bIns="10800" anchor="ctr">
                <a:spAutoFit/>
              </a:bodyPr>
              <a:lstStyle/>
              <a:p>
                <a:endParaRPr lang="es-SV"/>
              </a:p>
            </p:txBody>
          </p:sp>
          <p:sp>
            <p:nvSpPr>
              <p:cNvPr id="151014" name="Oval 3558"/>
              <p:cNvSpPr>
                <a:spLocks noChangeArrowheads="1"/>
              </p:cNvSpPr>
              <p:nvPr/>
            </p:nvSpPr>
            <p:spPr bwMode="auto">
              <a:xfrm>
                <a:off x="4896" y="2592"/>
                <a:ext cx="115" cy="115"/>
              </a:xfrm>
              <a:prstGeom prst="ellipse">
                <a:avLst/>
              </a:prstGeom>
              <a:gradFill rotWithShape="0">
                <a:gsLst>
                  <a:gs pos="0">
                    <a:srgbClr val="FFFF66"/>
                  </a:gs>
                  <a:gs pos="100000">
                    <a:srgbClr val="FF3300"/>
                  </a:gs>
                </a:gsLst>
                <a:path path="shape">
                  <a:fillToRect l="50000" t="50000" r="50000" b="50000"/>
                </a:path>
              </a:gradFill>
              <a:ln w="3175">
                <a:solidFill>
                  <a:schemeClr val="tx1"/>
                </a:solidFill>
                <a:round/>
                <a:headEnd/>
                <a:tailEnd/>
              </a:ln>
              <a:effectLst/>
            </p:spPr>
            <p:txBody>
              <a:bodyPr wrap="none" lIns="18000" tIns="10800" rIns="18000" bIns="10800" anchor="ctr">
                <a:spAutoFit/>
              </a:bodyPr>
              <a:lstStyle/>
              <a:p>
                <a:endParaRPr lang="es-SV"/>
              </a:p>
            </p:txBody>
          </p:sp>
          <p:sp>
            <p:nvSpPr>
              <p:cNvPr id="151015" name="Oval 3559"/>
              <p:cNvSpPr>
                <a:spLocks noChangeArrowheads="1"/>
              </p:cNvSpPr>
              <p:nvPr/>
            </p:nvSpPr>
            <p:spPr bwMode="auto">
              <a:xfrm>
                <a:off x="2053" y="985"/>
                <a:ext cx="136" cy="136"/>
              </a:xfrm>
              <a:prstGeom prst="ellipse">
                <a:avLst/>
              </a:prstGeom>
              <a:gradFill rotWithShape="0">
                <a:gsLst>
                  <a:gs pos="0">
                    <a:srgbClr val="FFFF66"/>
                  </a:gs>
                  <a:gs pos="100000">
                    <a:srgbClr val="FF3300"/>
                  </a:gs>
                </a:gsLst>
                <a:path path="shape">
                  <a:fillToRect l="50000" t="50000" r="50000" b="50000"/>
                </a:path>
              </a:gradFill>
              <a:ln w="3175">
                <a:solidFill>
                  <a:srgbClr val="FF3300"/>
                </a:solidFill>
                <a:round/>
                <a:headEnd/>
                <a:tailEnd/>
              </a:ln>
              <a:effectLst/>
            </p:spPr>
            <p:txBody>
              <a:bodyPr wrap="none" lIns="18000" tIns="10800" rIns="18000" bIns="10800" anchor="ctr">
                <a:spAutoFit/>
              </a:bodyPr>
              <a:lstStyle/>
              <a:p>
                <a:endParaRPr lang="es-SV"/>
              </a:p>
            </p:txBody>
          </p:sp>
        </p:grpSp>
        <p:sp>
          <p:nvSpPr>
            <p:cNvPr id="151016" name="Text Box 3560"/>
            <p:cNvSpPr txBox="1">
              <a:spLocks noChangeArrowheads="1"/>
            </p:cNvSpPr>
            <p:nvPr/>
          </p:nvSpPr>
          <p:spPr bwMode="auto">
            <a:xfrm>
              <a:off x="4127" y="1759"/>
              <a:ext cx="331" cy="174"/>
            </a:xfrm>
            <a:prstGeom prst="rect">
              <a:avLst/>
            </a:prstGeom>
            <a:noFill/>
            <a:ln w="38100">
              <a:noFill/>
              <a:miter lim="800000"/>
              <a:headEnd/>
              <a:tailEnd/>
            </a:ln>
            <a:effectLst/>
          </p:spPr>
          <p:txBody>
            <a:bodyPr wrap="none" lIns="18000" tIns="10800" rIns="18000" bIns="10800">
              <a:spAutoFit/>
            </a:bodyPr>
            <a:lstStyle/>
            <a:p>
              <a:r>
                <a:rPr lang="es-ES" sz="1000">
                  <a:latin typeface="Arial Narrow" pitchFamily="34" charset="0"/>
                </a:rPr>
                <a:t>Osicala</a:t>
              </a:r>
              <a:endParaRPr lang="es-SV" sz="1000">
                <a:latin typeface="Arial Narrow" pitchFamily="34" charset="0"/>
              </a:endParaRPr>
            </a:p>
          </p:txBody>
        </p:sp>
        <p:sp>
          <p:nvSpPr>
            <p:cNvPr id="151017" name="Text Box 3561"/>
            <p:cNvSpPr txBox="1">
              <a:spLocks noChangeArrowheads="1"/>
            </p:cNvSpPr>
            <p:nvPr/>
          </p:nvSpPr>
          <p:spPr bwMode="auto">
            <a:xfrm>
              <a:off x="3223" y="1525"/>
              <a:ext cx="654" cy="175"/>
            </a:xfrm>
            <a:prstGeom prst="rect">
              <a:avLst/>
            </a:prstGeom>
            <a:noFill/>
            <a:ln w="38100">
              <a:noFill/>
              <a:miter lim="800000"/>
              <a:headEnd/>
              <a:tailEnd/>
            </a:ln>
            <a:effectLst/>
          </p:spPr>
          <p:txBody>
            <a:bodyPr wrap="none" lIns="18000" tIns="10800" rIns="18000" bIns="10800">
              <a:spAutoFit/>
            </a:bodyPr>
            <a:lstStyle/>
            <a:p>
              <a:r>
                <a:rPr lang="es-SV" sz="1000">
                  <a:latin typeface="Arial Narrow" pitchFamily="34" charset="0"/>
                </a:rPr>
                <a:t>Sensuntepeque</a:t>
              </a:r>
            </a:p>
          </p:txBody>
        </p:sp>
        <p:sp>
          <p:nvSpPr>
            <p:cNvPr id="151018" name="Text Box 3562"/>
            <p:cNvSpPr txBox="1">
              <a:spLocks noChangeArrowheads="1"/>
            </p:cNvSpPr>
            <p:nvPr/>
          </p:nvSpPr>
          <p:spPr bwMode="auto">
            <a:xfrm>
              <a:off x="1652" y="706"/>
              <a:ext cx="377" cy="175"/>
            </a:xfrm>
            <a:prstGeom prst="rect">
              <a:avLst/>
            </a:prstGeom>
            <a:noFill/>
            <a:ln w="38100">
              <a:noFill/>
              <a:miter lim="800000"/>
              <a:headEnd/>
              <a:tailEnd/>
            </a:ln>
            <a:effectLst/>
          </p:spPr>
          <p:txBody>
            <a:bodyPr wrap="none" lIns="18000" tIns="10800" rIns="18000" bIns="10800">
              <a:spAutoFit/>
            </a:bodyPr>
            <a:lstStyle/>
            <a:p>
              <a:r>
                <a:rPr lang="es-SV" sz="1000">
                  <a:latin typeface="Arial Narrow" pitchFamily="34" charset="0"/>
                </a:rPr>
                <a:t>Metapán</a:t>
              </a:r>
            </a:p>
          </p:txBody>
        </p:sp>
        <p:sp>
          <p:nvSpPr>
            <p:cNvPr id="151019" name="Text Box 3563"/>
            <p:cNvSpPr txBox="1">
              <a:spLocks noChangeArrowheads="1"/>
            </p:cNvSpPr>
            <p:nvPr/>
          </p:nvSpPr>
          <p:spPr bwMode="auto">
            <a:xfrm>
              <a:off x="4122" y="2104"/>
              <a:ext cx="336" cy="342"/>
            </a:xfrm>
            <a:prstGeom prst="rect">
              <a:avLst/>
            </a:prstGeom>
            <a:noFill/>
            <a:ln w="38100">
              <a:noFill/>
              <a:miter lim="800000"/>
              <a:headEnd/>
              <a:tailEnd/>
            </a:ln>
            <a:effectLst/>
          </p:spPr>
          <p:txBody>
            <a:bodyPr lIns="18000" tIns="10800" rIns="18000" bIns="10800">
              <a:spAutoFit/>
            </a:bodyPr>
            <a:lstStyle/>
            <a:p>
              <a:pPr algn="ctr">
                <a:lnSpc>
                  <a:spcPct val="70000"/>
                </a:lnSpc>
              </a:pPr>
              <a:r>
                <a:rPr lang="es-ES" sz="1000">
                  <a:latin typeface="Arial Narrow" pitchFamily="34" charset="0"/>
                </a:rPr>
                <a:t>San Fco. Gotera</a:t>
              </a:r>
              <a:endParaRPr lang="es-SV" sz="1000">
                <a:latin typeface="Arial Narrow" pitchFamily="34" charset="0"/>
              </a:endParaRPr>
            </a:p>
          </p:txBody>
        </p:sp>
        <p:sp>
          <p:nvSpPr>
            <p:cNvPr id="151020" name="Text Box 3564"/>
            <p:cNvSpPr txBox="1">
              <a:spLocks noChangeArrowheads="1"/>
            </p:cNvSpPr>
            <p:nvPr/>
          </p:nvSpPr>
          <p:spPr bwMode="auto">
            <a:xfrm>
              <a:off x="2733" y="1308"/>
              <a:ext cx="584" cy="174"/>
            </a:xfrm>
            <a:prstGeom prst="rect">
              <a:avLst/>
            </a:prstGeom>
            <a:noFill/>
            <a:ln w="38100">
              <a:noFill/>
              <a:miter lim="800000"/>
              <a:headEnd/>
              <a:tailEnd/>
            </a:ln>
            <a:effectLst/>
          </p:spPr>
          <p:txBody>
            <a:bodyPr wrap="none" lIns="18000" tIns="10800" rIns="18000" bIns="10800">
              <a:spAutoFit/>
            </a:bodyPr>
            <a:lstStyle/>
            <a:p>
              <a:r>
                <a:rPr lang="es-SV" sz="1000">
                  <a:latin typeface="Arial Narrow" pitchFamily="34" charset="0"/>
                </a:rPr>
                <a:t>Chalatenango</a:t>
              </a:r>
            </a:p>
          </p:txBody>
        </p:sp>
        <p:grpSp>
          <p:nvGrpSpPr>
            <p:cNvPr id="15" name="Group 3565"/>
            <p:cNvGrpSpPr>
              <a:grpSpLocks/>
            </p:cNvGrpSpPr>
            <p:nvPr/>
          </p:nvGrpSpPr>
          <p:grpSpPr bwMode="auto">
            <a:xfrm>
              <a:off x="131" y="707"/>
              <a:ext cx="4434" cy="2974"/>
              <a:chOff x="131" y="707"/>
              <a:chExt cx="4434" cy="2974"/>
            </a:xfrm>
          </p:grpSpPr>
          <p:grpSp>
            <p:nvGrpSpPr>
              <p:cNvPr id="16" name="Group 3566"/>
              <p:cNvGrpSpPr>
                <a:grpSpLocks/>
              </p:cNvGrpSpPr>
              <p:nvPr/>
            </p:nvGrpSpPr>
            <p:grpSpPr bwMode="auto">
              <a:xfrm>
                <a:off x="1455" y="707"/>
                <a:ext cx="3110" cy="1463"/>
                <a:chOff x="1479" y="1062"/>
                <a:chExt cx="3110" cy="1463"/>
              </a:xfrm>
            </p:grpSpPr>
            <p:sp>
              <p:nvSpPr>
                <p:cNvPr id="151023" name="Oval 3567"/>
                <p:cNvSpPr>
                  <a:spLocks noChangeArrowheads="1"/>
                </p:cNvSpPr>
                <p:nvPr/>
              </p:nvSpPr>
              <p:spPr bwMode="auto">
                <a:xfrm>
                  <a:off x="3238" y="2007"/>
                  <a:ext cx="173" cy="173"/>
                </a:xfrm>
                <a:prstGeom prst="ellipse">
                  <a:avLst/>
                </a:prstGeom>
                <a:gradFill rotWithShape="0">
                  <a:gsLst>
                    <a:gs pos="0">
                      <a:srgbClr val="FFFF00"/>
                    </a:gs>
                    <a:gs pos="100000">
                      <a:srgbClr val="FF9900"/>
                    </a:gs>
                  </a:gsLst>
                  <a:path path="shape">
                    <a:fillToRect l="50000" t="50000" r="50000" b="50000"/>
                  </a:path>
                </a:gradFill>
                <a:ln w="3175">
                  <a:solidFill>
                    <a:schemeClr val="tx1"/>
                  </a:solidFill>
                  <a:round/>
                  <a:headEnd/>
                  <a:tailEnd/>
                </a:ln>
                <a:effectLst/>
              </p:spPr>
              <p:txBody>
                <a:bodyPr wrap="none" lIns="18000" tIns="10800" rIns="18000" bIns="10800" anchor="ctr">
                  <a:spAutoFit/>
                </a:bodyPr>
                <a:lstStyle/>
                <a:p>
                  <a:endParaRPr lang="es-SV"/>
                </a:p>
              </p:txBody>
            </p:sp>
            <p:sp>
              <p:nvSpPr>
                <p:cNvPr id="151024" name="Oval 3568"/>
                <p:cNvSpPr>
                  <a:spLocks noChangeArrowheads="1"/>
                </p:cNvSpPr>
                <p:nvPr/>
              </p:nvSpPr>
              <p:spPr bwMode="auto">
                <a:xfrm>
                  <a:off x="2583" y="1674"/>
                  <a:ext cx="173" cy="173"/>
                </a:xfrm>
                <a:prstGeom prst="ellipse">
                  <a:avLst/>
                </a:prstGeom>
                <a:gradFill rotWithShape="0">
                  <a:gsLst>
                    <a:gs pos="0">
                      <a:srgbClr val="FFFF00"/>
                    </a:gs>
                    <a:gs pos="100000">
                      <a:srgbClr val="FF9900"/>
                    </a:gs>
                  </a:gsLst>
                  <a:path path="shape">
                    <a:fillToRect l="50000" t="50000" r="50000" b="50000"/>
                  </a:path>
                </a:gradFill>
                <a:ln w="3175">
                  <a:solidFill>
                    <a:schemeClr val="tx1"/>
                  </a:solidFill>
                  <a:round/>
                  <a:headEnd/>
                  <a:tailEnd/>
                </a:ln>
                <a:effectLst/>
              </p:spPr>
              <p:txBody>
                <a:bodyPr wrap="none" lIns="18000" tIns="10800" rIns="18000" bIns="10800" anchor="ctr">
                  <a:spAutoFit/>
                </a:bodyPr>
                <a:lstStyle/>
                <a:p>
                  <a:endParaRPr lang="es-SV"/>
                </a:p>
              </p:txBody>
            </p:sp>
            <p:sp>
              <p:nvSpPr>
                <p:cNvPr id="151025" name="Oval 3569"/>
                <p:cNvSpPr>
                  <a:spLocks noChangeArrowheads="1"/>
                </p:cNvSpPr>
                <p:nvPr/>
              </p:nvSpPr>
              <p:spPr bwMode="auto">
                <a:xfrm>
                  <a:off x="1479" y="1062"/>
                  <a:ext cx="173" cy="173"/>
                </a:xfrm>
                <a:prstGeom prst="ellipse">
                  <a:avLst/>
                </a:prstGeom>
                <a:gradFill rotWithShape="0">
                  <a:gsLst>
                    <a:gs pos="0">
                      <a:srgbClr val="FFFF00"/>
                    </a:gs>
                    <a:gs pos="100000">
                      <a:srgbClr val="FF9900"/>
                    </a:gs>
                  </a:gsLst>
                  <a:path path="shape">
                    <a:fillToRect l="50000" t="50000" r="50000" b="50000"/>
                  </a:path>
                </a:gradFill>
                <a:ln w="3175">
                  <a:solidFill>
                    <a:schemeClr val="tx1"/>
                  </a:solidFill>
                  <a:round/>
                  <a:headEnd/>
                  <a:tailEnd/>
                </a:ln>
                <a:effectLst/>
              </p:spPr>
              <p:txBody>
                <a:bodyPr wrap="none" lIns="18000" tIns="10800" rIns="18000" bIns="10800" anchor="ctr">
                  <a:spAutoFit/>
                </a:bodyPr>
                <a:lstStyle/>
                <a:p>
                  <a:endParaRPr lang="es-SV"/>
                </a:p>
              </p:txBody>
            </p:sp>
            <p:sp>
              <p:nvSpPr>
                <p:cNvPr id="151026" name="Oval 3570"/>
                <p:cNvSpPr>
                  <a:spLocks noChangeArrowheads="1"/>
                </p:cNvSpPr>
                <p:nvPr/>
              </p:nvSpPr>
              <p:spPr bwMode="auto">
                <a:xfrm>
                  <a:off x="4416" y="2352"/>
                  <a:ext cx="173" cy="173"/>
                </a:xfrm>
                <a:prstGeom prst="ellipse">
                  <a:avLst/>
                </a:prstGeom>
                <a:gradFill rotWithShape="0">
                  <a:gsLst>
                    <a:gs pos="0">
                      <a:srgbClr val="FFFF00"/>
                    </a:gs>
                    <a:gs pos="100000">
                      <a:srgbClr val="FF9900"/>
                    </a:gs>
                  </a:gsLst>
                  <a:path path="shape">
                    <a:fillToRect l="50000" t="50000" r="50000" b="50000"/>
                  </a:path>
                </a:gradFill>
                <a:ln w="3175">
                  <a:solidFill>
                    <a:schemeClr val="tx1"/>
                  </a:solidFill>
                  <a:round/>
                  <a:headEnd/>
                  <a:tailEnd/>
                </a:ln>
                <a:effectLst/>
              </p:spPr>
              <p:txBody>
                <a:bodyPr wrap="none" lIns="18000" tIns="10800" rIns="18000" bIns="10800" anchor="ctr">
                  <a:spAutoFit/>
                </a:bodyPr>
                <a:lstStyle/>
                <a:p>
                  <a:endParaRPr lang="es-SV"/>
                </a:p>
              </p:txBody>
            </p:sp>
          </p:grpSp>
          <p:sp>
            <p:nvSpPr>
              <p:cNvPr id="151027" name="Text Box 3571"/>
              <p:cNvSpPr txBox="1">
                <a:spLocks noChangeArrowheads="1"/>
              </p:cNvSpPr>
              <p:nvPr/>
            </p:nvSpPr>
            <p:spPr bwMode="auto">
              <a:xfrm>
                <a:off x="131" y="3447"/>
                <a:ext cx="30" cy="234"/>
              </a:xfrm>
              <a:prstGeom prst="rect">
                <a:avLst/>
              </a:prstGeom>
              <a:noFill/>
              <a:ln w="38100">
                <a:noFill/>
                <a:miter lim="800000"/>
                <a:headEnd/>
                <a:tailEnd/>
              </a:ln>
              <a:effectLst/>
            </p:spPr>
            <p:txBody>
              <a:bodyPr wrap="none" lIns="18000" tIns="10800" rIns="18000" bIns="10800">
                <a:spAutoFit/>
              </a:bodyPr>
              <a:lstStyle/>
              <a:p>
                <a:endParaRPr lang="es-SV" sz="1400" b="1">
                  <a:solidFill>
                    <a:schemeClr val="folHlink"/>
                  </a:solidFill>
                  <a:latin typeface="Arial Narrow" pitchFamily="34" charset="0"/>
                </a:endParaRPr>
              </a:p>
            </p:txBody>
          </p:sp>
        </p:grpSp>
      </p:grpSp>
      <p:sp>
        <p:nvSpPr>
          <p:cNvPr id="146600" name="Rectangle 1192"/>
          <p:cNvSpPr>
            <a:spLocks noChangeArrowheads="1"/>
          </p:cNvSpPr>
          <p:nvPr/>
        </p:nvSpPr>
        <p:spPr bwMode="auto">
          <a:xfrm>
            <a:off x="0" y="866870"/>
            <a:ext cx="9042400" cy="1393825"/>
          </a:xfrm>
          <a:prstGeom prst="rect">
            <a:avLst/>
          </a:prstGeom>
          <a:noFill/>
          <a:ln w="9525">
            <a:noFill/>
            <a:miter lim="800000"/>
            <a:headEnd/>
            <a:tailEnd/>
          </a:ln>
          <a:effectLst/>
        </p:spPr>
        <p:txBody>
          <a:bodyPr/>
          <a:lstStyle/>
          <a:p>
            <a:pPr marL="228600" indent="-228600">
              <a:spcBef>
                <a:spcPct val="30000"/>
              </a:spcBef>
              <a:buFontTx/>
              <a:buChar char="•"/>
            </a:pPr>
            <a:r>
              <a:rPr lang="es-SV" sz="1600" dirty="0" smtClean="0">
                <a:solidFill>
                  <a:srgbClr val="004C6F"/>
                </a:solidFill>
                <a:latin typeface="Arial" pitchFamily="34" charset="0"/>
                <a:cs typeface="Arial" pitchFamily="34" charset="0"/>
              </a:rPr>
              <a:t>La construcción de la Carretera Longitudinal del Norte (CLN) está en marcha debido al acceso que ha tenido el gobierno de El Salvador (GOES) a fondos de la Corporación del Reto del Milenio (MCC).  </a:t>
            </a:r>
          </a:p>
          <a:p>
            <a:pPr marL="228600" indent="-228600">
              <a:spcBef>
                <a:spcPct val="45000"/>
              </a:spcBef>
              <a:buFontTx/>
              <a:buChar char="•"/>
            </a:pPr>
            <a:r>
              <a:rPr lang="es-ES" sz="1600" dirty="0" smtClean="0">
                <a:solidFill>
                  <a:srgbClr val="004C6F"/>
                </a:solidFill>
                <a:latin typeface="Arial" pitchFamily="34" charset="0"/>
                <a:cs typeface="Arial" pitchFamily="34" charset="0"/>
              </a:rPr>
              <a:t>El </a:t>
            </a:r>
            <a:r>
              <a:rPr lang="es-ES" sz="1600" dirty="0">
                <a:solidFill>
                  <a:srgbClr val="004C6F"/>
                </a:solidFill>
                <a:latin typeface="Arial" pitchFamily="34" charset="0"/>
                <a:cs typeface="Arial" pitchFamily="34" charset="0"/>
              </a:rPr>
              <a:t>Gobierno de El Salvador (GOES) recibió fondos de la Corporación del Reto del Milenio (MCC) bajo la justificación de ser parte de un programa más amplio de “reducir la pobreza en la Zona Norte a través del crecimiento económico”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35523" name="Rectangle 3"/>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35524" name="Rectangle 4"/>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35525" name="Text Box 5"/>
          <p:cNvSpPr txBox="1">
            <a:spLocks noChangeArrowheads="1"/>
          </p:cNvSpPr>
          <p:nvPr/>
        </p:nvSpPr>
        <p:spPr bwMode="auto">
          <a:xfrm>
            <a:off x="882650" y="609600"/>
            <a:ext cx="7439025" cy="369781"/>
          </a:xfrm>
          <a:prstGeom prst="rect">
            <a:avLst/>
          </a:prstGeom>
          <a:noFill/>
          <a:ln w="9525">
            <a:noFill/>
            <a:miter lim="800000"/>
            <a:headEnd/>
            <a:tailEnd/>
          </a:ln>
          <a:effectLst/>
        </p:spPr>
        <p:txBody>
          <a:bodyPr>
            <a:spAutoFit/>
          </a:bodyPr>
          <a:lstStyle/>
          <a:p>
            <a:pPr algn="ctr">
              <a:lnSpc>
                <a:spcPct val="70000"/>
              </a:lnSpc>
              <a:spcBef>
                <a:spcPct val="20000"/>
              </a:spcBef>
            </a:pPr>
            <a:r>
              <a:rPr lang="es-MX" b="1" dirty="0" smtClean="0">
                <a:solidFill>
                  <a:srgbClr val="95B327"/>
                </a:solidFill>
                <a:latin typeface="Book Antiqua" pitchFamily="18" charset="0"/>
              </a:rPr>
              <a:t>Premisa atrás del Proyecto</a:t>
            </a:r>
            <a:endParaRPr lang="es-ES" b="1" dirty="0">
              <a:solidFill>
                <a:srgbClr val="95B327"/>
              </a:solidFill>
              <a:latin typeface="Book Antiqua" pitchFamily="18" charset="0"/>
            </a:endParaRPr>
          </a:p>
        </p:txBody>
      </p:sp>
      <p:sp>
        <p:nvSpPr>
          <p:cNvPr id="235527" name="Rectangle 7"/>
          <p:cNvSpPr>
            <a:spLocks noChangeArrowheads="1"/>
          </p:cNvSpPr>
          <p:nvPr/>
        </p:nvSpPr>
        <p:spPr bwMode="auto">
          <a:xfrm>
            <a:off x="1387366" y="1487160"/>
            <a:ext cx="6810703" cy="2954655"/>
          </a:xfrm>
          <a:prstGeom prst="rect">
            <a:avLst/>
          </a:prstGeom>
          <a:noFill/>
          <a:ln w="9525">
            <a:noFill/>
            <a:miter lim="800000"/>
            <a:headEnd/>
            <a:tailEnd/>
          </a:ln>
          <a:effectLst/>
        </p:spPr>
        <p:txBody>
          <a:bodyPr wrap="square">
            <a:spAutoFit/>
          </a:bodyPr>
          <a:lstStyle/>
          <a:p>
            <a:r>
              <a:rPr lang="es-MX" sz="1800" dirty="0" smtClean="0">
                <a:solidFill>
                  <a:srgbClr val="004C6F"/>
                </a:solidFill>
                <a:latin typeface="Arial" pitchFamily="34" charset="0"/>
                <a:cs typeface="Arial" pitchFamily="34" charset="0"/>
              </a:rPr>
              <a:t>“</a:t>
            </a:r>
            <a:r>
              <a:rPr lang="es-MX" sz="1800" u="sng" dirty="0">
                <a:solidFill>
                  <a:srgbClr val="004C6F"/>
                </a:solidFill>
                <a:latin typeface="Arial" pitchFamily="34" charset="0"/>
                <a:cs typeface="Arial" pitchFamily="34" charset="0"/>
              </a:rPr>
              <a:t>El aislamiento</a:t>
            </a:r>
            <a:r>
              <a:rPr lang="es-MX" sz="1800" dirty="0">
                <a:solidFill>
                  <a:srgbClr val="004C6F"/>
                </a:solidFill>
                <a:latin typeface="Arial" pitchFamily="34" charset="0"/>
                <a:cs typeface="Arial" pitchFamily="34" charset="0"/>
              </a:rPr>
              <a:t> de la Zona Norte es un impedimento a </a:t>
            </a:r>
            <a:r>
              <a:rPr lang="es-MX" sz="1800" dirty="0" smtClean="0">
                <a:solidFill>
                  <a:srgbClr val="004C6F"/>
                </a:solidFill>
                <a:latin typeface="Arial" pitchFamily="34" charset="0"/>
                <a:cs typeface="Arial" pitchFamily="34" charset="0"/>
              </a:rPr>
              <a:t>su  desarrollo </a:t>
            </a:r>
            <a:r>
              <a:rPr lang="es-MX" sz="1800" dirty="0">
                <a:solidFill>
                  <a:srgbClr val="004C6F"/>
                </a:solidFill>
                <a:latin typeface="Arial" pitchFamily="34" charset="0"/>
                <a:cs typeface="Arial" pitchFamily="34" charset="0"/>
              </a:rPr>
              <a:t>y </a:t>
            </a:r>
            <a:r>
              <a:rPr lang="es-MX" sz="1800" dirty="0" smtClean="0">
                <a:solidFill>
                  <a:srgbClr val="004C6F"/>
                </a:solidFill>
                <a:latin typeface="Arial" pitchFamily="34" charset="0"/>
                <a:cs typeface="Arial" pitchFamily="34" charset="0"/>
              </a:rPr>
              <a:t> contribuye </a:t>
            </a:r>
            <a:r>
              <a:rPr lang="es-MX" sz="1800" dirty="0">
                <a:solidFill>
                  <a:srgbClr val="004C6F"/>
                </a:solidFill>
                <a:latin typeface="Arial" pitchFamily="34" charset="0"/>
                <a:cs typeface="Arial" pitchFamily="34" charset="0"/>
              </a:rPr>
              <a:t>a la pobreza generalizada que afecta a más de la mitad de las </a:t>
            </a:r>
            <a:r>
              <a:rPr lang="es-MX" sz="1800" dirty="0" smtClean="0">
                <a:solidFill>
                  <a:srgbClr val="004C6F"/>
                </a:solidFill>
                <a:latin typeface="Arial" pitchFamily="34" charset="0"/>
                <a:cs typeface="Arial" pitchFamily="34" charset="0"/>
              </a:rPr>
              <a:t> familias </a:t>
            </a:r>
            <a:r>
              <a:rPr lang="es-MX" sz="1800" dirty="0">
                <a:solidFill>
                  <a:srgbClr val="004C6F"/>
                </a:solidFill>
                <a:latin typeface="Arial" pitchFamily="34" charset="0"/>
                <a:cs typeface="Arial" pitchFamily="34" charset="0"/>
              </a:rPr>
              <a:t>de la Zona Norte. Mejorar la conectividad del transporte en la Zona </a:t>
            </a:r>
            <a:r>
              <a:rPr lang="es-MX" sz="1800" dirty="0" smtClean="0">
                <a:solidFill>
                  <a:srgbClr val="004C6F"/>
                </a:solidFill>
                <a:latin typeface="Arial" pitchFamily="34" charset="0"/>
                <a:cs typeface="Arial" pitchFamily="34" charset="0"/>
              </a:rPr>
              <a:t>Norte </a:t>
            </a:r>
            <a:r>
              <a:rPr lang="es-MX" sz="1800" dirty="0">
                <a:solidFill>
                  <a:srgbClr val="004C6F"/>
                </a:solidFill>
                <a:latin typeface="Arial" pitchFamily="34" charset="0"/>
                <a:cs typeface="Arial" pitchFamily="34" charset="0"/>
              </a:rPr>
              <a:t>estimulará el desarrollo humano y productivo, </a:t>
            </a:r>
            <a:r>
              <a:rPr lang="es-MX" sz="1800" u="sng" dirty="0">
                <a:solidFill>
                  <a:srgbClr val="004C6F"/>
                </a:solidFill>
                <a:latin typeface="Arial" pitchFamily="34" charset="0"/>
                <a:cs typeface="Arial" pitchFamily="34" charset="0"/>
              </a:rPr>
              <a:t>reduciendo el tiempo y el costo de </a:t>
            </a:r>
            <a:r>
              <a:rPr lang="es-MX" sz="1800" u="sng" dirty="0" smtClean="0">
                <a:solidFill>
                  <a:srgbClr val="004C6F"/>
                </a:solidFill>
                <a:latin typeface="Arial" pitchFamily="34" charset="0"/>
                <a:cs typeface="Arial" pitchFamily="34" charset="0"/>
              </a:rPr>
              <a:t>los viajes</a:t>
            </a:r>
            <a:r>
              <a:rPr lang="es-MX" sz="1800" u="sng" dirty="0">
                <a:solidFill>
                  <a:srgbClr val="004C6F"/>
                </a:solidFill>
                <a:latin typeface="Arial" pitchFamily="34" charset="0"/>
                <a:cs typeface="Arial" pitchFamily="34" charset="0"/>
              </a:rPr>
              <a:t>, facilitando el acceso a los mercados, estimulando el </a:t>
            </a:r>
            <a:r>
              <a:rPr lang="es-MX" sz="1800" u="sng" dirty="0" smtClean="0">
                <a:solidFill>
                  <a:srgbClr val="004C6F"/>
                </a:solidFill>
                <a:latin typeface="Arial" pitchFamily="34" charset="0"/>
                <a:cs typeface="Arial" pitchFamily="34" charset="0"/>
              </a:rPr>
              <a:t>desarrollo </a:t>
            </a:r>
            <a:r>
              <a:rPr lang="es-MX" sz="1800" u="sng" dirty="0">
                <a:solidFill>
                  <a:srgbClr val="004C6F"/>
                </a:solidFill>
                <a:latin typeface="Arial" pitchFamily="34" charset="0"/>
                <a:cs typeface="Arial" pitchFamily="34" charset="0"/>
              </a:rPr>
              <a:t>regional y el </a:t>
            </a:r>
            <a:r>
              <a:rPr lang="es-MX" sz="1800" u="sng" dirty="0" smtClean="0">
                <a:solidFill>
                  <a:srgbClr val="004C6F"/>
                </a:solidFill>
                <a:latin typeface="Arial" pitchFamily="34" charset="0"/>
                <a:cs typeface="Arial" pitchFamily="34" charset="0"/>
              </a:rPr>
              <a:t>uso productivo </a:t>
            </a:r>
            <a:r>
              <a:rPr lang="es-MX" sz="1800" u="sng" dirty="0">
                <a:solidFill>
                  <a:srgbClr val="004C6F"/>
                </a:solidFill>
                <a:latin typeface="Arial" pitchFamily="34" charset="0"/>
                <a:cs typeface="Arial" pitchFamily="34" charset="0"/>
              </a:rPr>
              <a:t>de las tierras, atrayendo inversiones y mejorando el acceso a los servicios de salud y educación</a:t>
            </a:r>
            <a:r>
              <a:rPr lang="es-MX" sz="1800" dirty="0">
                <a:solidFill>
                  <a:srgbClr val="004C6F"/>
                </a:solidFill>
                <a:latin typeface="Arial" pitchFamily="34" charset="0"/>
                <a:cs typeface="Arial" pitchFamily="34" charset="0"/>
              </a:rPr>
              <a:t>”. (MCC,  S/F). </a:t>
            </a:r>
            <a:endParaRPr lang="es-MX" sz="1800" dirty="0" smtClean="0">
              <a:solidFill>
                <a:srgbClr val="004C6F"/>
              </a:solidFill>
              <a:latin typeface="Arial" pitchFamily="34" charset="0"/>
              <a:cs typeface="Arial" pitchFamily="34" charset="0"/>
            </a:endParaRPr>
          </a:p>
          <a:p>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Gráfico"/>
          <p:cNvGraphicFramePr/>
          <p:nvPr/>
        </p:nvGraphicFramePr>
        <p:xfrm>
          <a:off x="2578100" y="2667000"/>
          <a:ext cx="6565900" cy="26924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1193"/>
          <p:cNvSpPr>
            <a:spLocks noChangeArrowheads="1"/>
          </p:cNvSpPr>
          <p:nvPr/>
        </p:nvSpPr>
        <p:spPr bwMode="auto">
          <a:xfrm>
            <a:off x="304800" y="825501"/>
            <a:ext cx="8674100" cy="1549400"/>
          </a:xfrm>
          <a:prstGeom prst="rect">
            <a:avLst/>
          </a:prstGeom>
          <a:noFill/>
          <a:ln w="9525">
            <a:noFill/>
            <a:miter lim="800000"/>
            <a:headEnd/>
            <a:tailEnd/>
          </a:ln>
          <a:effectLst/>
        </p:spPr>
        <p:txBody>
          <a:bodyPr/>
          <a:lstStyle/>
          <a:p>
            <a:pPr marL="228600" indent="-228600">
              <a:spcBef>
                <a:spcPts val="600"/>
              </a:spcBef>
            </a:pPr>
            <a:r>
              <a:rPr lang="es-SV" sz="1400" b="1" dirty="0" smtClean="0">
                <a:solidFill>
                  <a:srgbClr val="004C6F"/>
                </a:solidFill>
                <a:latin typeface="Arial" pitchFamily="34" charset="0"/>
                <a:cs typeface="Arial" pitchFamily="34" charset="0"/>
              </a:rPr>
              <a:t>El Proyecto tiene 3 componentes: </a:t>
            </a:r>
            <a:r>
              <a:rPr lang="es-ES" sz="1400" b="1" dirty="0" smtClean="0">
                <a:solidFill>
                  <a:srgbClr val="004C6F"/>
                </a:solidFill>
                <a:latin typeface="Arial" pitchFamily="34" charset="0"/>
                <a:cs typeface="Arial" pitchFamily="34" charset="0"/>
              </a:rPr>
              <a:t>Desarrollo humano; desarrollo productivo; y conectividad vial</a:t>
            </a:r>
            <a:r>
              <a:rPr lang="es-SV" sz="1400" b="1" dirty="0" smtClean="0">
                <a:solidFill>
                  <a:srgbClr val="004C6F"/>
                </a:solidFill>
                <a:latin typeface="Arial" pitchFamily="34" charset="0"/>
                <a:cs typeface="Arial" pitchFamily="34" charset="0"/>
              </a:rPr>
              <a:t>. </a:t>
            </a:r>
          </a:p>
          <a:p>
            <a:pPr marL="177800" indent="-177800">
              <a:spcBef>
                <a:spcPts val="600"/>
              </a:spcBef>
              <a:buFontTx/>
              <a:buChar char="-"/>
            </a:pPr>
            <a:r>
              <a:rPr lang="es-SV" sz="1400" dirty="0" smtClean="0">
                <a:solidFill>
                  <a:srgbClr val="004C6F"/>
                </a:solidFill>
                <a:latin typeface="Arial" pitchFamily="34" charset="0"/>
                <a:cs typeface="Arial" pitchFamily="34" charset="0"/>
              </a:rPr>
              <a:t>Incrementar el capital humano y físico de los residentes de la Zona Norte para aprovechar las oportunidades de empleo y de negocios (el “Objetivo de Desarrollo Humano”);  </a:t>
            </a:r>
          </a:p>
          <a:p>
            <a:pPr marL="177800" indent="-177800">
              <a:spcBef>
                <a:spcPts val="600"/>
              </a:spcBef>
              <a:buFontTx/>
              <a:buChar char="-"/>
            </a:pPr>
            <a:r>
              <a:rPr lang="es-SV" sz="1400" dirty="0" smtClean="0">
                <a:solidFill>
                  <a:srgbClr val="004C6F"/>
                </a:solidFill>
                <a:latin typeface="Arial" pitchFamily="34" charset="0"/>
                <a:cs typeface="Arial" pitchFamily="34" charset="0"/>
              </a:rPr>
              <a:t>Incrementar la producción y el empleo en la Zona Norte (el “Objetivo de Desarrollo Productivo”); y  </a:t>
            </a:r>
          </a:p>
          <a:p>
            <a:pPr marL="177800" indent="-177800">
              <a:spcBef>
                <a:spcPts val="600"/>
              </a:spcBef>
              <a:buFontTx/>
              <a:buChar char="-"/>
            </a:pPr>
            <a:r>
              <a:rPr lang="es-SV" sz="1400" dirty="0" smtClean="0">
                <a:solidFill>
                  <a:srgbClr val="004C6F"/>
                </a:solidFill>
                <a:latin typeface="Arial" pitchFamily="34" charset="0"/>
                <a:cs typeface="Arial" pitchFamily="34" charset="0"/>
              </a:rPr>
              <a:t>Reducir el costo y la duración de los desplazamientos dentro de la Zona Norte, hacia el resto del país y dentro de la región (el “Objetivo de Conectividad”).</a:t>
            </a:r>
          </a:p>
        </p:txBody>
      </p:sp>
      <p:sp>
        <p:nvSpPr>
          <p:cNvPr id="5" name="Rectangle 1193"/>
          <p:cNvSpPr>
            <a:spLocks noChangeArrowheads="1"/>
          </p:cNvSpPr>
          <p:nvPr/>
        </p:nvSpPr>
        <p:spPr bwMode="auto">
          <a:xfrm>
            <a:off x="317500" y="2679701"/>
            <a:ext cx="4610100" cy="1117600"/>
          </a:xfrm>
          <a:prstGeom prst="rect">
            <a:avLst/>
          </a:prstGeom>
          <a:noFill/>
          <a:ln w="9525">
            <a:noFill/>
            <a:miter lim="800000"/>
            <a:headEnd/>
            <a:tailEnd/>
          </a:ln>
          <a:effectLst/>
        </p:spPr>
        <p:txBody>
          <a:bodyPr/>
          <a:lstStyle/>
          <a:p>
            <a:pPr>
              <a:spcBef>
                <a:spcPct val="30000"/>
              </a:spcBef>
            </a:pPr>
            <a:r>
              <a:rPr lang="es-ES" sz="1400" b="1" dirty="0" smtClean="0">
                <a:solidFill>
                  <a:srgbClr val="004C6F"/>
                </a:solidFill>
                <a:latin typeface="Arial" pitchFamily="34" charset="0"/>
                <a:cs typeface="Arial" pitchFamily="34" charset="0"/>
              </a:rPr>
              <a:t>La </a:t>
            </a:r>
            <a:r>
              <a:rPr lang="es-ES" sz="1400" b="1" dirty="0">
                <a:solidFill>
                  <a:srgbClr val="004C6F"/>
                </a:solidFill>
                <a:latin typeface="Arial" pitchFamily="34" charset="0"/>
                <a:cs typeface="Arial" pitchFamily="34" charset="0"/>
              </a:rPr>
              <a:t>distribución actual de los fondos </a:t>
            </a:r>
            <a:r>
              <a:rPr lang="es-ES" sz="1400" b="1" dirty="0" smtClean="0">
                <a:solidFill>
                  <a:srgbClr val="004C6F"/>
                </a:solidFill>
                <a:latin typeface="Arial" pitchFamily="34" charset="0"/>
                <a:cs typeface="Arial" pitchFamily="34" charset="0"/>
              </a:rPr>
              <a:t>muestra un </a:t>
            </a:r>
            <a:r>
              <a:rPr lang="es-ES" sz="1400" b="1" dirty="0">
                <a:solidFill>
                  <a:srgbClr val="004C6F"/>
                </a:solidFill>
                <a:latin typeface="Arial" pitchFamily="34" charset="0"/>
                <a:cs typeface="Arial" pitchFamily="34" charset="0"/>
              </a:rPr>
              <a:t>claro sesgo hacia la construcción de la conectividad vial, lo cual es consistente con una apuesta al crecimiento </a:t>
            </a:r>
            <a:r>
              <a:rPr lang="es-ES" sz="1400" b="1" dirty="0" smtClean="0">
                <a:solidFill>
                  <a:srgbClr val="004C6F"/>
                </a:solidFill>
                <a:latin typeface="Arial" pitchFamily="34" charset="0"/>
                <a:cs typeface="Arial" pitchFamily="34" charset="0"/>
              </a:rPr>
              <a:t>económico- </a:t>
            </a:r>
            <a:r>
              <a:rPr lang="es-ES" sz="1400" b="1" dirty="0">
                <a:solidFill>
                  <a:srgbClr val="004C6F"/>
                </a:solidFill>
                <a:latin typeface="Arial" pitchFamily="34" charset="0"/>
                <a:cs typeface="Arial" pitchFamily="34" charset="0"/>
              </a:rPr>
              <a:t>a través de servicios </a:t>
            </a:r>
            <a:r>
              <a:rPr lang="es-ES" sz="1400" b="1" dirty="0" smtClean="0">
                <a:solidFill>
                  <a:srgbClr val="004C6F"/>
                </a:solidFill>
                <a:latin typeface="Arial" pitchFamily="34" charset="0"/>
                <a:cs typeface="Arial" pitchFamily="34" charset="0"/>
              </a:rPr>
              <a:t>logísticos </a:t>
            </a:r>
            <a:r>
              <a:rPr lang="es-ES" sz="1400" b="1" dirty="0">
                <a:solidFill>
                  <a:srgbClr val="004C6F"/>
                </a:solidFill>
                <a:latin typeface="Arial" pitchFamily="34" charset="0"/>
                <a:cs typeface="Arial" pitchFamily="34" charset="0"/>
              </a:rPr>
              <a:t>y comercio – </a:t>
            </a:r>
            <a:r>
              <a:rPr lang="es-ES" sz="1400" b="1" dirty="0" smtClean="0">
                <a:solidFill>
                  <a:srgbClr val="004C6F"/>
                </a:solidFill>
                <a:latin typeface="Arial" pitchFamily="34" charset="0"/>
                <a:cs typeface="Arial" pitchFamily="34" charset="0"/>
              </a:rPr>
              <a:t>para </a:t>
            </a:r>
            <a:r>
              <a:rPr lang="es-ES" sz="1400" b="1" dirty="0">
                <a:solidFill>
                  <a:srgbClr val="004C6F"/>
                </a:solidFill>
                <a:latin typeface="Arial" pitchFamily="34" charset="0"/>
                <a:cs typeface="Arial" pitchFamily="34" charset="0"/>
              </a:rPr>
              <a:t>reducir </a:t>
            </a:r>
            <a:r>
              <a:rPr lang="es-ES" sz="1400" b="1" dirty="0" smtClean="0">
                <a:solidFill>
                  <a:srgbClr val="004C6F"/>
                </a:solidFill>
                <a:latin typeface="Arial" pitchFamily="34" charset="0"/>
                <a:cs typeface="Arial" pitchFamily="34" charset="0"/>
              </a:rPr>
              <a:t>la </a:t>
            </a:r>
            <a:r>
              <a:rPr lang="es-ES" sz="1400" b="1" dirty="0">
                <a:solidFill>
                  <a:srgbClr val="004C6F"/>
                </a:solidFill>
                <a:latin typeface="Arial" pitchFamily="34" charset="0"/>
                <a:cs typeface="Arial" pitchFamily="34" charset="0"/>
              </a:rPr>
              <a:t>pobreza. </a:t>
            </a:r>
          </a:p>
        </p:txBody>
      </p:sp>
      <p:sp>
        <p:nvSpPr>
          <p:cNvPr id="7" name="Rectangle 5"/>
          <p:cNvSpPr>
            <a:spLocks noChangeArrowheads="1"/>
          </p:cNvSpPr>
          <p:nvPr/>
        </p:nvSpPr>
        <p:spPr bwMode="auto">
          <a:xfrm>
            <a:off x="2247900" y="325438"/>
            <a:ext cx="4903788" cy="457200"/>
          </a:xfrm>
          <a:prstGeom prst="rect">
            <a:avLst/>
          </a:prstGeom>
          <a:noFill/>
          <a:ln w="9525">
            <a:noFill/>
            <a:miter lim="800000"/>
            <a:headEnd/>
            <a:tailEnd/>
          </a:ln>
          <a:effectLst/>
        </p:spPr>
        <p:txBody>
          <a:bodyPr>
            <a:spAutoFit/>
          </a:bodyPr>
          <a:lstStyle/>
          <a:p>
            <a:pPr algn="ctr"/>
            <a:r>
              <a:rPr lang="es-MX" b="1" dirty="0">
                <a:solidFill>
                  <a:srgbClr val="95B327"/>
                </a:solidFill>
                <a:latin typeface="Book Antiqua" pitchFamily="18" charset="0"/>
              </a:rPr>
              <a:t>El Proyecto Zona Norte</a:t>
            </a:r>
            <a:endParaRPr lang="es-ES" b="1" dirty="0">
              <a:solidFill>
                <a:srgbClr val="95B327"/>
              </a:solidFill>
              <a:latin typeface="Book Antiqua" pitchFamily="18" charset="0"/>
            </a:endParaRPr>
          </a:p>
        </p:txBody>
      </p:sp>
      <p:pic>
        <p:nvPicPr>
          <p:cNvPr id="9" name="Picture 8" descr="fomilenio reorienta fondos"/>
          <p:cNvPicPr>
            <a:picLocks noChangeAspect="1" noChangeArrowheads="1"/>
          </p:cNvPicPr>
          <p:nvPr/>
        </p:nvPicPr>
        <p:blipFill>
          <a:blip r:embed="rId4" cstate="print">
            <a:lum bright="-44000" contrast="64000"/>
          </a:blip>
          <a:srcRect l="10866" t="14531" r="36906" b="21863"/>
          <a:stretch>
            <a:fillRect/>
          </a:stretch>
        </p:blipFill>
        <p:spPr bwMode="auto">
          <a:xfrm>
            <a:off x="1155700" y="3937000"/>
            <a:ext cx="3598862" cy="2630488"/>
          </a:xfrm>
          <a:prstGeom prst="rect">
            <a:avLst/>
          </a:prstGeom>
          <a:noFill/>
        </p:spPr>
      </p:pic>
      <p:pic>
        <p:nvPicPr>
          <p:cNvPr id="10" name="Picture 12" descr="aprueban reorientación de fondos"/>
          <p:cNvPicPr>
            <a:picLocks noChangeAspect="1" noChangeArrowheads="1"/>
          </p:cNvPicPr>
          <p:nvPr/>
        </p:nvPicPr>
        <p:blipFill>
          <a:blip r:embed="rId5" cstate="print">
            <a:lum bright="-33000" contrast="46000"/>
          </a:blip>
          <a:srcRect l="11487" t="20177" r="12106" b="10580"/>
          <a:stretch>
            <a:fillRect/>
          </a:stretch>
        </p:blipFill>
        <p:spPr bwMode="auto">
          <a:xfrm>
            <a:off x="312737" y="4697412"/>
            <a:ext cx="3970338" cy="2160588"/>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3192463" cy="231775"/>
          </a:xfrm>
          <a:prstGeom prst="rect">
            <a:avLst/>
          </a:prstGeom>
          <a:solidFill>
            <a:srgbClr val="8BAA27"/>
          </a:solidFill>
          <a:ln w="9525">
            <a:noFill/>
            <a:miter lim="800000"/>
            <a:headEnd/>
            <a:tailEnd/>
          </a:ln>
          <a:effectLst/>
        </p:spPr>
        <p:txBody>
          <a:bodyPr wrap="none" anchor="ctr"/>
          <a:lstStyle/>
          <a:p>
            <a:endParaRPr lang="es-SV"/>
          </a:p>
        </p:txBody>
      </p:sp>
      <p:sp>
        <p:nvSpPr>
          <p:cNvPr id="221187" name="Rectangle 3"/>
          <p:cNvSpPr>
            <a:spLocks noChangeArrowheads="1"/>
          </p:cNvSpPr>
          <p:nvPr/>
        </p:nvSpPr>
        <p:spPr bwMode="auto">
          <a:xfrm>
            <a:off x="3192463" y="0"/>
            <a:ext cx="5951537" cy="231775"/>
          </a:xfrm>
          <a:prstGeom prst="rect">
            <a:avLst/>
          </a:prstGeom>
          <a:solidFill>
            <a:srgbClr val="9CA1A9"/>
          </a:solidFill>
          <a:ln w="9525">
            <a:noFill/>
            <a:miter lim="800000"/>
            <a:headEnd/>
            <a:tailEnd/>
          </a:ln>
          <a:effectLst/>
        </p:spPr>
        <p:txBody>
          <a:bodyPr wrap="none" anchor="ctr"/>
          <a:lstStyle/>
          <a:p>
            <a:endParaRPr lang="es-SV"/>
          </a:p>
        </p:txBody>
      </p:sp>
      <p:sp>
        <p:nvSpPr>
          <p:cNvPr id="221188" name="Rectangle 4"/>
          <p:cNvSpPr>
            <a:spLocks noChangeArrowheads="1"/>
          </p:cNvSpPr>
          <p:nvPr/>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endParaRPr lang="es-SV"/>
          </a:p>
        </p:txBody>
      </p:sp>
      <p:sp>
        <p:nvSpPr>
          <p:cNvPr id="221189" name="Text Box 5"/>
          <p:cNvSpPr txBox="1">
            <a:spLocks noChangeArrowheads="1"/>
          </p:cNvSpPr>
          <p:nvPr/>
        </p:nvSpPr>
        <p:spPr bwMode="auto">
          <a:xfrm>
            <a:off x="1631950" y="762000"/>
            <a:ext cx="5953125" cy="386901"/>
          </a:xfrm>
          <a:prstGeom prst="rect">
            <a:avLst/>
          </a:prstGeom>
          <a:noFill/>
          <a:ln w="9525">
            <a:noFill/>
            <a:miter lim="800000"/>
            <a:headEnd/>
            <a:tailEnd/>
          </a:ln>
          <a:effectLst/>
        </p:spPr>
        <p:txBody>
          <a:bodyPr>
            <a:spAutoFit/>
          </a:bodyPr>
          <a:lstStyle/>
          <a:p>
            <a:pPr algn="ctr">
              <a:lnSpc>
                <a:spcPct val="50000"/>
              </a:lnSpc>
              <a:spcBef>
                <a:spcPct val="50000"/>
              </a:spcBef>
            </a:pPr>
            <a:r>
              <a:rPr lang="es-MX" sz="3200" b="1" dirty="0" smtClean="0">
                <a:solidFill>
                  <a:srgbClr val="95B327"/>
                </a:solidFill>
                <a:latin typeface="Book Antiqua" pitchFamily="18" charset="0"/>
              </a:rPr>
              <a:t>Nueva </a:t>
            </a:r>
            <a:r>
              <a:rPr lang="es-MX" sz="3200" b="1" dirty="0">
                <a:solidFill>
                  <a:srgbClr val="95B327"/>
                </a:solidFill>
                <a:latin typeface="Book Antiqua" pitchFamily="18" charset="0"/>
              </a:rPr>
              <a:t>Concepción</a:t>
            </a:r>
            <a:endParaRPr lang="es-ES" sz="3200" b="1" dirty="0">
              <a:solidFill>
                <a:srgbClr val="95B327"/>
              </a:solidFill>
              <a:latin typeface="Book Antiqua" pitchFamily="18" charset="0"/>
            </a:endParaRPr>
          </a:p>
        </p:txBody>
      </p:sp>
      <p:pic>
        <p:nvPicPr>
          <p:cNvPr id="221190" name="Picture 6" descr="DSC_0156"/>
          <p:cNvPicPr>
            <a:picLocks noChangeAspect="1" noChangeArrowheads="1"/>
          </p:cNvPicPr>
          <p:nvPr/>
        </p:nvPicPr>
        <p:blipFill>
          <a:blip r:embed="rId3" cstate="print"/>
          <a:srcRect/>
          <a:stretch>
            <a:fillRect/>
          </a:stretch>
        </p:blipFill>
        <p:spPr bwMode="auto">
          <a:xfrm>
            <a:off x="420688" y="1917700"/>
            <a:ext cx="3789362" cy="2520950"/>
          </a:xfrm>
          <a:prstGeom prst="rect">
            <a:avLst/>
          </a:prstGeom>
          <a:noFill/>
        </p:spPr>
      </p:pic>
      <p:pic>
        <p:nvPicPr>
          <p:cNvPr id="221191" name="Picture 7" descr="DSC_0056"/>
          <p:cNvPicPr>
            <a:picLocks noChangeAspect="1" noChangeArrowheads="1"/>
          </p:cNvPicPr>
          <p:nvPr/>
        </p:nvPicPr>
        <p:blipFill>
          <a:blip r:embed="rId4" cstate="print"/>
          <a:srcRect/>
          <a:stretch>
            <a:fillRect/>
          </a:stretch>
        </p:blipFill>
        <p:spPr bwMode="auto">
          <a:xfrm>
            <a:off x="4470400" y="1905000"/>
            <a:ext cx="3797300" cy="251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isma2">
  <a:themeElements>
    <a:clrScheme name="prisma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isma2">
      <a:majorFont>
        <a:latin typeface="Tahom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sma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isma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isma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isma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isma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isma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isma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Settings\ileanagomez\Local Settings\Temporary Internet Files\OLK7\prisma2.pot</Template>
  <TotalTime>11676</TotalTime>
  <Words>1713</Words>
  <Application>Microsoft Office PowerPoint</Application>
  <PresentationFormat>Presentación en pantalla (4:3)</PresentationFormat>
  <Paragraphs>155</Paragraphs>
  <Slides>27</Slides>
  <Notes>11</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27</vt:i4>
      </vt:variant>
    </vt:vector>
  </HeadingPairs>
  <TitlesOfParts>
    <vt:vector size="30" baseType="lpstr">
      <vt:lpstr>prisma2</vt:lpstr>
      <vt:lpstr>CorelDRAW</vt:lpstr>
      <vt:lpstr>Gráfico</vt:lpstr>
      <vt:lpstr>Diapositiva 1</vt:lpstr>
      <vt:lpstr>Diapositiva 2</vt:lpstr>
      <vt:lpstr>Diapositiva 3</vt:lpstr>
      <vt:lpstr>La región ha experimentado transformaciones aceleradas  en las economías en las últimas 3 décadas  (agro exportación-remesas) </vt:lpstr>
      <vt:lpstr>Diapositiva 5</vt:lpstr>
      <vt:lpstr>La Carretera Longitudinal del Norte (CLN)</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Company>FUNDACION PRISMA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general</dc:title>
  <dc:creator>ileanagomez</dc:creator>
  <cp:lastModifiedBy>Susan Kandel</cp:lastModifiedBy>
  <cp:revision>257</cp:revision>
  <dcterms:created xsi:type="dcterms:W3CDTF">2006-05-30T17:54:27Z</dcterms:created>
  <dcterms:modified xsi:type="dcterms:W3CDTF">2011-01-20T17:52:59Z</dcterms:modified>
</cp:coreProperties>
</file>