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574" r:id="rId1"/>
  </p:sldMasterIdLst>
  <p:notesMasterIdLst>
    <p:notesMasterId r:id="rId13"/>
  </p:notesMasterIdLst>
  <p:sldIdLst>
    <p:sldId id="302" r:id="rId2"/>
    <p:sldId id="364" r:id="rId3"/>
    <p:sldId id="433" r:id="rId4"/>
    <p:sldId id="435" r:id="rId5"/>
    <p:sldId id="436" r:id="rId6"/>
    <p:sldId id="434" r:id="rId7"/>
    <p:sldId id="321" r:id="rId8"/>
    <p:sldId id="437" r:id="rId9"/>
    <p:sldId id="438" r:id="rId10"/>
    <p:sldId id="439" r:id="rId11"/>
    <p:sldId id="440" r:id="rId12"/>
  </p:sldIdLst>
  <p:sldSz cx="9144000" cy="6858000" type="screen4x3"/>
  <p:notesSz cx="6858000" cy="9144000"/>
  <p:defaultTextStyle>
    <a:defPPr>
      <a:defRPr lang="es-ES"/>
    </a:defPPr>
    <a:lvl1pPr algn="l" rtl="0" fontAlgn="base">
      <a:spcBef>
        <a:spcPct val="0"/>
      </a:spcBef>
      <a:spcAft>
        <a:spcPct val="0"/>
      </a:spcAft>
      <a:defRPr kern="1200">
        <a:solidFill>
          <a:schemeClr val="tx1"/>
        </a:solidFill>
        <a:latin typeface="Arial" pitchFamily="34" charset="0"/>
        <a:ea typeface="+mn-ea"/>
        <a:cs typeface="+mn-cs"/>
      </a:defRPr>
    </a:lvl1pPr>
    <a:lvl2pPr marL="457200" algn="l" rtl="0" fontAlgn="base">
      <a:spcBef>
        <a:spcPct val="0"/>
      </a:spcBef>
      <a:spcAft>
        <a:spcPct val="0"/>
      </a:spcAft>
      <a:defRPr kern="1200">
        <a:solidFill>
          <a:schemeClr val="tx1"/>
        </a:solidFill>
        <a:latin typeface="Arial" pitchFamily="34" charset="0"/>
        <a:ea typeface="+mn-ea"/>
        <a:cs typeface="+mn-cs"/>
      </a:defRPr>
    </a:lvl2pPr>
    <a:lvl3pPr marL="914400" algn="l" rtl="0" fontAlgn="base">
      <a:spcBef>
        <a:spcPct val="0"/>
      </a:spcBef>
      <a:spcAft>
        <a:spcPct val="0"/>
      </a:spcAft>
      <a:defRPr kern="1200">
        <a:solidFill>
          <a:schemeClr val="tx1"/>
        </a:solidFill>
        <a:latin typeface="Arial" pitchFamily="34" charset="0"/>
        <a:ea typeface="+mn-ea"/>
        <a:cs typeface="+mn-cs"/>
      </a:defRPr>
    </a:lvl3pPr>
    <a:lvl4pPr marL="1371600" algn="l" rtl="0" fontAlgn="base">
      <a:spcBef>
        <a:spcPct val="0"/>
      </a:spcBef>
      <a:spcAft>
        <a:spcPct val="0"/>
      </a:spcAft>
      <a:defRPr kern="1200">
        <a:solidFill>
          <a:schemeClr val="tx1"/>
        </a:solidFill>
        <a:latin typeface="Arial" pitchFamily="34" charset="0"/>
        <a:ea typeface="+mn-ea"/>
        <a:cs typeface="+mn-cs"/>
      </a:defRPr>
    </a:lvl4pPr>
    <a:lvl5pPr marL="1828800" algn="l"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showAnimation="0" useTimings="0">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93300"/>
    <a:srgbClr val="969696"/>
    <a:srgbClr val="FFCCCC"/>
    <a:srgbClr val="A50021"/>
    <a:srgbClr val="000000"/>
    <a:srgbClr val="F0E00E"/>
    <a:srgbClr val="312E03"/>
    <a:srgbClr val="F9F2E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864" autoAdjust="0"/>
    <p:restoredTop sz="94627" autoAdjust="0"/>
  </p:normalViewPr>
  <p:slideViewPr>
    <p:cSldViewPr>
      <p:cViewPr varScale="1">
        <p:scale>
          <a:sx n="81" d="100"/>
          <a:sy n="81" d="100"/>
        </p:scale>
        <p:origin x="1152" y="90"/>
      </p:cViewPr>
      <p:guideLst>
        <p:guide orient="horz" pos="2160"/>
        <p:guide pos="2880"/>
      </p:guideLst>
    </p:cSldViewPr>
  </p:slideViewPr>
  <p:outlineViewPr>
    <p:cViewPr>
      <p:scale>
        <a:sx n="33" d="100"/>
        <a:sy n="33" d="100"/>
      </p:scale>
      <p:origin x="0" y="0"/>
    </p:cViewPr>
    <p:sldLst>
      <p:sld r:id="rId1" collapse="1"/>
    </p:sldLst>
  </p:outlineViewPr>
  <p:notesTextViewPr>
    <p:cViewPr>
      <p:scale>
        <a:sx n="100" d="100"/>
        <a:sy n="100" d="100"/>
      </p:scale>
      <p:origin x="0" y="0"/>
    </p:cViewPr>
  </p:notesTextViewPr>
  <p:sorterViewPr>
    <p:cViewPr>
      <p:scale>
        <a:sx n="50" d="100"/>
        <a:sy n="5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_rels/viewProps.xml.rels><?xml version="1.0" encoding="UTF-8" standalone="yes"?>
<Relationships xmlns="http://schemas.openxmlformats.org/package/2006/relationships"><Relationship Id="rId1" Type="http://schemas.openxmlformats.org/officeDocument/2006/relationships/slide" Target="slides/slide1.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layout/>
      <c:overlay val="0"/>
      <c:spPr>
        <a:noFill/>
        <a:ln>
          <a:noFill/>
        </a:ln>
        <a:effectLst/>
      </c:spPr>
      <c:txPr>
        <a:bodyPr rot="0" spcFirstLastPara="1" vertOverflow="ellipsis" vert="horz" wrap="square" anchor="ctr" anchorCtr="1"/>
        <a:lstStyle/>
        <a:p>
          <a:pPr>
            <a:defRPr b="0" i="0" u="none" strike="noStrike" kern="1200" baseline="0">
              <a:solidFill>
                <a:schemeClr val="dk1">
                  <a:lumMod val="65000"/>
                  <a:lumOff val="35000"/>
                </a:schemeClr>
              </a:solidFill>
              <a:effectLst/>
              <a:latin typeface="+mn-lt"/>
              <a:ea typeface="+mn-ea"/>
              <a:cs typeface="+mn-cs"/>
            </a:defRPr>
          </a:pPr>
          <a:endParaRPr lang="es-MX"/>
        </a:p>
      </c:txPr>
    </c:title>
    <c:autoTitleDeleted val="0"/>
    <c:plotArea>
      <c:layout>
        <c:manualLayout>
          <c:layoutTarget val="inner"/>
          <c:xMode val="edge"/>
          <c:yMode val="edge"/>
          <c:x val="6.998516919636795E-2"/>
          <c:y val="0.12841120634292666"/>
          <c:w val="0.87709064523931091"/>
          <c:h val="0.7479176410850551"/>
        </c:manualLayout>
      </c:layout>
      <c:barChart>
        <c:barDir val="col"/>
        <c:grouping val="clustered"/>
        <c:varyColors val="0"/>
        <c:ser>
          <c:idx val="0"/>
          <c:order val="0"/>
          <c:tx>
            <c:strRef>
              <c:f>Sheet2!$E$3</c:f>
              <c:strCache>
                <c:ptCount val="1"/>
                <c:pt idx="0">
                  <c:v>Disponibilidad Hidrica (Hm3)</c:v>
                </c:pt>
              </c:strCache>
            </c:strRef>
          </c:tx>
          <c:spPr>
            <a:gradFill>
              <a:gsLst>
                <a:gs pos="0">
                  <a:schemeClr val="accent1"/>
                </a:gs>
                <a:gs pos="100000">
                  <a:schemeClr val="accent1">
                    <a:lumMod val="84000"/>
                  </a:schemeClr>
                </a:gs>
              </a:gsLst>
              <a:lin ang="5400000" scaled="1"/>
            </a:gradFill>
            <a:ln>
              <a:noFill/>
            </a:ln>
            <a:effectLst>
              <a:outerShdw blurRad="76200" dir="18900000" sy="23000" kx="-1200000" algn="bl" rotWithShape="0">
                <a:prstClr val="black">
                  <a:alpha val="20000"/>
                </a:prst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tx1"/>
                    </a:solidFill>
                    <a:latin typeface="+mn-lt"/>
                    <a:ea typeface="+mn-ea"/>
                    <a:cs typeface="+mn-cs"/>
                  </a:defRPr>
                </a:pPr>
                <a:endParaRPr lang="es-MX"/>
              </a:p>
            </c:txPr>
            <c:dLblPos val="in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a:solidFill>
                        <a:schemeClr val="dk1">
                          <a:lumMod val="50000"/>
                          <a:lumOff val="50000"/>
                        </a:schemeClr>
                      </a:solidFill>
                    </a:ln>
                    <a:effectLst/>
                  </c:spPr>
                </c15:leaderLines>
              </c:ext>
            </c:extLst>
          </c:dLbls>
          <c:cat>
            <c:strRef>
              <c:f>Sheet2!$D$4:$D$10</c:f>
              <c:strCache>
                <c:ptCount val="7"/>
                <c:pt idx="0">
                  <c:v>El Salvador1</c:v>
                </c:pt>
                <c:pt idx="1">
                  <c:v>Costa Rica2</c:v>
                </c:pt>
                <c:pt idx="2">
                  <c:v>Guatemala3</c:v>
                </c:pt>
                <c:pt idx="3">
                  <c:v>Honduras4</c:v>
                </c:pt>
                <c:pt idx="4">
                  <c:v>Nicaragua5</c:v>
                </c:pt>
                <c:pt idx="5">
                  <c:v>Panama6</c:v>
                </c:pt>
                <c:pt idx="6">
                  <c:v>Belice7</c:v>
                </c:pt>
              </c:strCache>
            </c:strRef>
          </c:cat>
          <c:val>
            <c:numRef>
              <c:f>Sheet2!$E$4:$E$10</c:f>
              <c:numCache>
                <c:formatCode>#,##0</c:formatCode>
                <c:ptCount val="7"/>
                <c:pt idx="0">
                  <c:v>17971</c:v>
                </c:pt>
                <c:pt idx="1">
                  <c:v>113700</c:v>
                </c:pt>
                <c:pt idx="2">
                  <c:v>95117</c:v>
                </c:pt>
                <c:pt idx="3">
                  <c:v>87653</c:v>
                </c:pt>
                <c:pt idx="4">
                  <c:v>57669</c:v>
                </c:pt>
                <c:pt idx="5">
                  <c:v>119532</c:v>
                </c:pt>
                <c:pt idx="6">
                  <c:v>18550</c:v>
                </c:pt>
              </c:numCache>
            </c:numRef>
          </c:val>
        </c:ser>
        <c:dLbls>
          <c:dLblPos val="inEnd"/>
          <c:showLegendKey val="0"/>
          <c:showVal val="1"/>
          <c:showCatName val="0"/>
          <c:showSerName val="0"/>
          <c:showPercent val="0"/>
          <c:showBubbleSize val="0"/>
        </c:dLbls>
        <c:gapWidth val="41"/>
        <c:axId val="47890432"/>
        <c:axId val="47886080"/>
      </c:barChart>
      <c:catAx>
        <c:axId val="47890432"/>
        <c:scaling>
          <c:orientation val="minMax"/>
        </c:scaling>
        <c:delete val="0"/>
        <c:axPos val="b"/>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dk1">
                    <a:lumMod val="65000"/>
                    <a:lumOff val="35000"/>
                  </a:schemeClr>
                </a:solidFill>
                <a:effectLst/>
                <a:latin typeface="+mn-lt"/>
                <a:ea typeface="+mn-ea"/>
                <a:cs typeface="+mn-cs"/>
              </a:defRPr>
            </a:pPr>
            <a:endParaRPr lang="es-MX"/>
          </a:p>
        </c:txPr>
        <c:crossAx val="47886080"/>
        <c:crosses val="autoZero"/>
        <c:auto val="1"/>
        <c:lblAlgn val="ctr"/>
        <c:lblOffset val="100"/>
        <c:noMultiLvlLbl val="0"/>
      </c:catAx>
      <c:valAx>
        <c:axId val="47886080"/>
        <c:scaling>
          <c:orientation val="minMax"/>
        </c:scaling>
        <c:delete val="1"/>
        <c:axPos val="l"/>
        <c:numFmt formatCode="#,##0" sourceLinked="1"/>
        <c:majorTickMark val="none"/>
        <c:minorTickMark val="none"/>
        <c:tickLblPos val="nextTo"/>
        <c:crossAx val="47890432"/>
        <c:crosses val="autoZero"/>
        <c:crossBetween val="between"/>
      </c:valAx>
      <c:spPr>
        <a:noFill/>
        <a:ln>
          <a:noFill/>
        </a:ln>
        <a:effectLst/>
      </c:spPr>
    </c:plotArea>
    <c:plotVisOnly val="1"/>
    <c:dispBlanksAs val="gap"/>
    <c:showDLblsOverMax val="0"/>
  </c:chart>
  <c:spPr>
    <a:gradFill flip="none" rotWithShape="1">
      <a:gsLst>
        <a:gs pos="0">
          <a:schemeClr val="lt1"/>
        </a:gs>
        <a:gs pos="68000">
          <a:schemeClr val="lt1">
            <a:lumMod val="85000"/>
          </a:schemeClr>
        </a:gs>
        <a:gs pos="100000">
          <a:schemeClr val="lt1"/>
        </a:gs>
      </a:gsLst>
      <a:lin ang="5400000" scaled="1"/>
      <a:tileRect/>
    </a:gradFill>
    <a:ln w="9525" cap="flat" cmpd="sng" algn="ctr">
      <a:solidFill>
        <a:schemeClr val="dk1">
          <a:lumMod val="15000"/>
          <a:lumOff val="85000"/>
        </a:schemeClr>
      </a:solidFill>
      <a:round/>
    </a:ln>
    <a:effectLst/>
  </c:spPr>
  <c:txPr>
    <a:bodyPr/>
    <a:lstStyle/>
    <a:p>
      <a:pPr>
        <a:defRPr/>
      </a:pPr>
      <a:endParaRPr lang="es-MX"/>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2374557682681599"/>
          <c:y val="3.723738853737537E-2"/>
          <c:w val="0.85862729658792647"/>
          <c:h val="0.72088764946048411"/>
        </c:manualLayout>
      </c:layout>
      <c:barChart>
        <c:barDir val="col"/>
        <c:grouping val="clustered"/>
        <c:varyColors val="0"/>
        <c:ser>
          <c:idx val="0"/>
          <c:order val="0"/>
          <c:tx>
            <c:strRef>
              <c:f>Sheet2!$F$3</c:f>
              <c:strCache>
                <c:ptCount val="1"/>
                <c:pt idx="0">
                  <c:v>Disp. Percapita                          mt3 /hab/año</c:v>
                </c:pt>
              </c:strCache>
            </c:strRef>
          </c:tx>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2"/>
                    </a:solidFill>
                    <a:latin typeface="+mn-lt"/>
                    <a:ea typeface="+mn-ea"/>
                    <a:cs typeface="+mn-cs"/>
                  </a:defRPr>
                </a:pPr>
                <a:endParaRPr lang="es-MX"/>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a:solidFill>
                        <a:schemeClr val="tx2">
                          <a:lumMod val="35000"/>
                          <a:lumOff val="65000"/>
                        </a:schemeClr>
                      </a:solidFill>
                    </a:ln>
                    <a:effectLst/>
                  </c:spPr>
                </c15:leaderLines>
              </c:ext>
            </c:extLst>
          </c:dLbls>
          <c:cat>
            <c:strRef>
              <c:f>Sheet2!$D$4:$D$10</c:f>
              <c:strCache>
                <c:ptCount val="7"/>
                <c:pt idx="0">
                  <c:v>El Salvador1</c:v>
                </c:pt>
                <c:pt idx="1">
                  <c:v>Costa Rica2</c:v>
                </c:pt>
                <c:pt idx="2">
                  <c:v>Guatemala3</c:v>
                </c:pt>
                <c:pt idx="3">
                  <c:v>Honduras4</c:v>
                </c:pt>
                <c:pt idx="4">
                  <c:v>Nicaragua5</c:v>
                </c:pt>
                <c:pt idx="5">
                  <c:v>Panama6</c:v>
                </c:pt>
                <c:pt idx="6">
                  <c:v>Belice7</c:v>
                </c:pt>
              </c:strCache>
            </c:strRef>
          </c:cat>
          <c:val>
            <c:numRef>
              <c:f>Sheet2!$F$4:$F$10</c:f>
              <c:numCache>
                <c:formatCode>#,##0</c:formatCode>
                <c:ptCount val="7"/>
                <c:pt idx="0">
                  <c:v>2747</c:v>
                </c:pt>
                <c:pt idx="1">
                  <c:v>22523</c:v>
                </c:pt>
                <c:pt idx="2">
                  <c:v>5730</c:v>
                </c:pt>
                <c:pt idx="3">
                  <c:v>8994</c:v>
                </c:pt>
                <c:pt idx="4">
                  <c:v>8810</c:v>
                </c:pt>
                <c:pt idx="5">
                  <c:v>28152</c:v>
                </c:pt>
                <c:pt idx="6">
                  <c:v>53156</c:v>
                </c:pt>
              </c:numCache>
            </c:numRef>
          </c:val>
        </c:ser>
        <c:dLbls>
          <c:dLblPos val="outEnd"/>
          <c:showLegendKey val="0"/>
          <c:showVal val="1"/>
          <c:showCatName val="0"/>
          <c:showSerName val="0"/>
          <c:showPercent val="0"/>
          <c:showBubbleSize val="0"/>
        </c:dLbls>
        <c:gapWidth val="100"/>
        <c:overlap val="-24"/>
        <c:axId val="44544576"/>
        <c:axId val="44543488"/>
      </c:barChart>
      <c:catAx>
        <c:axId val="44544576"/>
        <c:scaling>
          <c:orientation val="minMax"/>
        </c:scaling>
        <c:delete val="0"/>
        <c:axPos val="b"/>
        <c:numFmt formatCode="General" sourceLinked="1"/>
        <c:majorTickMark val="none"/>
        <c:minorTickMark val="none"/>
        <c:tickLblPos val="nextTo"/>
        <c:spPr>
          <a:noFill/>
          <a:ln w="9525" cap="flat" cmpd="sng" algn="ctr">
            <a:solidFill>
              <a:schemeClr val="tx2">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2"/>
                </a:solidFill>
                <a:latin typeface="+mn-lt"/>
                <a:ea typeface="+mn-ea"/>
                <a:cs typeface="+mn-cs"/>
              </a:defRPr>
            </a:pPr>
            <a:endParaRPr lang="es-MX"/>
          </a:p>
        </c:txPr>
        <c:crossAx val="44543488"/>
        <c:crosses val="autoZero"/>
        <c:auto val="1"/>
        <c:lblAlgn val="ctr"/>
        <c:lblOffset val="100"/>
        <c:noMultiLvlLbl val="0"/>
      </c:catAx>
      <c:valAx>
        <c:axId val="44543488"/>
        <c:scaling>
          <c:orientation val="minMax"/>
        </c:scaling>
        <c:delete val="0"/>
        <c:axPos val="l"/>
        <c:majorGridlines>
          <c:spPr>
            <a:ln w="9525" cap="flat" cmpd="sng" algn="ctr">
              <a:solidFill>
                <a:schemeClr val="tx2">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2"/>
                </a:solidFill>
                <a:latin typeface="+mn-lt"/>
                <a:ea typeface="+mn-ea"/>
                <a:cs typeface="+mn-cs"/>
              </a:defRPr>
            </a:pPr>
            <a:endParaRPr lang="es-MX"/>
          </a:p>
        </c:txPr>
        <c:crossAx val="44544576"/>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s-MX"/>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4">
  <cs:axisTitle>
    <cs:lnRef idx="0"/>
    <cs:fillRef idx="0"/>
    <cs:effectRef idx="0"/>
    <cs:fontRef idx="minor">
      <a:schemeClr val="dk1">
        <a:lumMod val="65000"/>
        <a:lumOff val="35000"/>
      </a:schemeClr>
    </cs:fontRef>
    <cs:defRPr sz="900" b="1" kern="1200"/>
  </cs:axisTitle>
  <cs:categoryAxis>
    <cs:lnRef idx="0"/>
    <cs:fillRef idx="0"/>
    <cs:effectRef idx="0"/>
    <cs:fontRef idx="minor">
      <a:schemeClr val="dk1">
        <a:lumMod val="65000"/>
        <a:lumOff val="35000"/>
      </a:schemeClr>
    </cs:fontRef>
    <cs:defRPr sz="900" kern="1200">
      <a:effectLst/>
    </cs:defRPr>
  </cs:categoryAxis>
  <cs:chartArea>
    <cs:lnRef idx="0"/>
    <cs:fillRef idx="0"/>
    <cs:effectRef idx="0"/>
    <cs:fontRef idx="minor">
      <a:schemeClr val="dk1"/>
    </cs:fontRef>
    <cs:spPr>
      <a:gradFill flip="none" rotWithShape="1">
        <a:gsLst>
          <a:gs pos="0">
            <a:schemeClr val="lt1"/>
          </a:gs>
          <a:gs pos="68000">
            <a:schemeClr val="lt1">
              <a:lumMod val="85000"/>
            </a:schemeClr>
          </a:gs>
          <a:gs pos="100000">
            <a:schemeClr val="lt1"/>
          </a:gs>
        </a:gsLst>
        <a:lin ang="5400000" scaled="1"/>
        <a:tileRect/>
      </a:gradFill>
      <a:ln w="9525" cap="flat" cmpd="sng" algn="ctr">
        <a:solidFill>
          <a:schemeClr val="dk1">
            <a:lumMod val="15000"/>
            <a:lumOff val="85000"/>
          </a:schemeClr>
        </a:solidFill>
        <a:round/>
      </a:ln>
    </cs:spPr>
    <cs:defRPr sz="1000" kern="1200"/>
  </cs:chartArea>
  <cs:dataLabel>
    <cs:lnRef idx="0"/>
    <cs:fillRef idx="0"/>
    <cs:effectRef idx="0"/>
    <cs:fontRef idx="minor">
      <a:schemeClr val="lt1"/>
    </cs:fontRef>
    <cs:spPr/>
    <cs:defRPr sz="1000" b="1" i="0" u="none" strike="noStrike" kern="1200" baseline="0"/>
  </cs:dataLabel>
  <cs:dataLabelCallout>
    <cs:lnRef idx="0"/>
    <cs:fillRef idx="0"/>
    <cs:effectRef idx="0"/>
    <cs:fontRef idx="minor">
      <a:schemeClr val="lt1"/>
    </cs:fontRef>
    <cs:spPr>
      <a:solidFill>
        <a:schemeClr val="dk1">
          <a:lumMod val="65000"/>
          <a:lumOff val="35000"/>
          <a:alpha val="75000"/>
        </a:schemeClr>
      </a:solidFill>
    </cs:spPr>
    <cs:defRPr sz="1000" b="1" kern="1200"/>
    <cs:bodyPr rot="0" spcFirstLastPara="1" vertOverflow="clip" horzOverflow="clip" vert="horz" wrap="square" lIns="36576" tIns="18288" rIns="36576" bIns="18288" anchor="ctr" anchorCtr="1">
      <a:spAutoFit/>
    </cs:bodyPr>
  </cs:dataLabelCallout>
  <cs:dataPoint>
    <cs:lnRef idx="0">
      <cs:styleClr val="auto"/>
    </cs:lnRef>
    <cs:fillRef idx="0">
      <cs:styleClr val="auto"/>
    </cs:fillRef>
    <cs:effectRef idx="0"/>
    <cs:fontRef idx="minor">
      <a:schemeClr val="dk1"/>
    </cs:fontRef>
    <cs:spPr>
      <a:gradFill>
        <a:gsLst>
          <a:gs pos="0">
            <a:schemeClr val="phClr"/>
          </a:gs>
          <a:gs pos="100000">
            <a:schemeClr val="phClr">
              <a:lumMod val="84000"/>
            </a:schemeClr>
          </a:gs>
        </a:gsLst>
        <a:lin ang="5400000" scaled="1"/>
      </a:gradFill>
      <a:effectLst>
        <a:outerShdw blurRad="76200" dir="18900000" sy="23000" kx="-1200000" algn="bl" rotWithShape="0">
          <a:prstClr val="black">
            <a:alpha val="20000"/>
          </a:prstClr>
        </a:outerShdw>
      </a:effectLst>
    </cs:spPr>
  </cs:dataPoint>
  <cs:dataPoint3D>
    <cs:lnRef idx="0"/>
    <cs:fillRef idx="0">
      <cs:styleClr val="auto"/>
    </cs:fillRef>
    <cs:effectRef idx="0"/>
    <cs:fontRef idx="minor">
      <a:schemeClr val="dk1"/>
    </cs:fontRef>
    <cs:spPr>
      <a:gradFill>
        <a:gsLst>
          <a:gs pos="0">
            <a:schemeClr val="phClr"/>
          </a:gs>
          <a:gs pos="100000">
            <a:schemeClr val="phClr">
              <a:lumMod val="84000"/>
            </a:schemeClr>
          </a:gs>
        </a:gsLst>
        <a:lin ang="5400000" scaled="1"/>
      </a:gradFill>
      <a:effectLst>
        <a:outerShdw blurRad="76200" dir="18900000" sy="23000" kx="-1200000" algn="bl" rotWithShape="0">
          <a:prstClr val="black">
            <a:alpha val="20000"/>
          </a:prstClr>
        </a:outerShdw>
      </a:effectLst>
    </cs:spPr>
  </cs:dataPoint3D>
  <cs:dataPointLine>
    <cs:lnRef idx="0">
      <cs:styleClr val="auto"/>
    </cs:lnRef>
    <cs:fillRef idx="0"/>
    <cs:effectRef idx="0"/>
    <cs:fontRef idx="minor">
      <a:schemeClr val="dk1"/>
    </cs:fontRef>
    <cs:spPr>
      <a:ln w="28575" cap="rnd">
        <a:gradFill>
          <a:gsLst>
            <a:gs pos="0">
              <a:schemeClr val="phClr"/>
            </a:gs>
            <a:gs pos="100000">
              <a:schemeClr val="phClr">
                <a:lumMod val="84000"/>
              </a:schemeClr>
            </a:gs>
          </a:gsLst>
          <a:lin ang="5400000" scaled="1"/>
        </a:gradFill>
        <a:round/>
      </a:ln>
    </cs:spPr>
  </cs:dataPointLine>
  <cs:dataPointMarker>
    <cs:lnRef idx="0"/>
    <cs:fillRef idx="0">
      <cs:styleClr val="auto"/>
    </cs:fillRef>
    <cs:effectRef idx="0"/>
    <cs:fontRef idx="minor">
      <a:schemeClr val="dk1"/>
    </cs:fontRef>
    <cs:spPr>
      <a:gradFill>
        <a:gsLst>
          <a:gs pos="0">
            <a:schemeClr val="phClr"/>
          </a:gs>
          <a:gs pos="100000">
            <a:schemeClr val="phClr">
              <a:lumMod val="84000"/>
            </a:schemeClr>
          </a:gs>
        </a:gsLst>
        <a:lin ang="5400000" scaled="1"/>
      </a:gradFill>
      <a:effectLst>
        <a:outerShdw blurRad="76200" dir="18900000" sy="23000" kx="-1200000" algn="bl" rotWithShape="0">
          <a:prstClr val="black">
            <a:alpha val="20000"/>
          </a:prstClr>
        </a:outerShdw>
      </a:effectLst>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ln w="9525">
        <a:solidFill>
          <a:schemeClr val="dk1">
            <a:lumMod val="15000"/>
            <a:lumOff val="85000"/>
          </a:schemeClr>
        </a:solidFill>
      </a:ln>
    </cs:spPr>
    <cs:defRPr sz="900" kern="1200"/>
  </cs:dataTable>
  <cs:downBar>
    <cs:lnRef idx="0"/>
    <cs:fillRef idx="0"/>
    <cs:effectRef idx="0"/>
    <cs:fontRef idx="minor">
      <a:schemeClr val="dk1"/>
    </cs:fontRef>
    <cs:spPr>
      <a:solidFill>
        <a:schemeClr val="dk1">
          <a:lumMod val="35000"/>
          <a:lumOff val="65000"/>
        </a:schemeClr>
      </a:solidFill>
      <a:ln w="9525">
        <a:solidFill>
          <a:schemeClr val="dk1">
            <a:lumMod val="50000"/>
            <a:lumOff val="50000"/>
          </a:schemeClr>
        </a:solidFill>
      </a:ln>
    </cs:spPr>
  </cs:downBar>
  <cs:dropLine>
    <cs:lnRef idx="0"/>
    <cs:fillRef idx="0"/>
    <cs:effectRef idx="0"/>
    <cs:fontRef idx="minor">
      <a:schemeClr val="dk1"/>
    </cs:fontRef>
    <cs:spPr>
      <a:ln w="9525">
        <a:solidFill>
          <a:schemeClr val="dk1">
            <a:lumMod val="50000"/>
            <a:lumOff val="50000"/>
          </a:schemeClr>
        </a:solidFill>
        <a:round/>
      </a:ln>
    </cs:spPr>
  </cs:dropLine>
  <cs:errorBar>
    <cs:lnRef idx="0"/>
    <cs:fillRef idx="0"/>
    <cs:effectRef idx="0"/>
    <cs:fontRef idx="minor">
      <a:schemeClr val="dk1"/>
    </cs:fontRef>
    <cs:spPr>
      <a:ln w="9525">
        <a:solidFill>
          <a:schemeClr val="dk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dk1">
            <a:lumMod val="15000"/>
            <a:lumOff val="85000"/>
          </a:schemeClr>
        </a:solidFill>
        <a:round/>
      </a:ln>
    </cs:spPr>
  </cs:gridlineMajor>
  <cs:gridlineMinor>
    <cs:lnRef idx="0"/>
    <cs:fillRef idx="0"/>
    <cs:effectRef idx="0"/>
    <cs:fontRef idx="minor">
      <a:schemeClr val="dk1"/>
    </cs:fontRef>
    <cs:spPr>
      <a:ln>
        <a:solidFill>
          <a:schemeClr val="dk1">
            <a:lumMod val="5000"/>
            <a:lumOff val="95000"/>
          </a:schemeClr>
        </a:solidFill>
      </a:ln>
    </cs:spPr>
  </cs:gridlineMinor>
  <cs:hiLoLine>
    <cs:lnRef idx="0"/>
    <cs:fillRef idx="0"/>
    <cs:effectRef idx="0"/>
    <cs:fontRef idx="minor">
      <a:schemeClr val="dk1"/>
    </cs:fontRef>
    <cs:spPr>
      <a:ln w="9525">
        <a:solidFill>
          <a:schemeClr val="dk1">
            <a:lumMod val="50000"/>
            <a:lumOff val="50000"/>
          </a:schemeClr>
        </a:solidFill>
        <a:round/>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65000"/>
        <a:lumOff val="35000"/>
      </a:schemeClr>
    </cs:fontRef>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900"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65000"/>
        <a:lumOff val="35000"/>
      </a:schemeClr>
    </cs:fontRef>
    <cs:defRPr kern="1200">
      <a:effectLst/>
    </cs:defRPr>
  </cs:title>
  <cs:trendline>
    <cs:lnRef idx="0">
      <cs:styleClr val="auto"/>
    </cs:lnRef>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dk1">
        <a:lumMod val="65000"/>
        <a:lumOff val="35000"/>
      </a:schemeClr>
    </cs:fontRef>
    <cs:defRPr sz="900" kern="1200"/>
  </cs:trendlineLabel>
  <cs:upBar>
    <cs:lnRef idx="0"/>
    <cs:fillRef idx="0"/>
    <cs:effectRef idx="0"/>
    <cs:fontRef idx="minor">
      <a:schemeClr val="dk1"/>
    </cs:fontRef>
    <cs:spPr>
      <a:solidFill>
        <a:schemeClr val="lt1">
          <a:lumMod val="95000"/>
        </a:schemeClr>
      </a:solidFill>
      <a:ln w="9525">
        <a:solidFill>
          <a:schemeClr val="dk1">
            <a:lumMod val="15000"/>
            <a:lumOff val="85000"/>
          </a:schemeClr>
        </a:solidFill>
      </a:ln>
    </cs:spPr>
  </cs:upBar>
  <cs:valueAxis>
    <cs:lnRef idx="0"/>
    <cs:fillRef idx="0"/>
    <cs:effectRef idx="0"/>
    <cs:fontRef idx="minor">
      <a:schemeClr val="dk1">
        <a:lumMod val="65000"/>
        <a:lumOff val="35000"/>
      </a:schemeClr>
    </cs:fontRef>
    <cs:defRPr sz="900" kern="1200"/>
  </cs:valueAxis>
  <cs:wall>
    <cs:lnRef idx="0"/>
    <cs:fillRef idx="0"/>
    <cs:effectRef idx="0"/>
    <cs:fontRef idx="minor">
      <a:schemeClr val="dk1"/>
    </cs:fontRef>
  </cs:wall>
</cs:chartStyle>
</file>

<file path=ppt/charts/style2.xml><?xml version="1.0" encoding="utf-8"?>
<cs:chartStyle xmlns:cs="http://schemas.microsoft.com/office/drawing/2012/chartStyle" xmlns:a="http://schemas.openxmlformats.org/drawingml/2006/main" id="207">
  <cs:axisTitle>
    <cs:lnRef idx="0"/>
    <cs:fillRef idx="0"/>
    <cs:effectRef idx="0"/>
    <cs:fontRef idx="minor">
      <a:schemeClr val="tx2"/>
    </cs:fontRef>
    <cs:defRPr sz="900" b="1" kern="1200"/>
  </cs:axisTitle>
  <cs:categoryAxis>
    <cs:lnRef idx="0"/>
    <cs:fillRef idx="0"/>
    <cs:effectRef idx="0"/>
    <cs:fontRef idx="minor">
      <a:schemeClr val="tx2"/>
    </cs:fontRef>
    <cs:spPr>
      <a:ln w="9525" cap="flat" cmpd="sng" algn="ctr">
        <a:solidFill>
          <a:schemeClr val="tx2">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2">
            <a:lumMod val="15000"/>
            <a:lumOff val="85000"/>
          </a:schemeClr>
        </a:solidFill>
        <a:round/>
      </a:ln>
    </cs:spPr>
    <cs:defRPr sz="900" kern="1200"/>
  </cs:chartArea>
  <cs:dataLabel>
    <cs:lnRef idx="0"/>
    <cs:fillRef idx="0"/>
    <cs:effectRef idx="0"/>
    <cs:fontRef idx="minor">
      <a:schemeClr val="tx2"/>
    </cs:fontRef>
    <cs:defRPr sz="900" kern="1200"/>
  </cs:dataLabel>
  <cs:dataLabelCallout>
    <cs:lnRef idx="0"/>
    <cs:fillRef idx="0"/>
    <cs:effectRef idx="0"/>
    <cs:fontRef idx="minor">
      <a:schemeClr val="dk2">
        <a:lumMod val="7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2"/>
    <cs:fontRef idx="minor">
      <a:schemeClr val="tx2"/>
    </cs:fontRef>
  </cs:dataPoint>
  <cs:dataPoint3D>
    <cs:lnRef idx="0"/>
    <cs:fillRef idx="3">
      <cs:styleClr val="auto"/>
    </cs:fillRef>
    <cs:effectRef idx="2"/>
    <cs:fontRef idx="minor">
      <a:schemeClr val="tx2"/>
    </cs:fontRef>
  </cs:dataPoint3D>
  <cs:dataPointLine>
    <cs:lnRef idx="0">
      <cs:styleClr val="auto"/>
    </cs:lnRef>
    <cs:fillRef idx="3"/>
    <cs:effectRef idx="2"/>
    <cs:fontRef idx="minor">
      <a:schemeClr val="tx2"/>
    </cs:fontRef>
    <cs:spPr>
      <a:ln w="31750" cap="rnd">
        <a:solidFill>
          <a:schemeClr val="phClr"/>
        </a:solidFill>
        <a:round/>
      </a:ln>
    </cs:spPr>
  </cs:dataPointLine>
  <cs:dataPointMarker>
    <cs:lnRef idx="0"/>
    <cs:fillRef idx="3">
      <cs:styleClr val="auto"/>
    </cs:fillRef>
    <cs:effectRef idx="2"/>
    <cs:fontRef idx="minor">
      <a:schemeClr val="tx2"/>
    </cs:fontRef>
    <cs:spPr>
      <a:ln w="12700">
        <a:solidFill>
          <a:schemeClr val="lt2"/>
        </a:solidFill>
        <a:round/>
      </a:ln>
    </cs:spPr>
  </cs:dataPointMarker>
  <cs:dataPointMarkerLayout symbol="circle" size="6"/>
  <cs:dataPointWireframe>
    <cs:lnRef idx="0">
      <cs:styleClr val="auto"/>
    </cs:lnRef>
    <cs:fillRef idx="3"/>
    <cs:effectRef idx="2"/>
    <cs:fontRef idx="minor">
      <a:schemeClr val="tx2"/>
    </cs:fontRef>
    <cs:spPr>
      <a:ln w="9525" cap="rnd">
        <a:solidFill>
          <a:schemeClr val="phClr"/>
        </a:solidFill>
        <a:round/>
      </a:ln>
    </cs:spPr>
  </cs:dataPointWireframe>
  <cs:dataTable>
    <cs:lnRef idx="0"/>
    <cs:fillRef idx="0"/>
    <cs:effectRef idx="0"/>
    <cs:fontRef idx="minor">
      <a:schemeClr val="tx2"/>
    </cs:fontRef>
    <cs:spPr>
      <a:ln w="9525">
        <a:solidFill>
          <a:schemeClr val="tx2">
            <a:lumMod val="15000"/>
            <a:lumOff val="85000"/>
          </a:schemeClr>
        </a:solidFill>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2"/>
    </cs:fontRef>
    <cs:spPr>
      <a:ln w="9525">
        <a:solidFill>
          <a:schemeClr val="tx2">
            <a:lumMod val="60000"/>
            <a:lumOff val="40000"/>
          </a:schemeClr>
        </a:solidFill>
        <a:prstDash val="dash"/>
      </a:ln>
    </cs:spPr>
  </cs:dropLine>
  <cs:errorBar>
    <cs:lnRef idx="0"/>
    <cs:fillRef idx="0"/>
    <cs:effectRef idx="0"/>
    <cs:fontRef idx="minor">
      <a:schemeClr val="tx2"/>
    </cs:fontRef>
    <cs:spPr>
      <a:ln w="9525">
        <a:solidFill>
          <a:schemeClr val="tx2">
            <a:lumMod val="75000"/>
            <a:lumOff val="25000"/>
          </a:schemeClr>
        </a:solidFill>
        <a:round/>
      </a:ln>
    </cs:spPr>
  </cs:errorBar>
  <cs:floor>
    <cs:lnRef idx="0"/>
    <cs:fillRef idx="0"/>
    <cs:effectRef idx="0"/>
    <cs:fontRef idx="minor">
      <a:schemeClr val="tx2"/>
    </cs:fontRef>
  </cs:floor>
  <cs:gridlineMajor>
    <cs:lnRef idx="0"/>
    <cs:fillRef idx="0"/>
    <cs:effectRef idx="0"/>
    <cs:fontRef idx="minor">
      <a:schemeClr val="tx2"/>
    </cs:fontRef>
    <cs:spPr>
      <a:ln w="9525" cap="flat" cmpd="sng" algn="ctr">
        <a:solidFill>
          <a:schemeClr val="tx2">
            <a:lumMod val="15000"/>
            <a:lumOff val="85000"/>
          </a:schemeClr>
        </a:solidFill>
        <a:round/>
      </a:ln>
    </cs:spPr>
  </cs:gridlineMajor>
  <cs:gridlineMinor>
    <cs:lnRef idx="0"/>
    <cs:fillRef idx="0"/>
    <cs:effectRef idx="0"/>
    <cs:fontRef idx="minor">
      <a:schemeClr val="tx2"/>
    </cs:fontRef>
    <cs:spPr>
      <a:ln>
        <a:solidFill>
          <a:schemeClr val="tx2">
            <a:lumMod val="5000"/>
            <a:lumOff val="95000"/>
          </a:schemeClr>
        </a:solidFill>
      </a:ln>
    </cs:spPr>
  </cs:gridlineMinor>
  <cs:hiLoLine>
    <cs:lnRef idx="0"/>
    <cs:fillRef idx="0"/>
    <cs:effectRef idx="0"/>
    <cs:fontRef idx="minor">
      <a:schemeClr val="tx2"/>
    </cs:fontRef>
    <cs:spPr>
      <a:ln w="9525">
        <a:solidFill>
          <a:schemeClr val="tx2">
            <a:lumMod val="60000"/>
            <a:lumOff val="40000"/>
          </a:schemeClr>
        </a:solidFill>
        <a:prstDash val="dash"/>
      </a:ln>
    </cs:spPr>
  </cs:hiLoLine>
  <cs:leaderLine>
    <cs:lnRef idx="0"/>
    <cs:fillRef idx="0"/>
    <cs:effectRef idx="0"/>
    <cs:fontRef idx="minor">
      <a:schemeClr val="tx2"/>
    </cs:fontRef>
    <cs:spPr>
      <a:ln w="9525">
        <a:solidFill>
          <a:schemeClr val="tx2">
            <a:lumMod val="35000"/>
            <a:lumOff val="65000"/>
          </a:schemeClr>
        </a:solidFill>
      </a:ln>
    </cs:spPr>
  </cs:leaderLine>
  <cs:legend>
    <cs:lnRef idx="0"/>
    <cs:fillRef idx="0"/>
    <cs:effectRef idx="0"/>
    <cs:fontRef idx="minor">
      <a:schemeClr val="tx2"/>
    </cs:fontRef>
    <cs:defRPr sz="900" kern="1200"/>
  </cs:legend>
  <cs:plotArea>
    <cs:lnRef idx="0"/>
    <cs:fillRef idx="0"/>
    <cs:effectRef idx="0"/>
    <cs:fontRef idx="minor">
      <a:schemeClr val="tx2"/>
    </cs:fontRef>
  </cs:plotArea>
  <cs:plotArea3D>
    <cs:lnRef idx="0"/>
    <cs:fillRef idx="0"/>
    <cs:effectRef idx="0"/>
    <cs:fontRef idx="minor">
      <a:schemeClr val="tx2"/>
    </cs:fontRef>
  </cs:plotArea3D>
  <cs:seriesAxis>
    <cs:lnRef idx="0"/>
    <cs:fillRef idx="0"/>
    <cs:effectRef idx="0"/>
    <cs:fontRef idx="minor">
      <a:schemeClr val="tx2"/>
    </cs:fontRef>
    <cs:spPr>
      <a:ln w="9525" cap="flat" cmpd="sng" algn="ctr">
        <a:solidFill>
          <a:schemeClr val="tx2">
            <a:lumMod val="15000"/>
            <a:lumOff val="85000"/>
          </a:schemeClr>
        </a:solidFill>
        <a:round/>
      </a:ln>
    </cs:spPr>
    <cs:defRPr sz="900" kern="1200"/>
  </cs:seriesAxis>
  <cs:seriesLine>
    <cs:lnRef idx="0"/>
    <cs:fillRef idx="0"/>
    <cs:effectRef idx="0"/>
    <cs:fontRef idx="minor">
      <a:schemeClr val="tx2"/>
    </cs:fontRef>
    <cs:spPr>
      <a:ln w="9525">
        <a:solidFill>
          <a:schemeClr val="tx2">
            <a:lumMod val="60000"/>
            <a:lumOff val="40000"/>
          </a:schemeClr>
        </a:solidFill>
        <a:prstDash val="dash"/>
      </a:ln>
    </cs:spPr>
  </cs:seriesLine>
  <cs:title>
    <cs:lnRef idx="0"/>
    <cs:fillRef idx="0"/>
    <cs:effectRef idx="0"/>
    <cs:fontRef idx="minor">
      <a:schemeClr val="tx2"/>
    </cs:fontRef>
    <cs:defRPr sz="1600" b="1" kern="1200"/>
  </cs:title>
  <cs:trendline>
    <cs:lnRef idx="0">
      <cs:styleClr val="auto"/>
    </cs:lnRef>
    <cs:fillRef idx="0"/>
    <cs:effectRef idx="0"/>
    <cs:fontRef idx="minor">
      <a:schemeClr val="tx2"/>
    </cs:fontRef>
    <cs:spPr>
      <a:ln w="19050" cap="rnd">
        <a:solidFill>
          <a:schemeClr val="phClr"/>
        </a:solidFill>
        <a:prstDash val="sysDash"/>
      </a:ln>
    </cs:spPr>
  </cs:trendline>
  <cs:trendlineLabel>
    <cs:lnRef idx="0"/>
    <cs:fillRef idx="0"/>
    <cs:effectRef idx="0"/>
    <cs:fontRef idx="minor">
      <a:schemeClr val="tx2"/>
    </cs:fontRef>
    <cs:defRPr sz="900" kern="1200"/>
  </cs:trendlineLabel>
  <cs:upBar>
    <cs:lnRef idx="0"/>
    <cs:fillRef idx="0"/>
    <cs:effectRef idx="0"/>
    <cs:fontRef idx="minor">
      <a:schemeClr val="tx2"/>
    </cs:fontRef>
    <cs:spPr>
      <a:solidFill>
        <a:schemeClr val="lt1"/>
      </a:solidFill>
      <a:ln w="9525">
        <a:solidFill>
          <a:schemeClr val="tx1">
            <a:lumMod val="15000"/>
            <a:lumOff val="85000"/>
          </a:schemeClr>
        </a:solidFill>
      </a:ln>
    </cs:spPr>
  </cs:upBar>
  <cs:valueAxis>
    <cs:lnRef idx="0"/>
    <cs:fillRef idx="0"/>
    <cs:effectRef idx="0"/>
    <cs:fontRef idx="minor">
      <a:schemeClr val="tx2"/>
    </cs:fontRef>
    <cs:defRPr sz="900" kern="1200"/>
  </cs:valueAxis>
  <cs:wall>
    <cs:lnRef idx="0"/>
    <cs:fillRef idx="0"/>
    <cs:effectRef idx="0"/>
    <cs:fontRef idx="minor">
      <a:schemeClr val="tx2"/>
    </cs:fontRef>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8066"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endParaRPr lang="es-ES"/>
          </a:p>
        </p:txBody>
      </p:sp>
      <p:sp>
        <p:nvSpPr>
          <p:cNvPr id="88067"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endParaRPr lang="es-ES"/>
          </a:p>
        </p:txBody>
      </p:sp>
      <p:sp>
        <p:nvSpPr>
          <p:cNvPr id="88068"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p:spPr>
      </p:sp>
      <p:sp>
        <p:nvSpPr>
          <p:cNvPr id="88069"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p>
        </p:txBody>
      </p:sp>
      <p:sp>
        <p:nvSpPr>
          <p:cNvPr id="88070"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endParaRPr lang="es-ES"/>
          </a:p>
        </p:txBody>
      </p:sp>
      <p:sp>
        <p:nvSpPr>
          <p:cNvPr id="88071"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fld id="{9CBD8D47-F877-4193-9A93-60310DE51C54}" type="slidenum">
              <a:rPr lang="es-ES"/>
              <a:pPr/>
              <a:t>‹#›</a:t>
            </a:fld>
            <a:endParaRPr lang="es-ES"/>
          </a:p>
        </p:txBody>
      </p:sp>
    </p:spTree>
    <p:extLst>
      <p:ext uri="{BB962C8B-B14F-4D97-AF65-F5344CB8AC3E}">
        <p14:creationId xmlns:p14="http://schemas.microsoft.com/office/powerpoint/2010/main" val="2205353723"/>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pitchFamily="34" charset="0"/>
        <a:ea typeface="+mn-ea"/>
        <a:cs typeface="+mn-cs"/>
      </a:defRPr>
    </a:lvl1pPr>
    <a:lvl2pPr marL="457200" algn="l" rtl="0" fontAlgn="base">
      <a:spcBef>
        <a:spcPct val="30000"/>
      </a:spcBef>
      <a:spcAft>
        <a:spcPct val="0"/>
      </a:spcAft>
      <a:defRPr sz="1200" kern="1200">
        <a:solidFill>
          <a:schemeClr val="tx1"/>
        </a:solidFill>
        <a:latin typeface="Arial" pitchFamily="34" charset="0"/>
        <a:ea typeface="+mn-ea"/>
        <a:cs typeface="+mn-cs"/>
      </a:defRPr>
    </a:lvl2pPr>
    <a:lvl3pPr marL="914400" algn="l" rtl="0" fontAlgn="base">
      <a:spcBef>
        <a:spcPct val="30000"/>
      </a:spcBef>
      <a:spcAft>
        <a:spcPct val="0"/>
      </a:spcAft>
      <a:defRPr sz="1200" kern="1200">
        <a:solidFill>
          <a:schemeClr val="tx1"/>
        </a:solidFill>
        <a:latin typeface="Arial" pitchFamily="34" charset="0"/>
        <a:ea typeface="+mn-ea"/>
        <a:cs typeface="+mn-cs"/>
      </a:defRPr>
    </a:lvl3pPr>
    <a:lvl4pPr marL="1371600" algn="l" rtl="0" fontAlgn="base">
      <a:spcBef>
        <a:spcPct val="30000"/>
      </a:spcBef>
      <a:spcAft>
        <a:spcPct val="0"/>
      </a:spcAft>
      <a:defRPr sz="1200" kern="1200">
        <a:solidFill>
          <a:schemeClr val="tx1"/>
        </a:solidFill>
        <a:latin typeface="Arial" pitchFamily="34" charset="0"/>
        <a:ea typeface="+mn-ea"/>
        <a:cs typeface="+mn-cs"/>
      </a:defRPr>
    </a:lvl4pPr>
    <a:lvl5pPr marL="1828800" algn="l" rtl="0" fontAlgn="base">
      <a:spcBef>
        <a:spcPct val="30000"/>
      </a:spcBef>
      <a:spcAft>
        <a:spcPct val="0"/>
      </a:spcAft>
      <a:defRPr sz="1200" kern="1200">
        <a:solidFill>
          <a:schemeClr val="tx1"/>
        </a:solidFill>
        <a:latin typeface="Arial"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734A998-B31C-4B76-85D0-AA01D97778E1}" type="slidenum">
              <a:rPr lang="es-ES"/>
              <a:pPr/>
              <a:t>1</a:t>
            </a:fld>
            <a:endParaRPr lang="es-ES"/>
          </a:p>
        </p:txBody>
      </p:sp>
      <p:sp>
        <p:nvSpPr>
          <p:cNvPr id="135170" name="Rectangle 2"/>
          <p:cNvSpPr>
            <a:spLocks noGrp="1" noRot="1" noChangeAspect="1" noChangeArrowheads="1" noTextEdit="1"/>
          </p:cNvSpPr>
          <p:nvPr>
            <p:ph type="sldImg"/>
          </p:nvPr>
        </p:nvSpPr>
        <p:spPr>
          <a:ln/>
        </p:spPr>
      </p:sp>
      <p:sp>
        <p:nvSpPr>
          <p:cNvPr id="135171" name="Rectangle 3"/>
          <p:cNvSpPr>
            <a:spLocks noGrp="1" noChangeArrowheads="1"/>
          </p:cNvSpPr>
          <p:nvPr>
            <p:ph type="body" idx="1"/>
          </p:nvPr>
        </p:nvSpPr>
        <p:spPr/>
        <p:txBody>
          <a:bodyPr/>
          <a:lstStyle/>
          <a:p>
            <a:endParaRPr lang="es-CO"/>
          </a:p>
        </p:txBody>
      </p:sp>
    </p:spTree>
    <p:extLst>
      <p:ext uri="{BB962C8B-B14F-4D97-AF65-F5344CB8AC3E}">
        <p14:creationId xmlns:p14="http://schemas.microsoft.com/office/powerpoint/2010/main" val="378316273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sp>
        <p:nvSpPr>
          <p:cNvPr id="10" name="9 Triángulo rectángulo"/>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8 Título"/>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es-ES" smtClean="0"/>
              <a:t>Haga clic para modificar el estilo de título del patrón</a:t>
            </a:r>
            <a:endParaRPr kumimoji="0" lang="en-US"/>
          </a:p>
        </p:txBody>
      </p:sp>
      <p:sp>
        <p:nvSpPr>
          <p:cNvPr id="17" name="16 Subtítulo"/>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s-ES" smtClean="0"/>
              <a:t>Haga clic para modificar el estilo de subtítulo del patrón</a:t>
            </a:r>
            <a:endParaRPr kumimoji="0" lang="en-US"/>
          </a:p>
        </p:txBody>
      </p:sp>
      <p:grpSp>
        <p:nvGrpSpPr>
          <p:cNvPr id="2" name="1 Grupo"/>
          <p:cNvGrpSpPr/>
          <p:nvPr/>
        </p:nvGrpSpPr>
        <p:grpSpPr>
          <a:xfrm>
            <a:off x="-3765" y="4953000"/>
            <a:ext cx="9147765" cy="1912088"/>
            <a:chOff x="-3765" y="4832896"/>
            <a:chExt cx="9147765" cy="2032192"/>
          </a:xfrm>
        </p:grpSpPr>
        <p:sp>
          <p:nvSpPr>
            <p:cNvPr id="7" name="6 Forma libre"/>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8" name="7 Forma libre"/>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1" name="10 Forma libre"/>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2" name="11 Conector recto"/>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29 Marcador de fecha"/>
          <p:cNvSpPr>
            <a:spLocks noGrp="1"/>
          </p:cNvSpPr>
          <p:nvPr>
            <p:ph type="dt" sz="half" idx="10"/>
          </p:nvPr>
        </p:nvSpPr>
        <p:spPr/>
        <p:txBody>
          <a:bodyPr/>
          <a:lstStyle>
            <a:lvl1pPr>
              <a:defRPr>
                <a:solidFill>
                  <a:srgbClr val="FFFFFF"/>
                </a:solidFill>
              </a:defRPr>
            </a:lvl1pPr>
            <a:extLst/>
          </a:lstStyle>
          <a:p>
            <a:endParaRPr lang="es-ES"/>
          </a:p>
        </p:txBody>
      </p:sp>
      <p:sp>
        <p:nvSpPr>
          <p:cNvPr id="19" name="18 Marcador de pie de página"/>
          <p:cNvSpPr>
            <a:spLocks noGrp="1"/>
          </p:cNvSpPr>
          <p:nvPr>
            <p:ph type="ftr" sz="quarter" idx="11"/>
          </p:nvPr>
        </p:nvSpPr>
        <p:spPr/>
        <p:txBody>
          <a:bodyPr/>
          <a:lstStyle>
            <a:lvl1pPr>
              <a:defRPr>
                <a:solidFill>
                  <a:schemeClr val="accent1">
                    <a:tint val="20000"/>
                  </a:schemeClr>
                </a:solidFill>
              </a:defRPr>
            </a:lvl1pPr>
            <a:extLst/>
          </a:lstStyle>
          <a:p>
            <a:endParaRPr lang="es-ES"/>
          </a:p>
        </p:txBody>
      </p:sp>
      <p:sp>
        <p:nvSpPr>
          <p:cNvPr id="27" name="26 Marcador de número de diapositiva"/>
          <p:cNvSpPr>
            <a:spLocks noGrp="1"/>
          </p:cNvSpPr>
          <p:nvPr>
            <p:ph type="sldNum" sz="quarter" idx="12"/>
          </p:nvPr>
        </p:nvSpPr>
        <p:spPr/>
        <p:txBody>
          <a:bodyPr/>
          <a:lstStyle>
            <a:lvl1pPr>
              <a:defRPr>
                <a:solidFill>
                  <a:srgbClr val="FFFFFF"/>
                </a:solidFill>
              </a:defRPr>
            </a:lvl1pPr>
            <a:extLst/>
          </a:lstStyle>
          <a:p>
            <a:fld id="{ADC5317C-AB5D-400D-995E-B76EA024BE51}" type="slidenum">
              <a:rPr lang="es-ES" smtClean="0"/>
              <a:pPr/>
              <a:t>‹#›</a:t>
            </a:fld>
            <a:endParaRPr lang="es-E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build="p"/>
    </p:bld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extLst/>
          </a:lstStyle>
          <a:p>
            <a:r>
              <a:rPr kumimoji="0" lang="es-ES" smtClean="0"/>
              <a:t>Haga clic para modificar el estilo de título del patrón</a:t>
            </a:r>
            <a:endParaRPr kumimoji="0" lang="en-US"/>
          </a:p>
        </p:txBody>
      </p:sp>
      <p:sp>
        <p:nvSpPr>
          <p:cNvPr id="3" name="2 Marcador de texto vertical"/>
          <p:cNvSpPr>
            <a:spLocks noGrp="1"/>
          </p:cNvSpPr>
          <p:nvPr>
            <p:ph type="body" orient="vert" idx="1"/>
          </p:nvPr>
        </p:nvSpPr>
        <p:spPr>
          <a:xfrm>
            <a:off x="457200" y="1481329"/>
            <a:ext cx="8229600" cy="4386071"/>
          </a:xfrm>
        </p:spPr>
        <p:txBody>
          <a:bodyPr vert="eaVert"/>
          <a:lstStyle>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extLst/>
          </a:lstStyle>
          <a:p>
            <a:endParaRPr lang="es-ES"/>
          </a:p>
        </p:txBody>
      </p:sp>
      <p:sp>
        <p:nvSpPr>
          <p:cNvPr id="5" name="4 Marcador de pie de página"/>
          <p:cNvSpPr>
            <a:spLocks noGrp="1"/>
          </p:cNvSpPr>
          <p:nvPr>
            <p:ph type="ftr" sz="quarter" idx="11"/>
          </p:nvPr>
        </p:nvSpPr>
        <p:spPr/>
        <p:txBody>
          <a:bodyPr/>
          <a:lstStyle>
            <a:extLst/>
          </a:lstStyle>
          <a:p>
            <a:endParaRPr lang="es-ES"/>
          </a:p>
        </p:txBody>
      </p:sp>
      <p:sp>
        <p:nvSpPr>
          <p:cNvPr id="6" name="5 Marcador de número de diapositiva"/>
          <p:cNvSpPr>
            <a:spLocks noGrp="1"/>
          </p:cNvSpPr>
          <p:nvPr>
            <p:ph type="sldNum" sz="quarter" idx="12"/>
          </p:nvPr>
        </p:nvSpPr>
        <p:spPr/>
        <p:txBody>
          <a:bodyPr/>
          <a:lstStyle>
            <a:extLst/>
          </a:lstStyle>
          <a:p>
            <a:fld id="{9DD30B6D-FA43-4BFB-A130-FE4F692B2157}" type="slidenum">
              <a:rPr lang="es-ES" smtClean="0"/>
              <a:pPr/>
              <a:t>‹#›</a:t>
            </a:fld>
            <a:endParaRPr lang="es-ES"/>
          </a:p>
        </p:txBody>
      </p:sp>
    </p:spTree>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844013" y="274640"/>
            <a:ext cx="1777470" cy="5592761"/>
          </a:xfrm>
        </p:spPr>
        <p:txBody>
          <a:bodyPr vert="eaVert"/>
          <a:lstStyle>
            <a:extLst/>
          </a:lstStyle>
          <a:p>
            <a:r>
              <a:rPr kumimoji="0" lang="es-ES" smtClean="0"/>
              <a:t>Haga clic para modificar el estilo de título del patrón</a:t>
            </a:r>
            <a:endParaRPr kumimoji="0" lang="en-US"/>
          </a:p>
        </p:txBody>
      </p:sp>
      <p:sp>
        <p:nvSpPr>
          <p:cNvPr id="3" name="2 Marcador de texto vertical"/>
          <p:cNvSpPr>
            <a:spLocks noGrp="1"/>
          </p:cNvSpPr>
          <p:nvPr>
            <p:ph type="body" orient="vert" idx="1"/>
          </p:nvPr>
        </p:nvSpPr>
        <p:spPr>
          <a:xfrm>
            <a:off x="457200" y="274641"/>
            <a:ext cx="6324600" cy="5592760"/>
          </a:xfrm>
        </p:spPr>
        <p:txBody>
          <a:bodyPr vert="eaVert"/>
          <a:lstStyle>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extLst/>
          </a:lstStyle>
          <a:p>
            <a:endParaRPr lang="es-ES"/>
          </a:p>
        </p:txBody>
      </p:sp>
      <p:sp>
        <p:nvSpPr>
          <p:cNvPr id="5" name="4 Marcador de pie de página"/>
          <p:cNvSpPr>
            <a:spLocks noGrp="1"/>
          </p:cNvSpPr>
          <p:nvPr>
            <p:ph type="ftr" sz="quarter" idx="11"/>
          </p:nvPr>
        </p:nvSpPr>
        <p:spPr/>
        <p:txBody>
          <a:bodyPr/>
          <a:lstStyle>
            <a:extLst/>
          </a:lstStyle>
          <a:p>
            <a:endParaRPr lang="es-ES"/>
          </a:p>
        </p:txBody>
      </p:sp>
      <p:sp>
        <p:nvSpPr>
          <p:cNvPr id="6" name="5 Marcador de número de diapositiva"/>
          <p:cNvSpPr>
            <a:spLocks noGrp="1"/>
          </p:cNvSpPr>
          <p:nvPr>
            <p:ph type="sldNum" sz="quarter" idx="12"/>
          </p:nvPr>
        </p:nvSpPr>
        <p:spPr/>
        <p:txBody>
          <a:bodyPr/>
          <a:lstStyle>
            <a:extLst/>
          </a:lstStyle>
          <a:p>
            <a:fld id="{F1E79A13-F9CD-4C62-88D4-9BE3F5C3E573}" type="slidenum">
              <a:rPr lang="es-ES" smtClean="0"/>
              <a:pPr/>
              <a:t>‹#›</a:t>
            </a:fld>
            <a:endParaRPr lang="es-ES"/>
          </a:p>
        </p:txBody>
      </p:sp>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3" name="2 Marcador de contenido"/>
          <p:cNvSpPr>
            <a:spLocks noGrp="1"/>
          </p:cNvSpPr>
          <p:nvPr>
            <p:ph idx="1"/>
          </p:nvPr>
        </p:nvSpPr>
        <p:spPr/>
        <p:txBody>
          <a:bodyPr/>
          <a:lstStyle>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extLst/>
          </a:lstStyle>
          <a:p>
            <a:endParaRPr lang="es-ES"/>
          </a:p>
        </p:txBody>
      </p:sp>
      <p:sp>
        <p:nvSpPr>
          <p:cNvPr id="5" name="4 Marcador de pie de página"/>
          <p:cNvSpPr>
            <a:spLocks noGrp="1"/>
          </p:cNvSpPr>
          <p:nvPr>
            <p:ph type="ftr" sz="quarter" idx="11"/>
          </p:nvPr>
        </p:nvSpPr>
        <p:spPr/>
        <p:txBody>
          <a:bodyPr/>
          <a:lstStyle>
            <a:extLst/>
          </a:lstStyle>
          <a:p>
            <a:endParaRPr lang="es-ES"/>
          </a:p>
        </p:txBody>
      </p:sp>
      <p:sp>
        <p:nvSpPr>
          <p:cNvPr id="6" name="5 Marcador de número de diapositiva"/>
          <p:cNvSpPr>
            <a:spLocks noGrp="1"/>
          </p:cNvSpPr>
          <p:nvPr>
            <p:ph type="sldNum" sz="quarter" idx="12"/>
          </p:nvPr>
        </p:nvSpPr>
        <p:spPr/>
        <p:txBody>
          <a:bodyPr/>
          <a:lstStyle>
            <a:extLst/>
          </a:lstStyle>
          <a:p>
            <a:fld id="{98AA5B25-9ABB-4372-B69D-262D1C51ACE4}" type="slidenum">
              <a:rPr lang="es-ES" smtClean="0"/>
              <a:pPr/>
              <a:t>‹#›</a:t>
            </a:fld>
            <a:endParaRPr lang="es-ES"/>
          </a:p>
        </p:txBody>
      </p:sp>
      <p:sp>
        <p:nvSpPr>
          <p:cNvPr id="7" name="6 Título"/>
          <p:cNvSpPr>
            <a:spLocks noGrp="1"/>
          </p:cNvSpPr>
          <p:nvPr>
            <p:ph type="title"/>
          </p:nvPr>
        </p:nvSpPr>
        <p:spPr/>
        <p:txBody>
          <a:bodyPr rtlCol="0"/>
          <a:lstStyle>
            <a:extLst/>
          </a:lstStyle>
          <a:p>
            <a:r>
              <a:rPr kumimoji="0" lang="es-ES" smtClean="0"/>
              <a:t>Haga clic para modificar el estilo de título del patrón</a:t>
            </a:r>
            <a:endParaRPr kumimoji="0" lang="en-US"/>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bg>
      <p:bgRef idx="1002">
        <a:schemeClr val="bg1"/>
      </p:bgRef>
    </p:bg>
    <p:spTree>
      <p:nvGrpSpPr>
        <p:cNvPr id="1" name=""/>
        <p:cNvGrpSpPr/>
        <p:nvPr/>
      </p:nvGrpSpPr>
      <p:grpSpPr>
        <a:xfrm>
          <a:off x="0" y="0"/>
          <a:ext cx="0" cy="0"/>
          <a:chOff x="0" y="0"/>
          <a:chExt cx="0" cy="0"/>
        </a:xfrm>
      </p:grpSpPr>
      <p:sp>
        <p:nvSpPr>
          <p:cNvPr id="2" name="1 Título"/>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es-ES" smtClean="0"/>
              <a:t>Haga clic para modificar el estilo de título del patrón</a:t>
            </a:r>
            <a:endParaRPr kumimoji="0" lang="en-US"/>
          </a:p>
        </p:txBody>
      </p:sp>
      <p:sp>
        <p:nvSpPr>
          <p:cNvPr id="3" name="2 Marcador de texto"/>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s-ES" smtClean="0"/>
              <a:t>Haga clic para modificar el estilo de texto del patrón</a:t>
            </a:r>
          </a:p>
        </p:txBody>
      </p:sp>
      <p:sp>
        <p:nvSpPr>
          <p:cNvPr id="4" name="3 Marcador de fecha"/>
          <p:cNvSpPr>
            <a:spLocks noGrp="1"/>
          </p:cNvSpPr>
          <p:nvPr>
            <p:ph type="dt" sz="half" idx="10"/>
          </p:nvPr>
        </p:nvSpPr>
        <p:spPr/>
        <p:txBody>
          <a:bodyPr/>
          <a:lstStyle>
            <a:extLst/>
          </a:lstStyle>
          <a:p>
            <a:endParaRPr lang="es-ES"/>
          </a:p>
        </p:txBody>
      </p:sp>
      <p:sp>
        <p:nvSpPr>
          <p:cNvPr id="5" name="4 Marcador de pie de página"/>
          <p:cNvSpPr>
            <a:spLocks noGrp="1"/>
          </p:cNvSpPr>
          <p:nvPr>
            <p:ph type="ftr" sz="quarter" idx="11"/>
          </p:nvPr>
        </p:nvSpPr>
        <p:spPr/>
        <p:txBody>
          <a:bodyPr/>
          <a:lstStyle>
            <a:extLst/>
          </a:lstStyle>
          <a:p>
            <a:endParaRPr lang="es-ES"/>
          </a:p>
        </p:txBody>
      </p:sp>
      <p:sp>
        <p:nvSpPr>
          <p:cNvPr id="6" name="5 Marcador de número de diapositiva"/>
          <p:cNvSpPr>
            <a:spLocks noGrp="1"/>
          </p:cNvSpPr>
          <p:nvPr>
            <p:ph type="sldNum" sz="quarter" idx="12"/>
          </p:nvPr>
        </p:nvSpPr>
        <p:spPr/>
        <p:txBody>
          <a:bodyPr/>
          <a:lstStyle>
            <a:extLst/>
          </a:lstStyle>
          <a:p>
            <a:fld id="{6E519E09-9B34-4228-BA29-E131AB244E8D}" type="slidenum">
              <a:rPr lang="es-ES" smtClean="0"/>
              <a:pPr/>
              <a:t>‹#›</a:t>
            </a:fld>
            <a:endParaRPr lang="es-ES"/>
          </a:p>
        </p:txBody>
      </p:sp>
      <p:sp>
        <p:nvSpPr>
          <p:cNvPr id="7" name="6 Cheurón"/>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8" name="7 Cheurón"/>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bg>
      <p:bgRef idx="1002">
        <a:schemeClr val="bg1"/>
      </p:bgRef>
    </p:bg>
    <p:spTree>
      <p:nvGrpSpPr>
        <p:cNvPr id="1" name=""/>
        <p:cNvGrpSpPr/>
        <p:nvPr/>
      </p:nvGrpSpPr>
      <p:grpSpPr>
        <a:xfrm>
          <a:off x="0" y="0"/>
          <a:ext cx="0" cy="0"/>
          <a:chOff x="0" y="0"/>
          <a:chExt cx="0" cy="0"/>
        </a:xfrm>
      </p:grpSpPr>
      <p:sp>
        <p:nvSpPr>
          <p:cNvPr id="3" name="2 Marcador de contenido"/>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contenido"/>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5" name="4 Marcador de fecha"/>
          <p:cNvSpPr>
            <a:spLocks noGrp="1"/>
          </p:cNvSpPr>
          <p:nvPr>
            <p:ph type="dt" sz="half" idx="10"/>
          </p:nvPr>
        </p:nvSpPr>
        <p:spPr/>
        <p:txBody>
          <a:bodyPr/>
          <a:lstStyle>
            <a:extLst/>
          </a:lstStyle>
          <a:p>
            <a:endParaRPr lang="es-ES"/>
          </a:p>
        </p:txBody>
      </p:sp>
      <p:sp>
        <p:nvSpPr>
          <p:cNvPr id="6" name="5 Marcador de pie de página"/>
          <p:cNvSpPr>
            <a:spLocks noGrp="1"/>
          </p:cNvSpPr>
          <p:nvPr>
            <p:ph type="ftr" sz="quarter" idx="11"/>
          </p:nvPr>
        </p:nvSpPr>
        <p:spPr/>
        <p:txBody>
          <a:bodyPr/>
          <a:lstStyle>
            <a:extLst/>
          </a:lstStyle>
          <a:p>
            <a:endParaRPr lang="es-ES"/>
          </a:p>
        </p:txBody>
      </p:sp>
      <p:sp>
        <p:nvSpPr>
          <p:cNvPr id="7" name="6 Marcador de número de diapositiva"/>
          <p:cNvSpPr>
            <a:spLocks noGrp="1"/>
          </p:cNvSpPr>
          <p:nvPr>
            <p:ph type="sldNum" sz="quarter" idx="12"/>
          </p:nvPr>
        </p:nvSpPr>
        <p:spPr/>
        <p:txBody>
          <a:bodyPr/>
          <a:lstStyle>
            <a:extLst/>
          </a:lstStyle>
          <a:p>
            <a:fld id="{5DDD1057-9E26-45FF-829B-15750E2F731C}" type="slidenum">
              <a:rPr lang="es-ES" smtClean="0"/>
              <a:pPr/>
              <a:t>‹#›</a:t>
            </a:fld>
            <a:endParaRPr lang="es-ES"/>
          </a:p>
        </p:txBody>
      </p:sp>
      <p:sp>
        <p:nvSpPr>
          <p:cNvPr id="8" name="7 Título"/>
          <p:cNvSpPr>
            <a:spLocks noGrp="1"/>
          </p:cNvSpPr>
          <p:nvPr>
            <p:ph type="title"/>
          </p:nvPr>
        </p:nvSpPr>
        <p:spPr/>
        <p:txBody>
          <a:bodyPr rtlCol="0"/>
          <a:lstStyle>
            <a:extLst/>
          </a:lstStyle>
          <a:p>
            <a:r>
              <a:rPr kumimoji="0" lang="es-ES" smtClean="0"/>
              <a:t>Haga clic para modificar el estilo de título del patrón</a:t>
            </a:r>
            <a:endParaRPr kumimoji="0" lang="en-US"/>
          </a:p>
        </p:txBody>
      </p:sp>
    </p:spTree>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ación">
    <p:bg>
      <p:bgRef idx="1003">
        <a:schemeClr val="bg1"/>
      </p:bgRef>
    </p:bg>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8229600" cy="1143000"/>
          </a:xfrm>
        </p:spPr>
        <p:txBody>
          <a:bodyPr anchor="ctr"/>
          <a:lstStyle>
            <a:lvl1pPr>
              <a:defRPr/>
            </a:lvl1pPr>
            <a:extLst/>
          </a:lstStyle>
          <a:p>
            <a:r>
              <a:rPr kumimoji="0" lang="es-ES" smtClean="0"/>
              <a:t>Haga clic para modificar el estilo de título del patrón</a:t>
            </a:r>
            <a:endParaRPr kumimoji="0" lang="en-US"/>
          </a:p>
        </p:txBody>
      </p:sp>
      <p:sp>
        <p:nvSpPr>
          <p:cNvPr id="3" name="2 Marcador de texto"/>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s-ES" smtClean="0"/>
              <a:t>Haga clic para modificar el estilo de texto del patrón</a:t>
            </a:r>
          </a:p>
        </p:txBody>
      </p:sp>
      <p:sp>
        <p:nvSpPr>
          <p:cNvPr id="4" name="3 Marcador de texto"/>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s-ES" smtClean="0"/>
              <a:t>Haga clic para modificar el estilo de texto del patrón</a:t>
            </a:r>
          </a:p>
        </p:txBody>
      </p:sp>
      <p:sp>
        <p:nvSpPr>
          <p:cNvPr id="5" name="4 Marcador de contenido"/>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6" name="5 Marcador de contenido"/>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7" name="6 Marcador de fecha"/>
          <p:cNvSpPr>
            <a:spLocks noGrp="1"/>
          </p:cNvSpPr>
          <p:nvPr>
            <p:ph type="dt" sz="half" idx="10"/>
          </p:nvPr>
        </p:nvSpPr>
        <p:spPr/>
        <p:txBody>
          <a:bodyPr/>
          <a:lstStyle>
            <a:extLst/>
          </a:lstStyle>
          <a:p>
            <a:endParaRPr lang="es-ES"/>
          </a:p>
        </p:txBody>
      </p:sp>
      <p:sp>
        <p:nvSpPr>
          <p:cNvPr id="8" name="7 Marcador de pie de página"/>
          <p:cNvSpPr>
            <a:spLocks noGrp="1"/>
          </p:cNvSpPr>
          <p:nvPr>
            <p:ph type="ftr" sz="quarter" idx="11"/>
          </p:nvPr>
        </p:nvSpPr>
        <p:spPr/>
        <p:txBody>
          <a:bodyPr/>
          <a:lstStyle>
            <a:extLst/>
          </a:lstStyle>
          <a:p>
            <a:endParaRPr lang="es-ES"/>
          </a:p>
        </p:txBody>
      </p:sp>
      <p:sp>
        <p:nvSpPr>
          <p:cNvPr id="9" name="8 Marcador de número de diapositiva"/>
          <p:cNvSpPr>
            <a:spLocks noGrp="1"/>
          </p:cNvSpPr>
          <p:nvPr>
            <p:ph type="sldNum" sz="quarter" idx="12"/>
          </p:nvPr>
        </p:nvSpPr>
        <p:spPr/>
        <p:txBody>
          <a:bodyPr/>
          <a:lstStyle>
            <a:extLst/>
          </a:lstStyle>
          <a:p>
            <a:fld id="{75B018C3-AC2C-420F-AE5A-0098876FF163}" type="slidenum">
              <a:rPr lang="es-ES" smtClean="0"/>
              <a:pPr/>
              <a:t>‹#›</a:t>
            </a:fld>
            <a:endParaRPr lang="es-ES"/>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bg>
      <p:bgRef idx="1002">
        <a:schemeClr val="bg1"/>
      </p:bgRef>
    </p:bg>
    <p:spTree>
      <p:nvGrpSpPr>
        <p:cNvPr id="1" name=""/>
        <p:cNvGrpSpPr/>
        <p:nvPr/>
      </p:nvGrpSpPr>
      <p:grpSpPr>
        <a:xfrm>
          <a:off x="0" y="0"/>
          <a:ext cx="0" cy="0"/>
          <a:chOff x="0" y="0"/>
          <a:chExt cx="0" cy="0"/>
        </a:xfrm>
      </p:grpSpPr>
      <p:sp>
        <p:nvSpPr>
          <p:cNvPr id="3" name="2 Marcador de fecha"/>
          <p:cNvSpPr>
            <a:spLocks noGrp="1"/>
          </p:cNvSpPr>
          <p:nvPr>
            <p:ph type="dt" sz="half" idx="10"/>
          </p:nvPr>
        </p:nvSpPr>
        <p:spPr/>
        <p:txBody>
          <a:bodyPr/>
          <a:lstStyle>
            <a:extLst/>
          </a:lstStyle>
          <a:p>
            <a:endParaRPr lang="es-ES"/>
          </a:p>
        </p:txBody>
      </p:sp>
      <p:sp>
        <p:nvSpPr>
          <p:cNvPr id="4" name="3 Marcador de pie de página"/>
          <p:cNvSpPr>
            <a:spLocks noGrp="1"/>
          </p:cNvSpPr>
          <p:nvPr>
            <p:ph type="ftr" sz="quarter" idx="11"/>
          </p:nvPr>
        </p:nvSpPr>
        <p:spPr/>
        <p:txBody>
          <a:bodyPr/>
          <a:lstStyle>
            <a:extLst/>
          </a:lstStyle>
          <a:p>
            <a:endParaRPr lang="es-ES"/>
          </a:p>
        </p:txBody>
      </p:sp>
      <p:sp>
        <p:nvSpPr>
          <p:cNvPr id="5" name="4 Marcador de número de diapositiva"/>
          <p:cNvSpPr>
            <a:spLocks noGrp="1"/>
          </p:cNvSpPr>
          <p:nvPr>
            <p:ph type="sldNum" sz="quarter" idx="12"/>
          </p:nvPr>
        </p:nvSpPr>
        <p:spPr/>
        <p:txBody>
          <a:bodyPr/>
          <a:lstStyle>
            <a:extLst/>
          </a:lstStyle>
          <a:p>
            <a:fld id="{85A842B0-A33D-4AD3-8C9D-22D11F1BCC7B}" type="slidenum">
              <a:rPr lang="es-ES" smtClean="0"/>
              <a:pPr/>
              <a:t>‹#›</a:t>
            </a:fld>
            <a:endParaRPr lang="es-ES"/>
          </a:p>
        </p:txBody>
      </p:sp>
      <p:sp>
        <p:nvSpPr>
          <p:cNvPr id="6" name="5 Título"/>
          <p:cNvSpPr>
            <a:spLocks noGrp="1"/>
          </p:cNvSpPr>
          <p:nvPr>
            <p:ph type="title"/>
          </p:nvPr>
        </p:nvSpPr>
        <p:spPr/>
        <p:txBody>
          <a:bodyPr rtlCol="0"/>
          <a:lstStyle>
            <a:extLst/>
          </a:lstStyle>
          <a:p>
            <a:r>
              <a:rPr kumimoji="0" lang="es-ES" smtClean="0"/>
              <a:t>Haga clic para modificar el estilo de título del patrón</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extLst/>
          </a:lstStyle>
          <a:p>
            <a:endParaRPr lang="es-ES"/>
          </a:p>
        </p:txBody>
      </p:sp>
      <p:sp>
        <p:nvSpPr>
          <p:cNvPr id="3" name="2 Marcador de pie de página"/>
          <p:cNvSpPr>
            <a:spLocks noGrp="1"/>
          </p:cNvSpPr>
          <p:nvPr>
            <p:ph type="ftr" sz="quarter" idx="11"/>
          </p:nvPr>
        </p:nvSpPr>
        <p:spPr/>
        <p:txBody>
          <a:bodyPr/>
          <a:lstStyle>
            <a:extLst/>
          </a:lstStyle>
          <a:p>
            <a:endParaRPr lang="es-ES"/>
          </a:p>
        </p:txBody>
      </p:sp>
      <p:sp>
        <p:nvSpPr>
          <p:cNvPr id="4" name="3 Marcador de número de diapositiva"/>
          <p:cNvSpPr>
            <a:spLocks noGrp="1"/>
          </p:cNvSpPr>
          <p:nvPr>
            <p:ph type="sldNum" sz="quarter" idx="12"/>
          </p:nvPr>
        </p:nvSpPr>
        <p:spPr/>
        <p:txBody>
          <a:bodyPr/>
          <a:lstStyle>
            <a:extLst/>
          </a:lstStyle>
          <a:p>
            <a:fld id="{717454C9-9B55-4B4C-B324-47A2CCDA939C}" type="slidenum">
              <a:rPr lang="es-ES" smtClean="0"/>
              <a:pPr/>
              <a:t>‹#›</a:t>
            </a:fld>
            <a:endParaRPr lang="es-E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ido con título">
    <p:bg>
      <p:bgRef idx="1003">
        <a:schemeClr val="bg1"/>
      </p:bgRef>
    </p:bg>
    <p:spTree>
      <p:nvGrpSpPr>
        <p:cNvPr id="1" name=""/>
        <p:cNvGrpSpPr/>
        <p:nvPr/>
      </p:nvGrpSpPr>
      <p:grpSpPr>
        <a:xfrm>
          <a:off x="0" y="0"/>
          <a:ext cx="0" cy="0"/>
          <a:chOff x="0" y="0"/>
          <a:chExt cx="0" cy="0"/>
        </a:xfrm>
      </p:grpSpPr>
      <p:sp>
        <p:nvSpPr>
          <p:cNvPr id="2" name="1 Título"/>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es-ES" smtClean="0"/>
              <a:t>Haga clic para modificar el estilo de título del patrón</a:t>
            </a:r>
            <a:endParaRPr kumimoji="0" lang="en-US"/>
          </a:p>
        </p:txBody>
      </p:sp>
      <p:sp>
        <p:nvSpPr>
          <p:cNvPr id="3" name="2 Marcador de texto"/>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es-ES" smtClean="0"/>
              <a:t>Haga clic para modificar el estilo de texto del patrón</a:t>
            </a:r>
          </a:p>
        </p:txBody>
      </p:sp>
      <p:sp>
        <p:nvSpPr>
          <p:cNvPr id="4" name="3 Marcador de contenido"/>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5" name="4 Marcador de fecha"/>
          <p:cNvSpPr>
            <a:spLocks noGrp="1"/>
          </p:cNvSpPr>
          <p:nvPr>
            <p:ph type="dt" sz="half" idx="10"/>
          </p:nvPr>
        </p:nvSpPr>
        <p:spPr>
          <a:xfrm>
            <a:off x="6727032" y="6407944"/>
            <a:ext cx="1920240" cy="365760"/>
          </a:xfrm>
        </p:spPr>
        <p:txBody>
          <a:bodyPr/>
          <a:lstStyle>
            <a:extLst/>
          </a:lstStyle>
          <a:p>
            <a:endParaRPr lang="es-ES"/>
          </a:p>
        </p:txBody>
      </p:sp>
      <p:sp>
        <p:nvSpPr>
          <p:cNvPr id="6" name="5 Marcador de pie de página"/>
          <p:cNvSpPr>
            <a:spLocks noGrp="1"/>
          </p:cNvSpPr>
          <p:nvPr>
            <p:ph type="ftr" sz="quarter" idx="11"/>
          </p:nvPr>
        </p:nvSpPr>
        <p:spPr/>
        <p:txBody>
          <a:bodyPr/>
          <a:lstStyle>
            <a:extLst/>
          </a:lstStyle>
          <a:p>
            <a:endParaRPr lang="es-ES"/>
          </a:p>
        </p:txBody>
      </p:sp>
      <p:sp>
        <p:nvSpPr>
          <p:cNvPr id="7" name="6 Marcador de número de diapositiva"/>
          <p:cNvSpPr>
            <a:spLocks noGrp="1"/>
          </p:cNvSpPr>
          <p:nvPr>
            <p:ph type="sldNum" sz="quarter" idx="12"/>
          </p:nvPr>
        </p:nvSpPr>
        <p:spPr/>
        <p:txBody>
          <a:bodyPr/>
          <a:lstStyle>
            <a:extLst/>
          </a:lstStyle>
          <a:p>
            <a:fld id="{4E8AE883-74D0-4788-9E5B-A38A23E62A35}" type="slidenum">
              <a:rPr lang="es-ES" smtClean="0"/>
              <a:pPr/>
              <a:t>‹#›</a:t>
            </a:fld>
            <a:endParaRPr lang="es-ES"/>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n con título">
    <p:bg>
      <p:bgRef idx="1002">
        <a:schemeClr val="bg1"/>
      </p:bgRef>
    </p:bg>
    <p:spTree>
      <p:nvGrpSpPr>
        <p:cNvPr id="1" name=""/>
        <p:cNvGrpSpPr/>
        <p:nvPr/>
      </p:nvGrpSpPr>
      <p:grpSpPr>
        <a:xfrm>
          <a:off x="0" y="0"/>
          <a:ext cx="0" cy="0"/>
          <a:chOff x="0" y="0"/>
          <a:chExt cx="0" cy="0"/>
        </a:xfrm>
      </p:grpSpPr>
      <p:sp>
        <p:nvSpPr>
          <p:cNvPr id="4" name="3 Marcador de texto"/>
          <p:cNvSpPr>
            <a:spLocks noGrp="1"/>
          </p:cNvSpPr>
          <p:nvPr>
            <p:ph type="body" sz="half" idx="2"/>
          </p:nvPr>
        </p:nvSpPr>
        <p:spPr>
          <a:xfrm>
            <a:off x="1141232" y="5443402"/>
            <a:ext cx="71628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es-ES" smtClean="0"/>
              <a:t>Haga clic para modificar el estilo de texto del patrón</a:t>
            </a:r>
          </a:p>
        </p:txBody>
      </p:sp>
      <p:sp>
        <p:nvSpPr>
          <p:cNvPr id="3" name="2 Marcador de posición de imagen"/>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es-ES" smtClean="0"/>
              <a:t>Haga clic en el icono para agregar una imagen</a:t>
            </a:r>
            <a:endParaRPr kumimoji="0" lang="en-US" dirty="0"/>
          </a:p>
        </p:txBody>
      </p:sp>
      <p:sp>
        <p:nvSpPr>
          <p:cNvPr id="5" name="4 Marcador de fecha"/>
          <p:cNvSpPr>
            <a:spLocks noGrp="1"/>
          </p:cNvSpPr>
          <p:nvPr>
            <p:ph type="dt" sz="half" idx="10"/>
          </p:nvPr>
        </p:nvSpPr>
        <p:spPr/>
        <p:txBody>
          <a:bodyPr/>
          <a:lstStyle>
            <a:lvl1pPr>
              <a:defRPr>
                <a:solidFill>
                  <a:schemeClr val="tx1"/>
                </a:solidFill>
              </a:defRPr>
            </a:lvl1pPr>
            <a:extLst/>
          </a:lstStyle>
          <a:p>
            <a:endParaRPr lang="es-ES"/>
          </a:p>
        </p:txBody>
      </p:sp>
      <p:sp>
        <p:nvSpPr>
          <p:cNvPr id="6" name="5 Marcador de pie de página"/>
          <p:cNvSpPr>
            <a:spLocks noGrp="1"/>
          </p:cNvSpPr>
          <p:nvPr>
            <p:ph type="ftr" sz="quarter" idx="11"/>
          </p:nvPr>
        </p:nvSpPr>
        <p:spPr>
          <a:xfrm>
            <a:off x="4380072" y="6407944"/>
            <a:ext cx="2350681" cy="365125"/>
          </a:xfrm>
        </p:spPr>
        <p:txBody>
          <a:bodyPr/>
          <a:lstStyle>
            <a:lvl1pPr>
              <a:defRPr>
                <a:solidFill>
                  <a:schemeClr val="tx1"/>
                </a:solidFill>
              </a:defRPr>
            </a:lvl1pPr>
            <a:extLst/>
          </a:lstStyle>
          <a:p>
            <a:endParaRPr lang="es-ES"/>
          </a:p>
        </p:txBody>
      </p:sp>
      <p:sp>
        <p:nvSpPr>
          <p:cNvPr id="7" name="6 Marcador de número de diapositiva"/>
          <p:cNvSpPr>
            <a:spLocks noGrp="1"/>
          </p:cNvSpPr>
          <p:nvPr>
            <p:ph type="sldNum" sz="quarter" idx="12"/>
          </p:nvPr>
        </p:nvSpPr>
        <p:spPr/>
        <p:txBody>
          <a:bodyPr/>
          <a:lstStyle>
            <a:lvl1pPr>
              <a:defRPr>
                <a:solidFill>
                  <a:schemeClr val="tx1"/>
                </a:solidFill>
              </a:defRPr>
            </a:lvl1pPr>
            <a:extLst/>
          </a:lstStyle>
          <a:p>
            <a:fld id="{78088A4C-727F-4222-8E7C-70DD84FE9BB2}" type="slidenum">
              <a:rPr lang="es-ES" smtClean="0"/>
              <a:pPr/>
              <a:t>‹#›</a:t>
            </a:fld>
            <a:endParaRPr lang="es-ES"/>
          </a:p>
        </p:txBody>
      </p:sp>
      <p:sp>
        <p:nvSpPr>
          <p:cNvPr id="2" name="1 Título"/>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es-ES" smtClean="0"/>
              <a:t>Haga clic para modificar el estilo de título del patrón</a:t>
            </a:r>
            <a:endParaRPr kumimoji="0" lang="en-US"/>
          </a:p>
        </p:txBody>
      </p:sp>
      <p:sp>
        <p:nvSpPr>
          <p:cNvPr id="8" name="7 Forma libre"/>
          <p:cNvSpPr>
            <a:spLocks/>
          </p:cNvSpPr>
          <p:nvPr/>
        </p:nvSpPr>
        <p:spPr bwMode="auto">
          <a:xfrm>
            <a:off x="716436" y="5001993"/>
            <a:ext cx="3802003" cy="1443111"/>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329" y="347"/>
                </a:moveTo>
                <a:lnTo>
                  <a:pt x="7156" y="682"/>
                </a:lnTo>
                <a:lnTo>
                  <a:pt x="5229" y="682"/>
                </a:lnTo>
                <a:lnTo>
                  <a:pt x="-328" y="345"/>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9" name="8 Forma libre"/>
          <p:cNvSpPr>
            <a:spLocks/>
          </p:cNvSpPr>
          <p:nvPr/>
        </p:nvSpPr>
        <p:spPr bwMode="auto">
          <a:xfrm>
            <a:off x="-53561" y="5785023"/>
            <a:ext cx="3802003"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817" y="97"/>
                </a:moveTo>
                <a:lnTo>
                  <a:pt x="6408" y="682"/>
                </a:lnTo>
                <a:lnTo>
                  <a:pt x="5232" y="685"/>
                </a:lnTo>
                <a:lnTo>
                  <a:pt x="829" y="101"/>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0" name="9 Triángulo rectángulo"/>
          <p:cNvSpPr>
            <a:spLocks/>
          </p:cNvSpPr>
          <p:nvPr/>
        </p:nvSpPr>
        <p:spPr bwMode="auto">
          <a:xfrm>
            <a:off x="-6042" y="5791253"/>
            <a:ext cx="3402314" cy="1080868"/>
          </a:xfrm>
          <a:prstGeom prst="rtTriangle">
            <a:avLst/>
          </a:pr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1" name="10 Conector recto"/>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11 Cheurón"/>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13" name="12 Cheurón"/>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12 Forma libre"/>
          <p:cNvSpPr>
            <a:spLocks/>
          </p:cNvSpPr>
          <p:nvPr/>
        </p:nvSpPr>
        <p:spPr bwMode="auto">
          <a:xfrm>
            <a:off x="716436" y="5001993"/>
            <a:ext cx="3802003" cy="1443111"/>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329" y="347"/>
                </a:moveTo>
                <a:lnTo>
                  <a:pt x="7156" y="682"/>
                </a:lnTo>
                <a:lnTo>
                  <a:pt x="5229" y="682"/>
                </a:lnTo>
                <a:lnTo>
                  <a:pt x="-328" y="345"/>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2" name="11 Forma libre"/>
          <p:cNvSpPr>
            <a:spLocks/>
          </p:cNvSpPr>
          <p:nvPr/>
        </p:nvSpPr>
        <p:spPr bwMode="auto">
          <a:xfrm>
            <a:off x="-53561" y="5785023"/>
            <a:ext cx="3802003"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817" y="97"/>
                </a:moveTo>
                <a:lnTo>
                  <a:pt x="6408" y="682"/>
                </a:lnTo>
                <a:lnTo>
                  <a:pt x="5232" y="685"/>
                </a:lnTo>
                <a:lnTo>
                  <a:pt x="829" y="101"/>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4" name="13 Triángulo rectángulo"/>
          <p:cNvSpPr>
            <a:spLocks/>
          </p:cNvSpPr>
          <p:nvPr/>
        </p:nvSpPr>
        <p:spPr bwMode="auto">
          <a:xfrm>
            <a:off x="-6042" y="5791253"/>
            <a:ext cx="3402314" cy="1080868"/>
          </a:xfrm>
          <a:prstGeom prst="rtTriangle">
            <a:avLst/>
          </a:prstGeom>
          <a:blipFill>
            <a:blip r:embed="rId13">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5" name="14 Conector recto"/>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8 Marcador de título"/>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kumimoji="0" lang="es-ES" smtClean="0"/>
              <a:t>Haga clic para modificar el estilo de título del patrón</a:t>
            </a:r>
            <a:endParaRPr kumimoji="0" lang="en-US"/>
          </a:p>
        </p:txBody>
      </p:sp>
      <p:sp>
        <p:nvSpPr>
          <p:cNvPr id="30" name="29 Marcador de texto"/>
          <p:cNvSpPr>
            <a:spLocks noGrp="1"/>
          </p:cNvSpPr>
          <p:nvPr>
            <p:ph type="body" idx="1"/>
          </p:nvPr>
        </p:nvSpPr>
        <p:spPr>
          <a:xfrm>
            <a:off x="457200" y="1481328"/>
            <a:ext cx="8229600" cy="4525963"/>
          </a:xfrm>
          <a:prstGeom prst="rect">
            <a:avLst/>
          </a:prstGeom>
        </p:spPr>
        <p:txBody>
          <a:bodyPr vert="horz">
            <a:normAutofit/>
          </a:bodyPr>
          <a:lstStyle>
            <a:extLst/>
          </a:lstStyle>
          <a:p>
            <a:pPr lvl="0" eaLnBrk="1" latinLnBrk="0" hangingPunct="1"/>
            <a:r>
              <a:rPr kumimoji="0" lang="es-ES" smtClean="0"/>
              <a:t>Haga clic para modificar el estilo de texto del patrón</a:t>
            </a:r>
          </a:p>
          <a:p>
            <a:pPr lvl="1" eaLnBrk="1" latinLnBrk="0" hangingPunct="1"/>
            <a:r>
              <a:rPr kumimoji="0" lang="es-ES" smtClean="0"/>
              <a:t>Segundo nivel</a:t>
            </a:r>
          </a:p>
          <a:p>
            <a:pPr lvl="2" eaLnBrk="1" latinLnBrk="0" hangingPunct="1"/>
            <a:r>
              <a:rPr kumimoji="0" lang="es-ES" smtClean="0"/>
              <a:t>Tercer nivel</a:t>
            </a:r>
          </a:p>
          <a:p>
            <a:pPr lvl="3" eaLnBrk="1" latinLnBrk="0" hangingPunct="1"/>
            <a:r>
              <a:rPr kumimoji="0" lang="es-ES" smtClean="0"/>
              <a:t>Cuarto nivel</a:t>
            </a:r>
          </a:p>
          <a:p>
            <a:pPr lvl="4" eaLnBrk="1" latinLnBrk="0" hangingPunct="1"/>
            <a:r>
              <a:rPr kumimoji="0" lang="es-ES" smtClean="0"/>
              <a:t>Quinto nivel</a:t>
            </a:r>
            <a:endParaRPr kumimoji="0" lang="en-US"/>
          </a:p>
        </p:txBody>
      </p:sp>
      <p:sp>
        <p:nvSpPr>
          <p:cNvPr id="10" name="9 Marcador de fecha"/>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extLst/>
          </a:lstStyle>
          <a:p>
            <a:endParaRPr lang="es-ES"/>
          </a:p>
        </p:txBody>
      </p:sp>
      <p:sp>
        <p:nvSpPr>
          <p:cNvPr id="22" name="21 Marcador de pie de página"/>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tx1"/>
                </a:solidFill>
              </a:defRPr>
            </a:lvl1pPr>
            <a:extLst/>
          </a:lstStyle>
          <a:p>
            <a:endParaRPr lang="es-ES"/>
          </a:p>
        </p:txBody>
      </p:sp>
      <p:sp>
        <p:nvSpPr>
          <p:cNvPr id="18" name="17 Marcador de número de diapositiva"/>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defRPr>
            </a:lvl1pPr>
            <a:extLst/>
          </a:lstStyle>
          <a:p>
            <a:fld id="{3FE9F7F8-A3E7-48C7-833C-A8FB484CE1E7}" type="slidenum">
              <a:rPr lang="es-ES" smtClean="0"/>
              <a:pPr/>
              <a:t>‹#›</a:t>
            </a:fld>
            <a:endParaRPr lang="es-ES"/>
          </a:p>
        </p:txBody>
      </p:sp>
    </p:spTree>
  </p:cSld>
  <p:clrMap bg1="lt1" tx1="dk1" bg2="lt2" tx2="dk2" accent1="accent1" accent2="accent2" accent3="accent3" accent4="accent4" accent5="accent5" accent6="accent6" hlink="hlink" folHlink="folHlink"/>
  <p:sldLayoutIdLst>
    <p:sldLayoutId id="2147484575" r:id="rId1"/>
    <p:sldLayoutId id="2147484576" r:id="rId2"/>
    <p:sldLayoutId id="2147484577" r:id="rId3"/>
    <p:sldLayoutId id="2147484578" r:id="rId4"/>
    <p:sldLayoutId id="2147484579" r:id="rId5"/>
    <p:sldLayoutId id="2147484580" r:id="rId6"/>
    <p:sldLayoutId id="2147484581" r:id="rId7"/>
    <p:sldLayoutId id="2147484582" r:id="rId8"/>
    <p:sldLayoutId id="2147484583" r:id="rId9"/>
    <p:sldLayoutId id="2147484584" r:id="rId10"/>
    <p:sldLayoutId id="2147484585" r:id="rId11"/>
  </p:sldLayoutIdLs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0">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0">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0">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0">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0">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build="p"/>
    </p:bldLst>
  </p:timing>
  <p:hf hdr="0" ftr="0" dt="0"/>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png"/><Relationship Id="rId1" Type="http://schemas.openxmlformats.org/officeDocument/2006/relationships/slideLayout" Target="../slideLayouts/slideLayout2.xml"/><Relationship Id="rId4" Type="http://schemas.openxmlformats.org/officeDocument/2006/relationships/image" Target="../media/image13.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5.emf"/><Relationship Id="rId1" Type="http://schemas.openxmlformats.org/officeDocument/2006/relationships/slideLayout" Target="../slideLayouts/slideLayout2.xml"/><Relationship Id="rId5" Type="http://schemas.openxmlformats.org/officeDocument/2006/relationships/image" Target="../media/image8.emf"/><Relationship Id="rId4" Type="http://schemas.openxmlformats.org/officeDocument/2006/relationships/image" Target="../media/image7.emf"/></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104" name="Rectangle 16"/>
          <p:cNvSpPr>
            <a:spLocks noGrp="1" noChangeArrowheads="1"/>
          </p:cNvSpPr>
          <p:nvPr>
            <p:ph type="ctrTitle"/>
          </p:nvPr>
        </p:nvSpPr>
        <p:spPr>
          <a:xfrm>
            <a:off x="471857" y="1755616"/>
            <a:ext cx="7340503" cy="1025312"/>
          </a:xfrm>
        </p:spPr>
        <p:txBody>
          <a:bodyPr>
            <a:normAutofit fontScale="90000"/>
          </a:bodyPr>
          <a:lstStyle/>
          <a:p>
            <a:pPr algn="ctr"/>
            <a:r>
              <a:rPr lang="es-SV" sz="1800" b="1" dirty="0">
                <a:cs typeface="Times New Roman" pitchFamily="18" charset="0"/>
              </a:rPr>
              <a:t/>
            </a:r>
            <a:br>
              <a:rPr lang="es-SV" sz="1800" b="1" dirty="0">
                <a:cs typeface="Times New Roman" pitchFamily="18" charset="0"/>
              </a:rPr>
            </a:br>
            <a:r>
              <a:rPr lang="es-SV" sz="1800" b="1" dirty="0">
                <a:cs typeface="Times New Roman" pitchFamily="18" charset="0"/>
              </a:rPr>
              <a:t/>
            </a:r>
            <a:br>
              <a:rPr lang="es-SV" sz="1800" b="1" dirty="0">
                <a:cs typeface="Times New Roman" pitchFamily="18" charset="0"/>
              </a:rPr>
            </a:br>
            <a:r>
              <a:rPr lang="es-SV" sz="1800" b="1" dirty="0" smtClean="0">
                <a:cs typeface="Times New Roman" pitchFamily="18" charset="0"/>
              </a:rPr>
              <a:t/>
            </a:r>
            <a:br>
              <a:rPr lang="es-SV" sz="1800" b="1" dirty="0" smtClean="0">
                <a:cs typeface="Times New Roman" pitchFamily="18" charset="0"/>
              </a:rPr>
            </a:br>
            <a:r>
              <a:rPr lang="es-SV" sz="1800" dirty="0" smtClean="0">
                <a:cs typeface="Times New Roman" pitchFamily="18" charset="0"/>
              </a:rPr>
              <a:t/>
            </a:r>
            <a:br>
              <a:rPr lang="es-SV" sz="1800" dirty="0" smtClean="0">
                <a:cs typeface="Times New Roman" pitchFamily="18" charset="0"/>
              </a:rPr>
            </a:br>
            <a:r>
              <a:rPr lang="es-SV" sz="1800" dirty="0" smtClean="0">
                <a:cs typeface="Times New Roman" pitchFamily="18" charset="0"/>
              </a:rPr>
              <a:t/>
            </a:r>
            <a:br>
              <a:rPr lang="es-SV" sz="1800" dirty="0" smtClean="0">
                <a:cs typeface="Times New Roman" pitchFamily="18" charset="0"/>
              </a:rPr>
            </a:br>
            <a:r>
              <a:rPr lang="es-SV" sz="1800" dirty="0">
                <a:cs typeface="Times New Roman" pitchFamily="18" charset="0"/>
              </a:rPr>
              <a:t/>
            </a:r>
            <a:br>
              <a:rPr lang="es-SV" sz="1800" dirty="0">
                <a:cs typeface="Times New Roman" pitchFamily="18" charset="0"/>
              </a:rPr>
            </a:br>
            <a:r>
              <a:rPr lang="es-ES" sz="2200" dirty="0" smtClean="0">
                <a:cs typeface="Times New Roman" pitchFamily="18" charset="0"/>
              </a:rPr>
              <a:t>LA CRISIS AMBIENTAL Y CLIMATICA Y SUS EFECTOS EN EL RECURSO HIDRICO Y LOS SISTEMAS ALIMENTARIOS </a:t>
            </a:r>
            <a:r>
              <a:rPr lang="es-SV" sz="1800" dirty="0"/>
              <a:t/>
            </a:r>
            <a:br>
              <a:rPr lang="es-SV" sz="1800" dirty="0"/>
            </a:br>
            <a:r>
              <a:rPr lang="es-SV" sz="1800" dirty="0" smtClean="0"/>
              <a:t/>
            </a:r>
            <a:br>
              <a:rPr lang="es-SV" sz="1800" dirty="0" smtClean="0"/>
            </a:br>
            <a:r>
              <a:rPr lang="es-SV" sz="1800" dirty="0" smtClean="0"/>
              <a:t>Con el auspicio de OSF y la colaboración de la Fundación PRISMA</a:t>
            </a:r>
            <a:endParaRPr lang="es-ES" sz="1800" dirty="0"/>
          </a:p>
        </p:txBody>
      </p:sp>
      <p:sp>
        <p:nvSpPr>
          <p:cNvPr id="12" name="Rectangle 15"/>
          <p:cNvSpPr>
            <a:spLocks noGrp="1" noChangeArrowheads="1"/>
          </p:cNvSpPr>
          <p:nvPr>
            <p:ph type="sldNum" sz="quarter" idx="12"/>
          </p:nvPr>
        </p:nvSpPr>
        <p:spPr/>
        <p:txBody>
          <a:bodyPr/>
          <a:lstStyle/>
          <a:p>
            <a:fld id="{CAE11F58-D26B-49E7-BBF1-EF256506146A}" type="slidenum">
              <a:rPr lang="es-ES"/>
              <a:pPr/>
              <a:t>1</a:t>
            </a:fld>
            <a:endParaRPr lang="es-ES"/>
          </a:p>
        </p:txBody>
      </p:sp>
      <p:sp>
        <p:nvSpPr>
          <p:cNvPr id="89106" name="Rectangle 18"/>
          <p:cNvSpPr>
            <a:spLocks noChangeArrowheads="1"/>
          </p:cNvSpPr>
          <p:nvPr/>
        </p:nvSpPr>
        <p:spPr bwMode="auto">
          <a:xfrm>
            <a:off x="928662" y="1928802"/>
            <a:ext cx="7129463" cy="1223963"/>
          </a:xfrm>
          <a:prstGeom prst="rect">
            <a:avLst/>
          </a:prstGeom>
          <a:noFill/>
          <a:ln w="9525">
            <a:noFill/>
            <a:miter lim="800000"/>
            <a:headEnd/>
            <a:tailEnd/>
          </a:ln>
          <a:effectLst/>
        </p:spPr>
        <p:txBody>
          <a:bodyPr/>
          <a:lstStyle/>
          <a:p>
            <a:pPr algn="ctr">
              <a:spcBef>
                <a:spcPct val="20000"/>
              </a:spcBef>
              <a:buClr>
                <a:schemeClr val="hlink"/>
              </a:buClr>
              <a:buSzPct val="80000"/>
              <a:buFont typeface="Wingdings" pitchFamily="2" charset="2"/>
              <a:buNone/>
            </a:pPr>
            <a:r>
              <a:rPr lang="es-SV" sz="2400" b="1" dirty="0">
                <a:solidFill>
                  <a:srgbClr val="FF6600"/>
                </a:solidFill>
                <a:effectLst>
                  <a:outerShdw blurRad="38100" dist="38100" dir="2700000" algn="tl">
                    <a:srgbClr val="C0C0C0"/>
                  </a:outerShdw>
                </a:effectLst>
              </a:rPr>
              <a:t> </a:t>
            </a:r>
          </a:p>
        </p:txBody>
      </p:sp>
      <p:sp>
        <p:nvSpPr>
          <p:cNvPr id="89107" name="Rectangle 19"/>
          <p:cNvSpPr>
            <a:spLocks noChangeArrowheads="1"/>
          </p:cNvSpPr>
          <p:nvPr/>
        </p:nvSpPr>
        <p:spPr bwMode="auto">
          <a:xfrm>
            <a:off x="611560" y="4677750"/>
            <a:ext cx="5761037" cy="587375"/>
          </a:xfrm>
          <a:prstGeom prst="rect">
            <a:avLst/>
          </a:prstGeom>
          <a:noFill/>
          <a:ln w="9525">
            <a:noFill/>
            <a:miter lim="800000"/>
            <a:headEnd/>
            <a:tailEnd/>
          </a:ln>
          <a:effectLst/>
        </p:spPr>
        <p:txBody>
          <a:bodyPr/>
          <a:lstStyle/>
          <a:p>
            <a:pPr>
              <a:lnSpc>
                <a:spcPct val="80000"/>
              </a:lnSpc>
            </a:pPr>
            <a:r>
              <a:rPr lang="es-SV" dirty="0"/>
              <a:t>Fecha: </a:t>
            </a:r>
            <a:r>
              <a:rPr lang="es-SV" dirty="0" smtClean="0"/>
              <a:t>Abril 14 del año 2021</a:t>
            </a:r>
            <a:endParaRPr lang="es-ES" dirty="0"/>
          </a:p>
        </p:txBody>
      </p:sp>
      <p:sp>
        <p:nvSpPr>
          <p:cNvPr id="89110" name="Rectangle 22"/>
          <p:cNvSpPr>
            <a:spLocks noChangeArrowheads="1"/>
          </p:cNvSpPr>
          <p:nvPr/>
        </p:nvSpPr>
        <p:spPr bwMode="auto">
          <a:xfrm>
            <a:off x="4133850" y="3067050"/>
            <a:ext cx="9144000" cy="0"/>
          </a:xfrm>
          <a:prstGeom prst="rect">
            <a:avLst/>
          </a:prstGeom>
          <a:noFill/>
          <a:ln w="9525">
            <a:noFill/>
            <a:miter lim="800000"/>
            <a:headEnd/>
            <a:tailEnd/>
          </a:ln>
          <a:effectLst/>
        </p:spPr>
        <p:txBody>
          <a:bodyPr>
            <a:spAutoFit/>
          </a:bodyPr>
          <a:lstStyle/>
          <a:p>
            <a:endParaRPr lang="es-CO"/>
          </a:p>
        </p:txBody>
      </p:sp>
      <p:sp>
        <p:nvSpPr>
          <p:cNvPr id="89112" name="Rectangle 24"/>
          <p:cNvSpPr>
            <a:spLocks noChangeArrowheads="1"/>
          </p:cNvSpPr>
          <p:nvPr/>
        </p:nvSpPr>
        <p:spPr bwMode="auto">
          <a:xfrm>
            <a:off x="4100513" y="3095625"/>
            <a:ext cx="9144000" cy="0"/>
          </a:xfrm>
          <a:prstGeom prst="rect">
            <a:avLst/>
          </a:prstGeom>
          <a:noFill/>
          <a:ln w="9525">
            <a:noFill/>
            <a:miter lim="800000"/>
            <a:headEnd/>
            <a:tailEnd/>
          </a:ln>
          <a:effectLst/>
        </p:spPr>
        <p:txBody>
          <a:bodyPr>
            <a:spAutoFit/>
          </a:bodyPr>
          <a:lstStyle/>
          <a:p>
            <a:endParaRPr lang="es-CO"/>
          </a:p>
        </p:txBody>
      </p:sp>
      <p:sp>
        <p:nvSpPr>
          <p:cNvPr id="89113" name="Text Box 25"/>
          <p:cNvSpPr txBox="1">
            <a:spLocks noChangeArrowheads="1"/>
          </p:cNvSpPr>
          <p:nvPr/>
        </p:nvSpPr>
        <p:spPr bwMode="auto">
          <a:xfrm>
            <a:off x="611560" y="3898761"/>
            <a:ext cx="5609946" cy="923330"/>
          </a:xfrm>
          <a:prstGeom prst="rect">
            <a:avLst/>
          </a:prstGeom>
          <a:noFill/>
          <a:ln w="9525">
            <a:noFill/>
            <a:miter lim="800000"/>
            <a:headEnd/>
            <a:tailEnd/>
          </a:ln>
          <a:effectLst/>
        </p:spPr>
        <p:txBody>
          <a:bodyPr wrap="square">
            <a:spAutoFit/>
          </a:bodyPr>
          <a:lstStyle/>
          <a:p>
            <a:r>
              <a:rPr lang="es-SV" b="1" dirty="0"/>
              <a:t>Expositor: </a:t>
            </a:r>
            <a:r>
              <a:rPr lang="es-SV" b="1" dirty="0" smtClean="0"/>
              <a:t> Julio </a:t>
            </a:r>
            <a:r>
              <a:rPr lang="es-SV" b="1" dirty="0"/>
              <a:t>César Quiñónez </a:t>
            </a:r>
            <a:r>
              <a:rPr lang="es-SV" b="1" dirty="0" smtClean="0"/>
              <a:t>Basagoitia</a:t>
            </a:r>
            <a:endParaRPr lang="es-SV" b="1" dirty="0"/>
          </a:p>
          <a:p>
            <a:r>
              <a:rPr lang="es-SV" b="1" dirty="0" smtClean="0"/>
              <a:t>                     </a:t>
            </a:r>
            <a:r>
              <a:rPr lang="es-SV" sz="1400" b="1" dirty="0" smtClean="0"/>
              <a:t>email: jcquinobasa@gmail.com        </a:t>
            </a:r>
            <a:r>
              <a:rPr lang="es-SV" b="1" dirty="0"/>
              <a:t>		</a:t>
            </a:r>
            <a:endParaRPr lang="es-ES" b="1" dirty="0"/>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516216" y="300005"/>
            <a:ext cx="1093490" cy="1093490"/>
          </a:xfrm>
          <a:prstGeom prst="rect">
            <a:avLst/>
          </a:prstGeom>
        </p:spPr>
      </p:pic>
    </p:spTree>
  </p:cSld>
  <p:clrMapOvr>
    <a:masterClrMapping/>
  </p:clrMapOvr>
  <p:transition advClick="0" advTm="7000"/>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98AA5B25-9ABB-4372-B69D-262D1C51ACE4}" type="slidenum">
              <a:rPr lang="es-ES" smtClean="0"/>
              <a:pPr/>
              <a:t>10</a:t>
            </a:fld>
            <a:endParaRPr lang="es-ES"/>
          </a:p>
        </p:txBody>
      </p:sp>
      <p:sp>
        <p:nvSpPr>
          <p:cNvPr id="4" name="Title 3"/>
          <p:cNvSpPr>
            <a:spLocks noGrp="1"/>
          </p:cNvSpPr>
          <p:nvPr>
            <p:ph type="title"/>
          </p:nvPr>
        </p:nvSpPr>
        <p:spPr>
          <a:xfrm>
            <a:off x="3491880" y="97643"/>
            <a:ext cx="5652120" cy="739069"/>
          </a:xfrm>
        </p:spPr>
        <p:txBody>
          <a:bodyPr>
            <a:noAutofit/>
          </a:bodyPr>
          <a:lstStyle/>
          <a:p>
            <a:r>
              <a:rPr lang="es-MX" sz="1600" dirty="0" smtClean="0"/>
              <a:t>Impacto severo de la expansión del monocultivo de la caña de azúcar sobre la disponibilidad hídrica</a:t>
            </a:r>
            <a:endParaRPr lang="es-MX" sz="1600" dirty="0"/>
          </a:p>
        </p:txBody>
      </p:sp>
      <p:pic>
        <p:nvPicPr>
          <p:cNvPr id="5" name="Imagen 68"/>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07504" y="0"/>
            <a:ext cx="3310415" cy="2481287"/>
          </a:xfrm>
          <a:prstGeom prst="rect">
            <a:avLst/>
          </a:prstGeom>
          <a:noFill/>
        </p:spPr>
      </p:pic>
      <p:pic>
        <p:nvPicPr>
          <p:cNvPr id="7" name="Imagen 67" descr="C:\Documents and Settings\Administrador.AMSAVS\Escritorio\FORO DEL AGUA_CORDILLERA\UNES\PROYECTO MARN_UNES\FOTO CAMPO\IMG-20160213-01577.jp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7504" y="4394424"/>
            <a:ext cx="3310415" cy="2463576"/>
          </a:xfrm>
          <a:prstGeom prst="rect">
            <a:avLst/>
          </a:prstGeom>
          <a:noFill/>
          <a:ln>
            <a:noFill/>
          </a:ln>
        </p:spPr>
      </p:pic>
      <p:pic>
        <p:nvPicPr>
          <p:cNvPr id="8" name="Imagen 65" descr="C:\Documents and Settings\Administrador.AMSAVS\Escritorio\FORO DEL AGUA_CORDILLERA\UNES\PROYECTO MARN_UNES\FOTO CAMPO\IMG-20160213-01552.jpg"/>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7504" y="2141837"/>
            <a:ext cx="3310415" cy="2252587"/>
          </a:xfrm>
          <a:prstGeom prst="rect">
            <a:avLst/>
          </a:prstGeom>
          <a:noFill/>
          <a:ln>
            <a:noFill/>
          </a:ln>
        </p:spPr>
      </p:pic>
      <p:sp>
        <p:nvSpPr>
          <p:cNvPr id="9" name="TextBox 8"/>
          <p:cNvSpPr txBox="1"/>
          <p:nvPr/>
        </p:nvSpPr>
        <p:spPr>
          <a:xfrm>
            <a:off x="3923208" y="679093"/>
            <a:ext cx="4687084" cy="6370975"/>
          </a:xfrm>
          <a:prstGeom prst="rect">
            <a:avLst/>
          </a:prstGeom>
          <a:noFill/>
        </p:spPr>
        <p:txBody>
          <a:bodyPr wrap="square" rtlCol="0">
            <a:spAutoFit/>
          </a:bodyPr>
          <a:lstStyle/>
          <a:p>
            <a:pPr marL="285750" indent="-285750">
              <a:buFont typeface="Arial" panose="020B0604020202020204" pitchFamily="34" charset="0"/>
              <a:buChar char="•"/>
            </a:pPr>
            <a:r>
              <a:rPr lang="es-MX" dirty="0" smtClean="0"/>
              <a:t>Se vuelve un cultivo hegemónico que se apropia de forma prácticamente absoluta de los recursos hídricos superficiales y subterráneos de los territorios donde se cultiva, con afectación a los habitantes, a los sistemas productivos locales y los ecosistemas</a:t>
            </a:r>
          </a:p>
          <a:p>
            <a:endParaRPr lang="es-MX" dirty="0" smtClean="0"/>
          </a:p>
          <a:p>
            <a:pPr marL="285750" indent="-285750">
              <a:buFont typeface="Arial" panose="020B0604020202020204" pitchFamily="34" charset="0"/>
              <a:buChar char="•"/>
            </a:pPr>
            <a:r>
              <a:rPr lang="es-MX" dirty="0" smtClean="0"/>
              <a:t>En la llanura costera del país, en las zonas representativas de San Francisco Menéndez y El Bajo Lempa se ha determinado en base a estudios una extracción del 80% de la disponibilidad de agua subterránea y prácticamente la totalidad de las aguas superficiales en el verano.  </a:t>
            </a:r>
          </a:p>
          <a:p>
            <a:pPr marL="285750" indent="-285750">
              <a:buFont typeface="Arial" panose="020B0604020202020204" pitchFamily="34" charset="0"/>
              <a:buChar char="•"/>
            </a:pPr>
            <a:endParaRPr lang="es-MX" dirty="0"/>
          </a:p>
          <a:p>
            <a:pPr marL="285750" indent="-285750">
              <a:buFont typeface="Arial" panose="020B0604020202020204" pitchFamily="34" charset="0"/>
              <a:buChar char="•"/>
            </a:pPr>
            <a:r>
              <a:rPr lang="es-MX" dirty="0" smtClean="0"/>
              <a:t>Demanda de 3,895 mt</a:t>
            </a:r>
            <a:r>
              <a:rPr lang="es-MX" baseline="30000" dirty="0" smtClean="0"/>
              <a:t>3</a:t>
            </a:r>
            <a:r>
              <a:rPr lang="es-MX" dirty="0" smtClean="0"/>
              <a:t>/</a:t>
            </a:r>
            <a:r>
              <a:rPr lang="es-MX" dirty="0" err="1" smtClean="0"/>
              <a:t>mz</a:t>
            </a:r>
            <a:r>
              <a:rPr lang="es-MX" dirty="0" smtClean="0"/>
              <a:t> en cuatro meses de la época seca</a:t>
            </a:r>
            <a:r>
              <a:rPr lang="es-MX" baseline="30000" dirty="0" smtClean="0"/>
              <a:t> </a:t>
            </a:r>
          </a:p>
          <a:p>
            <a:pPr marL="285750" indent="-285750">
              <a:buFont typeface="Arial" panose="020B0604020202020204" pitchFamily="34" charset="0"/>
              <a:buChar char="•"/>
            </a:pPr>
            <a:endParaRPr lang="es-MX" baseline="30000" dirty="0"/>
          </a:p>
          <a:p>
            <a:pPr marL="285750" indent="-285750">
              <a:buFont typeface="Arial" panose="020B0604020202020204" pitchFamily="34" charset="0"/>
              <a:buChar char="•"/>
            </a:pPr>
            <a:r>
              <a:rPr lang="es-MX" dirty="0" smtClean="0"/>
              <a:t>Estimado de 265 millones de mt3 a nivel nacional (considerando 60% bajo riego del cultivo 113,670 </a:t>
            </a:r>
            <a:r>
              <a:rPr lang="es-MX" dirty="0" err="1" smtClean="0"/>
              <a:t>mz</a:t>
            </a:r>
            <a:r>
              <a:rPr lang="es-MX" dirty="0" smtClean="0"/>
              <a:t>) </a:t>
            </a:r>
          </a:p>
        </p:txBody>
      </p:sp>
    </p:spTree>
    <p:extLst>
      <p:ext uri="{BB962C8B-B14F-4D97-AF65-F5344CB8AC3E}">
        <p14:creationId xmlns:p14="http://schemas.microsoft.com/office/powerpoint/2010/main" val="280770719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481329"/>
            <a:ext cx="8229600" cy="4035904"/>
          </a:xfrm>
        </p:spPr>
        <p:txBody>
          <a:bodyPr>
            <a:normAutofit fontScale="77500" lnSpcReduction="20000"/>
          </a:bodyPr>
          <a:lstStyle/>
          <a:p>
            <a:r>
              <a:rPr lang="es-MX" sz="2000" dirty="0" smtClean="0"/>
              <a:t>Construcción de un nuevo modelo de desarrollo basado en la diversificación, la participación ciudadana, la atención a todos los aspectos de la cadena productiva y de comercialización, la implementación de tecnologías, la priorización del conocimiento científico y el aporte desde la Academia.</a:t>
            </a:r>
          </a:p>
          <a:p>
            <a:endParaRPr lang="es-MX" sz="2000" dirty="0" smtClean="0"/>
          </a:p>
          <a:p>
            <a:r>
              <a:rPr lang="es-MX" sz="2000" dirty="0" smtClean="0"/>
              <a:t>Implementación de Tecnologías eficientes del agua, desde lo cual se destaca la estrategia de PNUMA para el corredor seco de Centroamérica y el arco seco de Panamá.</a:t>
            </a:r>
          </a:p>
          <a:p>
            <a:endParaRPr lang="es-MX" sz="2000" dirty="0"/>
          </a:p>
          <a:p>
            <a:r>
              <a:rPr lang="es-MX" sz="2000" dirty="0" smtClean="0"/>
              <a:t>Pequeños embalses multipropósitos, Sistemas de riego por </a:t>
            </a:r>
            <a:r>
              <a:rPr lang="es-MX" sz="2000" dirty="0"/>
              <a:t>goteo </a:t>
            </a:r>
            <a:r>
              <a:rPr lang="es-MX" sz="2000" dirty="0" smtClean="0"/>
              <a:t> y micro aspersión eficientes, reservorios de agua, reforestación y cuido de zonas estratégicas de recarga hídrica, sistemas locales de producción de metano a través de la biomasa de desechos, Sistemas de bombeo solares, corredores biológicos para retención de sedimentos, infiltración y espacios productivos, huertos urbanos y fomento de valores ecológicos en el ámbito urbano.</a:t>
            </a:r>
          </a:p>
          <a:p>
            <a:endParaRPr lang="es-MX" sz="2000" dirty="0"/>
          </a:p>
          <a:p>
            <a:r>
              <a:rPr lang="es-MX" sz="2000" dirty="0" smtClean="0"/>
              <a:t>Planificación urbana de las nuevas ciudades con un enfoque ecológico donde el agua es un bien esencial y configurador para una nueva sociedad.</a:t>
            </a:r>
            <a:r>
              <a:rPr lang="es-MX" sz="200" dirty="0" smtClean="0"/>
              <a:t>   	 </a:t>
            </a:r>
            <a:endParaRPr lang="es-MX" sz="200" dirty="0"/>
          </a:p>
        </p:txBody>
      </p:sp>
      <p:sp>
        <p:nvSpPr>
          <p:cNvPr id="3" name="Slide Number Placeholder 2"/>
          <p:cNvSpPr>
            <a:spLocks noGrp="1"/>
          </p:cNvSpPr>
          <p:nvPr>
            <p:ph type="sldNum" sz="quarter" idx="12"/>
          </p:nvPr>
        </p:nvSpPr>
        <p:spPr/>
        <p:txBody>
          <a:bodyPr/>
          <a:lstStyle/>
          <a:p>
            <a:fld id="{98AA5B25-9ABB-4372-B69D-262D1C51ACE4}" type="slidenum">
              <a:rPr lang="es-ES" smtClean="0"/>
              <a:pPr/>
              <a:t>11</a:t>
            </a:fld>
            <a:endParaRPr lang="es-ES"/>
          </a:p>
        </p:txBody>
      </p:sp>
      <p:sp>
        <p:nvSpPr>
          <p:cNvPr id="4" name="Title 3"/>
          <p:cNvSpPr>
            <a:spLocks noGrp="1"/>
          </p:cNvSpPr>
          <p:nvPr>
            <p:ph type="title"/>
          </p:nvPr>
        </p:nvSpPr>
        <p:spPr/>
        <p:txBody>
          <a:bodyPr>
            <a:normAutofit fontScale="90000"/>
          </a:bodyPr>
          <a:lstStyle/>
          <a:p>
            <a:r>
              <a:rPr lang="es-MX" sz="2400" dirty="0" smtClean="0"/>
              <a:t>Perspectivas y desafíos a futuro para la preservación y aprovechamiento sustentable de los Recursos Hídricos</a:t>
            </a:r>
            <a:endParaRPr lang="es-MX" sz="2400" dirty="0"/>
          </a:p>
        </p:txBody>
      </p:sp>
      <p:sp>
        <p:nvSpPr>
          <p:cNvPr id="5" name="TextBox 4"/>
          <p:cNvSpPr txBox="1"/>
          <p:nvPr/>
        </p:nvSpPr>
        <p:spPr>
          <a:xfrm>
            <a:off x="2987824" y="5517233"/>
            <a:ext cx="2592288" cy="461665"/>
          </a:xfrm>
          <a:prstGeom prst="rect">
            <a:avLst/>
          </a:prstGeom>
          <a:noFill/>
        </p:spPr>
        <p:txBody>
          <a:bodyPr wrap="square" rtlCol="0">
            <a:spAutoFit/>
          </a:bodyPr>
          <a:lstStyle/>
          <a:p>
            <a:r>
              <a:rPr lang="es-MX" sz="2400" b="1" dirty="0" smtClean="0"/>
              <a:t>GRACIAS  !!!</a:t>
            </a:r>
            <a:endParaRPr lang="es-MX" sz="2400" b="1" dirty="0"/>
          </a:p>
        </p:txBody>
      </p:sp>
    </p:spTree>
    <p:extLst>
      <p:ext uri="{BB962C8B-B14F-4D97-AF65-F5344CB8AC3E}">
        <p14:creationId xmlns:p14="http://schemas.microsoft.com/office/powerpoint/2010/main" val="124224462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5 Marcador de número de diapositiva"/>
          <p:cNvSpPr>
            <a:spLocks noGrp="1"/>
          </p:cNvSpPr>
          <p:nvPr>
            <p:ph type="sldNum" sz="quarter" idx="12"/>
          </p:nvPr>
        </p:nvSpPr>
        <p:spPr/>
        <p:txBody>
          <a:bodyPr>
            <a:normAutofit/>
          </a:bodyPr>
          <a:lstStyle/>
          <a:p>
            <a:fld id="{A270660C-2DAF-47A8-BE80-5228119AC78D}" type="slidenum">
              <a:rPr lang="es-ES"/>
              <a:pPr/>
              <a:t>2</a:t>
            </a:fld>
            <a:endParaRPr lang="es-ES"/>
          </a:p>
        </p:txBody>
      </p:sp>
      <p:sp>
        <p:nvSpPr>
          <p:cNvPr id="457730" name="Rectangle 2"/>
          <p:cNvSpPr>
            <a:spLocks noGrp="1" noChangeArrowheads="1"/>
          </p:cNvSpPr>
          <p:nvPr>
            <p:ph type="title"/>
          </p:nvPr>
        </p:nvSpPr>
        <p:spPr>
          <a:xfrm>
            <a:off x="971600" y="240213"/>
            <a:ext cx="6851104" cy="840305"/>
          </a:xfrm>
        </p:spPr>
        <p:txBody>
          <a:bodyPr>
            <a:normAutofit/>
          </a:bodyPr>
          <a:lstStyle/>
          <a:p>
            <a:r>
              <a:rPr lang="es-ES" sz="2800" dirty="0" smtClean="0"/>
              <a:t>Situación de los RH en </a:t>
            </a:r>
            <a:r>
              <a:rPr lang="es-ES" sz="2800" dirty="0" err="1" smtClean="0"/>
              <a:t>Centroámerica</a:t>
            </a:r>
            <a:endParaRPr lang="es-ES" sz="2800" dirty="0"/>
          </a:p>
        </p:txBody>
      </p:sp>
      <p:pic>
        <p:nvPicPr>
          <p:cNvPr id="2" name="Picture 1"/>
          <p:cNvPicPr>
            <a:picLocks noChangeAspect="1"/>
          </p:cNvPicPr>
          <p:nvPr/>
        </p:nvPicPr>
        <p:blipFill>
          <a:blip r:embed="rId2"/>
          <a:stretch>
            <a:fillRect/>
          </a:stretch>
        </p:blipFill>
        <p:spPr>
          <a:xfrm>
            <a:off x="-24193" y="1080518"/>
            <a:ext cx="4751054" cy="3754217"/>
          </a:xfrm>
          <a:prstGeom prst="rect">
            <a:avLst/>
          </a:prstGeom>
        </p:spPr>
      </p:pic>
      <p:graphicFrame>
        <p:nvGraphicFramePr>
          <p:cNvPr id="3" name="Table 2"/>
          <p:cNvGraphicFramePr>
            <a:graphicFrameLocks noGrp="1"/>
          </p:cNvGraphicFramePr>
          <p:nvPr>
            <p:extLst>
              <p:ext uri="{D42A27DB-BD31-4B8C-83A1-F6EECF244321}">
                <p14:modId xmlns:p14="http://schemas.microsoft.com/office/powerpoint/2010/main" val="1187508007"/>
              </p:ext>
            </p:extLst>
          </p:nvPr>
        </p:nvGraphicFramePr>
        <p:xfrm>
          <a:off x="3347864" y="1080520"/>
          <a:ext cx="5740240" cy="2169440"/>
        </p:xfrm>
        <a:graphic>
          <a:graphicData uri="http://schemas.openxmlformats.org/drawingml/2006/table">
            <a:tbl>
              <a:tblPr>
                <a:tableStyleId>{5C22544A-7EE6-4342-B048-85BDC9FD1C3A}</a:tableStyleId>
              </a:tblPr>
              <a:tblGrid>
                <a:gridCol w="1594716"/>
                <a:gridCol w="1957152"/>
                <a:gridCol w="2188372"/>
              </a:tblGrid>
              <a:tr h="479780">
                <a:tc>
                  <a:txBody>
                    <a:bodyPr/>
                    <a:lstStyle/>
                    <a:p>
                      <a:pPr algn="ctr" fontAlgn="ctr"/>
                      <a:r>
                        <a:rPr lang="es-MX" sz="1200" b="1" u="none" strike="noStrike" dirty="0" err="1">
                          <a:effectLst/>
                        </a:rPr>
                        <a:t>pais</a:t>
                      </a:r>
                      <a:endParaRPr lang="es-MX" sz="1200" b="1"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b"/>
                      <a:r>
                        <a:rPr lang="es-MX" sz="1200" b="1" u="none" strike="noStrike" dirty="0">
                          <a:effectLst/>
                        </a:rPr>
                        <a:t>Disponibilidad </a:t>
                      </a:r>
                      <a:r>
                        <a:rPr lang="es-MX" sz="1200" b="1" u="none" strike="noStrike" dirty="0" err="1">
                          <a:effectLst/>
                        </a:rPr>
                        <a:t>Hidrica</a:t>
                      </a:r>
                      <a:r>
                        <a:rPr lang="es-MX" sz="1200" b="1" u="none" strike="noStrike" dirty="0">
                          <a:effectLst/>
                        </a:rPr>
                        <a:t> (Hm</a:t>
                      </a:r>
                      <a:r>
                        <a:rPr lang="es-MX" sz="1200" b="1" u="none" strike="noStrike" baseline="30000" dirty="0">
                          <a:effectLst/>
                        </a:rPr>
                        <a:t>3</a:t>
                      </a:r>
                      <a:r>
                        <a:rPr lang="es-MX" sz="1200" b="1" u="none" strike="noStrike" dirty="0">
                          <a:effectLst/>
                        </a:rPr>
                        <a:t>)</a:t>
                      </a:r>
                      <a:endParaRPr lang="es-MX" sz="1200" b="1"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s-MX" sz="1200" b="1" u="none" strike="noStrike" dirty="0">
                          <a:effectLst/>
                        </a:rPr>
                        <a:t>Disp. </a:t>
                      </a:r>
                      <a:r>
                        <a:rPr lang="es-MX" sz="1200" b="1" u="none" strike="noStrike" dirty="0" err="1">
                          <a:effectLst/>
                        </a:rPr>
                        <a:t>Percapita</a:t>
                      </a:r>
                      <a:r>
                        <a:rPr lang="es-MX" sz="1200" b="1" u="none" strike="noStrike" dirty="0">
                          <a:effectLst/>
                        </a:rPr>
                        <a:t>                          mt</a:t>
                      </a:r>
                      <a:r>
                        <a:rPr lang="es-MX" sz="1200" b="1" u="none" strike="noStrike" baseline="30000" dirty="0">
                          <a:effectLst/>
                        </a:rPr>
                        <a:t>3 </a:t>
                      </a:r>
                      <a:r>
                        <a:rPr lang="es-MX" sz="1200" b="1" u="none" strike="noStrike" dirty="0">
                          <a:effectLst/>
                        </a:rPr>
                        <a:t>/</a:t>
                      </a:r>
                      <a:r>
                        <a:rPr lang="es-MX" sz="1200" b="1" u="none" strike="noStrike" dirty="0" err="1">
                          <a:effectLst/>
                        </a:rPr>
                        <a:t>hab</a:t>
                      </a:r>
                      <a:r>
                        <a:rPr lang="es-MX" sz="1200" b="1" u="none" strike="noStrike" dirty="0">
                          <a:effectLst/>
                        </a:rPr>
                        <a:t>/año</a:t>
                      </a:r>
                      <a:endParaRPr lang="es-MX" sz="1200" b="1" i="0" u="none" strike="noStrike" dirty="0">
                        <a:solidFill>
                          <a:srgbClr val="000000"/>
                        </a:solidFill>
                        <a:effectLst/>
                        <a:latin typeface="Calibri" panose="020F0502020204030204" pitchFamily="34" charset="0"/>
                      </a:endParaRPr>
                    </a:p>
                  </a:txBody>
                  <a:tcPr marL="9525" marR="9525" marT="9525" marB="0" anchor="b"/>
                </a:tc>
              </a:tr>
              <a:tr h="239890">
                <a:tc>
                  <a:txBody>
                    <a:bodyPr/>
                    <a:lstStyle/>
                    <a:p>
                      <a:pPr algn="l" fontAlgn="b"/>
                      <a:r>
                        <a:rPr lang="es-MX" sz="1100" u="none" strike="noStrike">
                          <a:effectLst/>
                        </a:rPr>
                        <a:t>El Salvador</a:t>
                      </a:r>
                      <a:r>
                        <a:rPr lang="es-MX" sz="1100" u="none" strike="noStrike" baseline="30000">
                          <a:effectLst/>
                        </a:rPr>
                        <a:t>1</a:t>
                      </a:r>
                      <a:endParaRPr lang="es-MX"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s-MX" sz="1100" u="none" strike="noStrike">
                          <a:effectLst/>
                        </a:rPr>
                        <a:t>17, 971</a:t>
                      </a:r>
                      <a:endParaRPr lang="es-MX"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s-MX" sz="1100" u="none" strike="noStrike">
                          <a:effectLst/>
                        </a:rPr>
                        <a:t>2,747</a:t>
                      </a:r>
                      <a:endParaRPr lang="es-MX" sz="1100" b="0" i="0" u="none" strike="noStrike">
                        <a:solidFill>
                          <a:srgbClr val="000000"/>
                        </a:solidFill>
                        <a:effectLst/>
                        <a:latin typeface="Calibri" panose="020F0502020204030204" pitchFamily="34" charset="0"/>
                      </a:endParaRPr>
                    </a:p>
                  </a:txBody>
                  <a:tcPr marL="9525" marR="9525" marT="9525" marB="0" anchor="b"/>
                </a:tc>
              </a:tr>
              <a:tr h="239890">
                <a:tc>
                  <a:txBody>
                    <a:bodyPr/>
                    <a:lstStyle/>
                    <a:p>
                      <a:pPr algn="l" fontAlgn="b"/>
                      <a:r>
                        <a:rPr lang="es-MX" sz="1100" u="none" strike="noStrike">
                          <a:effectLst/>
                        </a:rPr>
                        <a:t>Costa Rica</a:t>
                      </a:r>
                      <a:r>
                        <a:rPr lang="es-MX" sz="1100" u="none" strike="noStrike" baseline="30000">
                          <a:effectLst/>
                        </a:rPr>
                        <a:t>2</a:t>
                      </a:r>
                      <a:endParaRPr lang="es-MX"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s-MX" sz="1100" u="none" strike="noStrike">
                          <a:effectLst/>
                        </a:rPr>
                        <a:t>113,700</a:t>
                      </a:r>
                      <a:endParaRPr lang="es-MX"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s-MX" sz="1100" u="none" strike="noStrike">
                          <a:effectLst/>
                        </a:rPr>
                        <a:t>22,523</a:t>
                      </a:r>
                      <a:endParaRPr lang="es-MX" sz="1100" b="0" i="0" u="none" strike="noStrike">
                        <a:solidFill>
                          <a:srgbClr val="000000"/>
                        </a:solidFill>
                        <a:effectLst/>
                        <a:latin typeface="Calibri" panose="020F0502020204030204" pitchFamily="34" charset="0"/>
                      </a:endParaRPr>
                    </a:p>
                  </a:txBody>
                  <a:tcPr marL="9525" marR="9525" marT="9525" marB="0" anchor="b"/>
                </a:tc>
              </a:tr>
              <a:tr h="239890">
                <a:tc>
                  <a:txBody>
                    <a:bodyPr/>
                    <a:lstStyle/>
                    <a:p>
                      <a:pPr algn="l" fontAlgn="b"/>
                      <a:r>
                        <a:rPr lang="es-MX" sz="1100" u="none" strike="noStrike">
                          <a:effectLst/>
                        </a:rPr>
                        <a:t>Guatemala</a:t>
                      </a:r>
                      <a:r>
                        <a:rPr lang="es-MX" sz="1100" u="none" strike="noStrike" baseline="30000">
                          <a:effectLst/>
                        </a:rPr>
                        <a:t>3</a:t>
                      </a:r>
                      <a:endParaRPr lang="es-MX"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s-MX" sz="1100" u="none" strike="noStrike">
                          <a:effectLst/>
                        </a:rPr>
                        <a:t>95,117</a:t>
                      </a:r>
                      <a:endParaRPr lang="es-MX"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s-MX" sz="1100" u="none" strike="noStrike">
                          <a:effectLst/>
                        </a:rPr>
                        <a:t>5,730</a:t>
                      </a:r>
                      <a:endParaRPr lang="es-MX" sz="1100" b="0" i="0" u="none" strike="noStrike">
                        <a:solidFill>
                          <a:srgbClr val="000000"/>
                        </a:solidFill>
                        <a:effectLst/>
                        <a:latin typeface="Calibri" panose="020F0502020204030204" pitchFamily="34" charset="0"/>
                      </a:endParaRPr>
                    </a:p>
                  </a:txBody>
                  <a:tcPr marL="9525" marR="9525" marT="9525" marB="0" anchor="b"/>
                </a:tc>
              </a:tr>
              <a:tr h="239890">
                <a:tc>
                  <a:txBody>
                    <a:bodyPr/>
                    <a:lstStyle/>
                    <a:p>
                      <a:pPr algn="l" fontAlgn="b"/>
                      <a:r>
                        <a:rPr lang="es-MX" sz="1100" u="none" strike="noStrike">
                          <a:effectLst/>
                        </a:rPr>
                        <a:t>Honduras</a:t>
                      </a:r>
                      <a:r>
                        <a:rPr lang="es-MX" sz="1100" u="none" strike="noStrike" baseline="30000">
                          <a:effectLst/>
                        </a:rPr>
                        <a:t>4</a:t>
                      </a:r>
                      <a:endParaRPr lang="es-MX"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s-MX" sz="1100" u="none" strike="noStrike">
                          <a:effectLst/>
                        </a:rPr>
                        <a:t>87,653</a:t>
                      </a:r>
                      <a:endParaRPr lang="es-MX"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s-MX" sz="1100" u="none" strike="noStrike" dirty="0">
                          <a:effectLst/>
                        </a:rPr>
                        <a:t>8,994</a:t>
                      </a:r>
                      <a:endParaRPr lang="es-MX" sz="1100" b="0" i="0" u="none" strike="noStrike" dirty="0">
                        <a:solidFill>
                          <a:srgbClr val="000000"/>
                        </a:solidFill>
                        <a:effectLst/>
                        <a:latin typeface="Calibri" panose="020F0502020204030204" pitchFamily="34" charset="0"/>
                      </a:endParaRPr>
                    </a:p>
                  </a:txBody>
                  <a:tcPr marL="9525" marR="9525" marT="9525" marB="0" anchor="b"/>
                </a:tc>
              </a:tr>
              <a:tr h="239890">
                <a:tc>
                  <a:txBody>
                    <a:bodyPr/>
                    <a:lstStyle/>
                    <a:p>
                      <a:pPr algn="l" fontAlgn="b"/>
                      <a:r>
                        <a:rPr lang="es-MX" sz="1100" u="none" strike="noStrike">
                          <a:effectLst/>
                        </a:rPr>
                        <a:t>Nicaragua</a:t>
                      </a:r>
                      <a:r>
                        <a:rPr lang="es-MX" sz="1100" u="none" strike="noStrike" baseline="30000">
                          <a:effectLst/>
                        </a:rPr>
                        <a:t>5</a:t>
                      </a:r>
                      <a:endParaRPr lang="es-MX"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s-MX" sz="1100" u="none" strike="noStrike">
                          <a:effectLst/>
                        </a:rPr>
                        <a:t>57,669</a:t>
                      </a:r>
                      <a:endParaRPr lang="es-MX"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s-MX" sz="1100" u="none" strike="noStrike">
                          <a:effectLst/>
                        </a:rPr>
                        <a:t>8,810</a:t>
                      </a:r>
                      <a:endParaRPr lang="es-MX" sz="1100" b="0" i="0" u="none" strike="noStrike">
                        <a:solidFill>
                          <a:srgbClr val="000000"/>
                        </a:solidFill>
                        <a:effectLst/>
                        <a:latin typeface="Calibri" panose="020F0502020204030204" pitchFamily="34" charset="0"/>
                      </a:endParaRPr>
                    </a:p>
                  </a:txBody>
                  <a:tcPr marL="9525" marR="9525" marT="9525" marB="0" anchor="b"/>
                </a:tc>
              </a:tr>
              <a:tr h="239890">
                <a:tc>
                  <a:txBody>
                    <a:bodyPr/>
                    <a:lstStyle/>
                    <a:p>
                      <a:pPr algn="l" fontAlgn="b"/>
                      <a:r>
                        <a:rPr lang="es-MX" sz="1100" u="none" strike="noStrike">
                          <a:effectLst/>
                        </a:rPr>
                        <a:t>Panama</a:t>
                      </a:r>
                      <a:r>
                        <a:rPr lang="es-MX" sz="1100" u="none" strike="noStrike" baseline="30000">
                          <a:effectLst/>
                        </a:rPr>
                        <a:t>6</a:t>
                      </a:r>
                      <a:endParaRPr lang="es-MX"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s-MX" sz="1100" u="none" strike="noStrike">
                          <a:effectLst/>
                        </a:rPr>
                        <a:t>119,532</a:t>
                      </a:r>
                      <a:endParaRPr lang="es-MX"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s-MX" sz="1100" u="none" strike="noStrike">
                          <a:effectLst/>
                        </a:rPr>
                        <a:t>28,152</a:t>
                      </a:r>
                      <a:endParaRPr lang="es-MX" sz="1100" b="0" i="0" u="none" strike="noStrike">
                        <a:solidFill>
                          <a:srgbClr val="000000"/>
                        </a:solidFill>
                        <a:effectLst/>
                        <a:latin typeface="Calibri" panose="020F0502020204030204" pitchFamily="34" charset="0"/>
                      </a:endParaRPr>
                    </a:p>
                  </a:txBody>
                  <a:tcPr marL="9525" marR="9525" marT="9525" marB="0" anchor="b"/>
                </a:tc>
              </a:tr>
              <a:tr h="250320">
                <a:tc>
                  <a:txBody>
                    <a:bodyPr/>
                    <a:lstStyle/>
                    <a:p>
                      <a:pPr algn="l" fontAlgn="b"/>
                      <a:r>
                        <a:rPr lang="es-MX" sz="1100" u="none" strike="noStrike">
                          <a:effectLst/>
                        </a:rPr>
                        <a:t>Belice</a:t>
                      </a:r>
                      <a:r>
                        <a:rPr lang="es-MX" sz="1100" u="none" strike="noStrike" baseline="30000">
                          <a:effectLst/>
                        </a:rPr>
                        <a:t>7</a:t>
                      </a:r>
                      <a:endParaRPr lang="es-MX"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s-MX" sz="1100" u="none" strike="noStrike">
                          <a:effectLst/>
                        </a:rPr>
                        <a:t>18,550</a:t>
                      </a:r>
                      <a:endParaRPr lang="es-MX"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s-MX" sz="1100" u="none" strike="noStrike" dirty="0">
                          <a:effectLst/>
                        </a:rPr>
                        <a:t>53,156</a:t>
                      </a:r>
                      <a:endParaRPr lang="es-MX" sz="1100" b="0" i="0" u="none" strike="noStrike" dirty="0">
                        <a:solidFill>
                          <a:srgbClr val="000000"/>
                        </a:solidFill>
                        <a:effectLst/>
                        <a:latin typeface="Calibri" panose="020F0502020204030204" pitchFamily="34" charset="0"/>
                      </a:endParaRPr>
                    </a:p>
                  </a:txBody>
                  <a:tcPr marL="9525" marR="9525" marT="9525" marB="0" anchor="b"/>
                </a:tc>
              </a:tr>
            </a:tbl>
          </a:graphicData>
        </a:graphic>
      </p:graphicFrame>
      <p:graphicFrame>
        <p:nvGraphicFramePr>
          <p:cNvPr id="7" name="Chart 6"/>
          <p:cNvGraphicFramePr>
            <a:graphicFrameLocks/>
          </p:cNvGraphicFramePr>
          <p:nvPr>
            <p:extLst>
              <p:ext uri="{D42A27DB-BD31-4B8C-83A1-F6EECF244321}">
                <p14:modId xmlns:p14="http://schemas.microsoft.com/office/powerpoint/2010/main" val="3208230093"/>
              </p:ext>
            </p:extLst>
          </p:nvPr>
        </p:nvGraphicFramePr>
        <p:xfrm>
          <a:off x="4743716" y="3629824"/>
          <a:ext cx="4344388" cy="3143245"/>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4" name="Table 3"/>
          <p:cNvGraphicFramePr>
            <a:graphicFrameLocks noGrp="1"/>
          </p:cNvGraphicFramePr>
          <p:nvPr>
            <p:extLst>
              <p:ext uri="{D42A27DB-BD31-4B8C-83A1-F6EECF244321}">
                <p14:modId xmlns:p14="http://schemas.microsoft.com/office/powerpoint/2010/main" val="1427066398"/>
              </p:ext>
            </p:extLst>
          </p:nvPr>
        </p:nvGraphicFramePr>
        <p:xfrm>
          <a:off x="539552" y="4527979"/>
          <a:ext cx="2374900" cy="2051685"/>
        </p:xfrm>
        <a:graphic>
          <a:graphicData uri="http://schemas.openxmlformats.org/drawingml/2006/table">
            <a:tbl>
              <a:tblPr>
                <a:tableStyleId>{5C22544A-7EE6-4342-B048-85BDC9FD1C3A}</a:tableStyleId>
              </a:tblPr>
              <a:tblGrid>
                <a:gridCol w="2374900"/>
              </a:tblGrid>
              <a:tr h="219075">
                <a:tc>
                  <a:txBody>
                    <a:bodyPr/>
                    <a:lstStyle/>
                    <a:p>
                      <a:pPr algn="l" fontAlgn="b"/>
                      <a:r>
                        <a:rPr lang="es-MX" sz="1100" u="none" strike="noStrike" dirty="0">
                          <a:effectLst/>
                        </a:rPr>
                        <a:t>1 Hm</a:t>
                      </a:r>
                      <a:r>
                        <a:rPr lang="es-MX" sz="1100" u="none" strike="noStrike" baseline="30000" dirty="0">
                          <a:effectLst/>
                        </a:rPr>
                        <a:t>3  </a:t>
                      </a:r>
                      <a:r>
                        <a:rPr lang="es-MX" sz="1100" u="none" strike="noStrike" dirty="0">
                          <a:effectLst/>
                        </a:rPr>
                        <a:t>= 1 </a:t>
                      </a:r>
                      <a:r>
                        <a:rPr lang="es-MX" sz="1100" u="none" strike="noStrike" dirty="0" smtClean="0">
                          <a:effectLst/>
                        </a:rPr>
                        <a:t>millón </a:t>
                      </a:r>
                      <a:r>
                        <a:rPr lang="es-MX" sz="1100" u="none" strike="noStrike" dirty="0">
                          <a:effectLst/>
                        </a:rPr>
                        <a:t>de mt3</a:t>
                      </a:r>
                      <a:endParaRPr lang="es-MX" sz="1100" b="0" i="0" u="none" strike="noStrike" dirty="0">
                        <a:solidFill>
                          <a:srgbClr val="000000"/>
                        </a:solidFill>
                        <a:effectLst/>
                        <a:latin typeface="Calibri" panose="020F0502020204030204" pitchFamily="34" charset="0"/>
                      </a:endParaRPr>
                    </a:p>
                  </a:txBody>
                  <a:tcPr marL="9525" marR="9525" marT="9525" marB="0" anchor="b"/>
                </a:tc>
              </a:tr>
              <a:tr h="190500">
                <a:tc>
                  <a:txBody>
                    <a:bodyPr/>
                    <a:lstStyle/>
                    <a:p>
                      <a:pPr algn="l" fontAlgn="b"/>
                      <a:r>
                        <a:rPr lang="es-MX" sz="1100" u="none" strike="noStrike">
                          <a:effectLst/>
                        </a:rPr>
                        <a:t>FUENTE:</a:t>
                      </a:r>
                      <a:endParaRPr lang="es-MX" sz="1100" b="0" i="0" u="none" strike="noStrike">
                        <a:solidFill>
                          <a:srgbClr val="000000"/>
                        </a:solidFill>
                        <a:effectLst/>
                        <a:latin typeface="Calibri" panose="020F0502020204030204" pitchFamily="34" charset="0"/>
                      </a:endParaRPr>
                    </a:p>
                  </a:txBody>
                  <a:tcPr marL="9525" marR="9525" marT="9525" marB="0" anchor="b"/>
                </a:tc>
              </a:tr>
              <a:tr h="190500">
                <a:tc>
                  <a:txBody>
                    <a:bodyPr/>
                    <a:lstStyle/>
                    <a:p>
                      <a:pPr algn="l" fontAlgn="b"/>
                      <a:r>
                        <a:rPr lang="es-MX" sz="1100" u="none" strike="noStrike">
                          <a:effectLst/>
                        </a:rPr>
                        <a:t>1. MARN-PNGIRH 2015</a:t>
                      </a:r>
                      <a:endParaRPr lang="es-MX" sz="1100" b="0" i="0" u="none" strike="noStrike">
                        <a:solidFill>
                          <a:srgbClr val="000000"/>
                        </a:solidFill>
                        <a:effectLst/>
                        <a:latin typeface="Calibri" panose="020F0502020204030204" pitchFamily="34" charset="0"/>
                      </a:endParaRPr>
                    </a:p>
                  </a:txBody>
                  <a:tcPr marL="9525" marR="9525" marT="9525" marB="0" anchor="b"/>
                </a:tc>
              </a:tr>
              <a:tr h="190500">
                <a:tc>
                  <a:txBody>
                    <a:bodyPr/>
                    <a:lstStyle/>
                    <a:p>
                      <a:pPr algn="l" fontAlgn="b"/>
                      <a:r>
                        <a:rPr lang="es-MX" sz="1100" u="none" strike="noStrike" dirty="0">
                          <a:effectLst/>
                        </a:rPr>
                        <a:t>2. </a:t>
                      </a:r>
                      <a:r>
                        <a:rPr lang="es-MX" sz="1100" u="none" strike="noStrike" dirty="0" smtClean="0">
                          <a:effectLst/>
                        </a:rPr>
                        <a:t>MINAET </a:t>
                      </a:r>
                      <a:r>
                        <a:rPr lang="es-MX" sz="1100" u="none" strike="noStrike" dirty="0">
                          <a:effectLst/>
                        </a:rPr>
                        <a:t>2008</a:t>
                      </a:r>
                      <a:endParaRPr lang="es-MX" sz="1100" b="0" i="0" u="none" strike="noStrike" dirty="0">
                        <a:solidFill>
                          <a:srgbClr val="000000"/>
                        </a:solidFill>
                        <a:effectLst/>
                        <a:latin typeface="Calibri" panose="020F0502020204030204" pitchFamily="34" charset="0"/>
                      </a:endParaRPr>
                    </a:p>
                  </a:txBody>
                  <a:tcPr marL="9525" marR="9525" marT="9525" marB="0" anchor="b"/>
                </a:tc>
              </a:tr>
              <a:tr h="190500">
                <a:tc>
                  <a:txBody>
                    <a:bodyPr/>
                    <a:lstStyle/>
                    <a:p>
                      <a:pPr algn="l" fontAlgn="b"/>
                      <a:r>
                        <a:rPr lang="es-MX" sz="1100" u="none" strike="noStrike">
                          <a:effectLst/>
                        </a:rPr>
                        <a:t>3. Universidad Rafael Landivar 2016</a:t>
                      </a:r>
                      <a:endParaRPr lang="es-MX" sz="1100" b="0" i="0" u="none" strike="noStrike">
                        <a:solidFill>
                          <a:srgbClr val="000000"/>
                        </a:solidFill>
                        <a:effectLst/>
                        <a:latin typeface="Calibri" panose="020F0502020204030204" pitchFamily="34" charset="0"/>
                      </a:endParaRPr>
                    </a:p>
                  </a:txBody>
                  <a:tcPr marL="9525" marR="9525" marT="9525" marB="0" anchor="b"/>
                </a:tc>
              </a:tr>
              <a:tr h="190500">
                <a:tc>
                  <a:txBody>
                    <a:bodyPr/>
                    <a:lstStyle/>
                    <a:p>
                      <a:pPr algn="l" fontAlgn="b"/>
                      <a:r>
                        <a:rPr lang="es-MX" sz="1100" u="none" strike="noStrike">
                          <a:effectLst/>
                        </a:rPr>
                        <a:t>4. Balance hidrico CEDEX 2003</a:t>
                      </a:r>
                      <a:endParaRPr lang="es-MX" sz="1100" b="0" i="0" u="none" strike="noStrike">
                        <a:solidFill>
                          <a:srgbClr val="000000"/>
                        </a:solidFill>
                        <a:effectLst/>
                        <a:latin typeface="Calibri" panose="020F0502020204030204" pitchFamily="34" charset="0"/>
                      </a:endParaRPr>
                    </a:p>
                  </a:txBody>
                  <a:tcPr marL="9525" marR="9525" marT="9525" marB="0" anchor="b"/>
                </a:tc>
              </a:tr>
              <a:tr h="190500">
                <a:tc>
                  <a:txBody>
                    <a:bodyPr/>
                    <a:lstStyle/>
                    <a:p>
                      <a:pPr algn="l" fontAlgn="b"/>
                      <a:r>
                        <a:rPr lang="es-MX" sz="1100" u="none" strike="noStrike">
                          <a:effectLst/>
                        </a:rPr>
                        <a:t>5. GWP 2017</a:t>
                      </a:r>
                      <a:endParaRPr lang="es-MX" sz="1100" b="0" i="0" u="none" strike="noStrike">
                        <a:solidFill>
                          <a:srgbClr val="000000"/>
                        </a:solidFill>
                        <a:effectLst/>
                        <a:latin typeface="Calibri" panose="020F0502020204030204" pitchFamily="34" charset="0"/>
                      </a:endParaRPr>
                    </a:p>
                  </a:txBody>
                  <a:tcPr marL="9525" marR="9525" marT="9525" marB="0" anchor="b"/>
                </a:tc>
              </a:tr>
              <a:tr h="190500">
                <a:tc>
                  <a:txBody>
                    <a:bodyPr/>
                    <a:lstStyle/>
                    <a:p>
                      <a:pPr algn="l" fontAlgn="b"/>
                      <a:r>
                        <a:rPr lang="es-MX" sz="1100" u="none" strike="noStrike" dirty="0">
                          <a:effectLst/>
                        </a:rPr>
                        <a:t>6.Plan Seguridad </a:t>
                      </a:r>
                      <a:r>
                        <a:rPr lang="es-MX" sz="1100" u="none" strike="noStrike" dirty="0" smtClean="0">
                          <a:effectLst/>
                        </a:rPr>
                        <a:t>Hídrica </a:t>
                      </a:r>
                      <a:r>
                        <a:rPr lang="es-MX" sz="1100" u="none" strike="noStrike" dirty="0">
                          <a:effectLst/>
                        </a:rPr>
                        <a:t>2015 - 2015</a:t>
                      </a:r>
                      <a:endParaRPr lang="es-MX" sz="1100" b="0" i="0" u="none" strike="noStrike" dirty="0">
                        <a:solidFill>
                          <a:srgbClr val="000000"/>
                        </a:solidFill>
                        <a:effectLst/>
                        <a:latin typeface="Calibri" panose="020F0502020204030204" pitchFamily="34" charset="0"/>
                      </a:endParaRPr>
                    </a:p>
                  </a:txBody>
                  <a:tcPr marL="9525" marR="9525" marT="9525" marB="0" anchor="b"/>
                </a:tc>
              </a:tr>
              <a:tr h="190500">
                <a:tc>
                  <a:txBody>
                    <a:bodyPr/>
                    <a:lstStyle/>
                    <a:p>
                      <a:pPr algn="l" fontAlgn="b"/>
                      <a:r>
                        <a:rPr lang="es-MX" sz="1100" u="none" strike="noStrike" dirty="0">
                          <a:effectLst/>
                        </a:rPr>
                        <a:t>7. </a:t>
                      </a:r>
                      <a:r>
                        <a:rPr lang="es-MX" sz="1100" u="none" strike="noStrike" dirty="0" err="1">
                          <a:effectLst/>
                        </a:rPr>
                        <a:t>Aquastat</a:t>
                      </a:r>
                      <a:r>
                        <a:rPr lang="es-MX" sz="1100" u="none" strike="noStrike" dirty="0">
                          <a:effectLst/>
                        </a:rPr>
                        <a:t> 2008</a:t>
                      </a:r>
                      <a:endParaRPr lang="es-MX" sz="1100" b="0" i="0" u="none" strike="noStrike" dirty="0">
                        <a:solidFill>
                          <a:srgbClr val="000000"/>
                        </a:solidFill>
                        <a:effectLst/>
                        <a:latin typeface="Calibri" panose="020F0502020204030204" pitchFamily="34" charset="0"/>
                      </a:endParaRPr>
                    </a:p>
                  </a:txBody>
                  <a:tcPr marL="9525" marR="9525" marT="9525" marB="0" anchor="b"/>
                </a:tc>
              </a:tr>
            </a:tbl>
          </a:graphicData>
        </a:graphic>
      </p:graphicFrame>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98AA5B25-9ABB-4372-B69D-262D1C51ACE4}" type="slidenum">
              <a:rPr lang="es-ES" smtClean="0"/>
              <a:pPr/>
              <a:t>3</a:t>
            </a:fld>
            <a:endParaRPr lang="es-ES"/>
          </a:p>
        </p:txBody>
      </p:sp>
      <p:sp>
        <p:nvSpPr>
          <p:cNvPr id="4" name="Title 3"/>
          <p:cNvSpPr>
            <a:spLocks noGrp="1"/>
          </p:cNvSpPr>
          <p:nvPr>
            <p:ph type="title"/>
          </p:nvPr>
        </p:nvSpPr>
        <p:spPr>
          <a:xfrm>
            <a:off x="1804947" y="116632"/>
            <a:ext cx="5194920" cy="936479"/>
          </a:xfrm>
        </p:spPr>
        <p:txBody>
          <a:bodyPr>
            <a:normAutofit/>
          </a:bodyPr>
          <a:lstStyle/>
          <a:p>
            <a:pPr algn="ctr"/>
            <a:r>
              <a:rPr lang="es-MX" sz="2000" dirty="0" smtClean="0">
                <a:solidFill>
                  <a:schemeClr val="tx1"/>
                </a:solidFill>
              </a:rPr>
              <a:t>Disponibilidad </a:t>
            </a:r>
            <a:r>
              <a:rPr lang="es-MX" sz="2000" dirty="0" err="1" smtClean="0">
                <a:solidFill>
                  <a:schemeClr val="tx1"/>
                </a:solidFill>
              </a:rPr>
              <a:t>percápita</a:t>
            </a:r>
            <a:r>
              <a:rPr lang="es-MX" sz="2000" dirty="0" smtClean="0">
                <a:solidFill>
                  <a:schemeClr val="tx1"/>
                </a:solidFill>
              </a:rPr>
              <a:t> RRHH Centroamérica (</a:t>
            </a:r>
            <a:r>
              <a:rPr lang="en-US" sz="2000" dirty="0" smtClean="0">
                <a:solidFill>
                  <a:schemeClr val="tx1"/>
                </a:solidFill>
              </a:rPr>
              <a:t>mt</a:t>
            </a:r>
            <a:r>
              <a:rPr lang="en-US" sz="2000" baseline="30000" dirty="0" smtClean="0">
                <a:solidFill>
                  <a:schemeClr val="tx1"/>
                </a:solidFill>
              </a:rPr>
              <a:t>3</a:t>
            </a:r>
            <a:r>
              <a:rPr lang="en-US" sz="2000" dirty="0" smtClean="0">
                <a:solidFill>
                  <a:schemeClr val="tx1"/>
                </a:solidFill>
              </a:rPr>
              <a:t>/</a:t>
            </a:r>
            <a:r>
              <a:rPr lang="en-US" sz="2000" dirty="0" err="1" smtClean="0">
                <a:solidFill>
                  <a:schemeClr val="tx1"/>
                </a:solidFill>
              </a:rPr>
              <a:t>hab</a:t>
            </a:r>
            <a:r>
              <a:rPr lang="en-US" sz="2000" dirty="0" smtClean="0">
                <a:solidFill>
                  <a:schemeClr val="tx1"/>
                </a:solidFill>
              </a:rPr>
              <a:t>/</a:t>
            </a:r>
            <a:r>
              <a:rPr lang="en-US" sz="2000" dirty="0" err="1" smtClean="0">
                <a:solidFill>
                  <a:schemeClr val="tx1"/>
                </a:solidFill>
              </a:rPr>
              <a:t>año</a:t>
            </a:r>
            <a:r>
              <a:rPr lang="en-US" sz="2000" dirty="0" smtClean="0">
                <a:solidFill>
                  <a:schemeClr val="tx1"/>
                </a:solidFill>
              </a:rPr>
              <a:t>)</a:t>
            </a:r>
            <a:endParaRPr lang="es-MX" sz="2000" dirty="0">
              <a:solidFill>
                <a:schemeClr val="tx1"/>
              </a:solidFill>
            </a:endParaRP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3289961483"/>
              </p:ext>
            </p:extLst>
          </p:nvPr>
        </p:nvGraphicFramePr>
        <p:xfrm>
          <a:off x="2267744" y="1196753"/>
          <a:ext cx="4320480" cy="2520280"/>
        </p:xfrm>
        <a:graphic>
          <a:graphicData uri="http://schemas.openxmlformats.org/drawingml/2006/chart">
            <c:chart xmlns:c="http://schemas.openxmlformats.org/drawingml/2006/chart" xmlns:r="http://schemas.openxmlformats.org/officeDocument/2006/relationships" r:id="rId2"/>
          </a:graphicData>
        </a:graphic>
      </p:graphicFrame>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88815" y="3839450"/>
            <a:ext cx="5211052" cy="3018550"/>
          </a:xfrm>
          <a:prstGeom prst="rect">
            <a:avLst/>
          </a:prstGeom>
        </p:spPr>
      </p:pic>
    </p:spTree>
    <p:extLst>
      <p:ext uri="{BB962C8B-B14F-4D97-AF65-F5344CB8AC3E}">
        <p14:creationId xmlns:p14="http://schemas.microsoft.com/office/powerpoint/2010/main" val="122943347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s-ES" sz="2000" dirty="0"/>
              <a:t>Centella A., Escenarios Climáticos de Referencia para la República de El Salvador, PNUD/GEF/ELS/97/32, San Salvador, 1998. </a:t>
            </a:r>
            <a:endParaRPr lang="es-ES" sz="2000" dirty="0" smtClean="0"/>
          </a:p>
          <a:p>
            <a:r>
              <a:rPr lang="es-CO" sz="2000" dirty="0" smtClean="0"/>
              <a:t>Universidad </a:t>
            </a:r>
            <a:r>
              <a:rPr lang="es-CO" sz="2000" dirty="0"/>
              <a:t>de Costa Rica, “</a:t>
            </a:r>
            <a:r>
              <a:rPr lang="es-CO" sz="2000" dirty="0" err="1"/>
              <a:t>Impacts</a:t>
            </a:r>
            <a:r>
              <a:rPr lang="es-CO" sz="2000" dirty="0"/>
              <a:t> and </a:t>
            </a:r>
            <a:r>
              <a:rPr lang="es-CO" sz="2000" dirty="0" err="1"/>
              <a:t>Adaptation</a:t>
            </a:r>
            <a:r>
              <a:rPr lang="es-CO" sz="2000" dirty="0"/>
              <a:t> to </a:t>
            </a:r>
            <a:r>
              <a:rPr lang="es-CO" sz="2000" dirty="0" err="1"/>
              <a:t>Climate</a:t>
            </a:r>
            <a:r>
              <a:rPr lang="es-CO" sz="2000" dirty="0"/>
              <a:t> </a:t>
            </a:r>
            <a:r>
              <a:rPr lang="es-CO" sz="2000" dirty="0" err="1"/>
              <a:t>Change</a:t>
            </a:r>
            <a:r>
              <a:rPr lang="es-CO" sz="2000" dirty="0"/>
              <a:t> and Extreme </a:t>
            </a:r>
            <a:r>
              <a:rPr lang="es-CO" sz="2000" dirty="0" err="1"/>
              <a:t>Events</a:t>
            </a:r>
            <a:r>
              <a:rPr lang="es-CO" sz="2000" dirty="0"/>
              <a:t> in Central </a:t>
            </a:r>
            <a:r>
              <a:rPr lang="es-CO" sz="2000" dirty="0" err="1"/>
              <a:t>America</a:t>
            </a:r>
            <a:r>
              <a:rPr lang="es-CO" sz="2000" dirty="0"/>
              <a:t>” (AIACC-LA06), 2006</a:t>
            </a:r>
            <a:r>
              <a:rPr lang="es-CO" sz="2000" dirty="0" smtClean="0"/>
              <a:t>.</a:t>
            </a:r>
          </a:p>
          <a:p>
            <a:r>
              <a:rPr lang="es-CO" sz="2000" dirty="0"/>
              <a:t>E.P. Maurer, “</a:t>
            </a:r>
            <a:r>
              <a:rPr lang="es-CO" sz="2000" dirty="0" err="1"/>
              <a:t>Hydrologic</a:t>
            </a:r>
            <a:r>
              <a:rPr lang="es-CO" sz="2000" dirty="0"/>
              <a:t> </a:t>
            </a:r>
            <a:r>
              <a:rPr lang="es-CO" sz="2000" dirty="0" err="1"/>
              <a:t>Impacts</a:t>
            </a:r>
            <a:r>
              <a:rPr lang="es-CO" sz="2000" dirty="0"/>
              <a:t> of </a:t>
            </a:r>
            <a:r>
              <a:rPr lang="es-CO" sz="2000" dirty="0" err="1"/>
              <a:t>Climate</a:t>
            </a:r>
            <a:r>
              <a:rPr lang="es-CO" sz="2000" dirty="0"/>
              <a:t> </a:t>
            </a:r>
            <a:r>
              <a:rPr lang="es-CO" sz="2000" dirty="0" err="1"/>
              <a:t>Change</a:t>
            </a:r>
            <a:r>
              <a:rPr lang="es-CO" sz="2000" dirty="0"/>
              <a:t> to </a:t>
            </a:r>
            <a:r>
              <a:rPr lang="es-CO" sz="2000" dirty="0" err="1"/>
              <a:t>the</a:t>
            </a:r>
            <a:r>
              <a:rPr lang="es-CO" sz="2000" dirty="0"/>
              <a:t> río Lempa </a:t>
            </a:r>
            <a:r>
              <a:rPr lang="es-CO" sz="2000" dirty="0" err="1"/>
              <a:t>basin</a:t>
            </a:r>
            <a:r>
              <a:rPr lang="es-CO" sz="2000" dirty="0"/>
              <a:t> of Central América”, Santa Clara </a:t>
            </a:r>
            <a:r>
              <a:rPr lang="es-CO" sz="2000" dirty="0" err="1"/>
              <a:t>University</a:t>
            </a:r>
            <a:r>
              <a:rPr lang="es-CO" sz="2000" dirty="0"/>
              <a:t>, CA, USA. 2008.</a:t>
            </a:r>
            <a:endParaRPr lang="es-ES" sz="2000" dirty="0" smtClean="0"/>
          </a:p>
          <a:p>
            <a:r>
              <a:rPr lang="es-ES" sz="2000" dirty="0" smtClean="0"/>
              <a:t>CEPAL</a:t>
            </a:r>
            <a:r>
              <a:rPr lang="es-ES" sz="2000" dirty="0"/>
              <a:t>, “La economía del cambio climático en Centroamérica”, síntesis 2010.</a:t>
            </a:r>
          </a:p>
          <a:p>
            <a:r>
              <a:rPr lang="es-CO" sz="2000" dirty="0" smtClean="0"/>
              <a:t>WGI-IPCC</a:t>
            </a:r>
            <a:r>
              <a:rPr lang="es-CO" sz="2000" dirty="0"/>
              <a:t>; </a:t>
            </a:r>
            <a:r>
              <a:rPr lang="es-CO" sz="2000" dirty="0" err="1"/>
              <a:t>The</a:t>
            </a:r>
            <a:r>
              <a:rPr lang="es-CO" sz="2000" dirty="0"/>
              <a:t> </a:t>
            </a:r>
            <a:r>
              <a:rPr lang="es-CO" sz="2000" dirty="0" err="1"/>
              <a:t>Physical</a:t>
            </a:r>
            <a:r>
              <a:rPr lang="es-CO" sz="2000" dirty="0"/>
              <a:t> </a:t>
            </a:r>
            <a:r>
              <a:rPr lang="es-CO" sz="2000" dirty="0" err="1"/>
              <a:t>Science</a:t>
            </a:r>
            <a:r>
              <a:rPr lang="es-CO" sz="2000" dirty="0"/>
              <a:t> </a:t>
            </a:r>
            <a:r>
              <a:rPr lang="es-CO" sz="2000" dirty="0" err="1"/>
              <a:t>Basis</a:t>
            </a:r>
            <a:r>
              <a:rPr lang="es-CO" sz="2000" dirty="0"/>
              <a:t>, WGI </a:t>
            </a:r>
            <a:r>
              <a:rPr lang="es-CO" sz="2000" dirty="0" err="1"/>
              <a:t>contribution</a:t>
            </a:r>
            <a:r>
              <a:rPr lang="es-CO" sz="2000" dirty="0"/>
              <a:t> to </a:t>
            </a:r>
            <a:r>
              <a:rPr lang="es-CO" sz="2000" dirty="0" err="1"/>
              <a:t>the</a:t>
            </a:r>
            <a:r>
              <a:rPr lang="es-CO" sz="2000" dirty="0"/>
              <a:t> IPCC-AR5, </a:t>
            </a:r>
            <a:r>
              <a:rPr lang="es-CO" sz="2000" dirty="0" err="1"/>
              <a:t>Sweden</a:t>
            </a:r>
            <a:r>
              <a:rPr lang="es-CO" sz="2000" dirty="0"/>
              <a:t>, </a:t>
            </a:r>
            <a:r>
              <a:rPr lang="es-CO" sz="2000" dirty="0" err="1"/>
              <a:t>September</a:t>
            </a:r>
            <a:r>
              <a:rPr lang="es-CO" sz="2000" dirty="0"/>
              <a:t> 2013.</a:t>
            </a:r>
            <a:r>
              <a:rPr lang="es-ES" sz="2000" dirty="0"/>
              <a:t>	</a:t>
            </a:r>
            <a:endParaRPr lang="es-MX" sz="2000" dirty="0"/>
          </a:p>
        </p:txBody>
      </p:sp>
      <p:sp>
        <p:nvSpPr>
          <p:cNvPr id="3" name="Slide Number Placeholder 2"/>
          <p:cNvSpPr>
            <a:spLocks noGrp="1"/>
          </p:cNvSpPr>
          <p:nvPr>
            <p:ph type="sldNum" sz="quarter" idx="12"/>
          </p:nvPr>
        </p:nvSpPr>
        <p:spPr/>
        <p:txBody>
          <a:bodyPr/>
          <a:lstStyle/>
          <a:p>
            <a:fld id="{98AA5B25-9ABB-4372-B69D-262D1C51ACE4}" type="slidenum">
              <a:rPr lang="es-ES" smtClean="0"/>
              <a:pPr/>
              <a:t>4</a:t>
            </a:fld>
            <a:endParaRPr lang="es-ES"/>
          </a:p>
        </p:txBody>
      </p:sp>
      <p:sp>
        <p:nvSpPr>
          <p:cNvPr id="4" name="Title 3"/>
          <p:cNvSpPr>
            <a:spLocks noGrp="1"/>
          </p:cNvSpPr>
          <p:nvPr>
            <p:ph type="title"/>
          </p:nvPr>
        </p:nvSpPr>
        <p:spPr/>
        <p:txBody>
          <a:bodyPr>
            <a:normAutofit/>
          </a:bodyPr>
          <a:lstStyle/>
          <a:p>
            <a:pPr algn="ctr"/>
            <a:r>
              <a:rPr lang="es-MX" sz="2800" dirty="0">
                <a:solidFill>
                  <a:srgbClr val="464646"/>
                </a:solidFill>
              </a:rPr>
              <a:t>Impactos del Cambio Climático sobre los </a:t>
            </a:r>
            <a:r>
              <a:rPr lang="es-MX" sz="2800" dirty="0" smtClean="0">
                <a:solidFill>
                  <a:srgbClr val="464646"/>
                </a:solidFill>
              </a:rPr>
              <a:t>Recursos </a:t>
            </a:r>
            <a:r>
              <a:rPr lang="es-MX" sz="2800" dirty="0" err="1" smtClean="0">
                <a:solidFill>
                  <a:srgbClr val="464646"/>
                </a:solidFill>
              </a:rPr>
              <a:t>Hidricos</a:t>
            </a:r>
            <a:endParaRPr lang="es-MX" dirty="0"/>
          </a:p>
        </p:txBody>
      </p:sp>
    </p:spTree>
    <p:extLst>
      <p:ext uri="{BB962C8B-B14F-4D97-AF65-F5344CB8AC3E}">
        <p14:creationId xmlns:p14="http://schemas.microsoft.com/office/powerpoint/2010/main" val="27460257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lnSpcReduction="10000"/>
          </a:bodyPr>
          <a:lstStyle/>
          <a:p>
            <a:pPr algn="just"/>
            <a:r>
              <a:rPr lang="es-MX" dirty="0" smtClean="0"/>
              <a:t>Ascensos </a:t>
            </a:r>
            <a:r>
              <a:rPr lang="es-MX" dirty="0"/>
              <a:t>de temperatura estimado en 1.5 °C para mediados de siglo e incremento en el orden a los </a:t>
            </a:r>
            <a:r>
              <a:rPr lang="es-CO" dirty="0"/>
              <a:t>3°C </a:t>
            </a:r>
            <a:r>
              <a:rPr lang="es-CO" dirty="0" smtClean="0"/>
              <a:t> - 4°C a </a:t>
            </a:r>
            <a:r>
              <a:rPr lang="es-CO" dirty="0"/>
              <a:t>finales de siglo. </a:t>
            </a:r>
            <a:endParaRPr lang="es-CO" dirty="0" smtClean="0"/>
          </a:p>
          <a:p>
            <a:pPr algn="just"/>
            <a:r>
              <a:rPr lang="es-CO" dirty="0" smtClean="0"/>
              <a:t>En </a:t>
            </a:r>
            <a:r>
              <a:rPr lang="es-CO" dirty="0"/>
              <a:t>relación a la lluvia se considera que la región caribe de la zona sur de Centroamérica, podría experimentar un incremento de la precipitación entre +5% y +15% para mediados y finales de </a:t>
            </a:r>
            <a:r>
              <a:rPr lang="es-CO" dirty="0" smtClean="0"/>
              <a:t>siglo</a:t>
            </a:r>
          </a:p>
          <a:p>
            <a:pPr algn="just"/>
            <a:r>
              <a:rPr lang="es-CO" dirty="0" smtClean="0"/>
              <a:t>La </a:t>
            </a:r>
            <a:r>
              <a:rPr lang="es-CO" dirty="0"/>
              <a:t>zona del corredor seco de Centroamérica podría experimentar reducciones estimadas entre -20% y -30% para el mismo periodo </a:t>
            </a:r>
            <a:endParaRPr lang="es-MX" dirty="0"/>
          </a:p>
        </p:txBody>
      </p:sp>
      <p:sp>
        <p:nvSpPr>
          <p:cNvPr id="3" name="Slide Number Placeholder 2"/>
          <p:cNvSpPr>
            <a:spLocks noGrp="1"/>
          </p:cNvSpPr>
          <p:nvPr>
            <p:ph type="sldNum" sz="quarter" idx="12"/>
          </p:nvPr>
        </p:nvSpPr>
        <p:spPr/>
        <p:txBody>
          <a:bodyPr/>
          <a:lstStyle/>
          <a:p>
            <a:fld id="{98AA5B25-9ABB-4372-B69D-262D1C51ACE4}" type="slidenum">
              <a:rPr lang="es-ES" smtClean="0"/>
              <a:pPr/>
              <a:t>5</a:t>
            </a:fld>
            <a:endParaRPr lang="es-ES"/>
          </a:p>
        </p:txBody>
      </p:sp>
      <p:sp>
        <p:nvSpPr>
          <p:cNvPr id="4" name="Title 3"/>
          <p:cNvSpPr>
            <a:spLocks noGrp="1"/>
          </p:cNvSpPr>
          <p:nvPr>
            <p:ph type="title"/>
          </p:nvPr>
        </p:nvSpPr>
        <p:spPr/>
        <p:txBody>
          <a:bodyPr>
            <a:normAutofit/>
          </a:bodyPr>
          <a:lstStyle/>
          <a:p>
            <a:r>
              <a:rPr lang="es-MX" dirty="0" smtClean="0"/>
              <a:t>&gt;</a:t>
            </a:r>
            <a:r>
              <a:rPr lang="es-MX" sz="2700" dirty="0" smtClean="0"/>
              <a:t>Proyecciones Climáticas en la Temperatura y lluvia</a:t>
            </a:r>
            <a:endParaRPr lang="es-MX" sz="2700" dirty="0"/>
          </a:p>
        </p:txBody>
      </p:sp>
    </p:spTree>
    <p:extLst>
      <p:ext uri="{BB962C8B-B14F-4D97-AF65-F5344CB8AC3E}">
        <p14:creationId xmlns:p14="http://schemas.microsoft.com/office/powerpoint/2010/main" val="429456456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98AA5B25-9ABB-4372-B69D-262D1C51ACE4}" type="slidenum">
              <a:rPr lang="es-ES" smtClean="0"/>
              <a:pPr/>
              <a:t>6</a:t>
            </a:fld>
            <a:endParaRPr lang="es-ES"/>
          </a:p>
        </p:txBody>
      </p:sp>
      <p:sp>
        <p:nvSpPr>
          <p:cNvPr id="4" name="Title 3"/>
          <p:cNvSpPr>
            <a:spLocks noGrp="1"/>
          </p:cNvSpPr>
          <p:nvPr>
            <p:ph type="title"/>
          </p:nvPr>
        </p:nvSpPr>
        <p:spPr/>
        <p:txBody>
          <a:bodyPr>
            <a:normAutofit/>
          </a:bodyPr>
          <a:lstStyle/>
          <a:p>
            <a:r>
              <a:rPr lang="es-MX" sz="2400" dirty="0" smtClean="0"/>
              <a:t>Variabilidad Climática Análisis    SNET 2005</a:t>
            </a:r>
            <a:endParaRPr lang="es-MX" sz="2400" dirty="0"/>
          </a:p>
        </p:txBody>
      </p:sp>
      <p:pic>
        <p:nvPicPr>
          <p:cNvPr id="5" name="Imagen 24"/>
          <p:cNvPicPr/>
          <p:nvPr/>
        </p:nvPicPr>
        <p:blipFill>
          <a:blip r:embed="rId2"/>
          <a:srcRect/>
          <a:stretch>
            <a:fillRect/>
          </a:stretch>
        </p:blipFill>
        <p:spPr bwMode="auto">
          <a:xfrm>
            <a:off x="12277" y="1298974"/>
            <a:ext cx="4279265" cy="2646680"/>
          </a:xfrm>
          <a:prstGeom prst="rect">
            <a:avLst/>
          </a:prstGeom>
          <a:noFill/>
          <a:ln w="9525">
            <a:noFill/>
            <a:miter lim="800000"/>
            <a:headEnd/>
            <a:tailEnd/>
          </a:ln>
        </p:spPr>
      </p:pic>
      <p:pic>
        <p:nvPicPr>
          <p:cNvPr id="7" name="Imagen 25"/>
          <p:cNvPicPr/>
          <p:nvPr/>
        </p:nvPicPr>
        <p:blipFill>
          <a:blip r:embed="rId3"/>
          <a:srcRect/>
          <a:stretch>
            <a:fillRect/>
          </a:stretch>
        </p:blipFill>
        <p:spPr bwMode="auto">
          <a:xfrm>
            <a:off x="-69999" y="4008997"/>
            <a:ext cx="4286250" cy="2628900"/>
          </a:xfrm>
          <a:prstGeom prst="rect">
            <a:avLst/>
          </a:prstGeom>
          <a:noFill/>
          <a:ln w="9525">
            <a:noFill/>
            <a:miter lim="800000"/>
            <a:headEnd/>
            <a:tailEnd/>
          </a:ln>
        </p:spPr>
      </p:pic>
      <p:pic>
        <p:nvPicPr>
          <p:cNvPr id="8" name="Imagen 23"/>
          <p:cNvPicPr/>
          <p:nvPr/>
        </p:nvPicPr>
        <p:blipFill>
          <a:blip r:embed="rId4"/>
          <a:srcRect/>
          <a:stretch>
            <a:fillRect/>
          </a:stretch>
        </p:blipFill>
        <p:spPr bwMode="auto">
          <a:xfrm>
            <a:off x="4331441" y="1250409"/>
            <a:ext cx="4315460" cy="2677160"/>
          </a:xfrm>
          <a:prstGeom prst="rect">
            <a:avLst/>
          </a:prstGeom>
          <a:noFill/>
          <a:ln w="9525">
            <a:noFill/>
            <a:miter lim="800000"/>
            <a:headEnd/>
            <a:tailEnd/>
          </a:ln>
        </p:spPr>
      </p:pic>
      <p:pic>
        <p:nvPicPr>
          <p:cNvPr id="9" name="Imagen 26"/>
          <p:cNvPicPr/>
          <p:nvPr/>
        </p:nvPicPr>
        <p:blipFill>
          <a:blip r:embed="rId5"/>
          <a:srcRect/>
          <a:stretch>
            <a:fillRect/>
          </a:stretch>
        </p:blipFill>
        <p:spPr bwMode="auto">
          <a:xfrm>
            <a:off x="4291542" y="4004959"/>
            <a:ext cx="4410075" cy="2695575"/>
          </a:xfrm>
          <a:prstGeom prst="rect">
            <a:avLst/>
          </a:prstGeom>
          <a:noFill/>
          <a:ln w="9525">
            <a:noFill/>
            <a:miter lim="800000"/>
            <a:headEnd/>
            <a:tailEnd/>
          </a:ln>
        </p:spPr>
      </p:pic>
    </p:spTree>
    <p:extLst>
      <p:ext uri="{BB962C8B-B14F-4D97-AF65-F5344CB8AC3E}">
        <p14:creationId xmlns:p14="http://schemas.microsoft.com/office/powerpoint/2010/main" val="61390895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939" name="Rectangle 3"/>
          <p:cNvSpPr>
            <a:spLocks noGrp="1" noChangeArrowheads="1"/>
          </p:cNvSpPr>
          <p:nvPr>
            <p:ph idx="1"/>
          </p:nvPr>
        </p:nvSpPr>
        <p:spPr>
          <a:xfrm>
            <a:off x="1547813" y="2897188"/>
            <a:ext cx="8229600" cy="3960812"/>
          </a:xfrm>
        </p:spPr>
        <p:txBody>
          <a:bodyPr/>
          <a:lstStyle/>
          <a:p>
            <a:pPr>
              <a:buFont typeface="Wingdings" pitchFamily="2" charset="2"/>
              <a:buNone/>
            </a:pPr>
            <a:r>
              <a:rPr lang="es-ES"/>
              <a:t> </a:t>
            </a:r>
          </a:p>
          <a:p>
            <a:pPr lvl="1">
              <a:buFont typeface="Wingdings" pitchFamily="2" charset="2"/>
              <a:buNone/>
            </a:pPr>
            <a:endParaRPr lang="es-ES"/>
          </a:p>
        </p:txBody>
      </p:sp>
      <p:sp>
        <p:nvSpPr>
          <p:cNvPr id="8" name="5 Marcador de número de diapositiva"/>
          <p:cNvSpPr>
            <a:spLocks noGrp="1"/>
          </p:cNvSpPr>
          <p:nvPr>
            <p:ph type="sldNum" sz="quarter" idx="12"/>
          </p:nvPr>
        </p:nvSpPr>
        <p:spPr/>
        <p:txBody>
          <a:bodyPr>
            <a:normAutofit/>
          </a:bodyPr>
          <a:lstStyle/>
          <a:p>
            <a:fld id="{DE7985AA-55F7-4A36-99AF-F04F68963689}" type="slidenum">
              <a:rPr lang="es-ES"/>
              <a:pPr/>
              <a:t>7</a:t>
            </a:fld>
            <a:endParaRPr lang="es-ES"/>
          </a:p>
        </p:txBody>
      </p:sp>
      <p:sp>
        <p:nvSpPr>
          <p:cNvPr id="167938" name="Rectangle 2"/>
          <p:cNvSpPr>
            <a:spLocks noGrp="1" noChangeArrowheads="1"/>
          </p:cNvSpPr>
          <p:nvPr>
            <p:ph type="title"/>
          </p:nvPr>
        </p:nvSpPr>
        <p:spPr/>
        <p:txBody>
          <a:bodyPr/>
          <a:lstStyle/>
          <a:p>
            <a:r>
              <a:rPr lang="es-ES" sz="3600"/>
              <a:t>            </a:t>
            </a:r>
          </a:p>
        </p:txBody>
      </p:sp>
      <p:sp>
        <p:nvSpPr>
          <p:cNvPr id="167941" name="Rectangle 5"/>
          <p:cNvSpPr>
            <a:spLocks noChangeArrowheads="1"/>
          </p:cNvSpPr>
          <p:nvPr/>
        </p:nvSpPr>
        <p:spPr bwMode="auto">
          <a:xfrm>
            <a:off x="753752" y="1196752"/>
            <a:ext cx="7964488" cy="2819400"/>
          </a:xfrm>
          <a:prstGeom prst="rect">
            <a:avLst/>
          </a:prstGeom>
          <a:noFill/>
          <a:ln w="9525">
            <a:noFill/>
            <a:miter lim="800000"/>
            <a:headEnd/>
            <a:tailEnd/>
          </a:ln>
          <a:effectLst/>
        </p:spPr>
        <p:txBody>
          <a:bodyPr/>
          <a:lstStyle/>
          <a:p>
            <a:pPr marL="342900" indent="-342900" algn="just">
              <a:spcBef>
                <a:spcPct val="20000"/>
              </a:spcBef>
              <a:buClr>
                <a:schemeClr val="folHlink"/>
              </a:buClr>
              <a:buSzPct val="90000"/>
              <a:buFont typeface="Wingdings" pitchFamily="2" charset="2"/>
              <a:buChar char="n"/>
            </a:pPr>
            <a:r>
              <a:rPr lang="es-MX" dirty="0"/>
              <a:t>      De acuerdo al análisis de estaciones </a:t>
            </a:r>
            <a:r>
              <a:rPr lang="es-MX" dirty="0" err="1"/>
              <a:t>hidrometeorológicas</a:t>
            </a:r>
            <a:r>
              <a:rPr lang="es-MX" dirty="0"/>
              <a:t> realizados por MARN-SNET en El Salvador se evidencia en los últimos 40 años una tendencia al incremento de la temperatura en el rango de </a:t>
            </a:r>
            <a:r>
              <a:rPr lang="es-ES" dirty="0">
                <a:solidFill>
                  <a:srgbClr val="000000"/>
                </a:solidFill>
                <a:cs typeface="Times New Roman" pitchFamily="18" charset="0"/>
              </a:rPr>
              <a:t>0.4 °C hasta 2.2 °C</a:t>
            </a:r>
            <a:r>
              <a:rPr lang="es-SV" dirty="0">
                <a:solidFill>
                  <a:srgbClr val="000000"/>
                </a:solidFill>
                <a:cs typeface="Times New Roman" pitchFamily="18" charset="0"/>
              </a:rPr>
              <a:t>,</a:t>
            </a:r>
            <a:r>
              <a:rPr lang="es-ES" dirty="0">
                <a:solidFill>
                  <a:srgbClr val="000000"/>
                </a:solidFill>
                <a:cs typeface="Times New Roman" pitchFamily="18" charset="0"/>
              </a:rPr>
              <a:t> al igual que </a:t>
            </a:r>
            <a:r>
              <a:rPr lang="es-SV" dirty="0">
                <a:solidFill>
                  <a:srgbClr val="000000"/>
                </a:solidFill>
                <a:cs typeface="Times New Roman" pitchFamily="18" charset="0"/>
              </a:rPr>
              <a:t>significativas </a:t>
            </a:r>
            <a:r>
              <a:rPr lang="es-ES" dirty="0">
                <a:solidFill>
                  <a:srgbClr val="000000"/>
                </a:solidFill>
                <a:cs typeface="Times New Roman" pitchFamily="18" charset="0"/>
              </a:rPr>
              <a:t>reducciones de los caudales superficiales de los ríos en época seca. </a:t>
            </a:r>
            <a:r>
              <a:rPr lang="es-SV" dirty="0">
                <a:solidFill>
                  <a:srgbClr val="000000"/>
                </a:solidFill>
                <a:cs typeface="Times New Roman" pitchFamily="18" charset="0"/>
              </a:rPr>
              <a:t>Adicionalmente se ha determinado, para algunas de las mas importantes estaciones en el oriente del país, reducciones de lluvia en el orden de 590 mm a 800 mm en un periodo mayor a los 70 años. </a:t>
            </a:r>
          </a:p>
          <a:p>
            <a:pPr marL="342900" indent="-342900" algn="just">
              <a:spcBef>
                <a:spcPct val="20000"/>
              </a:spcBef>
              <a:buClr>
                <a:schemeClr val="folHlink"/>
              </a:buClr>
              <a:buSzPct val="90000"/>
              <a:buFont typeface="Wingdings" pitchFamily="2" charset="2"/>
              <a:buNone/>
            </a:pPr>
            <a:endParaRPr lang="es-ES" dirty="0"/>
          </a:p>
        </p:txBody>
      </p:sp>
      <p:sp>
        <p:nvSpPr>
          <p:cNvPr id="167942" name="Rectangle 6"/>
          <p:cNvSpPr>
            <a:spLocks noChangeArrowheads="1"/>
          </p:cNvSpPr>
          <p:nvPr/>
        </p:nvSpPr>
        <p:spPr bwMode="auto">
          <a:xfrm>
            <a:off x="1371600" y="457200"/>
            <a:ext cx="6728792" cy="461665"/>
          </a:xfrm>
          <a:prstGeom prst="rect">
            <a:avLst/>
          </a:prstGeom>
          <a:noFill/>
          <a:ln w="9525">
            <a:noFill/>
            <a:miter lim="800000"/>
            <a:headEnd/>
            <a:tailEnd/>
          </a:ln>
          <a:effectLst/>
        </p:spPr>
        <p:txBody>
          <a:bodyPr wrap="square">
            <a:spAutoFit/>
          </a:bodyPr>
          <a:lstStyle/>
          <a:p>
            <a:pPr algn="ctr"/>
            <a:r>
              <a:rPr lang="es-SV" sz="2400" b="1" dirty="0" smtClean="0">
                <a:solidFill>
                  <a:srgbClr val="FF9900"/>
                </a:solidFill>
              </a:rPr>
              <a:t>Impactos </a:t>
            </a:r>
            <a:r>
              <a:rPr lang="es-SV" sz="2400" b="1" dirty="0" err="1" smtClean="0">
                <a:solidFill>
                  <a:srgbClr val="FF9900"/>
                </a:solidFill>
              </a:rPr>
              <a:t>Hidroclimáticos</a:t>
            </a:r>
            <a:r>
              <a:rPr lang="es-SV" sz="2400" b="1" dirty="0" smtClean="0">
                <a:solidFill>
                  <a:srgbClr val="FF9900"/>
                </a:solidFill>
              </a:rPr>
              <a:t> y Ambientales</a:t>
            </a:r>
            <a:endParaRPr lang="es-MX" sz="2400" b="1" dirty="0">
              <a:solidFill>
                <a:srgbClr val="FF9900"/>
              </a:solidFill>
            </a:endParaRPr>
          </a:p>
        </p:txBody>
      </p:sp>
      <p:sp>
        <p:nvSpPr>
          <p:cNvPr id="167944" name="Text Box 8"/>
          <p:cNvSpPr txBox="1">
            <a:spLocks noChangeArrowheads="1"/>
          </p:cNvSpPr>
          <p:nvPr/>
        </p:nvSpPr>
        <p:spPr bwMode="auto">
          <a:xfrm>
            <a:off x="1584325" y="1712913"/>
            <a:ext cx="184731" cy="369332"/>
          </a:xfrm>
          <a:prstGeom prst="rect">
            <a:avLst/>
          </a:prstGeom>
          <a:noFill/>
          <a:ln w="9525">
            <a:noFill/>
            <a:miter lim="800000"/>
            <a:headEnd/>
            <a:tailEnd/>
          </a:ln>
          <a:effectLst/>
        </p:spPr>
        <p:txBody>
          <a:bodyPr wrap="none">
            <a:spAutoFit/>
          </a:bodyPr>
          <a:lstStyle/>
          <a:p>
            <a:endParaRPr lang="es-ES" dirty="0"/>
          </a:p>
        </p:txBody>
      </p:sp>
    </p:spTree>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s-MX" dirty="0"/>
              <a:t>(</a:t>
            </a:r>
          </a:p>
        </p:txBody>
      </p:sp>
      <p:sp>
        <p:nvSpPr>
          <p:cNvPr id="3" name="Slide Number Placeholder 2"/>
          <p:cNvSpPr>
            <a:spLocks noGrp="1"/>
          </p:cNvSpPr>
          <p:nvPr>
            <p:ph type="sldNum" sz="quarter" idx="12"/>
          </p:nvPr>
        </p:nvSpPr>
        <p:spPr/>
        <p:txBody>
          <a:bodyPr/>
          <a:lstStyle/>
          <a:p>
            <a:fld id="{98AA5B25-9ABB-4372-B69D-262D1C51ACE4}" type="slidenum">
              <a:rPr lang="es-ES" smtClean="0"/>
              <a:pPr/>
              <a:t>8</a:t>
            </a:fld>
            <a:endParaRPr lang="es-ES"/>
          </a:p>
        </p:txBody>
      </p:sp>
      <p:sp>
        <p:nvSpPr>
          <p:cNvPr id="4" name="Title 3"/>
          <p:cNvSpPr>
            <a:spLocks noGrp="1"/>
          </p:cNvSpPr>
          <p:nvPr>
            <p:ph type="title"/>
          </p:nvPr>
        </p:nvSpPr>
        <p:spPr>
          <a:xfrm>
            <a:off x="457200" y="274638"/>
            <a:ext cx="8229600" cy="663774"/>
          </a:xfrm>
        </p:spPr>
        <p:txBody>
          <a:bodyPr>
            <a:normAutofit/>
          </a:bodyPr>
          <a:lstStyle/>
          <a:p>
            <a:r>
              <a:rPr lang="es-MX" sz="3200" dirty="0" err="1" smtClean="0"/>
              <a:t>Cepal</a:t>
            </a:r>
            <a:r>
              <a:rPr lang="es-MX" sz="3200" dirty="0" smtClean="0"/>
              <a:t>, 2010</a:t>
            </a:r>
            <a:endParaRPr lang="es-MX" sz="3200" dirty="0"/>
          </a:p>
        </p:txBody>
      </p:sp>
      <p:pic>
        <p:nvPicPr>
          <p:cNvPr id="6" name="Picture 2"/>
          <p:cNvPicPr>
            <a:picLocks noChangeAspect="1" noChangeArrowheads="1"/>
          </p:cNvPicPr>
          <p:nvPr/>
        </p:nvPicPr>
        <p:blipFill>
          <a:blip r:embed="rId2"/>
          <a:srcRect/>
          <a:stretch>
            <a:fillRect/>
          </a:stretch>
        </p:blipFill>
        <p:spPr bwMode="auto">
          <a:xfrm>
            <a:off x="-1" y="1174108"/>
            <a:ext cx="9144001" cy="5718373"/>
          </a:xfrm>
          <a:prstGeom prst="rect">
            <a:avLst/>
          </a:prstGeom>
          <a:noFill/>
          <a:ln w="9525">
            <a:noFill/>
            <a:miter lim="800000"/>
            <a:headEnd/>
            <a:tailEnd/>
          </a:ln>
          <a:effectLst/>
        </p:spPr>
      </p:pic>
    </p:spTree>
    <p:extLst>
      <p:ext uri="{BB962C8B-B14F-4D97-AF65-F5344CB8AC3E}">
        <p14:creationId xmlns:p14="http://schemas.microsoft.com/office/powerpoint/2010/main" val="277578235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idx="1"/>
          </p:nvPr>
        </p:nvPicPr>
        <p:blipFill>
          <a:blip r:embed="rId2"/>
          <a:stretch>
            <a:fillRect/>
          </a:stretch>
        </p:blipFill>
        <p:spPr>
          <a:xfrm>
            <a:off x="120184" y="3384853"/>
            <a:ext cx="8876971" cy="3484543"/>
          </a:xfrm>
          <a:prstGeom prst="rect">
            <a:avLst/>
          </a:prstGeom>
        </p:spPr>
      </p:pic>
      <p:sp>
        <p:nvSpPr>
          <p:cNvPr id="3" name="Slide Number Placeholder 2"/>
          <p:cNvSpPr>
            <a:spLocks noGrp="1"/>
          </p:cNvSpPr>
          <p:nvPr>
            <p:ph type="sldNum" sz="quarter" idx="12"/>
          </p:nvPr>
        </p:nvSpPr>
        <p:spPr/>
        <p:txBody>
          <a:bodyPr/>
          <a:lstStyle/>
          <a:p>
            <a:fld id="{98AA5B25-9ABB-4372-B69D-262D1C51ACE4}" type="slidenum">
              <a:rPr lang="es-ES" smtClean="0"/>
              <a:pPr/>
              <a:t>9</a:t>
            </a:fld>
            <a:endParaRPr lang="es-ES"/>
          </a:p>
        </p:txBody>
      </p:sp>
      <p:sp>
        <p:nvSpPr>
          <p:cNvPr id="4" name="Title 3"/>
          <p:cNvSpPr>
            <a:spLocks noGrp="1"/>
          </p:cNvSpPr>
          <p:nvPr>
            <p:ph type="title"/>
          </p:nvPr>
        </p:nvSpPr>
        <p:spPr>
          <a:xfrm>
            <a:off x="147272" y="116632"/>
            <a:ext cx="8603139" cy="3161365"/>
          </a:xfrm>
        </p:spPr>
        <p:txBody>
          <a:bodyPr>
            <a:noAutofit/>
          </a:bodyPr>
          <a:lstStyle/>
          <a:p>
            <a:pPr marL="285750" indent="-285750" algn="ctr">
              <a:buFont typeface="Wingdings" panose="05000000000000000000" pitchFamily="2" charset="2"/>
              <a:buChar char="Ø"/>
            </a:pPr>
            <a:r>
              <a:rPr lang="es-MX" sz="1800" dirty="0" smtClean="0">
                <a:solidFill>
                  <a:srgbClr val="993300"/>
                </a:solidFill>
              </a:rPr>
              <a:t>GRAVE AFECTACION DEL ENFOQUE URBANISTICO PREDOMINANTE AL RECURSO HIDRICO: CASO VALLE DEL ANGEL</a:t>
            </a:r>
            <a:br>
              <a:rPr lang="es-MX" sz="1800" dirty="0" smtClean="0">
                <a:solidFill>
                  <a:srgbClr val="993300"/>
                </a:solidFill>
              </a:rPr>
            </a:br>
            <a:r>
              <a:rPr lang="es-MX" sz="1600" dirty="0" smtClean="0"/>
              <a:t>Los proyectos urbanísticos en la zona norte afectan severamente los recursos hídricos de la capital ya que las 355 ha suponen una infiltración de 1.4 millones de mt3 que equivalen al consumo anual de al menos 26,000 hab.</a:t>
            </a:r>
            <a:br>
              <a:rPr lang="es-MX" sz="1600" dirty="0" smtClean="0"/>
            </a:br>
            <a:r>
              <a:rPr lang="es-MX" sz="1600" dirty="0"/>
              <a:t/>
            </a:r>
            <a:br>
              <a:rPr lang="es-MX" sz="1600" dirty="0"/>
            </a:br>
            <a:r>
              <a:rPr lang="es-MX" sz="1600" dirty="0" smtClean="0"/>
              <a:t>El proyecto se encuentra inmerso dentro de la unidad hidrogeológica ESA06-12 perteneciente al área de recarga hídrica del acuífero de San Salvador</a:t>
            </a:r>
            <a:br>
              <a:rPr lang="es-MX" sz="1600" dirty="0" smtClean="0"/>
            </a:br>
            <a:r>
              <a:rPr lang="es-MX" sz="1600" dirty="0"/>
              <a:t/>
            </a:r>
            <a:br>
              <a:rPr lang="es-MX" sz="1600" dirty="0"/>
            </a:br>
            <a:r>
              <a:rPr lang="es-MX" sz="1600" dirty="0" smtClean="0"/>
              <a:t>Se ha otorgado la concesión de extracción de agua del Sistema Zona Norte de 400 </a:t>
            </a:r>
            <a:r>
              <a:rPr lang="es-MX" sz="1600" dirty="0" err="1" smtClean="0"/>
              <a:t>lts</a:t>
            </a:r>
            <a:r>
              <a:rPr lang="es-MX" sz="1600" dirty="0" smtClean="0"/>
              <a:t>/</a:t>
            </a:r>
            <a:r>
              <a:rPr lang="es-MX" sz="1600" dirty="0" err="1" smtClean="0"/>
              <a:t>seg</a:t>
            </a:r>
            <a:r>
              <a:rPr lang="es-MX" sz="1600" dirty="0" smtClean="0"/>
              <a:t> (12.6 millones de mt</a:t>
            </a:r>
            <a:r>
              <a:rPr lang="es-MX" sz="1600" baseline="30000" dirty="0" smtClean="0"/>
              <a:t>3 </a:t>
            </a:r>
            <a:r>
              <a:rPr lang="es-MX" sz="1600" dirty="0" smtClean="0"/>
              <a:t>año). Lo cual equivale al 31% del volumen total que dicho sistema de agua (41 millones de mt3) aporta al consumo del AMSS. </a:t>
            </a:r>
            <a:r>
              <a:rPr lang="es-MX" sz="1600" baseline="30000" dirty="0" smtClean="0"/>
              <a:t> </a:t>
            </a:r>
            <a:endParaRPr lang="es-MX" sz="1600" baseline="30000" dirty="0"/>
          </a:p>
        </p:txBody>
      </p:sp>
    </p:spTree>
    <p:extLst>
      <p:ext uri="{BB962C8B-B14F-4D97-AF65-F5344CB8AC3E}">
        <p14:creationId xmlns:p14="http://schemas.microsoft.com/office/powerpoint/2010/main" val="3517926707"/>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oncurrencia">
  <a:themeElements>
    <a:clrScheme name="Concurrencia">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Concurrencia">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inorFont>
    </a:fontScheme>
    <a:fmtScheme name="Concurrencia">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95000" t="-106500" r="5000" b="2065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Tema de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Concourse</Template>
  <TotalTime>8418</TotalTime>
  <Words>787</Words>
  <Application>Microsoft Office PowerPoint</Application>
  <PresentationFormat>On-screen Show (4:3)</PresentationFormat>
  <Paragraphs>88</Paragraphs>
  <Slides>11</Slides>
  <Notes>1</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11</vt:i4>
      </vt:variant>
    </vt:vector>
  </HeadingPairs>
  <TitlesOfParts>
    <vt:vector size="20" baseType="lpstr">
      <vt:lpstr>Arial</vt:lpstr>
      <vt:lpstr>Calibri</vt:lpstr>
      <vt:lpstr>Lucida Sans Unicode</vt:lpstr>
      <vt:lpstr>Times New Roman</vt:lpstr>
      <vt:lpstr>Verdana</vt:lpstr>
      <vt:lpstr>Wingdings</vt:lpstr>
      <vt:lpstr>Wingdings 2</vt:lpstr>
      <vt:lpstr>Wingdings 3</vt:lpstr>
      <vt:lpstr>Concurrencia</vt:lpstr>
      <vt:lpstr>      LA CRISIS AMBIENTAL Y CLIMATICA Y SUS EFECTOS EN EL RECURSO HIDRICO Y LOS SISTEMAS ALIMENTARIOS   Con el auspicio de OSF y la colaboración de la Fundación PRISMA</vt:lpstr>
      <vt:lpstr>Situación de los RH en Centroámerica</vt:lpstr>
      <vt:lpstr>Disponibilidad percápita RRHH Centroamérica (mt3/hab/año)</vt:lpstr>
      <vt:lpstr>Impactos del Cambio Climático sobre los Recursos Hidricos</vt:lpstr>
      <vt:lpstr>&gt;Proyecciones Climáticas en la Temperatura y lluvia</vt:lpstr>
      <vt:lpstr>Variabilidad Climática Análisis    SNET 2005</vt:lpstr>
      <vt:lpstr>            </vt:lpstr>
      <vt:lpstr>Cepal, 2010</vt:lpstr>
      <vt:lpstr>GRAVE AFECTACION DEL ENFOQUE URBANISTICO PREDOMINANTE AL RECURSO HIDRICO: CASO VALLE DEL ANGEL Los proyectos urbanísticos en la zona norte afectan severamente los recursos hídricos de la capital ya que las 355 ha suponen una infiltración de 1.4 millones de mt3 que equivalen al consumo anual de al menos 26,000 hab.  El proyecto se encuentra inmerso dentro de la unidad hidrogeológica ESA06-12 perteneciente al área de recarga hídrica del acuífero de San Salvador  Se ha otorgado la concesión de extracción de agua del Sistema Zona Norte de 400 lts/seg (12.6 millones de mt3 año). Lo cual equivale al 31% del volumen total que dicho sistema de agua (41 millones de mt3) aporta al consumo del AMSS.  </vt:lpstr>
      <vt:lpstr>Impacto severo de la expansión del monocultivo de la caña de azúcar sobre la disponibilidad hídrica</vt:lpstr>
      <vt:lpstr>Perspectivas y desafíos a futuro para la preservación y aprovechamiento sustentable de los Recursos Hídricos</vt:lpstr>
    </vt:vector>
  </TitlesOfParts>
  <Company>S.A. DE C.V.</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Crisis ambiental y climatica y sus efectos sobre el recurso Hidrico</dc:title>
  <dc:subject>FUDECSO</dc:subject>
  <dc:creator>JULIO QUIÑONEZ</dc:creator>
  <cp:lastModifiedBy>Julio Quiñonez Basagoitia</cp:lastModifiedBy>
  <cp:revision>275</cp:revision>
  <dcterms:created xsi:type="dcterms:W3CDTF">2007-06-07T16:45:10Z</dcterms:created>
  <dcterms:modified xsi:type="dcterms:W3CDTF">2021-04-14T12:43:51Z</dcterms:modified>
</cp:coreProperties>
</file>