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0.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1.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1"/>
    <p:sldMasterId id="2147483778" r:id="rId2"/>
    <p:sldMasterId id="2147483732" r:id="rId3"/>
    <p:sldMasterId id="2147483780" r:id="rId4"/>
    <p:sldMasterId id="2147483740" r:id="rId5"/>
    <p:sldMasterId id="2147483793" r:id="rId6"/>
    <p:sldMasterId id="2147483717" r:id="rId7"/>
    <p:sldMasterId id="2147483796" r:id="rId8"/>
    <p:sldMasterId id="2147483746" r:id="rId9"/>
    <p:sldMasterId id="2147483808" r:id="rId10"/>
    <p:sldMasterId id="2147483691" r:id="rId11"/>
    <p:sldMasterId id="2147483648" r:id="rId12"/>
  </p:sldMasterIdLst>
  <p:notesMasterIdLst>
    <p:notesMasterId r:id="rId24"/>
  </p:notesMasterIdLst>
  <p:sldIdLst>
    <p:sldId id="277" r:id="rId13"/>
    <p:sldId id="260" r:id="rId14"/>
    <p:sldId id="265" r:id="rId15"/>
    <p:sldId id="3080" r:id="rId16"/>
    <p:sldId id="257" r:id="rId17"/>
    <p:sldId id="284" r:id="rId18"/>
    <p:sldId id="269" r:id="rId19"/>
    <p:sldId id="282" r:id="rId20"/>
    <p:sldId id="3079" r:id="rId21"/>
    <p:sldId id="281" r:id="rId22"/>
    <p:sldId id="27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5" autoAdjust="0"/>
    <p:restoredTop sz="94660"/>
  </p:normalViewPr>
  <p:slideViewPr>
    <p:cSldViewPr snapToGrid="0">
      <p:cViewPr varScale="1">
        <p:scale>
          <a:sx n="74" d="100"/>
          <a:sy n="74" d="100"/>
        </p:scale>
        <p:origin x="372" y="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9.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FA4E16-A800-41ED-B909-0944BCF8AC75}" type="datetimeFigureOut">
              <a:rPr lang="en-US"/>
              <a:t>4/15/2021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8A730-92C3-419D-9309-7B47ED00B8D0}" type="slidenum">
              <a:rPr lang="en-US"/>
              <a:t>‹Nº›</a:t>
            </a:fld>
            <a:endParaRPr lang="en-US"/>
          </a:p>
        </p:txBody>
      </p:sp>
    </p:spTree>
    <p:extLst>
      <p:ext uri="{BB962C8B-B14F-4D97-AF65-F5344CB8AC3E}">
        <p14:creationId xmlns:p14="http://schemas.microsoft.com/office/powerpoint/2010/main" val="2653106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err="1"/>
              <a:t>Mitigate</a:t>
            </a:r>
            <a:r>
              <a:rPr lang="es-MX" dirty="0"/>
              <a:t> </a:t>
            </a:r>
            <a:r>
              <a:rPr lang="es-MX" dirty="0" err="1"/>
              <a:t>risks</a:t>
            </a:r>
            <a:r>
              <a:rPr lang="es-MX" dirty="0"/>
              <a:t>. </a:t>
            </a:r>
            <a:r>
              <a:rPr lang="es-MX" dirty="0" err="1"/>
              <a:t>Stabilize</a:t>
            </a:r>
            <a:r>
              <a:rPr lang="es-MX" baseline="0" dirty="0"/>
              <a:t> </a:t>
            </a:r>
            <a:r>
              <a:rPr lang="es-MX" baseline="0" dirty="0" err="1"/>
              <a:t>production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E829C0-4909-40D7-8EAF-88055C3B3E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9126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0.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1.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‹Nº›</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‹Nº›</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12ABACF-2EE0-4E91-A31E-2A50EB424F13}" type="datetimeFigureOut">
              <a:rPr lang="en-US" smtClean="0">
                <a:solidFill>
                  <a:prstClr val="black">
                    <a:tint val="75000"/>
                  </a:prstClr>
                </a:solidFill>
              </a:rPr>
              <a:pPr/>
              <a:t>4/15/2021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C843B9-49AD-4E94-9C3E-2F5538683D9E}"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89017000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2ABACF-2EE0-4E91-A31E-2A50EB424F13}" type="datetimeFigureOut">
              <a:rPr lang="en-US" smtClean="0">
                <a:solidFill>
                  <a:prstClr val="black">
                    <a:tint val="75000"/>
                  </a:prstClr>
                </a:solidFill>
              </a:rPr>
              <a:pPr/>
              <a:t>4/15/2021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C843B9-49AD-4E94-9C3E-2F5538683D9E}"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19911574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2ABACF-2EE0-4E91-A31E-2A50EB424F13}" type="datetimeFigureOut">
              <a:rPr lang="en-US" smtClean="0">
                <a:solidFill>
                  <a:prstClr val="black">
                    <a:tint val="75000"/>
                  </a:prstClr>
                </a:solidFill>
              </a:rPr>
              <a:pPr/>
              <a:t>4/15/2021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C843B9-49AD-4E94-9C3E-2F5538683D9E}"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9398130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12ABACF-2EE0-4E91-A31E-2A50EB424F13}" type="datetimeFigureOut">
              <a:rPr lang="en-US" smtClean="0">
                <a:solidFill>
                  <a:prstClr val="black">
                    <a:tint val="75000"/>
                  </a:prstClr>
                </a:solidFill>
              </a:rPr>
              <a:pPr/>
              <a:t>4/15/2021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C843B9-49AD-4E94-9C3E-2F5538683D9E}"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92327995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12ABACF-2EE0-4E91-A31E-2A50EB424F13}" type="datetimeFigureOut">
              <a:rPr lang="en-US" smtClean="0">
                <a:solidFill>
                  <a:prstClr val="black">
                    <a:tint val="75000"/>
                  </a:prstClr>
                </a:solidFill>
              </a:rPr>
              <a:pPr/>
              <a:t>4/15/2021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9C843B9-49AD-4E94-9C3E-2F5538683D9E}"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28852079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12ABACF-2EE0-4E91-A31E-2A50EB424F13}" type="datetimeFigureOut">
              <a:rPr lang="en-US" smtClean="0">
                <a:solidFill>
                  <a:prstClr val="black">
                    <a:tint val="75000"/>
                  </a:prstClr>
                </a:solidFill>
              </a:rPr>
              <a:pPr/>
              <a:t>4/15/2021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9C843B9-49AD-4E94-9C3E-2F5538683D9E}"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22493142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2ABACF-2EE0-4E91-A31E-2A50EB424F13}" type="datetimeFigureOut">
              <a:rPr lang="en-US" smtClean="0">
                <a:solidFill>
                  <a:prstClr val="black">
                    <a:tint val="75000"/>
                  </a:prstClr>
                </a:solidFill>
              </a:rPr>
              <a:pPr/>
              <a:t>4/15/2021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9C843B9-49AD-4E94-9C3E-2F5538683D9E}"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85928680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D12ABACF-2EE0-4E91-A31E-2A50EB424F13}" type="datetimeFigureOut">
              <a:rPr lang="en-US" smtClean="0">
                <a:solidFill>
                  <a:prstClr val="black">
                    <a:tint val="75000"/>
                  </a:prstClr>
                </a:solidFill>
              </a:rPr>
              <a:pPr/>
              <a:t>4/15/2021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C843B9-49AD-4E94-9C3E-2F5538683D9E}"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22873103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D12ABACF-2EE0-4E91-A31E-2A50EB424F13}" type="datetimeFigureOut">
              <a:rPr lang="en-US" smtClean="0">
                <a:solidFill>
                  <a:prstClr val="black">
                    <a:tint val="75000"/>
                  </a:prstClr>
                </a:solidFill>
              </a:rPr>
              <a:pPr/>
              <a:t>4/15/2021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C843B9-49AD-4E94-9C3E-2F5538683D9E}"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98797376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2ABACF-2EE0-4E91-A31E-2A50EB424F13}" type="datetimeFigureOut">
              <a:rPr lang="en-US" smtClean="0">
                <a:solidFill>
                  <a:prstClr val="black">
                    <a:tint val="75000"/>
                  </a:prstClr>
                </a:solidFill>
              </a:rPr>
              <a:pPr/>
              <a:t>4/15/2021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C843B9-49AD-4E94-9C3E-2F5538683D9E}"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392549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‹Nº›</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2ABACF-2EE0-4E91-A31E-2A50EB424F13}" type="datetimeFigureOut">
              <a:rPr lang="en-US" smtClean="0">
                <a:solidFill>
                  <a:prstClr val="black">
                    <a:tint val="75000"/>
                  </a:prstClr>
                </a:solidFill>
              </a:rPr>
              <a:pPr/>
              <a:t>4/15/2021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C843B9-49AD-4E94-9C3E-2F5538683D9E}"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0511957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3" name="Picture 12" descr="PPT-0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257629" y="4570430"/>
            <a:ext cx="2934371" cy="2290633"/>
          </a:xfrm>
          <a:prstGeom prst="rect">
            <a:avLst/>
          </a:prstGeom>
        </p:spPr>
      </p:pic>
      <p:pic>
        <p:nvPicPr>
          <p:cNvPr id="5" name="Picture 4" descr="CRS_Tag_Fresh_RGB.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035484" y="6227090"/>
            <a:ext cx="2741249" cy="236037"/>
          </a:xfrm>
          <a:prstGeom prst="rect">
            <a:avLst/>
          </a:prstGeom>
        </p:spPr>
      </p:pic>
      <p:pic>
        <p:nvPicPr>
          <p:cNvPr id="6" name="Picture 5" descr="fresh_corner_left.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 y="-2"/>
            <a:ext cx="2916204" cy="2899867"/>
          </a:xfrm>
          <a:prstGeom prst="rect">
            <a:avLst/>
          </a:prstGeom>
        </p:spPr>
      </p:pic>
      <p:sp>
        <p:nvSpPr>
          <p:cNvPr id="18" name="Title 1"/>
          <p:cNvSpPr>
            <a:spLocks noGrp="1"/>
          </p:cNvSpPr>
          <p:nvPr>
            <p:ph type="ctrTitle" hasCustomPrompt="1"/>
          </p:nvPr>
        </p:nvSpPr>
        <p:spPr>
          <a:xfrm>
            <a:off x="3035483" y="1951127"/>
            <a:ext cx="7042727" cy="1371389"/>
          </a:xfrm>
        </p:spPr>
        <p:txBody>
          <a:bodyPr>
            <a:noAutofit/>
          </a:bodyPr>
          <a:lstStyle>
            <a:lvl1pPr>
              <a:defRPr sz="4000">
                <a:solidFill>
                  <a:schemeClr val="tx2"/>
                </a:solidFill>
              </a:defRPr>
            </a:lvl1pPr>
          </a:lstStyle>
          <a:p>
            <a:r>
              <a:rPr lang="en-US" dirty="0"/>
              <a:t>Title goes here</a:t>
            </a:r>
          </a:p>
        </p:txBody>
      </p:sp>
      <p:sp>
        <p:nvSpPr>
          <p:cNvPr id="19" name="Subtitle 2"/>
          <p:cNvSpPr>
            <a:spLocks noGrp="1"/>
          </p:cNvSpPr>
          <p:nvPr>
            <p:ph type="subTitle" idx="1"/>
          </p:nvPr>
        </p:nvSpPr>
        <p:spPr>
          <a:xfrm>
            <a:off x="3035483" y="3847829"/>
            <a:ext cx="7042725" cy="1279265"/>
          </a:xfrm>
        </p:spPr>
        <p:txBody>
          <a:bodyPr/>
          <a:lstStyle>
            <a:lvl1pPr marL="0" indent="0" algn="l">
              <a:buNone/>
              <a:defRPr sz="2400" b="0">
                <a:solidFill>
                  <a:srgbClr val="585858"/>
                </a:solidFill>
              </a:defRPr>
            </a:lvl1pPr>
            <a:lvl2pPr marL="544174" indent="0" algn="ctr">
              <a:buNone/>
              <a:defRPr>
                <a:solidFill>
                  <a:schemeClr val="tx1">
                    <a:tint val="75000"/>
                  </a:schemeClr>
                </a:solidFill>
              </a:defRPr>
            </a:lvl2pPr>
            <a:lvl3pPr marL="1088349" indent="0" algn="ctr">
              <a:buNone/>
              <a:defRPr>
                <a:solidFill>
                  <a:schemeClr val="tx1">
                    <a:tint val="75000"/>
                  </a:schemeClr>
                </a:solidFill>
              </a:defRPr>
            </a:lvl3pPr>
            <a:lvl4pPr marL="1632523" indent="0" algn="ctr">
              <a:buNone/>
              <a:defRPr>
                <a:solidFill>
                  <a:schemeClr val="tx1">
                    <a:tint val="75000"/>
                  </a:schemeClr>
                </a:solidFill>
              </a:defRPr>
            </a:lvl4pPr>
            <a:lvl5pPr marL="2176698" indent="0" algn="ctr">
              <a:buNone/>
              <a:defRPr>
                <a:solidFill>
                  <a:schemeClr val="tx1">
                    <a:tint val="75000"/>
                  </a:schemeClr>
                </a:solidFill>
              </a:defRPr>
            </a:lvl5pPr>
            <a:lvl6pPr marL="2720872" indent="0" algn="ctr">
              <a:buNone/>
              <a:defRPr>
                <a:solidFill>
                  <a:schemeClr val="tx1">
                    <a:tint val="75000"/>
                  </a:schemeClr>
                </a:solidFill>
              </a:defRPr>
            </a:lvl6pPr>
            <a:lvl7pPr marL="3265046" indent="0" algn="ctr">
              <a:buNone/>
              <a:defRPr>
                <a:solidFill>
                  <a:schemeClr val="tx1">
                    <a:tint val="75000"/>
                  </a:schemeClr>
                </a:solidFill>
              </a:defRPr>
            </a:lvl7pPr>
            <a:lvl8pPr marL="3809222" indent="0" algn="ctr">
              <a:buNone/>
              <a:defRPr>
                <a:solidFill>
                  <a:schemeClr val="tx1">
                    <a:tint val="75000"/>
                  </a:schemeClr>
                </a:solidFill>
              </a:defRPr>
            </a:lvl8pPr>
            <a:lvl9pPr marL="4353396" indent="0" algn="ctr">
              <a:buNone/>
              <a:defRPr>
                <a:solidFill>
                  <a:schemeClr val="tx1">
                    <a:tint val="75000"/>
                  </a:schemeClr>
                </a:solidFill>
              </a:defRPr>
            </a:lvl9pPr>
          </a:lstStyle>
          <a:p>
            <a:r>
              <a:rPr lang="en-US" dirty="0"/>
              <a:t>Click to edit Master subtitle style</a:t>
            </a:r>
          </a:p>
        </p:txBody>
      </p:sp>
      <p:cxnSp>
        <p:nvCxnSpPr>
          <p:cNvPr id="20" name="Straight Connector 19"/>
          <p:cNvCxnSpPr/>
          <p:nvPr userDrawn="1"/>
        </p:nvCxnSpPr>
        <p:spPr>
          <a:xfrm>
            <a:off x="3035484" y="3441672"/>
            <a:ext cx="7023483"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21" name="Picture 20" descr="CRS_Logo_Pos_Hor_RGB.pn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505935" y="891121"/>
            <a:ext cx="5649773" cy="674217"/>
          </a:xfrm>
          <a:prstGeom prst="rect">
            <a:avLst/>
          </a:prstGeom>
        </p:spPr>
      </p:pic>
    </p:spTree>
    <p:extLst>
      <p:ext uri="{BB962C8B-B14F-4D97-AF65-F5344CB8AC3E}">
        <p14:creationId xmlns:p14="http://schemas.microsoft.com/office/powerpoint/2010/main" val="174228900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Side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11813" y="1393733"/>
            <a:ext cx="5465220" cy="4561700"/>
          </a:xfrm>
        </p:spPr>
        <p:txBody>
          <a:bodyPr/>
          <a:lstStyle>
            <a:lvl1pPr>
              <a:defRPr sz="2400"/>
            </a:lvl1pPr>
            <a:lvl2pPr>
              <a:defRPr sz="1867"/>
            </a:lvl2pPr>
            <a:lvl3pPr>
              <a:defRPr sz="1867"/>
            </a:lvl3pPr>
            <a:lvl4pPr>
              <a:defRPr sz="1867"/>
            </a:lvl4pPr>
            <a:lvl5pPr>
              <a:defRPr sz="1867"/>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txBox="1">
            <a:spLocks/>
          </p:cNvSpPr>
          <p:nvPr userDrawn="1"/>
        </p:nvSpPr>
        <p:spPr>
          <a:xfrm>
            <a:off x="390807" y="6565714"/>
            <a:ext cx="408387" cy="201705"/>
          </a:xfrm>
          <a:prstGeom prst="rect">
            <a:avLst/>
          </a:prstGeom>
        </p:spPr>
        <p:txBody>
          <a:bodyPr lIns="97683" tIns="48841" rIns="97683" bIns="48841"/>
          <a:lstStyle>
            <a:defPPr>
              <a:defRPr lang="en-US"/>
            </a:defPPr>
            <a:lvl1pPr marL="0" algn="l" defTabSz="509412" rtl="0" eaLnBrk="1" latinLnBrk="0" hangingPunct="1">
              <a:defRPr sz="1000" b="1" kern="1200">
                <a:solidFill>
                  <a:schemeClr val="bg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a:lstStyle>
          <a:p>
            <a:fld id="{3AF21FA0-C69A-D549-B93E-AD7DB9D7EB7A}" type="slidenum">
              <a:rPr lang="en-US" sz="1333" smtClean="0">
                <a:solidFill>
                  <a:prstClr val="white"/>
                </a:solidFill>
              </a:rPr>
              <a:pPr/>
              <a:t>‹Nº›</a:t>
            </a:fld>
            <a:endParaRPr lang="en-US" sz="1333" dirty="0">
              <a:solidFill>
                <a:prstClr val="white"/>
              </a:solidFill>
            </a:endParaRPr>
          </a:p>
        </p:txBody>
      </p:sp>
    </p:spTree>
    <p:extLst>
      <p:ext uri="{BB962C8B-B14F-4D97-AF65-F5344CB8AC3E}">
        <p14:creationId xmlns:p14="http://schemas.microsoft.com/office/powerpoint/2010/main" val="126991422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Bright Green Divider">
    <p:spTree>
      <p:nvGrpSpPr>
        <p:cNvPr id="1" name=""/>
        <p:cNvGrpSpPr/>
        <p:nvPr/>
      </p:nvGrpSpPr>
      <p:grpSpPr>
        <a:xfrm>
          <a:off x="0" y="0"/>
          <a:ext cx="0" cy="0"/>
          <a:chOff x="0" y="0"/>
          <a:chExt cx="0" cy="0"/>
        </a:xfrm>
      </p:grpSpPr>
      <p:sp>
        <p:nvSpPr>
          <p:cNvPr id="12" name="Content Placeholder 2"/>
          <p:cNvSpPr>
            <a:spLocks noGrp="1"/>
          </p:cNvSpPr>
          <p:nvPr>
            <p:ph idx="1" hasCustomPrompt="1"/>
          </p:nvPr>
        </p:nvSpPr>
        <p:spPr>
          <a:xfrm>
            <a:off x="4037063" y="2402802"/>
            <a:ext cx="7042727" cy="401829"/>
          </a:xfrm>
        </p:spPr>
        <p:txBody>
          <a:bodyPr anchor="b" anchorCtr="0"/>
          <a:lstStyle>
            <a:lvl1pPr marL="0" indent="0">
              <a:buNone/>
              <a:defRPr sz="1867" b="0">
                <a:solidFill>
                  <a:schemeClr val="accent1"/>
                </a:solidFill>
              </a:defRPr>
            </a:lvl1pPr>
          </a:lstStyle>
          <a:p>
            <a:pPr lvl="0"/>
            <a:r>
              <a:rPr lang="en-US" dirty="0"/>
              <a:t>CLICK TO EDIT MASTER TEXT STYLES</a:t>
            </a:r>
          </a:p>
        </p:txBody>
      </p:sp>
      <p:sp>
        <p:nvSpPr>
          <p:cNvPr id="16" name="Title 1"/>
          <p:cNvSpPr>
            <a:spLocks noGrp="1"/>
          </p:cNvSpPr>
          <p:nvPr>
            <p:ph type="ctrTitle" hasCustomPrompt="1"/>
          </p:nvPr>
        </p:nvSpPr>
        <p:spPr>
          <a:xfrm>
            <a:off x="4037063" y="2890303"/>
            <a:ext cx="7042727" cy="2152907"/>
          </a:xfrm>
        </p:spPr>
        <p:txBody>
          <a:bodyPr anchor="t" anchorCtr="0">
            <a:noAutofit/>
          </a:bodyPr>
          <a:lstStyle>
            <a:lvl1pPr>
              <a:defRPr sz="4000">
                <a:solidFill>
                  <a:schemeClr val="accent2"/>
                </a:solidFill>
              </a:defRPr>
            </a:lvl1pPr>
          </a:lstStyle>
          <a:p>
            <a:r>
              <a:rPr lang="en-US" dirty="0"/>
              <a:t>Title goes here</a:t>
            </a:r>
          </a:p>
        </p:txBody>
      </p:sp>
      <p:sp>
        <p:nvSpPr>
          <p:cNvPr id="5" name="Slide Number Placeholder 5"/>
          <p:cNvSpPr>
            <a:spLocks noGrp="1"/>
          </p:cNvSpPr>
          <p:nvPr>
            <p:ph type="sldNum" sz="quarter" idx="4"/>
          </p:nvPr>
        </p:nvSpPr>
        <p:spPr>
          <a:xfrm>
            <a:off x="390807" y="6565714"/>
            <a:ext cx="408387" cy="201705"/>
          </a:xfrm>
          <a:prstGeom prst="rect">
            <a:avLst/>
          </a:prstGeom>
        </p:spPr>
        <p:txBody>
          <a:bodyPr/>
          <a:lstStyle>
            <a:lvl1pPr>
              <a:defRPr sz="1067" b="1">
                <a:solidFill>
                  <a:schemeClr val="bg1"/>
                </a:solidFill>
              </a:defRPr>
            </a:lvl1pPr>
          </a:lstStyle>
          <a:p>
            <a:fld id="{3AF21FA0-C69A-D549-B93E-AD7DB9D7EB7A}" type="slidenum">
              <a:rPr lang="en-US" smtClean="0">
                <a:solidFill>
                  <a:prstClr val="white"/>
                </a:solidFill>
              </a:rPr>
              <a:pPr/>
              <a:t>‹Nº›</a:t>
            </a:fld>
            <a:endParaRPr lang="en-US" dirty="0">
              <a:solidFill>
                <a:prstClr val="white"/>
              </a:solidFill>
            </a:endParaRPr>
          </a:p>
        </p:txBody>
      </p:sp>
      <p:pic>
        <p:nvPicPr>
          <p:cNvPr id="6" name="Picture 5" descr="PPT-0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0" y="1"/>
            <a:ext cx="2934371" cy="2290633"/>
          </a:xfrm>
          <a:prstGeom prst="rect">
            <a:avLst/>
          </a:prstGeom>
        </p:spPr>
      </p:pic>
    </p:spTree>
    <p:extLst>
      <p:ext uri="{BB962C8B-B14F-4D97-AF65-F5344CB8AC3E}">
        <p14:creationId xmlns:p14="http://schemas.microsoft.com/office/powerpoint/2010/main" val="19148346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Green Divider">
    <p:spTree>
      <p:nvGrpSpPr>
        <p:cNvPr id="1" name=""/>
        <p:cNvGrpSpPr/>
        <p:nvPr/>
      </p:nvGrpSpPr>
      <p:grpSpPr>
        <a:xfrm>
          <a:off x="0" y="0"/>
          <a:ext cx="0" cy="0"/>
          <a:chOff x="0" y="0"/>
          <a:chExt cx="0" cy="0"/>
        </a:xfrm>
      </p:grpSpPr>
      <p:sp>
        <p:nvSpPr>
          <p:cNvPr id="14" name="Title 1"/>
          <p:cNvSpPr>
            <a:spLocks noGrp="1"/>
          </p:cNvSpPr>
          <p:nvPr>
            <p:ph type="ctrTitle" hasCustomPrompt="1"/>
          </p:nvPr>
        </p:nvSpPr>
        <p:spPr>
          <a:xfrm>
            <a:off x="4037063" y="2890303"/>
            <a:ext cx="7042727" cy="2152907"/>
          </a:xfrm>
        </p:spPr>
        <p:txBody>
          <a:bodyPr anchor="t" anchorCtr="0">
            <a:noAutofit/>
          </a:bodyPr>
          <a:lstStyle>
            <a:lvl1pPr>
              <a:defRPr sz="4000">
                <a:solidFill>
                  <a:schemeClr val="accent3"/>
                </a:solidFill>
              </a:defRPr>
            </a:lvl1pPr>
          </a:lstStyle>
          <a:p>
            <a:r>
              <a:rPr lang="en-US" dirty="0"/>
              <a:t>Title goes here</a:t>
            </a:r>
          </a:p>
        </p:txBody>
      </p:sp>
      <p:sp>
        <p:nvSpPr>
          <p:cNvPr id="19" name="Content Placeholder 2"/>
          <p:cNvSpPr>
            <a:spLocks noGrp="1"/>
          </p:cNvSpPr>
          <p:nvPr>
            <p:ph idx="1" hasCustomPrompt="1"/>
          </p:nvPr>
        </p:nvSpPr>
        <p:spPr>
          <a:xfrm>
            <a:off x="4037063" y="2402802"/>
            <a:ext cx="7042727" cy="401829"/>
          </a:xfrm>
        </p:spPr>
        <p:txBody>
          <a:bodyPr anchor="b" anchorCtr="0"/>
          <a:lstStyle>
            <a:lvl1pPr marL="0" indent="0">
              <a:buNone/>
              <a:defRPr sz="1867" b="0">
                <a:solidFill>
                  <a:schemeClr val="accent1"/>
                </a:solidFill>
              </a:defRPr>
            </a:lvl1pPr>
          </a:lstStyle>
          <a:p>
            <a:pPr lvl="0"/>
            <a:r>
              <a:rPr lang="en-US" dirty="0"/>
              <a:t>CLICK TO EDIT MASTER TEXT STYLES</a:t>
            </a:r>
          </a:p>
        </p:txBody>
      </p:sp>
      <p:pic>
        <p:nvPicPr>
          <p:cNvPr id="5" name="Picture 4" descr="PPT-0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0" y="1"/>
            <a:ext cx="2934371" cy="2290633"/>
          </a:xfrm>
          <a:prstGeom prst="rect">
            <a:avLst/>
          </a:prstGeom>
        </p:spPr>
      </p:pic>
    </p:spTree>
    <p:extLst>
      <p:ext uri="{BB962C8B-B14F-4D97-AF65-F5344CB8AC3E}">
        <p14:creationId xmlns:p14="http://schemas.microsoft.com/office/powerpoint/2010/main" val="344509884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Bright Blue Divider">
    <p:spTree>
      <p:nvGrpSpPr>
        <p:cNvPr id="1" name=""/>
        <p:cNvGrpSpPr/>
        <p:nvPr/>
      </p:nvGrpSpPr>
      <p:grpSpPr>
        <a:xfrm>
          <a:off x="0" y="0"/>
          <a:ext cx="0" cy="0"/>
          <a:chOff x="0" y="0"/>
          <a:chExt cx="0" cy="0"/>
        </a:xfrm>
      </p:grpSpPr>
      <p:sp>
        <p:nvSpPr>
          <p:cNvPr id="16" name="Title 1"/>
          <p:cNvSpPr>
            <a:spLocks noGrp="1"/>
          </p:cNvSpPr>
          <p:nvPr>
            <p:ph type="ctrTitle" hasCustomPrompt="1"/>
          </p:nvPr>
        </p:nvSpPr>
        <p:spPr>
          <a:xfrm>
            <a:off x="4037063" y="2890303"/>
            <a:ext cx="7042727" cy="2152907"/>
          </a:xfrm>
        </p:spPr>
        <p:txBody>
          <a:bodyPr anchor="t" anchorCtr="0">
            <a:noAutofit/>
          </a:bodyPr>
          <a:lstStyle>
            <a:lvl1pPr>
              <a:defRPr sz="4000">
                <a:solidFill>
                  <a:schemeClr val="accent4"/>
                </a:solidFill>
              </a:defRPr>
            </a:lvl1pPr>
          </a:lstStyle>
          <a:p>
            <a:r>
              <a:rPr lang="en-US" dirty="0"/>
              <a:t>Title goes here</a:t>
            </a:r>
          </a:p>
        </p:txBody>
      </p:sp>
      <p:sp>
        <p:nvSpPr>
          <p:cNvPr id="21" name="Content Placeholder 2"/>
          <p:cNvSpPr>
            <a:spLocks noGrp="1"/>
          </p:cNvSpPr>
          <p:nvPr>
            <p:ph idx="1" hasCustomPrompt="1"/>
          </p:nvPr>
        </p:nvSpPr>
        <p:spPr>
          <a:xfrm>
            <a:off x="4037063" y="2402802"/>
            <a:ext cx="7042727" cy="401829"/>
          </a:xfrm>
        </p:spPr>
        <p:txBody>
          <a:bodyPr anchor="b" anchorCtr="0"/>
          <a:lstStyle>
            <a:lvl1pPr marL="0" indent="0">
              <a:buNone/>
              <a:defRPr sz="1867" b="0">
                <a:solidFill>
                  <a:schemeClr val="accent1"/>
                </a:solidFill>
              </a:defRPr>
            </a:lvl1pPr>
          </a:lstStyle>
          <a:p>
            <a:pPr lvl="0"/>
            <a:r>
              <a:rPr lang="en-US" dirty="0"/>
              <a:t>CLICK TO EDIT MASTER TEXT STYLES</a:t>
            </a:r>
          </a:p>
        </p:txBody>
      </p:sp>
      <p:pic>
        <p:nvPicPr>
          <p:cNvPr id="5" name="Picture 4" descr="PPT-0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0" y="1"/>
            <a:ext cx="2934371" cy="2290633"/>
          </a:xfrm>
          <a:prstGeom prst="rect">
            <a:avLst/>
          </a:prstGeom>
        </p:spPr>
      </p:pic>
    </p:spTree>
    <p:extLst>
      <p:ext uri="{BB962C8B-B14F-4D97-AF65-F5344CB8AC3E}">
        <p14:creationId xmlns:p14="http://schemas.microsoft.com/office/powerpoint/2010/main" val="358917195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7" name="Picture 16" descr="cool_corner_left.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2983057" cy="2948269"/>
          </a:xfrm>
          <a:prstGeom prst="rect">
            <a:avLst/>
          </a:prstGeom>
        </p:spPr>
      </p:pic>
      <p:pic>
        <p:nvPicPr>
          <p:cNvPr id="15" name="Picture 14" descr="Cool_corner_2.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255304" y="4573129"/>
            <a:ext cx="2949976" cy="2299411"/>
          </a:xfrm>
          <a:prstGeom prst="rect">
            <a:avLst/>
          </a:prstGeom>
        </p:spPr>
      </p:pic>
      <p:pic>
        <p:nvPicPr>
          <p:cNvPr id="16" name="Picture 15" descr="CRS_Tag_Cool_RGB.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035485" y="6227090"/>
            <a:ext cx="2741249" cy="236037"/>
          </a:xfrm>
          <a:prstGeom prst="rect">
            <a:avLst/>
          </a:prstGeom>
        </p:spPr>
      </p:pic>
      <p:sp>
        <p:nvSpPr>
          <p:cNvPr id="2" name="Title 1"/>
          <p:cNvSpPr>
            <a:spLocks noGrp="1"/>
          </p:cNvSpPr>
          <p:nvPr>
            <p:ph type="ctrTitle" hasCustomPrompt="1"/>
          </p:nvPr>
        </p:nvSpPr>
        <p:spPr>
          <a:xfrm>
            <a:off x="3035483" y="1951127"/>
            <a:ext cx="7042727" cy="1371389"/>
          </a:xfrm>
        </p:spPr>
        <p:txBody>
          <a:bodyPr>
            <a:noAutofit/>
          </a:bodyPr>
          <a:lstStyle>
            <a:lvl1pPr>
              <a:defRPr sz="4000">
                <a:solidFill>
                  <a:schemeClr val="tx2"/>
                </a:solidFill>
              </a:defRPr>
            </a:lvl1pPr>
          </a:lstStyle>
          <a:p>
            <a:r>
              <a:rPr lang="en-US" dirty="0"/>
              <a:t>Title goes here</a:t>
            </a:r>
          </a:p>
        </p:txBody>
      </p:sp>
      <p:sp>
        <p:nvSpPr>
          <p:cNvPr id="3" name="Subtitle 2"/>
          <p:cNvSpPr>
            <a:spLocks noGrp="1"/>
          </p:cNvSpPr>
          <p:nvPr>
            <p:ph type="subTitle" idx="1"/>
          </p:nvPr>
        </p:nvSpPr>
        <p:spPr>
          <a:xfrm>
            <a:off x="3035483" y="3847829"/>
            <a:ext cx="7042725" cy="1279265"/>
          </a:xfrm>
        </p:spPr>
        <p:txBody>
          <a:bodyPr/>
          <a:lstStyle>
            <a:lvl1pPr marL="0" indent="0" algn="l">
              <a:buNone/>
              <a:defRPr sz="2400" b="0">
                <a:solidFill>
                  <a:srgbClr val="585858"/>
                </a:solidFill>
              </a:defRPr>
            </a:lvl1pPr>
            <a:lvl2pPr marL="544174" indent="0" algn="ctr">
              <a:buNone/>
              <a:defRPr>
                <a:solidFill>
                  <a:schemeClr val="tx1">
                    <a:tint val="75000"/>
                  </a:schemeClr>
                </a:solidFill>
              </a:defRPr>
            </a:lvl2pPr>
            <a:lvl3pPr marL="1088349" indent="0" algn="ctr">
              <a:buNone/>
              <a:defRPr>
                <a:solidFill>
                  <a:schemeClr val="tx1">
                    <a:tint val="75000"/>
                  </a:schemeClr>
                </a:solidFill>
              </a:defRPr>
            </a:lvl3pPr>
            <a:lvl4pPr marL="1632523" indent="0" algn="ctr">
              <a:buNone/>
              <a:defRPr>
                <a:solidFill>
                  <a:schemeClr val="tx1">
                    <a:tint val="75000"/>
                  </a:schemeClr>
                </a:solidFill>
              </a:defRPr>
            </a:lvl4pPr>
            <a:lvl5pPr marL="2176698" indent="0" algn="ctr">
              <a:buNone/>
              <a:defRPr>
                <a:solidFill>
                  <a:schemeClr val="tx1">
                    <a:tint val="75000"/>
                  </a:schemeClr>
                </a:solidFill>
              </a:defRPr>
            </a:lvl5pPr>
            <a:lvl6pPr marL="2720872" indent="0" algn="ctr">
              <a:buNone/>
              <a:defRPr>
                <a:solidFill>
                  <a:schemeClr val="tx1">
                    <a:tint val="75000"/>
                  </a:schemeClr>
                </a:solidFill>
              </a:defRPr>
            </a:lvl6pPr>
            <a:lvl7pPr marL="3265046" indent="0" algn="ctr">
              <a:buNone/>
              <a:defRPr>
                <a:solidFill>
                  <a:schemeClr val="tx1">
                    <a:tint val="75000"/>
                  </a:schemeClr>
                </a:solidFill>
              </a:defRPr>
            </a:lvl7pPr>
            <a:lvl8pPr marL="3809222" indent="0" algn="ctr">
              <a:buNone/>
              <a:defRPr>
                <a:solidFill>
                  <a:schemeClr val="tx1">
                    <a:tint val="75000"/>
                  </a:schemeClr>
                </a:solidFill>
              </a:defRPr>
            </a:lvl8pPr>
            <a:lvl9pPr marL="4353396" indent="0" algn="ctr">
              <a:buNone/>
              <a:defRPr>
                <a:solidFill>
                  <a:schemeClr val="tx1">
                    <a:tint val="75000"/>
                  </a:schemeClr>
                </a:solidFill>
              </a:defRPr>
            </a:lvl9pPr>
          </a:lstStyle>
          <a:p>
            <a:r>
              <a:rPr lang="en-US" dirty="0"/>
              <a:t>Click to edit Master subtitle style</a:t>
            </a:r>
          </a:p>
        </p:txBody>
      </p:sp>
      <p:cxnSp>
        <p:nvCxnSpPr>
          <p:cNvPr id="9" name="Straight Connector 8"/>
          <p:cNvCxnSpPr/>
          <p:nvPr userDrawn="1"/>
        </p:nvCxnSpPr>
        <p:spPr>
          <a:xfrm>
            <a:off x="3035484" y="3441672"/>
            <a:ext cx="7023483"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0" name="Picture 9" descr="CRS_Logo_Pos_Hor_RGB.pn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505935" y="891121"/>
            <a:ext cx="5649773" cy="674217"/>
          </a:xfrm>
          <a:prstGeom prst="rect">
            <a:avLst/>
          </a:prstGeom>
        </p:spPr>
      </p:pic>
    </p:spTree>
    <p:extLst>
      <p:ext uri="{BB962C8B-B14F-4D97-AF65-F5344CB8AC3E}">
        <p14:creationId xmlns:p14="http://schemas.microsoft.com/office/powerpoint/2010/main" val="10638073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4"/>
          </p:nvPr>
        </p:nvSpPr>
        <p:spPr>
          <a:xfrm>
            <a:off x="390807" y="6565714"/>
            <a:ext cx="408387" cy="201705"/>
          </a:xfrm>
          <a:prstGeom prst="rect">
            <a:avLst/>
          </a:prstGeom>
        </p:spPr>
        <p:txBody>
          <a:bodyPr/>
          <a:lstStyle>
            <a:lvl1pPr>
              <a:defRPr sz="1067" b="1">
                <a:solidFill>
                  <a:schemeClr val="bg1"/>
                </a:solidFill>
              </a:defRPr>
            </a:lvl1pPr>
          </a:lstStyle>
          <a:p>
            <a:fld id="{3AF21FA0-C69A-D549-B93E-AD7DB9D7EB7A}" type="slidenum">
              <a:rPr lang="en-US" smtClean="0"/>
              <a:pPr/>
              <a:t>‹Nº›</a:t>
            </a:fld>
            <a:endParaRPr lang="en-US" dirty="0"/>
          </a:p>
        </p:txBody>
      </p:sp>
    </p:spTree>
    <p:extLst>
      <p:ext uri="{BB962C8B-B14F-4D97-AF65-F5344CB8AC3E}">
        <p14:creationId xmlns:p14="http://schemas.microsoft.com/office/powerpoint/2010/main" val="15062464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p:cNvSpPr txBox="1">
            <a:spLocks/>
          </p:cNvSpPr>
          <p:nvPr userDrawn="1"/>
        </p:nvSpPr>
        <p:spPr>
          <a:xfrm>
            <a:off x="390807" y="6565714"/>
            <a:ext cx="408387" cy="201705"/>
          </a:xfrm>
          <a:prstGeom prst="rect">
            <a:avLst/>
          </a:prstGeom>
        </p:spPr>
        <p:txBody>
          <a:bodyPr lIns="97683" tIns="48841" rIns="97683" bIns="48841"/>
          <a:lstStyle>
            <a:defPPr>
              <a:defRPr lang="en-US"/>
            </a:defPPr>
            <a:lvl1pPr marL="0" algn="l" defTabSz="509412" rtl="0" eaLnBrk="1" latinLnBrk="0" hangingPunct="1">
              <a:defRPr sz="1000" b="1" kern="1200">
                <a:solidFill>
                  <a:schemeClr val="bg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a:lstStyle>
          <a:p>
            <a:fld id="{3AF21FA0-C69A-D549-B93E-AD7DB9D7EB7A}" type="slidenum">
              <a:rPr lang="en-US" sz="1333" smtClean="0"/>
              <a:pPr/>
              <a:t>‹Nº›</a:t>
            </a:fld>
            <a:endParaRPr lang="en-US" sz="1333" dirty="0"/>
          </a:p>
        </p:txBody>
      </p:sp>
    </p:spTree>
    <p:extLst>
      <p:ext uri="{BB962C8B-B14F-4D97-AF65-F5344CB8AC3E}">
        <p14:creationId xmlns:p14="http://schemas.microsoft.com/office/powerpoint/2010/main" val="148853619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111813" y="1393733"/>
            <a:ext cx="4710545" cy="4561700"/>
          </a:xfrm>
        </p:spPr>
        <p:txBody>
          <a:bodyPr/>
          <a:lstStyle>
            <a:lvl1pPr>
              <a:defRPr sz="2400"/>
            </a:lvl1pPr>
            <a:lvl2pPr>
              <a:defRPr sz="1867"/>
            </a:lvl2pPr>
            <a:lvl3pPr>
              <a:defRPr sz="1867"/>
            </a:lvl3pPr>
            <a:lvl4pPr>
              <a:defRPr sz="1867"/>
            </a:lvl4pPr>
            <a:lvl5pPr>
              <a:defRPr sz="1867"/>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69244" y="1393733"/>
            <a:ext cx="4710545" cy="4561700"/>
          </a:xfrm>
        </p:spPr>
        <p:txBody>
          <a:bodyPr/>
          <a:lstStyle>
            <a:lvl1pPr marL="0" indent="0">
              <a:buNone/>
              <a:defRPr sz="2400"/>
            </a:lvl1pPr>
            <a:lvl2pPr>
              <a:defRPr sz="2400"/>
            </a:lvl2pPr>
            <a:lvl3pPr>
              <a:defRPr sz="2133"/>
            </a:lvl3pPr>
            <a:lvl4pPr>
              <a:defRPr sz="1867"/>
            </a:lvl4pPr>
            <a:lvl5pPr>
              <a:defRPr sz="1867"/>
            </a:lvl5pPr>
            <a:lvl6pPr>
              <a:defRPr sz="2133"/>
            </a:lvl6pPr>
            <a:lvl7pPr>
              <a:defRPr sz="2133"/>
            </a:lvl7pPr>
            <a:lvl8pPr>
              <a:defRPr sz="2133"/>
            </a:lvl8pPr>
            <a:lvl9pPr>
              <a:defRPr sz="2133"/>
            </a:lvl9pPr>
          </a:lstStyle>
          <a:p>
            <a:pPr lvl="0"/>
            <a:endParaRPr lang="en-US" dirty="0"/>
          </a:p>
        </p:txBody>
      </p:sp>
      <p:sp>
        <p:nvSpPr>
          <p:cNvPr id="8" name="Slide Number Placeholder 5"/>
          <p:cNvSpPr txBox="1">
            <a:spLocks/>
          </p:cNvSpPr>
          <p:nvPr userDrawn="1"/>
        </p:nvSpPr>
        <p:spPr>
          <a:xfrm>
            <a:off x="390807" y="6565714"/>
            <a:ext cx="408387" cy="201705"/>
          </a:xfrm>
          <a:prstGeom prst="rect">
            <a:avLst/>
          </a:prstGeom>
        </p:spPr>
        <p:txBody>
          <a:bodyPr lIns="97683" tIns="48841" rIns="97683" bIns="48841"/>
          <a:lstStyle>
            <a:defPPr>
              <a:defRPr lang="en-US"/>
            </a:defPPr>
            <a:lvl1pPr marL="0" algn="l" defTabSz="509412" rtl="0" eaLnBrk="1" latinLnBrk="0" hangingPunct="1">
              <a:defRPr sz="1000" b="1" kern="1200">
                <a:solidFill>
                  <a:schemeClr val="bg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a:lstStyle>
          <a:p>
            <a:fld id="{3AF21FA0-C69A-D549-B93E-AD7DB9D7EB7A}" type="slidenum">
              <a:rPr lang="en-US" sz="1333" smtClean="0"/>
              <a:pPr/>
              <a:t>‹Nº›</a:t>
            </a:fld>
            <a:endParaRPr lang="en-US" sz="1333" dirty="0"/>
          </a:p>
        </p:txBody>
      </p:sp>
    </p:spTree>
    <p:extLst>
      <p:ext uri="{BB962C8B-B14F-4D97-AF65-F5344CB8AC3E}">
        <p14:creationId xmlns:p14="http://schemas.microsoft.com/office/powerpoint/2010/main" val="23677120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27991-1304-41D9-B319-9F565D1634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27A4B3-AE4B-4ED1-83DD-D285A406B3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B7E64E-C0C6-493B-9B4A-4E9A5070E4CB}"/>
              </a:ext>
            </a:extLst>
          </p:cNvPr>
          <p:cNvSpPr>
            <a:spLocks noGrp="1"/>
          </p:cNvSpPr>
          <p:nvPr>
            <p:ph type="dt" sz="half" idx="10"/>
          </p:nvPr>
        </p:nvSpPr>
        <p:spPr/>
        <p:txBody>
          <a:bodyPr/>
          <a:lstStyle/>
          <a:p>
            <a:fld id="{5E550041-5059-4A5D-8BE1-6910FD75D7AE}" type="datetimeFigureOut">
              <a:rPr lang="en-US" smtClean="0"/>
              <a:t>4/15/2021</a:t>
            </a:fld>
            <a:endParaRPr lang="en-US"/>
          </a:p>
        </p:txBody>
      </p:sp>
      <p:sp>
        <p:nvSpPr>
          <p:cNvPr id="5" name="Footer Placeholder 4">
            <a:extLst>
              <a:ext uri="{FF2B5EF4-FFF2-40B4-BE49-F238E27FC236}">
                <a16:creationId xmlns:a16="http://schemas.microsoft.com/office/drawing/2014/main" id="{E7D5466A-3D74-4D2D-B3D4-6F9DF0C64E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E96E40-4C77-4657-A156-9EF7B381EE82}"/>
              </a:ext>
            </a:extLst>
          </p:cNvPr>
          <p:cNvSpPr>
            <a:spLocks noGrp="1"/>
          </p:cNvSpPr>
          <p:nvPr>
            <p:ph type="sldNum" sz="quarter" idx="12"/>
          </p:nvPr>
        </p:nvSpPr>
        <p:spPr/>
        <p:txBody>
          <a:bodyPr/>
          <a:lstStyle/>
          <a:p>
            <a:fld id="{74E99870-4EA5-466B-A7F6-D71D22806CE7}" type="slidenum">
              <a:rPr lang="en-US" smtClean="0"/>
              <a:t>‹Nº›</a:t>
            </a:fld>
            <a:endParaRPr lang="en-US"/>
          </a:p>
        </p:txBody>
      </p:sp>
    </p:spTree>
    <p:extLst>
      <p:ext uri="{BB962C8B-B14F-4D97-AF65-F5344CB8AC3E}">
        <p14:creationId xmlns:p14="http://schemas.microsoft.com/office/powerpoint/2010/main" val="108996406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Side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11813" y="1393733"/>
            <a:ext cx="5465220" cy="4561700"/>
          </a:xfrm>
        </p:spPr>
        <p:txBody>
          <a:bodyPr/>
          <a:lstStyle>
            <a:lvl1pPr>
              <a:defRPr sz="2400"/>
            </a:lvl1pPr>
            <a:lvl2pPr>
              <a:defRPr sz="1867"/>
            </a:lvl2pPr>
            <a:lvl3pPr>
              <a:defRPr sz="1867"/>
            </a:lvl3pPr>
            <a:lvl4pPr>
              <a:defRPr sz="1867"/>
            </a:lvl4pPr>
            <a:lvl5pPr>
              <a:defRPr sz="1867"/>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txBox="1">
            <a:spLocks/>
          </p:cNvSpPr>
          <p:nvPr userDrawn="1"/>
        </p:nvSpPr>
        <p:spPr>
          <a:xfrm>
            <a:off x="390807" y="6565714"/>
            <a:ext cx="408387" cy="201705"/>
          </a:xfrm>
          <a:prstGeom prst="rect">
            <a:avLst/>
          </a:prstGeom>
        </p:spPr>
        <p:txBody>
          <a:bodyPr lIns="97683" tIns="48841" rIns="97683" bIns="48841"/>
          <a:lstStyle>
            <a:defPPr>
              <a:defRPr lang="en-US"/>
            </a:defPPr>
            <a:lvl1pPr marL="0" algn="l" defTabSz="509412" rtl="0" eaLnBrk="1" latinLnBrk="0" hangingPunct="1">
              <a:defRPr sz="1000" b="1" kern="1200">
                <a:solidFill>
                  <a:schemeClr val="bg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a:lstStyle>
          <a:p>
            <a:fld id="{3AF21FA0-C69A-D549-B93E-AD7DB9D7EB7A}" type="slidenum">
              <a:rPr lang="en-US" sz="1333" smtClean="0"/>
              <a:pPr/>
              <a:t>‹Nº›</a:t>
            </a:fld>
            <a:endParaRPr lang="en-US" sz="1333" dirty="0"/>
          </a:p>
        </p:txBody>
      </p:sp>
    </p:spTree>
    <p:extLst>
      <p:ext uri="{BB962C8B-B14F-4D97-AF65-F5344CB8AC3E}">
        <p14:creationId xmlns:p14="http://schemas.microsoft.com/office/powerpoint/2010/main" val="420293934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Bright Green Divider">
    <p:spTree>
      <p:nvGrpSpPr>
        <p:cNvPr id="1" name=""/>
        <p:cNvGrpSpPr/>
        <p:nvPr/>
      </p:nvGrpSpPr>
      <p:grpSpPr>
        <a:xfrm>
          <a:off x="0" y="0"/>
          <a:ext cx="0" cy="0"/>
          <a:chOff x="0" y="0"/>
          <a:chExt cx="0" cy="0"/>
        </a:xfrm>
      </p:grpSpPr>
      <p:sp>
        <p:nvSpPr>
          <p:cNvPr id="12" name="Content Placeholder 2"/>
          <p:cNvSpPr>
            <a:spLocks noGrp="1"/>
          </p:cNvSpPr>
          <p:nvPr>
            <p:ph idx="1" hasCustomPrompt="1"/>
          </p:nvPr>
        </p:nvSpPr>
        <p:spPr>
          <a:xfrm>
            <a:off x="4037063" y="2402802"/>
            <a:ext cx="7042727" cy="401829"/>
          </a:xfrm>
        </p:spPr>
        <p:txBody>
          <a:bodyPr anchor="b" anchorCtr="0"/>
          <a:lstStyle>
            <a:lvl1pPr marL="0" indent="0">
              <a:buNone/>
              <a:defRPr sz="1867" b="0">
                <a:solidFill>
                  <a:schemeClr val="accent1"/>
                </a:solidFill>
              </a:defRPr>
            </a:lvl1pPr>
          </a:lstStyle>
          <a:p>
            <a:pPr lvl="0"/>
            <a:r>
              <a:rPr lang="en-US" dirty="0"/>
              <a:t>CLICK TO EDIT MASTER TEXT STYLES</a:t>
            </a:r>
          </a:p>
        </p:txBody>
      </p:sp>
      <p:sp>
        <p:nvSpPr>
          <p:cNvPr id="16" name="Title 1"/>
          <p:cNvSpPr>
            <a:spLocks noGrp="1"/>
          </p:cNvSpPr>
          <p:nvPr>
            <p:ph type="ctrTitle" hasCustomPrompt="1"/>
          </p:nvPr>
        </p:nvSpPr>
        <p:spPr>
          <a:xfrm>
            <a:off x="4037063" y="2890303"/>
            <a:ext cx="7042727" cy="2152907"/>
          </a:xfrm>
        </p:spPr>
        <p:txBody>
          <a:bodyPr anchor="t" anchorCtr="0">
            <a:noAutofit/>
          </a:bodyPr>
          <a:lstStyle>
            <a:lvl1pPr>
              <a:defRPr sz="4000">
                <a:solidFill>
                  <a:schemeClr val="accent2"/>
                </a:solidFill>
              </a:defRPr>
            </a:lvl1pPr>
          </a:lstStyle>
          <a:p>
            <a:r>
              <a:rPr lang="en-US" dirty="0"/>
              <a:t>Title goes here</a:t>
            </a:r>
          </a:p>
        </p:txBody>
      </p:sp>
      <p:sp>
        <p:nvSpPr>
          <p:cNvPr id="5" name="Slide Number Placeholder 5"/>
          <p:cNvSpPr>
            <a:spLocks noGrp="1"/>
          </p:cNvSpPr>
          <p:nvPr>
            <p:ph type="sldNum" sz="quarter" idx="4"/>
          </p:nvPr>
        </p:nvSpPr>
        <p:spPr>
          <a:xfrm>
            <a:off x="390807" y="6565714"/>
            <a:ext cx="408387" cy="201705"/>
          </a:xfrm>
          <a:prstGeom prst="rect">
            <a:avLst/>
          </a:prstGeom>
        </p:spPr>
        <p:txBody>
          <a:bodyPr/>
          <a:lstStyle>
            <a:lvl1pPr>
              <a:defRPr sz="1067" b="1">
                <a:solidFill>
                  <a:schemeClr val="bg1"/>
                </a:solidFill>
              </a:defRPr>
            </a:lvl1pPr>
          </a:lstStyle>
          <a:p>
            <a:fld id="{3AF21FA0-C69A-D549-B93E-AD7DB9D7EB7A}" type="slidenum">
              <a:rPr lang="en-US" smtClean="0"/>
              <a:pPr/>
              <a:t>‹Nº›</a:t>
            </a:fld>
            <a:endParaRPr lang="en-US" dirty="0"/>
          </a:p>
        </p:txBody>
      </p:sp>
      <p:pic>
        <p:nvPicPr>
          <p:cNvPr id="7" name="Picture 6" descr="Cool_corner_2.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0800000">
            <a:off x="-13280" y="-6640"/>
            <a:ext cx="2949976" cy="2299411"/>
          </a:xfrm>
          <a:prstGeom prst="rect">
            <a:avLst/>
          </a:prstGeom>
        </p:spPr>
      </p:pic>
    </p:spTree>
    <p:extLst>
      <p:ext uri="{BB962C8B-B14F-4D97-AF65-F5344CB8AC3E}">
        <p14:creationId xmlns:p14="http://schemas.microsoft.com/office/powerpoint/2010/main" val="98914367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Green Divider">
    <p:spTree>
      <p:nvGrpSpPr>
        <p:cNvPr id="1" name=""/>
        <p:cNvGrpSpPr/>
        <p:nvPr/>
      </p:nvGrpSpPr>
      <p:grpSpPr>
        <a:xfrm>
          <a:off x="0" y="0"/>
          <a:ext cx="0" cy="0"/>
          <a:chOff x="0" y="0"/>
          <a:chExt cx="0" cy="0"/>
        </a:xfrm>
      </p:grpSpPr>
      <p:sp>
        <p:nvSpPr>
          <p:cNvPr id="14" name="Title 1"/>
          <p:cNvSpPr>
            <a:spLocks noGrp="1"/>
          </p:cNvSpPr>
          <p:nvPr>
            <p:ph type="ctrTitle" hasCustomPrompt="1"/>
          </p:nvPr>
        </p:nvSpPr>
        <p:spPr>
          <a:xfrm>
            <a:off x="4037063" y="2890303"/>
            <a:ext cx="7042727" cy="2152907"/>
          </a:xfrm>
        </p:spPr>
        <p:txBody>
          <a:bodyPr anchor="t" anchorCtr="0">
            <a:noAutofit/>
          </a:bodyPr>
          <a:lstStyle>
            <a:lvl1pPr>
              <a:defRPr sz="4000">
                <a:solidFill>
                  <a:schemeClr val="accent3"/>
                </a:solidFill>
              </a:defRPr>
            </a:lvl1pPr>
          </a:lstStyle>
          <a:p>
            <a:r>
              <a:rPr lang="en-US" dirty="0"/>
              <a:t>Title goes here</a:t>
            </a:r>
          </a:p>
        </p:txBody>
      </p:sp>
      <p:sp>
        <p:nvSpPr>
          <p:cNvPr id="19" name="Content Placeholder 2"/>
          <p:cNvSpPr>
            <a:spLocks noGrp="1"/>
          </p:cNvSpPr>
          <p:nvPr>
            <p:ph idx="1" hasCustomPrompt="1"/>
          </p:nvPr>
        </p:nvSpPr>
        <p:spPr>
          <a:xfrm>
            <a:off x="4037063" y="2402802"/>
            <a:ext cx="7042727" cy="401829"/>
          </a:xfrm>
        </p:spPr>
        <p:txBody>
          <a:bodyPr anchor="b" anchorCtr="0"/>
          <a:lstStyle>
            <a:lvl1pPr marL="0" indent="0">
              <a:buNone/>
              <a:defRPr sz="1867" b="0">
                <a:solidFill>
                  <a:schemeClr val="accent1"/>
                </a:solidFill>
              </a:defRPr>
            </a:lvl1pPr>
          </a:lstStyle>
          <a:p>
            <a:pPr lvl="0"/>
            <a:r>
              <a:rPr lang="en-US" dirty="0"/>
              <a:t>CLICK TO EDIT MASTER TEXT STYLES</a:t>
            </a:r>
          </a:p>
        </p:txBody>
      </p:sp>
      <p:pic>
        <p:nvPicPr>
          <p:cNvPr id="6" name="Picture 5" descr="Cool_corner_2.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0800000">
            <a:off x="-13280" y="-6640"/>
            <a:ext cx="2949976" cy="2299411"/>
          </a:xfrm>
          <a:prstGeom prst="rect">
            <a:avLst/>
          </a:prstGeom>
        </p:spPr>
      </p:pic>
    </p:spTree>
    <p:extLst>
      <p:ext uri="{BB962C8B-B14F-4D97-AF65-F5344CB8AC3E}">
        <p14:creationId xmlns:p14="http://schemas.microsoft.com/office/powerpoint/2010/main" val="130978636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Bright Blue Divider">
    <p:spTree>
      <p:nvGrpSpPr>
        <p:cNvPr id="1" name=""/>
        <p:cNvGrpSpPr/>
        <p:nvPr/>
      </p:nvGrpSpPr>
      <p:grpSpPr>
        <a:xfrm>
          <a:off x="0" y="0"/>
          <a:ext cx="0" cy="0"/>
          <a:chOff x="0" y="0"/>
          <a:chExt cx="0" cy="0"/>
        </a:xfrm>
      </p:grpSpPr>
      <p:sp>
        <p:nvSpPr>
          <p:cNvPr id="16" name="Title 1"/>
          <p:cNvSpPr>
            <a:spLocks noGrp="1"/>
          </p:cNvSpPr>
          <p:nvPr>
            <p:ph type="ctrTitle" hasCustomPrompt="1"/>
          </p:nvPr>
        </p:nvSpPr>
        <p:spPr>
          <a:xfrm>
            <a:off x="4037063" y="2890303"/>
            <a:ext cx="7042727" cy="2152907"/>
          </a:xfrm>
        </p:spPr>
        <p:txBody>
          <a:bodyPr anchor="t" anchorCtr="0">
            <a:noAutofit/>
          </a:bodyPr>
          <a:lstStyle>
            <a:lvl1pPr>
              <a:defRPr sz="4000">
                <a:solidFill>
                  <a:schemeClr val="accent4"/>
                </a:solidFill>
              </a:defRPr>
            </a:lvl1pPr>
          </a:lstStyle>
          <a:p>
            <a:r>
              <a:rPr lang="en-US" dirty="0"/>
              <a:t>Title goes here</a:t>
            </a:r>
          </a:p>
        </p:txBody>
      </p:sp>
      <p:sp>
        <p:nvSpPr>
          <p:cNvPr id="21" name="Content Placeholder 2"/>
          <p:cNvSpPr>
            <a:spLocks noGrp="1"/>
          </p:cNvSpPr>
          <p:nvPr>
            <p:ph idx="1" hasCustomPrompt="1"/>
          </p:nvPr>
        </p:nvSpPr>
        <p:spPr>
          <a:xfrm>
            <a:off x="4037063" y="2402802"/>
            <a:ext cx="7042727" cy="401829"/>
          </a:xfrm>
        </p:spPr>
        <p:txBody>
          <a:bodyPr anchor="b" anchorCtr="0"/>
          <a:lstStyle>
            <a:lvl1pPr marL="0" indent="0">
              <a:buNone/>
              <a:defRPr sz="1867" b="0">
                <a:solidFill>
                  <a:schemeClr val="accent1"/>
                </a:solidFill>
              </a:defRPr>
            </a:lvl1pPr>
          </a:lstStyle>
          <a:p>
            <a:pPr lvl="0"/>
            <a:r>
              <a:rPr lang="en-US" dirty="0"/>
              <a:t>CLICK TO EDIT MASTER TEXT STYLES</a:t>
            </a:r>
          </a:p>
        </p:txBody>
      </p:sp>
      <p:pic>
        <p:nvPicPr>
          <p:cNvPr id="6" name="Picture 5" descr="Cool_corner_2.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0800000">
            <a:off x="-13280" y="-6640"/>
            <a:ext cx="2949976" cy="2299411"/>
          </a:xfrm>
          <a:prstGeom prst="rect">
            <a:avLst/>
          </a:prstGeom>
        </p:spPr>
      </p:pic>
    </p:spTree>
    <p:extLst>
      <p:ext uri="{BB962C8B-B14F-4D97-AF65-F5344CB8AC3E}">
        <p14:creationId xmlns:p14="http://schemas.microsoft.com/office/powerpoint/2010/main" val="217461426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00DA3-5BAD-4720-8B80-9550AE2B6C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EF3FA08-1EF7-47AA-80CF-1E893C8B1F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B03E532-50B4-467D-8C60-36E5AB8E2F81}"/>
              </a:ext>
            </a:extLst>
          </p:cNvPr>
          <p:cNvSpPr>
            <a:spLocks noGrp="1"/>
          </p:cNvSpPr>
          <p:nvPr>
            <p:ph type="dt" sz="half" idx="10"/>
          </p:nvPr>
        </p:nvSpPr>
        <p:spPr/>
        <p:txBody>
          <a:bodyPr/>
          <a:lstStyle/>
          <a:p>
            <a:fld id="{806AE307-6D99-40E4-A42A-4158809E5B55}" type="datetimeFigureOut">
              <a:rPr lang="en-US" smtClean="0"/>
              <a:t>4/15/2021</a:t>
            </a:fld>
            <a:endParaRPr lang="en-US"/>
          </a:p>
        </p:txBody>
      </p:sp>
      <p:sp>
        <p:nvSpPr>
          <p:cNvPr id="5" name="Footer Placeholder 4">
            <a:extLst>
              <a:ext uri="{FF2B5EF4-FFF2-40B4-BE49-F238E27FC236}">
                <a16:creationId xmlns:a16="http://schemas.microsoft.com/office/drawing/2014/main" id="{BC9C78C8-7A31-4067-913A-6E928279EF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8E14F1-169B-4C0F-A97B-6996FD2D4D04}"/>
              </a:ext>
            </a:extLst>
          </p:cNvPr>
          <p:cNvSpPr>
            <a:spLocks noGrp="1"/>
          </p:cNvSpPr>
          <p:nvPr>
            <p:ph type="sldNum" sz="quarter" idx="12"/>
          </p:nvPr>
        </p:nvSpPr>
        <p:spPr/>
        <p:txBody>
          <a:bodyPr/>
          <a:lstStyle/>
          <a:p>
            <a:fld id="{2F244D6A-8AEB-4330-8F7A-EB6A3CEFD288}" type="slidenum">
              <a:rPr lang="en-US" smtClean="0"/>
              <a:t>‹Nº›</a:t>
            </a:fld>
            <a:endParaRPr lang="en-US"/>
          </a:p>
        </p:txBody>
      </p:sp>
    </p:spTree>
    <p:extLst>
      <p:ext uri="{BB962C8B-B14F-4D97-AF65-F5344CB8AC3E}">
        <p14:creationId xmlns:p14="http://schemas.microsoft.com/office/powerpoint/2010/main" val="51603591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B195F-ED9B-4819-9C4A-7C361DAC6B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EB88C3-AD8B-4BE3-946E-51D2ABD62A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39F100-EF6E-4F2C-80E6-E7EAB5679E26}"/>
              </a:ext>
            </a:extLst>
          </p:cNvPr>
          <p:cNvSpPr>
            <a:spLocks noGrp="1"/>
          </p:cNvSpPr>
          <p:nvPr>
            <p:ph type="dt" sz="half" idx="10"/>
          </p:nvPr>
        </p:nvSpPr>
        <p:spPr/>
        <p:txBody>
          <a:bodyPr/>
          <a:lstStyle/>
          <a:p>
            <a:fld id="{806AE307-6D99-40E4-A42A-4158809E5B55}" type="datetimeFigureOut">
              <a:rPr lang="en-US" smtClean="0"/>
              <a:t>4/15/2021</a:t>
            </a:fld>
            <a:endParaRPr lang="en-US"/>
          </a:p>
        </p:txBody>
      </p:sp>
      <p:sp>
        <p:nvSpPr>
          <p:cNvPr id="5" name="Footer Placeholder 4">
            <a:extLst>
              <a:ext uri="{FF2B5EF4-FFF2-40B4-BE49-F238E27FC236}">
                <a16:creationId xmlns:a16="http://schemas.microsoft.com/office/drawing/2014/main" id="{16456D15-4AD0-4F3F-BF3E-60A03AEACB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D155E5-0738-42F0-B367-F81C4F6369CC}"/>
              </a:ext>
            </a:extLst>
          </p:cNvPr>
          <p:cNvSpPr>
            <a:spLocks noGrp="1"/>
          </p:cNvSpPr>
          <p:nvPr>
            <p:ph type="sldNum" sz="quarter" idx="12"/>
          </p:nvPr>
        </p:nvSpPr>
        <p:spPr/>
        <p:txBody>
          <a:bodyPr/>
          <a:lstStyle/>
          <a:p>
            <a:fld id="{2F244D6A-8AEB-4330-8F7A-EB6A3CEFD288}" type="slidenum">
              <a:rPr lang="en-US" smtClean="0"/>
              <a:t>‹Nº›</a:t>
            </a:fld>
            <a:endParaRPr lang="en-US"/>
          </a:p>
        </p:txBody>
      </p:sp>
    </p:spTree>
    <p:extLst>
      <p:ext uri="{BB962C8B-B14F-4D97-AF65-F5344CB8AC3E}">
        <p14:creationId xmlns:p14="http://schemas.microsoft.com/office/powerpoint/2010/main" val="313442722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36D2A-753C-4693-992E-3674F8BA4E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147145-ED2A-42CC-BD85-8B24102A79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21D262-0191-465A-AA79-CA863E74E0BA}"/>
              </a:ext>
            </a:extLst>
          </p:cNvPr>
          <p:cNvSpPr>
            <a:spLocks noGrp="1"/>
          </p:cNvSpPr>
          <p:nvPr>
            <p:ph type="dt" sz="half" idx="10"/>
          </p:nvPr>
        </p:nvSpPr>
        <p:spPr/>
        <p:txBody>
          <a:bodyPr/>
          <a:lstStyle/>
          <a:p>
            <a:fld id="{806AE307-6D99-40E4-A42A-4158809E5B55}" type="datetimeFigureOut">
              <a:rPr lang="en-US" smtClean="0"/>
              <a:t>4/15/2021</a:t>
            </a:fld>
            <a:endParaRPr lang="en-US"/>
          </a:p>
        </p:txBody>
      </p:sp>
      <p:sp>
        <p:nvSpPr>
          <p:cNvPr id="5" name="Footer Placeholder 4">
            <a:extLst>
              <a:ext uri="{FF2B5EF4-FFF2-40B4-BE49-F238E27FC236}">
                <a16:creationId xmlns:a16="http://schemas.microsoft.com/office/drawing/2014/main" id="{FAD1A5C5-DE6C-41D1-B0D7-F895EB1C15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325B7F-9957-4342-A571-41555D247115}"/>
              </a:ext>
            </a:extLst>
          </p:cNvPr>
          <p:cNvSpPr>
            <a:spLocks noGrp="1"/>
          </p:cNvSpPr>
          <p:nvPr>
            <p:ph type="sldNum" sz="quarter" idx="12"/>
          </p:nvPr>
        </p:nvSpPr>
        <p:spPr/>
        <p:txBody>
          <a:bodyPr/>
          <a:lstStyle/>
          <a:p>
            <a:fld id="{2F244D6A-8AEB-4330-8F7A-EB6A3CEFD288}" type="slidenum">
              <a:rPr lang="en-US" smtClean="0"/>
              <a:t>‹Nº›</a:t>
            </a:fld>
            <a:endParaRPr lang="en-US"/>
          </a:p>
        </p:txBody>
      </p:sp>
    </p:spTree>
    <p:extLst>
      <p:ext uri="{BB962C8B-B14F-4D97-AF65-F5344CB8AC3E}">
        <p14:creationId xmlns:p14="http://schemas.microsoft.com/office/powerpoint/2010/main" val="162496755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C4C43-E0CC-4DE4-87A9-52DA578F20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800E34-D82B-4C67-9DF5-A69B827AE85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616773-3604-4A05-9D44-151F638BE7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0EC91F-61A6-4557-AB8A-3F058E67285F}"/>
              </a:ext>
            </a:extLst>
          </p:cNvPr>
          <p:cNvSpPr>
            <a:spLocks noGrp="1"/>
          </p:cNvSpPr>
          <p:nvPr>
            <p:ph type="dt" sz="half" idx="10"/>
          </p:nvPr>
        </p:nvSpPr>
        <p:spPr/>
        <p:txBody>
          <a:bodyPr/>
          <a:lstStyle/>
          <a:p>
            <a:fld id="{806AE307-6D99-40E4-A42A-4158809E5B55}" type="datetimeFigureOut">
              <a:rPr lang="en-US" smtClean="0"/>
              <a:t>4/15/2021</a:t>
            </a:fld>
            <a:endParaRPr lang="en-US"/>
          </a:p>
        </p:txBody>
      </p:sp>
      <p:sp>
        <p:nvSpPr>
          <p:cNvPr id="6" name="Footer Placeholder 5">
            <a:extLst>
              <a:ext uri="{FF2B5EF4-FFF2-40B4-BE49-F238E27FC236}">
                <a16:creationId xmlns:a16="http://schemas.microsoft.com/office/drawing/2014/main" id="{BFB94507-CE40-40C2-ADAD-DDDA998517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19DE9C-9642-4CD9-9BB5-3204AF4A2A5E}"/>
              </a:ext>
            </a:extLst>
          </p:cNvPr>
          <p:cNvSpPr>
            <a:spLocks noGrp="1"/>
          </p:cNvSpPr>
          <p:nvPr>
            <p:ph type="sldNum" sz="quarter" idx="12"/>
          </p:nvPr>
        </p:nvSpPr>
        <p:spPr/>
        <p:txBody>
          <a:bodyPr/>
          <a:lstStyle/>
          <a:p>
            <a:fld id="{2F244D6A-8AEB-4330-8F7A-EB6A3CEFD288}" type="slidenum">
              <a:rPr lang="en-US" smtClean="0"/>
              <a:t>‹Nº›</a:t>
            </a:fld>
            <a:endParaRPr lang="en-US"/>
          </a:p>
        </p:txBody>
      </p:sp>
    </p:spTree>
    <p:extLst>
      <p:ext uri="{BB962C8B-B14F-4D97-AF65-F5344CB8AC3E}">
        <p14:creationId xmlns:p14="http://schemas.microsoft.com/office/powerpoint/2010/main" val="113137757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9DC28-8F8B-4FB3-9F83-19B23AF80E5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DB33F81-C5C1-4B69-A33A-CEF135291B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055C9D-6726-49E4-A5B2-097FE940183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84A1A6-3D04-4625-8D31-D76BDA0DF7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465D0BF-92B5-4459-9546-2F9CAC7A4CF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B810A6-2AEA-485E-89D3-15C06B99E741}"/>
              </a:ext>
            </a:extLst>
          </p:cNvPr>
          <p:cNvSpPr>
            <a:spLocks noGrp="1"/>
          </p:cNvSpPr>
          <p:nvPr>
            <p:ph type="dt" sz="half" idx="10"/>
          </p:nvPr>
        </p:nvSpPr>
        <p:spPr/>
        <p:txBody>
          <a:bodyPr/>
          <a:lstStyle/>
          <a:p>
            <a:fld id="{806AE307-6D99-40E4-A42A-4158809E5B55}" type="datetimeFigureOut">
              <a:rPr lang="en-US" smtClean="0"/>
              <a:t>4/15/2021</a:t>
            </a:fld>
            <a:endParaRPr lang="en-US"/>
          </a:p>
        </p:txBody>
      </p:sp>
      <p:sp>
        <p:nvSpPr>
          <p:cNvPr id="8" name="Footer Placeholder 7">
            <a:extLst>
              <a:ext uri="{FF2B5EF4-FFF2-40B4-BE49-F238E27FC236}">
                <a16:creationId xmlns:a16="http://schemas.microsoft.com/office/drawing/2014/main" id="{E61CA3FB-0ACF-41FE-BDFB-90EC892CA1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68523E4-59B7-4DEB-8260-3C535B903E09}"/>
              </a:ext>
            </a:extLst>
          </p:cNvPr>
          <p:cNvSpPr>
            <a:spLocks noGrp="1"/>
          </p:cNvSpPr>
          <p:nvPr>
            <p:ph type="sldNum" sz="quarter" idx="12"/>
          </p:nvPr>
        </p:nvSpPr>
        <p:spPr/>
        <p:txBody>
          <a:bodyPr/>
          <a:lstStyle/>
          <a:p>
            <a:fld id="{2F244D6A-8AEB-4330-8F7A-EB6A3CEFD288}" type="slidenum">
              <a:rPr lang="en-US" smtClean="0"/>
              <a:t>‹Nº›</a:t>
            </a:fld>
            <a:endParaRPr lang="en-US"/>
          </a:p>
        </p:txBody>
      </p:sp>
    </p:spTree>
    <p:extLst>
      <p:ext uri="{BB962C8B-B14F-4D97-AF65-F5344CB8AC3E}">
        <p14:creationId xmlns:p14="http://schemas.microsoft.com/office/powerpoint/2010/main" val="174897696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85D53-30FF-4517-9240-8C3F529384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AE66722-F26E-4DC5-BDB6-9AC253828319}"/>
              </a:ext>
            </a:extLst>
          </p:cNvPr>
          <p:cNvSpPr>
            <a:spLocks noGrp="1"/>
          </p:cNvSpPr>
          <p:nvPr>
            <p:ph type="dt" sz="half" idx="10"/>
          </p:nvPr>
        </p:nvSpPr>
        <p:spPr/>
        <p:txBody>
          <a:bodyPr/>
          <a:lstStyle/>
          <a:p>
            <a:fld id="{806AE307-6D99-40E4-A42A-4158809E5B55}" type="datetimeFigureOut">
              <a:rPr lang="en-US" smtClean="0"/>
              <a:t>4/15/2021</a:t>
            </a:fld>
            <a:endParaRPr lang="en-US"/>
          </a:p>
        </p:txBody>
      </p:sp>
      <p:sp>
        <p:nvSpPr>
          <p:cNvPr id="4" name="Footer Placeholder 3">
            <a:extLst>
              <a:ext uri="{FF2B5EF4-FFF2-40B4-BE49-F238E27FC236}">
                <a16:creationId xmlns:a16="http://schemas.microsoft.com/office/drawing/2014/main" id="{4243FB47-0487-41C6-A23E-282A34A6D53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7BB6A0C-E946-489F-BAC1-EABCF77A4AD7}"/>
              </a:ext>
            </a:extLst>
          </p:cNvPr>
          <p:cNvSpPr>
            <a:spLocks noGrp="1"/>
          </p:cNvSpPr>
          <p:nvPr>
            <p:ph type="sldNum" sz="quarter" idx="12"/>
          </p:nvPr>
        </p:nvSpPr>
        <p:spPr/>
        <p:txBody>
          <a:bodyPr/>
          <a:lstStyle/>
          <a:p>
            <a:fld id="{2F244D6A-8AEB-4330-8F7A-EB6A3CEFD288}" type="slidenum">
              <a:rPr lang="en-US" smtClean="0"/>
              <a:t>‹Nº›</a:t>
            </a:fld>
            <a:endParaRPr lang="en-US"/>
          </a:p>
        </p:txBody>
      </p:sp>
    </p:spTree>
    <p:extLst>
      <p:ext uri="{BB962C8B-B14F-4D97-AF65-F5344CB8AC3E}">
        <p14:creationId xmlns:p14="http://schemas.microsoft.com/office/powerpoint/2010/main" val="3800352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F711F-5664-45D2-B022-A3EE5397B1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0B5921-0957-4D3D-BFEA-D8B67D1436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EDB4DF-4CE1-454E-BF23-99E82A11E230}"/>
              </a:ext>
            </a:extLst>
          </p:cNvPr>
          <p:cNvSpPr>
            <a:spLocks noGrp="1"/>
          </p:cNvSpPr>
          <p:nvPr>
            <p:ph type="dt" sz="half" idx="10"/>
          </p:nvPr>
        </p:nvSpPr>
        <p:spPr/>
        <p:txBody>
          <a:bodyPr/>
          <a:lstStyle/>
          <a:p>
            <a:fld id="{5E550041-5059-4A5D-8BE1-6910FD75D7AE}" type="datetimeFigureOut">
              <a:rPr lang="en-US" smtClean="0"/>
              <a:t>4/15/2021</a:t>
            </a:fld>
            <a:endParaRPr lang="en-US"/>
          </a:p>
        </p:txBody>
      </p:sp>
      <p:sp>
        <p:nvSpPr>
          <p:cNvPr id="5" name="Footer Placeholder 4">
            <a:extLst>
              <a:ext uri="{FF2B5EF4-FFF2-40B4-BE49-F238E27FC236}">
                <a16:creationId xmlns:a16="http://schemas.microsoft.com/office/drawing/2014/main" id="{D83388F2-5CBD-4E0E-A3AB-2EF9764F3F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E84249-D571-47DD-825E-DB3656CE4651}"/>
              </a:ext>
            </a:extLst>
          </p:cNvPr>
          <p:cNvSpPr>
            <a:spLocks noGrp="1"/>
          </p:cNvSpPr>
          <p:nvPr>
            <p:ph type="sldNum" sz="quarter" idx="12"/>
          </p:nvPr>
        </p:nvSpPr>
        <p:spPr/>
        <p:txBody>
          <a:bodyPr/>
          <a:lstStyle/>
          <a:p>
            <a:fld id="{74E99870-4EA5-466B-A7F6-D71D22806CE7}" type="slidenum">
              <a:rPr lang="en-US" smtClean="0"/>
              <a:t>‹Nº›</a:t>
            </a:fld>
            <a:endParaRPr lang="en-US"/>
          </a:p>
        </p:txBody>
      </p:sp>
    </p:spTree>
    <p:extLst>
      <p:ext uri="{BB962C8B-B14F-4D97-AF65-F5344CB8AC3E}">
        <p14:creationId xmlns:p14="http://schemas.microsoft.com/office/powerpoint/2010/main" val="184246508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0BD075-B21B-45A2-A2E7-9B09C3B5ACEF}"/>
              </a:ext>
            </a:extLst>
          </p:cNvPr>
          <p:cNvSpPr>
            <a:spLocks noGrp="1"/>
          </p:cNvSpPr>
          <p:nvPr>
            <p:ph type="dt" sz="half" idx="10"/>
          </p:nvPr>
        </p:nvSpPr>
        <p:spPr/>
        <p:txBody>
          <a:bodyPr/>
          <a:lstStyle/>
          <a:p>
            <a:fld id="{806AE307-6D99-40E4-A42A-4158809E5B55}" type="datetimeFigureOut">
              <a:rPr lang="en-US" smtClean="0"/>
              <a:t>4/15/2021</a:t>
            </a:fld>
            <a:endParaRPr lang="en-US"/>
          </a:p>
        </p:txBody>
      </p:sp>
      <p:sp>
        <p:nvSpPr>
          <p:cNvPr id="3" name="Footer Placeholder 2">
            <a:extLst>
              <a:ext uri="{FF2B5EF4-FFF2-40B4-BE49-F238E27FC236}">
                <a16:creationId xmlns:a16="http://schemas.microsoft.com/office/drawing/2014/main" id="{276A392F-5061-4FD7-B3D1-E80D793195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9024A8-C3A2-49AE-B757-0AC2BAD99D47}"/>
              </a:ext>
            </a:extLst>
          </p:cNvPr>
          <p:cNvSpPr>
            <a:spLocks noGrp="1"/>
          </p:cNvSpPr>
          <p:nvPr>
            <p:ph type="sldNum" sz="quarter" idx="12"/>
          </p:nvPr>
        </p:nvSpPr>
        <p:spPr/>
        <p:txBody>
          <a:bodyPr/>
          <a:lstStyle/>
          <a:p>
            <a:fld id="{2F244D6A-8AEB-4330-8F7A-EB6A3CEFD288}" type="slidenum">
              <a:rPr lang="en-US" smtClean="0"/>
              <a:t>‹Nº›</a:t>
            </a:fld>
            <a:endParaRPr lang="en-US"/>
          </a:p>
        </p:txBody>
      </p:sp>
    </p:spTree>
    <p:extLst>
      <p:ext uri="{BB962C8B-B14F-4D97-AF65-F5344CB8AC3E}">
        <p14:creationId xmlns:p14="http://schemas.microsoft.com/office/powerpoint/2010/main" val="398464051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2E2AB-4582-4B1F-B19A-F5AE35085F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575915-2814-4CA5-99BA-07A6E82CCB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30402D7-02FC-428A-8195-0D1E92B34C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79285E-6D68-4E98-87D2-14872175CFE3}"/>
              </a:ext>
            </a:extLst>
          </p:cNvPr>
          <p:cNvSpPr>
            <a:spLocks noGrp="1"/>
          </p:cNvSpPr>
          <p:nvPr>
            <p:ph type="dt" sz="half" idx="10"/>
          </p:nvPr>
        </p:nvSpPr>
        <p:spPr/>
        <p:txBody>
          <a:bodyPr/>
          <a:lstStyle/>
          <a:p>
            <a:fld id="{806AE307-6D99-40E4-A42A-4158809E5B55}" type="datetimeFigureOut">
              <a:rPr lang="en-US" smtClean="0"/>
              <a:t>4/15/2021</a:t>
            </a:fld>
            <a:endParaRPr lang="en-US"/>
          </a:p>
        </p:txBody>
      </p:sp>
      <p:sp>
        <p:nvSpPr>
          <p:cNvPr id="6" name="Footer Placeholder 5">
            <a:extLst>
              <a:ext uri="{FF2B5EF4-FFF2-40B4-BE49-F238E27FC236}">
                <a16:creationId xmlns:a16="http://schemas.microsoft.com/office/drawing/2014/main" id="{C28248BA-F3A6-47CE-8349-D67E65CA32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15B352-F979-4347-A948-1C85BD80E9CD}"/>
              </a:ext>
            </a:extLst>
          </p:cNvPr>
          <p:cNvSpPr>
            <a:spLocks noGrp="1"/>
          </p:cNvSpPr>
          <p:nvPr>
            <p:ph type="sldNum" sz="quarter" idx="12"/>
          </p:nvPr>
        </p:nvSpPr>
        <p:spPr/>
        <p:txBody>
          <a:bodyPr/>
          <a:lstStyle/>
          <a:p>
            <a:fld id="{2F244D6A-8AEB-4330-8F7A-EB6A3CEFD288}" type="slidenum">
              <a:rPr lang="en-US" smtClean="0"/>
              <a:t>‹Nº›</a:t>
            </a:fld>
            <a:endParaRPr lang="en-US"/>
          </a:p>
        </p:txBody>
      </p:sp>
    </p:spTree>
    <p:extLst>
      <p:ext uri="{BB962C8B-B14F-4D97-AF65-F5344CB8AC3E}">
        <p14:creationId xmlns:p14="http://schemas.microsoft.com/office/powerpoint/2010/main" val="279154939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7C3E7-AB20-4B76-B80C-9D5644AF93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AF57A4B-BC9F-4631-8822-9CD122B7CE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B171241-1578-49A9-B0F7-6180B4A650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68495A-C709-4DE5-AF00-33A4FEC43C5B}"/>
              </a:ext>
            </a:extLst>
          </p:cNvPr>
          <p:cNvSpPr>
            <a:spLocks noGrp="1"/>
          </p:cNvSpPr>
          <p:nvPr>
            <p:ph type="dt" sz="half" idx="10"/>
          </p:nvPr>
        </p:nvSpPr>
        <p:spPr/>
        <p:txBody>
          <a:bodyPr/>
          <a:lstStyle/>
          <a:p>
            <a:fld id="{806AE307-6D99-40E4-A42A-4158809E5B55}" type="datetimeFigureOut">
              <a:rPr lang="en-US" smtClean="0"/>
              <a:t>4/15/2021</a:t>
            </a:fld>
            <a:endParaRPr lang="en-US"/>
          </a:p>
        </p:txBody>
      </p:sp>
      <p:sp>
        <p:nvSpPr>
          <p:cNvPr id="6" name="Footer Placeholder 5">
            <a:extLst>
              <a:ext uri="{FF2B5EF4-FFF2-40B4-BE49-F238E27FC236}">
                <a16:creationId xmlns:a16="http://schemas.microsoft.com/office/drawing/2014/main" id="{4B2B56E3-8EDA-4C14-876B-70AFFFAA60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46B1BB-5B9C-4AB6-B1C2-B0F050829D8E}"/>
              </a:ext>
            </a:extLst>
          </p:cNvPr>
          <p:cNvSpPr>
            <a:spLocks noGrp="1"/>
          </p:cNvSpPr>
          <p:nvPr>
            <p:ph type="sldNum" sz="quarter" idx="12"/>
          </p:nvPr>
        </p:nvSpPr>
        <p:spPr/>
        <p:txBody>
          <a:bodyPr/>
          <a:lstStyle/>
          <a:p>
            <a:fld id="{2F244D6A-8AEB-4330-8F7A-EB6A3CEFD288}" type="slidenum">
              <a:rPr lang="en-US" smtClean="0"/>
              <a:t>‹Nº›</a:t>
            </a:fld>
            <a:endParaRPr lang="en-US"/>
          </a:p>
        </p:txBody>
      </p:sp>
    </p:spTree>
    <p:extLst>
      <p:ext uri="{BB962C8B-B14F-4D97-AF65-F5344CB8AC3E}">
        <p14:creationId xmlns:p14="http://schemas.microsoft.com/office/powerpoint/2010/main" val="14348120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13D00-E1EF-4F74-B551-E4F56AFC66D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D502D1C-C26E-43AD-96E2-B6182FEEA4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6B2F5A-0013-49BD-93B0-E385E3518CB7}"/>
              </a:ext>
            </a:extLst>
          </p:cNvPr>
          <p:cNvSpPr>
            <a:spLocks noGrp="1"/>
          </p:cNvSpPr>
          <p:nvPr>
            <p:ph type="dt" sz="half" idx="10"/>
          </p:nvPr>
        </p:nvSpPr>
        <p:spPr/>
        <p:txBody>
          <a:bodyPr/>
          <a:lstStyle/>
          <a:p>
            <a:fld id="{806AE307-6D99-40E4-A42A-4158809E5B55}" type="datetimeFigureOut">
              <a:rPr lang="en-US" smtClean="0"/>
              <a:t>4/15/2021</a:t>
            </a:fld>
            <a:endParaRPr lang="en-US"/>
          </a:p>
        </p:txBody>
      </p:sp>
      <p:sp>
        <p:nvSpPr>
          <p:cNvPr id="5" name="Footer Placeholder 4">
            <a:extLst>
              <a:ext uri="{FF2B5EF4-FFF2-40B4-BE49-F238E27FC236}">
                <a16:creationId xmlns:a16="http://schemas.microsoft.com/office/drawing/2014/main" id="{06D11310-9EB7-4985-9F31-3AD842E5D3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FB83C9-8360-4217-9D66-587D9718E675}"/>
              </a:ext>
            </a:extLst>
          </p:cNvPr>
          <p:cNvSpPr>
            <a:spLocks noGrp="1"/>
          </p:cNvSpPr>
          <p:nvPr>
            <p:ph type="sldNum" sz="quarter" idx="12"/>
          </p:nvPr>
        </p:nvSpPr>
        <p:spPr/>
        <p:txBody>
          <a:bodyPr/>
          <a:lstStyle/>
          <a:p>
            <a:fld id="{2F244D6A-8AEB-4330-8F7A-EB6A3CEFD288}" type="slidenum">
              <a:rPr lang="en-US" smtClean="0"/>
              <a:t>‹Nº›</a:t>
            </a:fld>
            <a:endParaRPr lang="en-US"/>
          </a:p>
        </p:txBody>
      </p:sp>
    </p:spTree>
    <p:extLst>
      <p:ext uri="{BB962C8B-B14F-4D97-AF65-F5344CB8AC3E}">
        <p14:creationId xmlns:p14="http://schemas.microsoft.com/office/powerpoint/2010/main" val="112611182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18AB80-8067-4A64-A8A4-D0334F1D137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0FEF054-FDC0-49E7-A2AC-87455816082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B6961B-B7D4-4C76-8DAC-9FF8C4DA6ECD}"/>
              </a:ext>
            </a:extLst>
          </p:cNvPr>
          <p:cNvSpPr>
            <a:spLocks noGrp="1"/>
          </p:cNvSpPr>
          <p:nvPr>
            <p:ph type="dt" sz="half" idx="10"/>
          </p:nvPr>
        </p:nvSpPr>
        <p:spPr/>
        <p:txBody>
          <a:bodyPr/>
          <a:lstStyle/>
          <a:p>
            <a:fld id="{806AE307-6D99-40E4-A42A-4158809E5B55}" type="datetimeFigureOut">
              <a:rPr lang="en-US" smtClean="0"/>
              <a:t>4/15/2021</a:t>
            </a:fld>
            <a:endParaRPr lang="en-US"/>
          </a:p>
        </p:txBody>
      </p:sp>
      <p:sp>
        <p:nvSpPr>
          <p:cNvPr id="5" name="Footer Placeholder 4">
            <a:extLst>
              <a:ext uri="{FF2B5EF4-FFF2-40B4-BE49-F238E27FC236}">
                <a16:creationId xmlns:a16="http://schemas.microsoft.com/office/drawing/2014/main" id="{289EB088-522B-4B2C-A243-370FE47088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3601E9-F455-435A-B82D-E6C345CF1797}"/>
              </a:ext>
            </a:extLst>
          </p:cNvPr>
          <p:cNvSpPr>
            <a:spLocks noGrp="1"/>
          </p:cNvSpPr>
          <p:nvPr>
            <p:ph type="sldNum" sz="quarter" idx="12"/>
          </p:nvPr>
        </p:nvSpPr>
        <p:spPr/>
        <p:txBody>
          <a:bodyPr/>
          <a:lstStyle/>
          <a:p>
            <a:fld id="{2F244D6A-8AEB-4330-8F7A-EB6A3CEFD288}" type="slidenum">
              <a:rPr lang="en-US" smtClean="0"/>
              <a:t>‹Nº›</a:t>
            </a:fld>
            <a:endParaRPr lang="en-US"/>
          </a:p>
        </p:txBody>
      </p:sp>
    </p:spTree>
    <p:extLst>
      <p:ext uri="{BB962C8B-B14F-4D97-AF65-F5344CB8AC3E}">
        <p14:creationId xmlns:p14="http://schemas.microsoft.com/office/powerpoint/2010/main" val="304217709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cSld name="Content Slide 2">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89A9DFE-3133-7942-95B7-6513D4376A4B}"/>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Text Placeholder 2"/>
          <p:cNvSpPr>
            <a:spLocks noGrp="1"/>
          </p:cNvSpPr>
          <p:nvPr>
            <p:ph type="body" idx="1"/>
          </p:nvPr>
        </p:nvSpPr>
        <p:spPr>
          <a:xfrm>
            <a:off x="839788" y="1494350"/>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318261"/>
            <a:ext cx="5157787" cy="39015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494350"/>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318262"/>
            <a:ext cx="5183188" cy="39015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a:extLst>
              <a:ext uri="{FF2B5EF4-FFF2-40B4-BE49-F238E27FC236}">
                <a16:creationId xmlns:a16="http://schemas.microsoft.com/office/drawing/2014/main" id="{BC4A2681-304B-C040-8A92-778EE1314D77}"/>
              </a:ext>
            </a:extLst>
          </p:cNvPr>
          <p:cNvSpPr>
            <a:spLocks noGrp="1"/>
          </p:cNvSpPr>
          <p:nvPr>
            <p:ph type="title" hasCustomPrompt="1"/>
          </p:nvPr>
        </p:nvSpPr>
        <p:spPr>
          <a:xfrm>
            <a:off x="839788" y="365126"/>
            <a:ext cx="10515600" cy="1031056"/>
          </a:xfrm>
          <a:prstGeom prst="rect">
            <a:avLst/>
          </a:prstGeom>
        </p:spPr>
        <p:txBody>
          <a:bodyPr anchor="b">
            <a:normAutofit/>
          </a:bodyPr>
          <a:lstStyle>
            <a:lvl1pPr>
              <a:defRPr sz="3600" b="1" i="0" baseline="0">
                <a:solidFill>
                  <a:schemeClr val="tx2"/>
                </a:solidFill>
                <a:latin typeface="Times" pitchFamily="2" charset="0"/>
              </a:defRPr>
            </a:lvl1pPr>
          </a:lstStyle>
          <a:p>
            <a:r>
              <a:rPr lang="en-US" dirty="0"/>
              <a:t>Insert slide header</a:t>
            </a:r>
          </a:p>
        </p:txBody>
      </p:sp>
      <p:pic>
        <p:nvPicPr>
          <p:cNvPr id="8" name="Picture 7">
            <a:extLst>
              <a:ext uri="{FF2B5EF4-FFF2-40B4-BE49-F238E27FC236}">
                <a16:creationId xmlns:a16="http://schemas.microsoft.com/office/drawing/2014/main" id="{B0ED5C22-D978-2E43-B7F1-CD2C36D96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0503278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2D471-C140-4F78-ABC2-097DA87F279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9DDB579-A7EC-4A31-86E7-AC658987BD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08A57C-1117-4213-9F4B-F38C9C63C3AA}"/>
              </a:ext>
            </a:extLst>
          </p:cNvPr>
          <p:cNvSpPr>
            <a:spLocks noGrp="1"/>
          </p:cNvSpPr>
          <p:nvPr>
            <p:ph type="dt" sz="half" idx="10"/>
          </p:nvPr>
        </p:nvSpPr>
        <p:spPr/>
        <p:txBody>
          <a:bodyPr/>
          <a:lstStyle/>
          <a:p>
            <a:fld id="{5E550041-5059-4A5D-8BE1-6910FD75D7AE}" type="datetimeFigureOut">
              <a:rPr lang="en-US" smtClean="0"/>
              <a:t>4/15/2021</a:t>
            </a:fld>
            <a:endParaRPr lang="en-US"/>
          </a:p>
        </p:txBody>
      </p:sp>
      <p:sp>
        <p:nvSpPr>
          <p:cNvPr id="5" name="Footer Placeholder 4">
            <a:extLst>
              <a:ext uri="{FF2B5EF4-FFF2-40B4-BE49-F238E27FC236}">
                <a16:creationId xmlns:a16="http://schemas.microsoft.com/office/drawing/2014/main" id="{E9AAE490-DFC6-4964-B4F9-BED3D00D43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859CBB-6E76-48A3-AFA0-A90BA2D8685C}"/>
              </a:ext>
            </a:extLst>
          </p:cNvPr>
          <p:cNvSpPr>
            <a:spLocks noGrp="1"/>
          </p:cNvSpPr>
          <p:nvPr>
            <p:ph type="sldNum" sz="quarter" idx="12"/>
          </p:nvPr>
        </p:nvSpPr>
        <p:spPr/>
        <p:txBody>
          <a:bodyPr/>
          <a:lstStyle/>
          <a:p>
            <a:fld id="{74E99870-4EA5-466B-A7F6-D71D22806CE7}" type="slidenum">
              <a:rPr lang="en-US" smtClean="0"/>
              <a:t>‹Nº›</a:t>
            </a:fld>
            <a:endParaRPr lang="en-US"/>
          </a:p>
        </p:txBody>
      </p:sp>
    </p:spTree>
    <p:extLst>
      <p:ext uri="{BB962C8B-B14F-4D97-AF65-F5344CB8AC3E}">
        <p14:creationId xmlns:p14="http://schemas.microsoft.com/office/powerpoint/2010/main" val="16805736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DBC8F-FE98-4A3B-9284-38830871AE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3023BB-B370-451E-845C-25C09B4CFA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C26E40-E683-4890-86E7-259CEC872B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5F605D-1477-4095-AEFF-42A3229E12E5}"/>
              </a:ext>
            </a:extLst>
          </p:cNvPr>
          <p:cNvSpPr>
            <a:spLocks noGrp="1"/>
          </p:cNvSpPr>
          <p:nvPr>
            <p:ph type="dt" sz="half" idx="10"/>
          </p:nvPr>
        </p:nvSpPr>
        <p:spPr/>
        <p:txBody>
          <a:bodyPr/>
          <a:lstStyle/>
          <a:p>
            <a:fld id="{5E550041-5059-4A5D-8BE1-6910FD75D7AE}" type="datetimeFigureOut">
              <a:rPr lang="en-US" smtClean="0"/>
              <a:t>4/15/2021</a:t>
            </a:fld>
            <a:endParaRPr lang="en-US"/>
          </a:p>
        </p:txBody>
      </p:sp>
      <p:sp>
        <p:nvSpPr>
          <p:cNvPr id="6" name="Footer Placeholder 5">
            <a:extLst>
              <a:ext uri="{FF2B5EF4-FFF2-40B4-BE49-F238E27FC236}">
                <a16:creationId xmlns:a16="http://schemas.microsoft.com/office/drawing/2014/main" id="{EF3AAD9B-7CA8-480F-9392-B784835FD9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76C5DA-39BA-44DB-8892-EC7496E343B4}"/>
              </a:ext>
            </a:extLst>
          </p:cNvPr>
          <p:cNvSpPr>
            <a:spLocks noGrp="1"/>
          </p:cNvSpPr>
          <p:nvPr>
            <p:ph type="sldNum" sz="quarter" idx="12"/>
          </p:nvPr>
        </p:nvSpPr>
        <p:spPr/>
        <p:txBody>
          <a:bodyPr/>
          <a:lstStyle/>
          <a:p>
            <a:fld id="{74E99870-4EA5-466B-A7F6-D71D22806CE7}" type="slidenum">
              <a:rPr lang="en-US" smtClean="0"/>
              <a:t>‹Nº›</a:t>
            </a:fld>
            <a:endParaRPr lang="en-US"/>
          </a:p>
        </p:txBody>
      </p:sp>
    </p:spTree>
    <p:extLst>
      <p:ext uri="{BB962C8B-B14F-4D97-AF65-F5344CB8AC3E}">
        <p14:creationId xmlns:p14="http://schemas.microsoft.com/office/powerpoint/2010/main" val="1910597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34062-7BE5-41DB-A50E-6DD630C3A24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84435EB-1469-4EDF-8461-A9505667AA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A8377D3-DF78-4FDB-99AF-B3E6FEBFFE6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125E5A7-8CFB-455A-92E2-121ADEC906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3357FEF-E93F-439B-BC66-93D6FC63FE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86408F4-FA52-4A5B-89B3-C01DA9703165}"/>
              </a:ext>
            </a:extLst>
          </p:cNvPr>
          <p:cNvSpPr>
            <a:spLocks noGrp="1"/>
          </p:cNvSpPr>
          <p:nvPr>
            <p:ph type="dt" sz="half" idx="10"/>
          </p:nvPr>
        </p:nvSpPr>
        <p:spPr/>
        <p:txBody>
          <a:bodyPr/>
          <a:lstStyle/>
          <a:p>
            <a:fld id="{5E550041-5059-4A5D-8BE1-6910FD75D7AE}" type="datetimeFigureOut">
              <a:rPr lang="en-US" smtClean="0"/>
              <a:t>4/15/2021</a:t>
            </a:fld>
            <a:endParaRPr lang="en-US"/>
          </a:p>
        </p:txBody>
      </p:sp>
      <p:sp>
        <p:nvSpPr>
          <p:cNvPr id="8" name="Footer Placeholder 7">
            <a:extLst>
              <a:ext uri="{FF2B5EF4-FFF2-40B4-BE49-F238E27FC236}">
                <a16:creationId xmlns:a16="http://schemas.microsoft.com/office/drawing/2014/main" id="{AFEBAA33-B239-4C6C-A2BB-2C4BD955884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791B096-CD2D-49B8-8452-8B711B9FB780}"/>
              </a:ext>
            </a:extLst>
          </p:cNvPr>
          <p:cNvSpPr>
            <a:spLocks noGrp="1"/>
          </p:cNvSpPr>
          <p:nvPr>
            <p:ph type="sldNum" sz="quarter" idx="12"/>
          </p:nvPr>
        </p:nvSpPr>
        <p:spPr/>
        <p:txBody>
          <a:bodyPr/>
          <a:lstStyle/>
          <a:p>
            <a:fld id="{74E99870-4EA5-466B-A7F6-D71D22806CE7}" type="slidenum">
              <a:rPr lang="en-US" smtClean="0"/>
              <a:t>‹Nº›</a:t>
            </a:fld>
            <a:endParaRPr lang="en-US"/>
          </a:p>
        </p:txBody>
      </p:sp>
    </p:spTree>
    <p:extLst>
      <p:ext uri="{BB962C8B-B14F-4D97-AF65-F5344CB8AC3E}">
        <p14:creationId xmlns:p14="http://schemas.microsoft.com/office/powerpoint/2010/main" val="3936150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01DEE-9792-44B4-99F7-745B5F0686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CF1B38D-CED2-4E67-AC40-276C12226FFD}"/>
              </a:ext>
            </a:extLst>
          </p:cNvPr>
          <p:cNvSpPr>
            <a:spLocks noGrp="1"/>
          </p:cNvSpPr>
          <p:nvPr>
            <p:ph type="dt" sz="half" idx="10"/>
          </p:nvPr>
        </p:nvSpPr>
        <p:spPr/>
        <p:txBody>
          <a:bodyPr/>
          <a:lstStyle/>
          <a:p>
            <a:fld id="{5E550041-5059-4A5D-8BE1-6910FD75D7AE}" type="datetimeFigureOut">
              <a:rPr lang="en-US" smtClean="0"/>
              <a:t>4/15/2021</a:t>
            </a:fld>
            <a:endParaRPr lang="en-US"/>
          </a:p>
        </p:txBody>
      </p:sp>
      <p:sp>
        <p:nvSpPr>
          <p:cNvPr id="4" name="Footer Placeholder 3">
            <a:extLst>
              <a:ext uri="{FF2B5EF4-FFF2-40B4-BE49-F238E27FC236}">
                <a16:creationId xmlns:a16="http://schemas.microsoft.com/office/drawing/2014/main" id="{256BC0E1-DB8A-4236-8FC4-AAA2887CFA2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3D1F48A-E0D6-450E-AA76-7A2D0861DA72}"/>
              </a:ext>
            </a:extLst>
          </p:cNvPr>
          <p:cNvSpPr>
            <a:spLocks noGrp="1"/>
          </p:cNvSpPr>
          <p:nvPr>
            <p:ph type="sldNum" sz="quarter" idx="12"/>
          </p:nvPr>
        </p:nvSpPr>
        <p:spPr/>
        <p:txBody>
          <a:bodyPr/>
          <a:lstStyle/>
          <a:p>
            <a:fld id="{74E99870-4EA5-466B-A7F6-D71D22806CE7}" type="slidenum">
              <a:rPr lang="en-US" smtClean="0"/>
              <a:t>‹Nº›</a:t>
            </a:fld>
            <a:endParaRPr lang="en-US"/>
          </a:p>
        </p:txBody>
      </p:sp>
    </p:spTree>
    <p:extLst>
      <p:ext uri="{BB962C8B-B14F-4D97-AF65-F5344CB8AC3E}">
        <p14:creationId xmlns:p14="http://schemas.microsoft.com/office/powerpoint/2010/main" val="16554803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4D72CF-F5C2-481E-B716-825697B1414D}"/>
              </a:ext>
            </a:extLst>
          </p:cNvPr>
          <p:cNvSpPr>
            <a:spLocks noGrp="1"/>
          </p:cNvSpPr>
          <p:nvPr>
            <p:ph type="dt" sz="half" idx="10"/>
          </p:nvPr>
        </p:nvSpPr>
        <p:spPr/>
        <p:txBody>
          <a:bodyPr/>
          <a:lstStyle/>
          <a:p>
            <a:fld id="{5E550041-5059-4A5D-8BE1-6910FD75D7AE}" type="datetimeFigureOut">
              <a:rPr lang="en-US" smtClean="0"/>
              <a:t>4/15/2021</a:t>
            </a:fld>
            <a:endParaRPr lang="en-US"/>
          </a:p>
        </p:txBody>
      </p:sp>
      <p:sp>
        <p:nvSpPr>
          <p:cNvPr id="3" name="Footer Placeholder 2">
            <a:extLst>
              <a:ext uri="{FF2B5EF4-FFF2-40B4-BE49-F238E27FC236}">
                <a16:creationId xmlns:a16="http://schemas.microsoft.com/office/drawing/2014/main" id="{A3F5667F-A54C-4A6C-9905-D1FDF5733FE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FDC22A-34FD-492F-8D9E-996B4CACAE4B}"/>
              </a:ext>
            </a:extLst>
          </p:cNvPr>
          <p:cNvSpPr>
            <a:spLocks noGrp="1"/>
          </p:cNvSpPr>
          <p:nvPr>
            <p:ph type="sldNum" sz="quarter" idx="12"/>
          </p:nvPr>
        </p:nvSpPr>
        <p:spPr/>
        <p:txBody>
          <a:bodyPr/>
          <a:lstStyle/>
          <a:p>
            <a:fld id="{74E99870-4EA5-466B-A7F6-D71D22806CE7}" type="slidenum">
              <a:rPr lang="en-US" smtClean="0"/>
              <a:t>‹Nº›</a:t>
            </a:fld>
            <a:endParaRPr lang="en-US"/>
          </a:p>
        </p:txBody>
      </p:sp>
    </p:spTree>
    <p:extLst>
      <p:ext uri="{BB962C8B-B14F-4D97-AF65-F5344CB8AC3E}">
        <p14:creationId xmlns:p14="http://schemas.microsoft.com/office/powerpoint/2010/main" val="17110720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847C7-2DEE-4DE1-AC8E-E7689401BB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30BA6FE-51D8-4710-A012-718C62DAFF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DE2932-9544-4368-80FC-7AD1F6BE79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E269A4-84DE-464C-9844-D795E98A74A1}"/>
              </a:ext>
            </a:extLst>
          </p:cNvPr>
          <p:cNvSpPr>
            <a:spLocks noGrp="1"/>
          </p:cNvSpPr>
          <p:nvPr>
            <p:ph type="dt" sz="half" idx="10"/>
          </p:nvPr>
        </p:nvSpPr>
        <p:spPr/>
        <p:txBody>
          <a:bodyPr/>
          <a:lstStyle/>
          <a:p>
            <a:fld id="{5E550041-5059-4A5D-8BE1-6910FD75D7AE}" type="datetimeFigureOut">
              <a:rPr lang="en-US" smtClean="0"/>
              <a:t>4/15/2021</a:t>
            </a:fld>
            <a:endParaRPr lang="en-US"/>
          </a:p>
        </p:txBody>
      </p:sp>
      <p:sp>
        <p:nvSpPr>
          <p:cNvPr id="6" name="Footer Placeholder 5">
            <a:extLst>
              <a:ext uri="{FF2B5EF4-FFF2-40B4-BE49-F238E27FC236}">
                <a16:creationId xmlns:a16="http://schemas.microsoft.com/office/drawing/2014/main" id="{FB8D782B-A5C6-4781-8935-7138BA25BD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0D5373-9A4F-4110-9E17-496D37F5BC39}"/>
              </a:ext>
            </a:extLst>
          </p:cNvPr>
          <p:cNvSpPr>
            <a:spLocks noGrp="1"/>
          </p:cNvSpPr>
          <p:nvPr>
            <p:ph type="sldNum" sz="quarter" idx="12"/>
          </p:nvPr>
        </p:nvSpPr>
        <p:spPr/>
        <p:txBody>
          <a:bodyPr/>
          <a:lstStyle/>
          <a:p>
            <a:fld id="{74E99870-4EA5-466B-A7F6-D71D22806CE7}" type="slidenum">
              <a:rPr lang="en-US" smtClean="0"/>
              <a:t>‹Nº›</a:t>
            </a:fld>
            <a:endParaRPr lang="en-US"/>
          </a:p>
        </p:txBody>
      </p:sp>
    </p:spTree>
    <p:extLst>
      <p:ext uri="{BB962C8B-B14F-4D97-AF65-F5344CB8AC3E}">
        <p14:creationId xmlns:p14="http://schemas.microsoft.com/office/powerpoint/2010/main" val="3647685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‹Nº›</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B7783-3A67-4FED-A999-3CF79D922D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15C5419-1014-4419-830A-864AE6397C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5C804F4-CEB3-4DB4-ACEB-CED6518CC8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93907E-B363-4961-A2F7-FABC54899A74}"/>
              </a:ext>
            </a:extLst>
          </p:cNvPr>
          <p:cNvSpPr>
            <a:spLocks noGrp="1"/>
          </p:cNvSpPr>
          <p:nvPr>
            <p:ph type="dt" sz="half" idx="10"/>
          </p:nvPr>
        </p:nvSpPr>
        <p:spPr/>
        <p:txBody>
          <a:bodyPr/>
          <a:lstStyle/>
          <a:p>
            <a:fld id="{5E550041-5059-4A5D-8BE1-6910FD75D7AE}" type="datetimeFigureOut">
              <a:rPr lang="en-US" smtClean="0"/>
              <a:t>4/15/2021</a:t>
            </a:fld>
            <a:endParaRPr lang="en-US"/>
          </a:p>
        </p:txBody>
      </p:sp>
      <p:sp>
        <p:nvSpPr>
          <p:cNvPr id="6" name="Footer Placeholder 5">
            <a:extLst>
              <a:ext uri="{FF2B5EF4-FFF2-40B4-BE49-F238E27FC236}">
                <a16:creationId xmlns:a16="http://schemas.microsoft.com/office/drawing/2014/main" id="{B43CBCC6-07D7-419E-9202-81B9C84F1A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EDE7C2-C296-46AB-B37A-9693A1D50B55}"/>
              </a:ext>
            </a:extLst>
          </p:cNvPr>
          <p:cNvSpPr>
            <a:spLocks noGrp="1"/>
          </p:cNvSpPr>
          <p:nvPr>
            <p:ph type="sldNum" sz="quarter" idx="12"/>
          </p:nvPr>
        </p:nvSpPr>
        <p:spPr/>
        <p:txBody>
          <a:bodyPr/>
          <a:lstStyle/>
          <a:p>
            <a:fld id="{74E99870-4EA5-466B-A7F6-D71D22806CE7}" type="slidenum">
              <a:rPr lang="en-US" smtClean="0"/>
              <a:t>‹Nº›</a:t>
            </a:fld>
            <a:endParaRPr lang="en-US"/>
          </a:p>
        </p:txBody>
      </p:sp>
    </p:spTree>
    <p:extLst>
      <p:ext uri="{BB962C8B-B14F-4D97-AF65-F5344CB8AC3E}">
        <p14:creationId xmlns:p14="http://schemas.microsoft.com/office/powerpoint/2010/main" val="32700525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963CE-20EE-482D-8E9B-9F0540EC86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89E56C-302F-4C8E-8FD3-4F7ED326C8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C8E621-24F9-43DC-BD39-F8518E80D531}"/>
              </a:ext>
            </a:extLst>
          </p:cNvPr>
          <p:cNvSpPr>
            <a:spLocks noGrp="1"/>
          </p:cNvSpPr>
          <p:nvPr>
            <p:ph type="dt" sz="half" idx="10"/>
          </p:nvPr>
        </p:nvSpPr>
        <p:spPr/>
        <p:txBody>
          <a:bodyPr/>
          <a:lstStyle/>
          <a:p>
            <a:fld id="{5E550041-5059-4A5D-8BE1-6910FD75D7AE}" type="datetimeFigureOut">
              <a:rPr lang="en-US" smtClean="0"/>
              <a:t>4/15/2021</a:t>
            </a:fld>
            <a:endParaRPr lang="en-US"/>
          </a:p>
        </p:txBody>
      </p:sp>
      <p:sp>
        <p:nvSpPr>
          <p:cNvPr id="5" name="Footer Placeholder 4">
            <a:extLst>
              <a:ext uri="{FF2B5EF4-FFF2-40B4-BE49-F238E27FC236}">
                <a16:creationId xmlns:a16="http://schemas.microsoft.com/office/drawing/2014/main" id="{D55EDCB3-1F23-49E5-B4E4-3314BCCAFF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B094CB-FFEE-49C6-8DF3-7AF5F40199DD}"/>
              </a:ext>
            </a:extLst>
          </p:cNvPr>
          <p:cNvSpPr>
            <a:spLocks noGrp="1"/>
          </p:cNvSpPr>
          <p:nvPr>
            <p:ph type="sldNum" sz="quarter" idx="12"/>
          </p:nvPr>
        </p:nvSpPr>
        <p:spPr/>
        <p:txBody>
          <a:bodyPr/>
          <a:lstStyle/>
          <a:p>
            <a:fld id="{74E99870-4EA5-466B-A7F6-D71D22806CE7}" type="slidenum">
              <a:rPr lang="en-US" smtClean="0"/>
              <a:t>‹Nº›</a:t>
            </a:fld>
            <a:endParaRPr lang="en-US"/>
          </a:p>
        </p:txBody>
      </p:sp>
    </p:spTree>
    <p:extLst>
      <p:ext uri="{BB962C8B-B14F-4D97-AF65-F5344CB8AC3E}">
        <p14:creationId xmlns:p14="http://schemas.microsoft.com/office/powerpoint/2010/main" val="40604878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88971F-BFCE-4EA2-993C-2B98507C9AB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B69C50C-BBD8-404D-9761-F7BF5A837CE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88CF1E-58BA-4572-ABFC-D1D049EF1C55}"/>
              </a:ext>
            </a:extLst>
          </p:cNvPr>
          <p:cNvSpPr>
            <a:spLocks noGrp="1"/>
          </p:cNvSpPr>
          <p:nvPr>
            <p:ph type="dt" sz="half" idx="10"/>
          </p:nvPr>
        </p:nvSpPr>
        <p:spPr/>
        <p:txBody>
          <a:bodyPr/>
          <a:lstStyle/>
          <a:p>
            <a:fld id="{5E550041-5059-4A5D-8BE1-6910FD75D7AE}" type="datetimeFigureOut">
              <a:rPr lang="en-US" smtClean="0"/>
              <a:t>4/15/2021</a:t>
            </a:fld>
            <a:endParaRPr lang="en-US"/>
          </a:p>
        </p:txBody>
      </p:sp>
      <p:sp>
        <p:nvSpPr>
          <p:cNvPr id="5" name="Footer Placeholder 4">
            <a:extLst>
              <a:ext uri="{FF2B5EF4-FFF2-40B4-BE49-F238E27FC236}">
                <a16:creationId xmlns:a16="http://schemas.microsoft.com/office/drawing/2014/main" id="{37D62790-D129-4AFC-BF21-CD22A00FC7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A1F089-478A-4AD0-968B-1645C1CFC58C}"/>
              </a:ext>
            </a:extLst>
          </p:cNvPr>
          <p:cNvSpPr>
            <a:spLocks noGrp="1"/>
          </p:cNvSpPr>
          <p:nvPr>
            <p:ph type="sldNum" sz="quarter" idx="12"/>
          </p:nvPr>
        </p:nvSpPr>
        <p:spPr/>
        <p:txBody>
          <a:bodyPr/>
          <a:lstStyle/>
          <a:p>
            <a:fld id="{74E99870-4EA5-466B-A7F6-D71D22806CE7}" type="slidenum">
              <a:rPr lang="en-US" smtClean="0"/>
              <a:t>‹Nº›</a:t>
            </a:fld>
            <a:endParaRPr lang="en-US"/>
          </a:p>
        </p:txBody>
      </p:sp>
    </p:spTree>
    <p:extLst>
      <p:ext uri="{BB962C8B-B14F-4D97-AF65-F5344CB8AC3E}">
        <p14:creationId xmlns:p14="http://schemas.microsoft.com/office/powerpoint/2010/main" val="2745485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Content Slide 2">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89A9DFE-3133-7942-95B7-6513D4376A4B}"/>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Text Placeholder 2"/>
          <p:cNvSpPr>
            <a:spLocks noGrp="1"/>
          </p:cNvSpPr>
          <p:nvPr>
            <p:ph type="body" idx="1"/>
          </p:nvPr>
        </p:nvSpPr>
        <p:spPr>
          <a:xfrm>
            <a:off x="839788" y="1494350"/>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318261"/>
            <a:ext cx="5157787" cy="39015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494350"/>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318262"/>
            <a:ext cx="5183188" cy="39015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a:extLst>
              <a:ext uri="{FF2B5EF4-FFF2-40B4-BE49-F238E27FC236}">
                <a16:creationId xmlns:a16="http://schemas.microsoft.com/office/drawing/2014/main" id="{BC4A2681-304B-C040-8A92-778EE1314D77}"/>
              </a:ext>
            </a:extLst>
          </p:cNvPr>
          <p:cNvSpPr>
            <a:spLocks noGrp="1"/>
          </p:cNvSpPr>
          <p:nvPr>
            <p:ph type="title" hasCustomPrompt="1"/>
          </p:nvPr>
        </p:nvSpPr>
        <p:spPr>
          <a:xfrm>
            <a:off x="839788" y="365126"/>
            <a:ext cx="10515600" cy="1031056"/>
          </a:xfrm>
          <a:prstGeom prst="rect">
            <a:avLst/>
          </a:prstGeom>
        </p:spPr>
        <p:txBody>
          <a:bodyPr anchor="b">
            <a:normAutofit/>
          </a:bodyPr>
          <a:lstStyle>
            <a:lvl1pPr>
              <a:defRPr sz="3600" b="1" i="0" baseline="0">
                <a:solidFill>
                  <a:schemeClr val="tx2"/>
                </a:solidFill>
                <a:latin typeface="Times" pitchFamily="2" charset="0"/>
              </a:defRPr>
            </a:lvl1pPr>
          </a:lstStyle>
          <a:p>
            <a:r>
              <a:rPr lang="en-US" dirty="0"/>
              <a:t>Insert slide header</a:t>
            </a:r>
          </a:p>
        </p:txBody>
      </p:sp>
      <p:pic>
        <p:nvPicPr>
          <p:cNvPr id="8" name="Picture 7">
            <a:extLst>
              <a:ext uri="{FF2B5EF4-FFF2-40B4-BE49-F238E27FC236}">
                <a16:creationId xmlns:a16="http://schemas.microsoft.com/office/drawing/2014/main" id="{B0ED5C22-D978-2E43-B7F1-CD2C36D96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2547444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F17283C-491D-4912-BD0D-B0C33A2C0D0F}" type="datetimeFigureOut">
              <a:rPr lang="en-US" smtClean="0">
                <a:solidFill>
                  <a:prstClr val="black">
                    <a:tint val="75000"/>
                  </a:prstClr>
                </a:solidFill>
              </a:rPr>
              <a:pPr/>
              <a:t>4/15/2021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85EBF-8AA5-4818-A8DC-6EC5FC2135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4907133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17283C-491D-4912-BD0D-B0C33A2C0D0F}" type="datetimeFigureOut">
              <a:rPr lang="en-US" smtClean="0">
                <a:solidFill>
                  <a:prstClr val="black">
                    <a:tint val="75000"/>
                  </a:prstClr>
                </a:solidFill>
              </a:rPr>
              <a:pPr/>
              <a:t>4/15/2021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85EBF-8AA5-4818-A8DC-6EC5FC2135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6251715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17283C-491D-4912-BD0D-B0C33A2C0D0F}" type="datetimeFigureOut">
              <a:rPr lang="en-US" smtClean="0">
                <a:solidFill>
                  <a:prstClr val="black">
                    <a:tint val="75000"/>
                  </a:prstClr>
                </a:solidFill>
              </a:rPr>
              <a:pPr/>
              <a:t>4/15/2021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85EBF-8AA5-4818-A8DC-6EC5FC2135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41153428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F17283C-491D-4912-BD0D-B0C33A2C0D0F}" type="datetimeFigureOut">
              <a:rPr lang="en-US" smtClean="0">
                <a:solidFill>
                  <a:prstClr val="black">
                    <a:tint val="75000"/>
                  </a:prstClr>
                </a:solidFill>
              </a:rPr>
              <a:pPr/>
              <a:t>4/15/2021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085EBF-8AA5-4818-A8DC-6EC5FC2135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0072829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F17283C-491D-4912-BD0D-B0C33A2C0D0F}" type="datetimeFigureOut">
              <a:rPr lang="en-US" smtClean="0">
                <a:solidFill>
                  <a:prstClr val="black">
                    <a:tint val="75000"/>
                  </a:prstClr>
                </a:solidFill>
              </a:rPr>
              <a:pPr/>
              <a:t>4/15/2021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9085EBF-8AA5-4818-A8DC-6EC5FC2135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3932469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17283C-491D-4912-BD0D-B0C33A2C0D0F}" type="datetimeFigureOut">
              <a:rPr lang="en-US" smtClean="0">
                <a:solidFill>
                  <a:prstClr val="black">
                    <a:tint val="75000"/>
                  </a:prstClr>
                </a:solidFill>
              </a:rPr>
              <a:pPr/>
              <a:t>4/15/2021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9085EBF-8AA5-4818-A8DC-6EC5FC2135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004509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‹Nº›</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17283C-491D-4912-BD0D-B0C33A2C0D0F}" type="datetimeFigureOut">
              <a:rPr lang="en-US" smtClean="0">
                <a:solidFill>
                  <a:prstClr val="black">
                    <a:tint val="75000"/>
                  </a:prstClr>
                </a:solidFill>
              </a:rPr>
              <a:pPr/>
              <a:t>4/15/2021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9085EBF-8AA5-4818-A8DC-6EC5FC2135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8447769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17283C-491D-4912-BD0D-B0C33A2C0D0F}" type="datetimeFigureOut">
              <a:rPr lang="en-US" smtClean="0">
                <a:solidFill>
                  <a:prstClr val="black">
                    <a:tint val="75000"/>
                  </a:prstClr>
                </a:solidFill>
              </a:rPr>
              <a:pPr/>
              <a:t>4/15/2021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085EBF-8AA5-4818-A8DC-6EC5FC2135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40003164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17283C-491D-4912-BD0D-B0C33A2C0D0F}" type="datetimeFigureOut">
              <a:rPr lang="en-US" smtClean="0">
                <a:solidFill>
                  <a:prstClr val="black">
                    <a:tint val="75000"/>
                  </a:prstClr>
                </a:solidFill>
              </a:rPr>
              <a:pPr/>
              <a:t>4/15/2021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085EBF-8AA5-4818-A8DC-6EC5FC2135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0890003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17283C-491D-4912-BD0D-B0C33A2C0D0F}" type="datetimeFigureOut">
              <a:rPr lang="en-US" smtClean="0">
                <a:solidFill>
                  <a:prstClr val="black">
                    <a:tint val="75000"/>
                  </a:prstClr>
                </a:solidFill>
              </a:rPr>
              <a:pPr/>
              <a:t>4/15/2021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85EBF-8AA5-4818-A8DC-6EC5FC2135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0110841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17283C-491D-4912-BD0D-B0C33A2C0D0F}" type="datetimeFigureOut">
              <a:rPr lang="en-US" smtClean="0">
                <a:solidFill>
                  <a:prstClr val="black">
                    <a:tint val="75000"/>
                  </a:prstClr>
                </a:solidFill>
              </a:rPr>
              <a:pPr/>
              <a:t>4/15/2021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85EBF-8AA5-4818-A8DC-6EC5FC2135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5421224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8431C2D-FF90-4C45-971A-C5E979C77D4F}"/>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ctrTitle" hasCustomPrompt="1"/>
          </p:nvPr>
        </p:nvSpPr>
        <p:spPr>
          <a:xfrm>
            <a:off x="1524000" y="1545150"/>
            <a:ext cx="9144000" cy="2387600"/>
          </a:xfrm>
          <a:prstGeom prst="rect">
            <a:avLst/>
          </a:prstGeom>
        </p:spPr>
        <p:txBody>
          <a:bodyPr anchor="b">
            <a:normAutofit/>
          </a:bodyPr>
          <a:lstStyle>
            <a:lvl1pPr algn="ctr">
              <a:defRPr sz="5500" b="1">
                <a:latin typeface="Times" pitchFamily="2" charset="0"/>
              </a:defRPr>
            </a:lvl1pPr>
          </a:lstStyle>
          <a:p>
            <a:r>
              <a:rPr lang="en-US" dirty="0"/>
              <a:t>Insert </a:t>
            </a:r>
            <a:r>
              <a:rPr lang="en-US" dirty="0" err="1"/>
              <a:t>Powerpoint</a:t>
            </a:r>
            <a:r>
              <a:rPr lang="en-US" dirty="0"/>
              <a:t> Title</a:t>
            </a:r>
          </a:p>
        </p:txBody>
      </p:sp>
      <p:sp>
        <p:nvSpPr>
          <p:cNvPr id="3" name="Subtitle 2"/>
          <p:cNvSpPr>
            <a:spLocks noGrp="1"/>
          </p:cNvSpPr>
          <p:nvPr>
            <p:ph type="subTitle" idx="1" hasCustomPrompt="1"/>
          </p:nvPr>
        </p:nvSpPr>
        <p:spPr>
          <a:xfrm>
            <a:off x="1524000" y="4024825"/>
            <a:ext cx="9144000" cy="1655762"/>
          </a:xfrm>
          <a:prstGeom prst="rect">
            <a:avLst/>
          </a:prstGeom>
        </p:spPr>
        <p:txBody>
          <a:bodyPr>
            <a:normAutofit/>
          </a:bodyPr>
          <a:lstStyle>
            <a:lvl1pPr marL="0" indent="0" algn="ctr">
              <a:buNone/>
              <a:defRPr sz="3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a:t>
            </a:r>
            <a:r>
              <a:rPr lang="en-US" dirty="0" err="1"/>
              <a:t>Powerpoint</a:t>
            </a:r>
            <a:r>
              <a:rPr lang="en-US" dirty="0"/>
              <a:t> Subtitle</a:t>
            </a:r>
          </a:p>
        </p:txBody>
      </p:sp>
    </p:spTree>
    <p:extLst>
      <p:ext uri="{BB962C8B-B14F-4D97-AF65-F5344CB8AC3E}">
        <p14:creationId xmlns:p14="http://schemas.microsoft.com/office/powerpoint/2010/main" val="341085001"/>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ntent Slide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4817E9-D6A2-B045-8BB8-03114C60E856}"/>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Content Placeholder 2"/>
          <p:cNvSpPr>
            <a:spLocks noGrp="1"/>
          </p:cNvSpPr>
          <p:nvPr>
            <p:ph idx="1"/>
          </p:nvPr>
        </p:nvSpPr>
        <p:spPr>
          <a:xfrm>
            <a:off x="838200" y="1484671"/>
            <a:ext cx="10515600" cy="469229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a:extLst>
              <a:ext uri="{FF2B5EF4-FFF2-40B4-BE49-F238E27FC236}">
                <a16:creationId xmlns:a16="http://schemas.microsoft.com/office/drawing/2014/main" id="{3DB9AC2D-6418-264F-9387-DC4FF03C15DC}"/>
              </a:ext>
            </a:extLst>
          </p:cNvPr>
          <p:cNvSpPr>
            <a:spLocks noGrp="1"/>
          </p:cNvSpPr>
          <p:nvPr>
            <p:ph type="title" hasCustomPrompt="1"/>
          </p:nvPr>
        </p:nvSpPr>
        <p:spPr>
          <a:xfrm>
            <a:off x="839788" y="365126"/>
            <a:ext cx="10515600" cy="1031056"/>
          </a:xfrm>
          <a:prstGeom prst="rect">
            <a:avLst/>
          </a:prstGeom>
        </p:spPr>
        <p:txBody>
          <a:bodyPr anchor="b">
            <a:normAutofit/>
          </a:bodyPr>
          <a:lstStyle>
            <a:lvl1pPr>
              <a:defRPr sz="3600" b="1" i="0" baseline="0">
                <a:solidFill>
                  <a:schemeClr val="tx2"/>
                </a:solidFill>
                <a:latin typeface="Times" pitchFamily="2" charset="0"/>
              </a:defRPr>
            </a:lvl1pPr>
          </a:lstStyle>
          <a:p>
            <a:r>
              <a:rPr lang="en-US" dirty="0"/>
              <a:t>Insert slide header</a:t>
            </a:r>
          </a:p>
        </p:txBody>
      </p:sp>
    </p:spTree>
    <p:extLst>
      <p:ext uri="{BB962C8B-B14F-4D97-AF65-F5344CB8AC3E}">
        <p14:creationId xmlns:p14="http://schemas.microsoft.com/office/powerpoint/2010/main" val="23617904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Slide">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5BDDDB-21A7-1643-8CB2-B16F42CBB8E4}"/>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title" hasCustomPrompt="1"/>
          </p:nvPr>
        </p:nvSpPr>
        <p:spPr>
          <a:xfrm>
            <a:off x="5620158" y="988219"/>
            <a:ext cx="5244487" cy="2852737"/>
          </a:xfrm>
          <a:prstGeom prst="rect">
            <a:avLst/>
          </a:prstGeom>
        </p:spPr>
        <p:txBody>
          <a:bodyPr anchor="b">
            <a:normAutofit/>
          </a:bodyPr>
          <a:lstStyle>
            <a:lvl1pPr>
              <a:defRPr sz="4000" b="1" i="0" baseline="0">
                <a:latin typeface="Times" pitchFamily="2" charset="0"/>
              </a:defRPr>
            </a:lvl1pPr>
          </a:lstStyle>
          <a:p>
            <a:r>
              <a:rPr lang="en-US" dirty="0"/>
              <a:t>Insert Section Header</a:t>
            </a:r>
          </a:p>
        </p:txBody>
      </p:sp>
      <p:sp>
        <p:nvSpPr>
          <p:cNvPr id="3" name="Text Placeholder 2"/>
          <p:cNvSpPr>
            <a:spLocks noGrp="1"/>
          </p:cNvSpPr>
          <p:nvPr>
            <p:ph type="body" idx="1" hasCustomPrompt="1"/>
          </p:nvPr>
        </p:nvSpPr>
        <p:spPr>
          <a:xfrm>
            <a:off x="5620158" y="3867944"/>
            <a:ext cx="5244487" cy="1500187"/>
          </a:xfrm>
          <a:prstGeom prst="rect">
            <a:avLst/>
          </a:prstGeo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Insert Section </a:t>
            </a:r>
            <a:r>
              <a:rPr lang="en-US" dirty="0" err="1"/>
              <a:t>Subheader</a:t>
            </a:r>
            <a:endParaRPr lang="en-US" dirty="0"/>
          </a:p>
        </p:txBody>
      </p:sp>
    </p:spTree>
    <p:extLst>
      <p:ext uri="{BB962C8B-B14F-4D97-AF65-F5344CB8AC3E}">
        <p14:creationId xmlns:p14="http://schemas.microsoft.com/office/powerpoint/2010/main" val="1394718227"/>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ntent Slide 2">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89A9DFE-3133-7942-95B7-6513D4376A4B}"/>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Text Placeholder 2"/>
          <p:cNvSpPr>
            <a:spLocks noGrp="1"/>
          </p:cNvSpPr>
          <p:nvPr>
            <p:ph type="body" idx="1"/>
          </p:nvPr>
        </p:nvSpPr>
        <p:spPr>
          <a:xfrm>
            <a:off x="839788" y="1494350"/>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318261"/>
            <a:ext cx="5157787" cy="39015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494350"/>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318262"/>
            <a:ext cx="5183188" cy="39015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a:extLst>
              <a:ext uri="{FF2B5EF4-FFF2-40B4-BE49-F238E27FC236}">
                <a16:creationId xmlns:a16="http://schemas.microsoft.com/office/drawing/2014/main" id="{BC4A2681-304B-C040-8A92-778EE1314D77}"/>
              </a:ext>
            </a:extLst>
          </p:cNvPr>
          <p:cNvSpPr>
            <a:spLocks noGrp="1"/>
          </p:cNvSpPr>
          <p:nvPr>
            <p:ph type="title" hasCustomPrompt="1"/>
          </p:nvPr>
        </p:nvSpPr>
        <p:spPr>
          <a:xfrm>
            <a:off x="839788" y="365126"/>
            <a:ext cx="10515600" cy="1031056"/>
          </a:xfrm>
          <a:prstGeom prst="rect">
            <a:avLst/>
          </a:prstGeom>
        </p:spPr>
        <p:txBody>
          <a:bodyPr anchor="b">
            <a:normAutofit/>
          </a:bodyPr>
          <a:lstStyle>
            <a:lvl1pPr>
              <a:defRPr sz="3600" b="1" i="0" baseline="0">
                <a:solidFill>
                  <a:schemeClr val="tx2"/>
                </a:solidFill>
                <a:latin typeface="Times" pitchFamily="2" charset="0"/>
              </a:defRPr>
            </a:lvl1pPr>
          </a:lstStyle>
          <a:p>
            <a:r>
              <a:rPr lang="en-US" dirty="0"/>
              <a:t>Insert slide header</a:t>
            </a:r>
          </a:p>
        </p:txBody>
      </p:sp>
      <p:pic>
        <p:nvPicPr>
          <p:cNvPr id="8" name="Picture 7">
            <a:extLst>
              <a:ext uri="{FF2B5EF4-FFF2-40B4-BE49-F238E27FC236}">
                <a16:creationId xmlns:a16="http://schemas.microsoft.com/office/drawing/2014/main" id="{B0ED5C22-D978-2E43-B7F1-CD2C36D96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080470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Photo_full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E301A61-FFE4-A248-95E6-8A44756678CA}"/>
              </a:ext>
            </a:extLst>
          </p:cNvPr>
          <p:cNvSpPr>
            <a:spLocks noGrp="1"/>
          </p:cNvSpPr>
          <p:nvPr>
            <p:ph type="pic" sz="quarter" idx="10" hasCustomPrompt="1"/>
          </p:nvPr>
        </p:nvSpPr>
        <p:spPr>
          <a:xfrm>
            <a:off x="0" y="0"/>
            <a:ext cx="12192000" cy="6858000"/>
          </a:xfrm>
          <a:prstGeom prst="rect">
            <a:avLst/>
          </a:prstGeom>
        </p:spPr>
        <p:txBody>
          <a:bodyPr/>
          <a:lstStyle>
            <a:lvl1pPr marL="0" indent="0">
              <a:buNone/>
              <a:defRPr/>
            </a:lvl1pPr>
          </a:lstStyle>
          <a:p>
            <a:r>
              <a:rPr lang="en-US" dirty="0"/>
              <a:t>Photo</a:t>
            </a:r>
          </a:p>
        </p:txBody>
      </p:sp>
      <p:sp>
        <p:nvSpPr>
          <p:cNvPr id="14" name="SmartArt Placeholder 13">
            <a:extLst>
              <a:ext uri="{FF2B5EF4-FFF2-40B4-BE49-F238E27FC236}">
                <a16:creationId xmlns:a16="http://schemas.microsoft.com/office/drawing/2014/main" id="{2F205BA3-5321-A340-B4CD-F0A6052BF0CE}"/>
              </a:ext>
            </a:extLst>
          </p:cNvPr>
          <p:cNvSpPr>
            <a:spLocks noGrp="1"/>
          </p:cNvSpPr>
          <p:nvPr>
            <p:ph type="dgm" sz="quarter" idx="11" hasCustomPrompt="1"/>
          </p:nvPr>
        </p:nvSpPr>
        <p:spPr>
          <a:xfrm>
            <a:off x="0" y="5470168"/>
            <a:ext cx="5588000" cy="914400"/>
          </a:xfrm>
          <a:prstGeom prst="rect">
            <a:avLst/>
          </a:prstGeom>
          <a:solidFill>
            <a:schemeClr val="tx2"/>
          </a:solidFill>
          <a:ln>
            <a:noFill/>
          </a:ln>
        </p:spPr>
        <p:txBody>
          <a:bodyPr lIns="548640" tIns="137160" anchor="ctr"/>
          <a:lstStyle>
            <a:lvl1pPr marL="0" indent="0">
              <a:buNone/>
              <a:defRPr sz="3600" b="1" i="0">
                <a:solidFill>
                  <a:schemeClr val="bg1"/>
                </a:solidFill>
                <a:latin typeface="Times" pitchFamily="2" charset="0"/>
              </a:defRPr>
            </a:lvl1pPr>
          </a:lstStyle>
          <a:p>
            <a:r>
              <a:rPr lang="en-US" dirty="0"/>
              <a:t>Photo Headline</a:t>
            </a:r>
          </a:p>
        </p:txBody>
      </p:sp>
      <p:sp>
        <p:nvSpPr>
          <p:cNvPr id="16" name="Text Placeholder 15">
            <a:extLst>
              <a:ext uri="{FF2B5EF4-FFF2-40B4-BE49-F238E27FC236}">
                <a16:creationId xmlns:a16="http://schemas.microsoft.com/office/drawing/2014/main" id="{322CBD45-9E3B-2945-9D95-A20EEC28DA07}"/>
              </a:ext>
            </a:extLst>
          </p:cNvPr>
          <p:cNvSpPr>
            <a:spLocks noGrp="1"/>
          </p:cNvSpPr>
          <p:nvPr>
            <p:ph type="body" sz="quarter" idx="12" hasCustomPrompt="1"/>
          </p:nvPr>
        </p:nvSpPr>
        <p:spPr>
          <a:xfrm>
            <a:off x="161026" y="6532563"/>
            <a:ext cx="5417547" cy="179322"/>
          </a:xfrm>
          <a:prstGeom prst="rect">
            <a:avLst/>
          </a:prstGeom>
        </p:spPr>
        <p:txBody>
          <a:bodyPr lIns="0" tIns="0" rIns="0" bIns="0" anchor="b"/>
          <a:lstStyle>
            <a:lvl1pPr marL="0" indent="0">
              <a:buFont typeface="Arial" panose="020B0604020202020204" pitchFamily="34" charset="0"/>
              <a:buNone/>
              <a:defRPr sz="1100"/>
            </a:lvl1pPr>
          </a:lstStyle>
          <a:p>
            <a:pPr lvl="0"/>
            <a:r>
              <a:rPr lang="en-US" dirty="0"/>
              <a:t>[Photo credit]</a:t>
            </a:r>
          </a:p>
        </p:txBody>
      </p:sp>
    </p:spTree>
    <p:extLst>
      <p:ext uri="{BB962C8B-B14F-4D97-AF65-F5344CB8AC3E}">
        <p14:creationId xmlns:p14="http://schemas.microsoft.com/office/powerpoint/2010/main" val="373057955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4/15/2021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‹Nº›</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Last Slide_EN">
    <p:bg>
      <p:bgRef idx="1001">
        <a:schemeClr val="bg2"/>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C5223C-21BC-844F-A509-90C9762C045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ABE1E527-BFFA-F44B-94D0-1379A9E41A6D}"/>
              </a:ext>
            </a:extLst>
          </p:cNvPr>
          <p:cNvSpPr>
            <a:spLocks noGrp="1"/>
          </p:cNvSpPr>
          <p:nvPr>
            <p:ph type="ctrTitle" hasCustomPrompt="1"/>
          </p:nvPr>
        </p:nvSpPr>
        <p:spPr>
          <a:xfrm>
            <a:off x="1524000" y="1545150"/>
            <a:ext cx="9144000" cy="2387600"/>
          </a:xfrm>
          <a:prstGeom prst="rect">
            <a:avLst/>
          </a:prstGeom>
        </p:spPr>
        <p:txBody>
          <a:bodyPr anchor="b">
            <a:normAutofit/>
          </a:bodyPr>
          <a:lstStyle>
            <a:lvl1pPr algn="ctr">
              <a:defRPr sz="5500" b="1">
                <a:latin typeface="Times" pitchFamily="2" charset="0"/>
              </a:defRPr>
            </a:lvl1pPr>
          </a:lstStyle>
          <a:p>
            <a:r>
              <a:rPr lang="en-US" dirty="0"/>
              <a:t>Insert Final Thoughts</a:t>
            </a:r>
          </a:p>
        </p:txBody>
      </p:sp>
      <p:pic>
        <p:nvPicPr>
          <p:cNvPr id="3" name="Picture 2" descr="A close up of a logo&#10;&#10;Description automatically generated">
            <a:extLst>
              <a:ext uri="{FF2B5EF4-FFF2-40B4-BE49-F238E27FC236}">
                <a16:creationId xmlns:a16="http://schemas.microsoft.com/office/drawing/2014/main" id="{76DEBF15-9FBB-FE40-A95B-31A3A7E35FE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49376" y="4052608"/>
            <a:ext cx="3493247" cy="1799552"/>
          </a:xfrm>
          <a:prstGeom prst="rect">
            <a:avLst/>
          </a:prstGeom>
        </p:spPr>
      </p:pic>
      <p:pic>
        <p:nvPicPr>
          <p:cNvPr id="5" name="Picture 4" descr="A close up of a logo&#10;&#10;Description automatically generated">
            <a:extLst>
              <a:ext uri="{FF2B5EF4-FFF2-40B4-BE49-F238E27FC236}">
                <a16:creationId xmlns:a16="http://schemas.microsoft.com/office/drawing/2014/main" id="{8DC728D0-8F57-B44D-A9BD-06305F4930E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349376" y="4052608"/>
            <a:ext cx="3493247" cy="1799552"/>
          </a:xfrm>
          <a:prstGeom prst="rect">
            <a:avLst/>
          </a:prstGeom>
        </p:spPr>
      </p:pic>
    </p:spTree>
    <p:extLst>
      <p:ext uri="{BB962C8B-B14F-4D97-AF65-F5344CB8AC3E}">
        <p14:creationId xmlns:p14="http://schemas.microsoft.com/office/powerpoint/2010/main" val="2936213298"/>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Last Slide_FR">
    <p:bg>
      <p:bgRef idx="1001">
        <a:schemeClr val="bg2"/>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C5223C-21BC-844F-A509-90C9762C045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ABE1E527-BFFA-F44B-94D0-1379A9E41A6D}"/>
              </a:ext>
            </a:extLst>
          </p:cNvPr>
          <p:cNvSpPr>
            <a:spLocks noGrp="1"/>
          </p:cNvSpPr>
          <p:nvPr>
            <p:ph type="ctrTitle" hasCustomPrompt="1"/>
          </p:nvPr>
        </p:nvSpPr>
        <p:spPr>
          <a:xfrm>
            <a:off x="1524000" y="1545150"/>
            <a:ext cx="9144000" cy="2387600"/>
          </a:xfrm>
          <a:prstGeom prst="rect">
            <a:avLst/>
          </a:prstGeom>
        </p:spPr>
        <p:txBody>
          <a:bodyPr anchor="b">
            <a:normAutofit/>
          </a:bodyPr>
          <a:lstStyle>
            <a:lvl1pPr algn="ctr">
              <a:defRPr sz="5500" b="1">
                <a:latin typeface="Times" pitchFamily="2" charset="0"/>
              </a:defRPr>
            </a:lvl1pPr>
          </a:lstStyle>
          <a:p>
            <a:r>
              <a:rPr lang="en-US" dirty="0"/>
              <a:t>Insert Final Thoughts</a:t>
            </a:r>
          </a:p>
        </p:txBody>
      </p:sp>
      <p:pic>
        <p:nvPicPr>
          <p:cNvPr id="3" name="Picture 2">
            <a:extLst>
              <a:ext uri="{FF2B5EF4-FFF2-40B4-BE49-F238E27FC236}">
                <a16:creationId xmlns:a16="http://schemas.microsoft.com/office/drawing/2014/main" id="{76DEBF15-9FBB-FE40-A95B-31A3A7E35FE9}"/>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226052" y="4049081"/>
            <a:ext cx="3739896" cy="1803637"/>
          </a:xfrm>
          <a:prstGeom prst="rect">
            <a:avLst/>
          </a:prstGeom>
        </p:spPr>
      </p:pic>
    </p:spTree>
    <p:extLst>
      <p:ext uri="{BB962C8B-B14F-4D97-AF65-F5344CB8AC3E}">
        <p14:creationId xmlns:p14="http://schemas.microsoft.com/office/powerpoint/2010/main" val="3818938826"/>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Last Slide_SP">
    <p:bg>
      <p:bgRef idx="1001">
        <a:schemeClr val="bg2"/>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C5223C-21BC-844F-A509-90C9762C045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ABE1E527-BFFA-F44B-94D0-1379A9E41A6D}"/>
              </a:ext>
            </a:extLst>
          </p:cNvPr>
          <p:cNvSpPr>
            <a:spLocks noGrp="1"/>
          </p:cNvSpPr>
          <p:nvPr>
            <p:ph type="ctrTitle" hasCustomPrompt="1"/>
          </p:nvPr>
        </p:nvSpPr>
        <p:spPr>
          <a:xfrm>
            <a:off x="1524000" y="1545150"/>
            <a:ext cx="9144000" cy="2387600"/>
          </a:xfrm>
          <a:prstGeom prst="rect">
            <a:avLst/>
          </a:prstGeom>
        </p:spPr>
        <p:txBody>
          <a:bodyPr anchor="b">
            <a:normAutofit/>
          </a:bodyPr>
          <a:lstStyle>
            <a:lvl1pPr algn="ctr">
              <a:defRPr sz="5500" b="1">
                <a:latin typeface="Times" pitchFamily="2" charset="0"/>
              </a:defRPr>
            </a:lvl1pPr>
          </a:lstStyle>
          <a:p>
            <a:r>
              <a:rPr lang="en-US" dirty="0"/>
              <a:t>Insert Final Thoughts</a:t>
            </a:r>
          </a:p>
        </p:txBody>
      </p:sp>
      <p:pic>
        <p:nvPicPr>
          <p:cNvPr id="3" name="Picture 2">
            <a:extLst>
              <a:ext uri="{FF2B5EF4-FFF2-40B4-BE49-F238E27FC236}">
                <a16:creationId xmlns:a16="http://schemas.microsoft.com/office/drawing/2014/main" id="{76DEBF15-9FBB-FE40-A95B-31A3A7E35FE9}"/>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137990" y="4057496"/>
            <a:ext cx="3916019" cy="1801368"/>
          </a:xfrm>
          <a:prstGeom prst="rect">
            <a:avLst/>
          </a:prstGeom>
        </p:spPr>
      </p:pic>
    </p:spTree>
    <p:extLst>
      <p:ext uri="{BB962C8B-B14F-4D97-AF65-F5344CB8AC3E}">
        <p14:creationId xmlns:p14="http://schemas.microsoft.com/office/powerpoint/2010/main" val="914863373"/>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Photo_full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E301A61-FFE4-A248-95E6-8A44756678CA}"/>
              </a:ext>
            </a:extLst>
          </p:cNvPr>
          <p:cNvSpPr>
            <a:spLocks noGrp="1"/>
          </p:cNvSpPr>
          <p:nvPr>
            <p:ph type="pic" sz="quarter" idx="10" hasCustomPrompt="1"/>
          </p:nvPr>
        </p:nvSpPr>
        <p:spPr>
          <a:xfrm>
            <a:off x="0" y="0"/>
            <a:ext cx="12192000" cy="6858000"/>
          </a:xfrm>
          <a:prstGeom prst="rect">
            <a:avLst/>
          </a:prstGeom>
        </p:spPr>
        <p:txBody>
          <a:bodyPr/>
          <a:lstStyle>
            <a:lvl1pPr marL="0" indent="0">
              <a:buNone/>
              <a:defRPr/>
            </a:lvl1pPr>
          </a:lstStyle>
          <a:p>
            <a:r>
              <a:rPr lang="en-US" dirty="0"/>
              <a:t>Photo</a:t>
            </a:r>
          </a:p>
        </p:txBody>
      </p:sp>
      <p:sp>
        <p:nvSpPr>
          <p:cNvPr id="16" name="Text Placeholder 15">
            <a:extLst>
              <a:ext uri="{FF2B5EF4-FFF2-40B4-BE49-F238E27FC236}">
                <a16:creationId xmlns:a16="http://schemas.microsoft.com/office/drawing/2014/main" id="{322CBD45-9E3B-2945-9D95-A20EEC28DA07}"/>
              </a:ext>
            </a:extLst>
          </p:cNvPr>
          <p:cNvSpPr>
            <a:spLocks noGrp="1"/>
          </p:cNvSpPr>
          <p:nvPr>
            <p:ph type="body" sz="quarter" idx="12" hasCustomPrompt="1"/>
          </p:nvPr>
        </p:nvSpPr>
        <p:spPr>
          <a:xfrm>
            <a:off x="161026" y="6532563"/>
            <a:ext cx="5417547" cy="179322"/>
          </a:xfrm>
          <a:prstGeom prst="rect">
            <a:avLst/>
          </a:prstGeom>
        </p:spPr>
        <p:txBody>
          <a:bodyPr lIns="0" tIns="0" rIns="0" bIns="0" anchor="b"/>
          <a:lstStyle>
            <a:lvl1pPr marL="0" indent="0">
              <a:buFont typeface="Arial" panose="020B0604020202020204" pitchFamily="34" charset="0"/>
              <a:buNone/>
              <a:defRPr sz="1100"/>
            </a:lvl1pPr>
          </a:lstStyle>
          <a:p>
            <a:pPr lvl="0"/>
            <a:r>
              <a:rPr lang="en-US" dirty="0"/>
              <a:t>[Photo credit]</a:t>
            </a:r>
          </a:p>
        </p:txBody>
      </p:sp>
      <p:sp>
        <p:nvSpPr>
          <p:cNvPr id="3" name="Text Placeholder 2">
            <a:extLst>
              <a:ext uri="{FF2B5EF4-FFF2-40B4-BE49-F238E27FC236}">
                <a16:creationId xmlns:a16="http://schemas.microsoft.com/office/drawing/2014/main" id="{513A38EA-FCD7-F844-A8CA-A168FB067694}"/>
              </a:ext>
            </a:extLst>
          </p:cNvPr>
          <p:cNvSpPr>
            <a:spLocks noGrp="1"/>
          </p:cNvSpPr>
          <p:nvPr>
            <p:ph type="body" sz="quarter" idx="13" hasCustomPrompt="1"/>
          </p:nvPr>
        </p:nvSpPr>
        <p:spPr>
          <a:xfrm>
            <a:off x="0" y="5470168"/>
            <a:ext cx="5588000" cy="914400"/>
          </a:xfrm>
          <a:prstGeom prst="rect">
            <a:avLst/>
          </a:prstGeom>
          <a:solidFill>
            <a:schemeClr val="tx2"/>
          </a:solidFill>
        </p:spPr>
        <p:txBody>
          <a:bodyPr lIns="548640" tIns="45720" bIns="0" anchor="ctr"/>
          <a:lstStyle>
            <a:lvl1pPr marL="0" indent="0">
              <a:buNone/>
              <a:defRPr sz="3600" b="1">
                <a:solidFill>
                  <a:schemeClr val="bg1"/>
                </a:solidFill>
                <a:latin typeface="Times" pitchFamily="2" charset="0"/>
              </a:defRPr>
            </a:lvl1pPr>
          </a:lstStyle>
          <a:p>
            <a:r>
              <a:rPr lang="en-US" dirty="0"/>
              <a:t>Photo Headline</a:t>
            </a:r>
          </a:p>
        </p:txBody>
      </p:sp>
    </p:spTree>
    <p:extLst>
      <p:ext uri="{BB962C8B-B14F-4D97-AF65-F5344CB8AC3E}">
        <p14:creationId xmlns:p14="http://schemas.microsoft.com/office/powerpoint/2010/main" val="4955702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Photo_full slide_option2">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E301A61-FFE4-A248-95E6-8A44756678CA}"/>
              </a:ext>
            </a:extLst>
          </p:cNvPr>
          <p:cNvSpPr>
            <a:spLocks noGrp="1"/>
          </p:cNvSpPr>
          <p:nvPr>
            <p:ph type="pic" sz="quarter" idx="10" hasCustomPrompt="1"/>
          </p:nvPr>
        </p:nvSpPr>
        <p:spPr>
          <a:xfrm>
            <a:off x="0" y="0"/>
            <a:ext cx="12192000" cy="6858000"/>
          </a:xfrm>
          <a:prstGeom prst="rect">
            <a:avLst/>
          </a:prstGeom>
        </p:spPr>
        <p:txBody>
          <a:bodyPr/>
          <a:lstStyle>
            <a:lvl1pPr marL="0" indent="0">
              <a:buNone/>
              <a:defRPr/>
            </a:lvl1pPr>
          </a:lstStyle>
          <a:p>
            <a:r>
              <a:rPr lang="en-US" dirty="0"/>
              <a:t>Photo</a:t>
            </a:r>
          </a:p>
        </p:txBody>
      </p:sp>
      <p:sp>
        <p:nvSpPr>
          <p:cNvPr id="16" name="Text Placeholder 15">
            <a:extLst>
              <a:ext uri="{FF2B5EF4-FFF2-40B4-BE49-F238E27FC236}">
                <a16:creationId xmlns:a16="http://schemas.microsoft.com/office/drawing/2014/main" id="{322CBD45-9E3B-2945-9D95-A20EEC28DA07}"/>
              </a:ext>
            </a:extLst>
          </p:cNvPr>
          <p:cNvSpPr>
            <a:spLocks noGrp="1"/>
          </p:cNvSpPr>
          <p:nvPr>
            <p:ph type="body" sz="quarter" idx="12" hasCustomPrompt="1"/>
          </p:nvPr>
        </p:nvSpPr>
        <p:spPr>
          <a:xfrm>
            <a:off x="161026" y="6532563"/>
            <a:ext cx="5417547" cy="179322"/>
          </a:xfrm>
          <a:prstGeom prst="rect">
            <a:avLst/>
          </a:prstGeom>
        </p:spPr>
        <p:txBody>
          <a:bodyPr lIns="0" tIns="0" rIns="0" bIns="0" anchor="b"/>
          <a:lstStyle>
            <a:lvl1pPr marL="0" indent="0">
              <a:buFont typeface="Arial" panose="020B0604020202020204" pitchFamily="34" charset="0"/>
              <a:buNone/>
              <a:defRPr sz="1100"/>
            </a:lvl1pPr>
          </a:lstStyle>
          <a:p>
            <a:pPr lvl="0"/>
            <a:r>
              <a:rPr lang="en-US" dirty="0"/>
              <a:t>[Photo credit]</a:t>
            </a:r>
          </a:p>
        </p:txBody>
      </p:sp>
      <p:sp>
        <p:nvSpPr>
          <p:cNvPr id="3" name="Text Placeholder 2">
            <a:extLst>
              <a:ext uri="{FF2B5EF4-FFF2-40B4-BE49-F238E27FC236}">
                <a16:creationId xmlns:a16="http://schemas.microsoft.com/office/drawing/2014/main" id="{513A38EA-FCD7-F844-A8CA-A168FB067694}"/>
              </a:ext>
            </a:extLst>
          </p:cNvPr>
          <p:cNvSpPr>
            <a:spLocks noGrp="1"/>
          </p:cNvSpPr>
          <p:nvPr>
            <p:ph type="body" sz="quarter" idx="13" hasCustomPrompt="1"/>
          </p:nvPr>
        </p:nvSpPr>
        <p:spPr>
          <a:xfrm>
            <a:off x="0" y="5470168"/>
            <a:ext cx="5588000" cy="914400"/>
          </a:xfrm>
          <a:prstGeom prst="rect">
            <a:avLst/>
          </a:prstGeom>
          <a:gradFill>
            <a:gsLst>
              <a:gs pos="0">
                <a:schemeClr val="accent1">
                  <a:alpha val="75000"/>
                </a:schemeClr>
              </a:gs>
              <a:gs pos="98000">
                <a:schemeClr val="tx2">
                  <a:alpha val="75000"/>
                </a:schemeClr>
              </a:gs>
            </a:gsLst>
            <a:lin ang="0" scaled="1"/>
          </a:gradFill>
        </p:spPr>
        <p:txBody>
          <a:bodyPr lIns="548640" tIns="45720" bIns="0" anchor="ctr"/>
          <a:lstStyle>
            <a:lvl1pPr marL="0" indent="0">
              <a:buNone/>
              <a:defRPr sz="3600" b="1">
                <a:solidFill>
                  <a:schemeClr val="bg1"/>
                </a:solidFill>
                <a:latin typeface="Times" pitchFamily="2" charset="0"/>
              </a:defRPr>
            </a:lvl1pPr>
          </a:lstStyle>
          <a:p>
            <a:r>
              <a:rPr lang="en-US" dirty="0"/>
              <a:t>Photo Headline</a:t>
            </a:r>
          </a:p>
        </p:txBody>
      </p:sp>
    </p:spTree>
    <p:extLst>
      <p:ext uri="{BB962C8B-B14F-4D97-AF65-F5344CB8AC3E}">
        <p14:creationId xmlns:p14="http://schemas.microsoft.com/office/powerpoint/2010/main" val="31039945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EC0ECFF-CB8C-4D02-B6CD-97202D3BC8BB}" type="datetimeFigureOut">
              <a:rPr lang="en-US" smtClean="0"/>
              <a:t>4/15/2021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2FA9FA-714C-4973-B7B6-889344B33E72}" type="slidenum">
              <a:rPr lang="en-US" smtClean="0"/>
              <a:t>‹Nº›</a:t>
            </a:fld>
            <a:endParaRPr lang="en-US"/>
          </a:p>
        </p:txBody>
      </p:sp>
    </p:spTree>
    <p:extLst>
      <p:ext uri="{BB962C8B-B14F-4D97-AF65-F5344CB8AC3E}">
        <p14:creationId xmlns:p14="http://schemas.microsoft.com/office/powerpoint/2010/main" val="11164844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C0ECFF-CB8C-4D02-B6CD-97202D3BC8BB}" type="datetimeFigureOut">
              <a:rPr lang="en-US" smtClean="0"/>
              <a:t>4/15/2021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2FA9FA-714C-4973-B7B6-889344B33E72}" type="slidenum">
              <a:rPr lang="en-US" smtClean="0"/>
              <a:t>‹Nº›</a:t>
            </a:fld>
            <a:endParaRPr lang="en-US"/>
          </a:p>
        </p:txBody>
      </p:sp>
    </p:spTree>
    <p:extLst>
      <p:ext uri="{BB962C8B-B14F-4D97-AF65-F5344CB8AC3E}">
        <p14:creationId xmlns:p14="http://schemas.microsoft.com/office/powerpoint/2010/main" val="28511251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C0ECFF-CB8C-4D02-B6CD-97202D3BC8BB}" type="datetimeFigureOut">
              <a:rPr lang="en-US" smtClean="0"/>
              <a:t>4/15/2021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2FA9FA-714C-4973-B7B6-889344B33E72}" type="slidenum">
              <a:rPr lang="en-US" smtClean="0"/>
              <a:t>‹Nº›</a:t>
            </a:fld>
            <a:endParaRPr lang="en-US"/>
          </a:p>
        </p:txBody>
      </p:sp>
    </p:spTree>
    <p:extLst>
      <p:ext uri="{BB962C8B-B14F-4D97-AF65-F5344CB8AC3E}">
        <p14:creationId xmlns:p14="http://schemas.microsoft.com/office/powerpoint/2010/main" val="27403470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EC0ECFF-CB8C-4D02-B6CD-97202D3BC8BB}" type="datetimeFigureOut">
              <a:rPr lang="en-US" smtClean="0"/>
              <a:t>4/15/2021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2FA9FA-714C-4973-B7B6-889344B33E72}" type="slidenum">
              <a:rPr lang="en-US" smtClean="0"/>
              <a:t>‹Nº›</a:t>
            </a:fld>
            <a:endParaRPr lang="en-US"/>
          </a:p>
        </p:txBody>
      </p:sp>
    </p:spTree>
    <p:extLst>
      <p:ext uri="{BB962C8B-B14F-4D97-AF65-F5344CB8AC3E}">
        <p14:creationId xmlns:p14="http://schemas.microsoft.com/office/powerpoint/2010/main" val="15765180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EC0ECFF-CB8C-4D02-B6CD-97202D3BC8BB}" type="datetimeFigureOut">
              <a:rPr lang="en-US" smtClean="0"/>
              <a:t>4/15/2021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2FA9FA-714C-4973-B7B6-889344B33E72}" type="slidenum">
              <a:rPr lang="en-US" smtClean="0"/>
              <a:t>‹Nº›</a:t>
            </a:fld>
            <a:endParaRPr lang="en-US"/>
          </a:p>
        </p:txBody>
      </p:sp>
    </p:spTree>
    <p:extLst>
      <p:ext uri="{BB962C8B-B14F-4D97-AF65-F5344CB8AC3E}">
        <p14:creationId xmlns:p14="http://schemas.microsoft.com/office/powerpoint/2010/main" val="1432209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4/15/2021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‹Nº›</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EC0ECFF-CB8C-4D02-B6CD-97202D3BC8BB}" type="datetimeFigureOut">
              <a:rPr lang="en-US" smtClean="0"/>
              <a:t>4/15/2021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2FA9FA-714C-4973-B7B6-889344B33E72}" type="slidenum">
              <a:rPr lang="en-US" smtClean="0"/>
              <a:t>‹Nº›</a:t>
            </a:fld>
            <a:endParaRPr lang="en-US"/>
          </a:p>
        </p:txBody>
      </p:sp>
    </p:spTree>
    <p:extLst>
      <p:ext uri="{BB962C8B-B14F-4D97-AF65-F5344CB8AC3E}">
        <p14:creationId xmlns:p14="http://schemas.microsoft.com/office/powerpoint/2010/main" val="18532821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C0ECFF-CB8C-4D02-B6CD-97202D3BC8BB}" type="datetimeFigureOut">
              <a:rPr lang="en-US" smtClean="0"/>
              <a:t>4/15/2021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2FA9FA-714C-4973-B7B6-889344B33E72}" type="slidenum">
              <a:rPr lang="en-US" smtClean="0"/>
              <a:t>‹Nº›</a:t>
            </a:fld>
            <a:endParaRPr lang="en-US"/>
          </a:p>
        </p:txBody>
      </p:sp>
    </p:spTree>
    <p:extLst>
      <p:ext uri="{BB962C8B-B14F-4D97-AF65-F5344CB8AC3E}">
        <p14:creationId xmlns:p14="http://schemas.microsoft.com/office/powerpoint/2010/main" val="6945202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C0ECFF-CB8C-4D02-B6CD-97202D3BC8BB}" type="datetimeFigureOut">
              <a:rPr lang="en-US" smtClean="0"/>
              <a:t>4/15/2021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2FA9FA-714C-4973-B7B6-889344B33E72}" type="slidenum">
              <a:rPr lang="en-US" smtClean="0"/>
              <a:t>‹Nº›</a:t>
            </a:fld>
            <a:endParaRPr lang="en-US"/>
          </a:p>
        </p:txBody>
      </p:sp>
    </p:spTree>
    <p:extLst>
      <p:ext uri="{BB962C8B-B14F-4D97-AF65-F5344CB8AC3E}">
        <p14:creationId xmlns:p14="http://schemas.microsoft.com/office/powerpoint/2010/main" val="23581788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C0ECFF-CB8C-4D02-B6CD-97202D3BC8BB}" type="datetimeFigureOut">
              <a:rPr lang="en-US" smtClean="0"/>
              <a:t>4/15/2021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2FA9FA-714C-4973-B7B6-889344B33E72}" type="slidenum">
              <a:rPr lang="en-US" smtClean="0"/>
              <a:t>‹Nº›</a:t>
            </a:fld>
            <a:endParaRPr lang="en-US"/>
          </a:p>
        </p:txBody>
      </p:sp>
    </p:spTree>
    <p:extLst>
      <p:ext uri="{BB962C8B-B14F-4D97-AF65-F5344CB8AC3E}">
        <p14:creationId xmlns:p14="http://schemas.microsoft.com/office/powerpoint/2010/main" val="23213851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C0ECFF-CB8C-4D02-B6CD-97202D3BC8BB}" type="datetimeFigureOut">
              <a:rPr lang="en-US" smtClean="0"/>
              <a:t>4/15/2021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2FA9FA-714C-4973-B7B6-889344B33E72}" type="slidenum">
              <a:rPr lang="en-US" smtClean="0"/>
              <a:t>‹Nº›</a:t>
            </a:fld>
            <a:endParaRPr lang="en-US"/>
          </a:p>
        </p:txBody>
      </p:sp>
    </p:spTree>
    <p:extLst>
      <p:ext uri="{BB962C8B-B14F-4D97-AF65-F5344CB8AC3E}">
        <p14:creationId xmlns:p14="http://schemas.microsoft.com/office/powerpoint/2010/main" val="2238213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C0ECFF-CB8C-4D02-B6CD-97202D3BC8BB}" type="datetimeFigureOut">
              <a:rPr lang="en-US" smtClean="0"/>
              <a:t>4/15/2021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2FA9FA-714C-4973-B7B6-889344B33E72}" type="slidenum">
              <a:rPr lang="en-US" smtClean="0"/>
              <a:t>‹Nº›</a:t>
            </a:fld>
            <a:endParaRPr lang="en-US"/>
          </a:p>
        </p:txBody>
      </p:sp>
    </p:spTree>
    <p:extLst>
      <p:ext uri="{BB962C8B-B14F-4D97-AF65-F5344CB8AC3E}">
        <p14:creationId xmlns:p14="http://schemas.microsoft.com/office/powerpoint/2010/main" val="30705478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C484C5F-964B-4587-8F3B-D7CC9CD099F0}" type="datetimeFigureOut">
              <a:rPr lang="en-US" smtClean="0">
                <a:solidFill>
                  <a:prstClr val="black">
                    <a:tint val="75000"/>
                  </a:prstClr>
                </a:solidFill>
              </a:rPr>
              <a:pPr/>
              <a:t>4/15/2021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A2B6FCC-BD50-4095-BA95-5A39119C826D}"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91468748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484C5F-964B-4587-8F3B-D7CC9CD099F0}" type="datetimeFigureOut">
              <a:rPr lang="en-US" smtClean="0">
                <a:solidFill>
                  <a:prstClr val="black">
                    <a:tint val="75000"/>
                  </a:prstClr>
                </a:solidFill>
              </a:rPr>
              <a:pPr/>
              <a:t>4/15/2021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A2B6FCC-BD50-4095-BA95-5A39119C826D}"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7033180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484C5F-964B-4587-8F3B-D7CC9CD099F0}" type="datetimeFigureOut">
              <a:rPr lang="en-US" smtClean="0">
                <a:solidFill>
                  <a:prstClr val="black">
                    <a:tint val="75000"/>
                  </a:prstClr>
                </a:solidFill>
              </a:rPr>
              <a:pPr/>
              <a:t>4/15/2021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A2B6FCC-BD50-4095-BA95-5A39119C826D}"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40422254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C484C5F-964B-4587-8F3B-D7CC9CD099F0}" type="datetimeFigureOut">
              <a:rPr lang="en-US" smtClean="0">
                <a:solidFill>
                  <a:prstClr val="black">
                    <a:tint val="75000"/>
                  </a:prstClr>
                </a:solidFill>
              </a:rPr>
              <a:pPr/>
              <a:t>4/15/2021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A2B6FCC-BD50-4095-BA95-5A39119C826D}"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4188312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4/15/2021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‹Nº›</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C484C5F-964B-4587-8F3B-D7CC9CD099F0}" type="datetimeFigureOut">
              <a:rPr lang="en-US" smtClean="0">
                <a:solidFill>
                  <a:prstClr val="black">
                    <a:tint val="75000"/>
                  </a:prstClr>
                </a:solidFill>
              </a:rPr>
              <a:pPr/>
              <a:t>4/15/2021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A2B6FCC-BD50-4095-BA95-5A39119C826D}"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8913197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484C5F-964B-4587-8F3B-D7CC9CD099F0}" type="datetimeFigureOut">
              <a:rPr lang="en-US" smtClean="0">
                <a:solidFill>
                  <a:prstClr val="black">
                    <a:tint val="75000"/>
                  </a:prstClr>
                </a:solidFill>
              </a:rPr>
              <a:pPr/>
              <a:t>4/15/2021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A2B6FCC-BD50-4095-BA95-5A39119C826D}"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73110887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484C5F-964B-4587-8F3B-D7CC9CD099F0}" type="datetimeFigureOut">
              <a:rPr lang="en-US" smtClean="0">
                <a:solidFill>
                  <a:prstClr val="black">
                    <a:tint val="75000"/>
                  </a:prstClr>
                </a:solidFill>
              </a:rPr>
              <a:pPr/>
              <a:t>4/15/2021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A2B6FCC-BD50-4095-BA95-5A39119C826D}"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215879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484C5F-964B-4587-8F3B-D7CC9CD099F0}" type="datetimeFigureOut">
              <a:rPr lang="en-US" smtClean="0">
                <a:solidFill>
                  <a:prstClr val="black">
                    <a:tint val="75000"/>
                  </a:prstClr>
                </a:solidFill>
              </a:rPr>
              <a:pPr/>
              <a:t>4/15/2021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A2B6FCC-BD50-4095-BA95-5A39119C826D}"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091060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484C5F-964B-4587-8F3B-D7CC9CD099F0}" type="datetimeFigureOut">
              <a:rPr lang="en-US" smtClean="0">
                <a:solidFill>
                  <a:prstClr val="black">
                    <a:tint val="75000"/>
                  </a:prstClr>
                </a:solidFill>
              </a:rPr>
              <a:pPr/>
              <a:t>4/15/2021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A2B6FCC-BD50-4095-BA95-5A39119C826D}"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55905728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484C5F-964B-4587-8F3B-D7CC9CD099F0}" type="datetimeFigureOut">
              <a:rPr lang="en-US" smtClean="0">
                <a:solidFill>
                  <a:prstClr val="black">
                    <a:tint val="75000"/>
                  </a:prstClr>
                </a:solidFill>
              </a:rPr>
              <a:pPr/>
              <a:t>4/15/2021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A2B6FCC-BD50-4095-BA95-5A39119C826D}"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8871082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484C5F-964B-4587-8F3B-D7CC9CD099F0}" type="datetimeFigureOut">
              <a:rPr lang="en-US" smtClean="0">
                <a:solidFill>
                  <a:prstClr val="black">
                    <a:tint val="75000"/>
                  </a:prstClr>
                </a:solidFill>
              </a:rPr>
              <a:pPr/>
              <a:t>4/15/2021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A2B6FCC-BD50-4095-BA95-5A39119C826D}"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9811045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9B4595-E369-48D1-8025-A30FCA86F603}" type="datetimeFigureOut">
              <a:rPr lang="en-US" smtClean="0"/>
              <a:t>4/15/2021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101F28-6C1D-41EB-9342-AFA03431F591}" type="slidenum">
              <a:rPr lang="en-US" smtClean="0"/>
              <a:t>‹Nº›</a:t>
            </a:fld>
            <a:endParaRPr lang="en-US"/>
          </a:p>
        </p:txBody>
      </p:sp>
    </p:spTree>
    <p:extLst>
      <p:ext uri="{BB962C8B-B14F-4D97-AF65-F5344CB8AC3E}">
        <p14:creationId xmlns:p14="http://schemas.microsoft.com/office/powerpoint/2010/main" val="200431805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9B4595-E369-48D1-8025-A30FCA86F603}" type="datetimeFigureOut">
              <a:rPr lang="en-US" smtClean="0"/>
              <a:t>4/15/2021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101F28-6C1D-41EB-9342-AFA03431F591}" type="slidenum">
              <a:rPr lang="en-US" smtClean="0"/>
              <a:t>‹Nº›</a:t>
            </a:fld>
            <a:endParaRPr lang="en-US"/>
          </a:p>
        </p:txBody>
      </p:sp>
    </p:spTree>
    <p:extLst>
      <p:ext uri="{BB962C8B-B14F-4D97-AF65-F5344CB8AC3E}">
        <p14:creationId xmlns:p14="http://schemas.microsoft.com/office/powerpoint/2010/main" val="297689622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19B4595-E369-48D1-8025-A30FCA86F603}" type="datetimeFigureOut">
              <a:rPr lang="en-US" smtClean="0"/>
              <a:t>4/15/2021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101F28-6C1D-41EB-9342-AFA03431F591}" type="slidenum">
              <a:rPr lang="en-US" smtClean="0"/>
              <a:t>‹Nº›</a:t>
            </a:fld>
            <a:endParaRPr lang="en-US"/>
          </a:p>
        </p:txBody>
      </p:sp>
    </p:spTree>
    <p:extLst>
      <p:ext uri="{BB962C8B-B14F-4D97-AF65-F5344CB8AC3E}">
        <p14:creationId xmlns:p14="http://schemas.microsoft.com/office/powerpoint/2010/main" val="3734336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‹Nº›</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9B4595-E369-48D1-8025-A30FCA86F603}" type="datetimeFigureOut">
              <a:rPr lang="en-US" smtClean="0"/>
              <a:t>4/15/2021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101F28-6C1D-41EB-9342-AFA03431F591}" type="slidenum">
              <a:rPr lang="en-US" smtClean="0"/>
              <a:t>‹Nº›</a:t>
            </a:fld>
            <a:endParaRPr lang="en-US"/>
          </a:p>
        </p:txBody>
      </p:sp>
    </p:spTree>
    <p:extLst>
      <p:ext uri="{BB962C8B-B14F-4D97-AF65-F5344CB8AC3E}">
        <p14:creationId xmlns:p14="http://schemas.microsoft.com/office/powerpoint/2010/main" val="251244607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9B4595-E369-48D1-8025-A30FCA86F603}" type="datetimeFigureOut">
              <a:rPr lang="en-US" smtClean="0"/>
              <a:t>4/15/2021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101F28-6C1D-41EB-9342-AFA03431F591}" type="slidenum">
              <a:rPr lang="en-US" smtClean="0"/>
              <a:t>‹Nº›</a:t>
            </a:fld>
            <a:endParaRPr lang="en-US"/>
          </a:p>
        </p:txBody>
      </p:sp>
    </p:spTree>
    <p:extLst>
      <p:ext uri="{BB962C8B-B14F-4D97-AF65-F5344CB8AC3E}">
        <p14:creationId xmlns:p14="http://schemas.microsoft.com/office/powerpoint/2010/main" val="294296713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9B4595-E369-48D1-8025-A30FCA86F603}" type="datetimeFigureOut">
              <a:rPr lang="en-US" smtClean="0"/>
              <a:t>4/15/2021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101F28-6C1D-41EB-9342-AFA03431F591}" type="slidenum">
              <a:rPr lang="en-US" smtClean="0"/>
              <a:t>‹Nº›</a:t>
            </a:fld>
            <a:endParaRPr lang="en-US"/>
          </a:p>
        </p:txBody>
      </p:sp>
    </p:spTree>
    <p:extLst>
      <p:ext uri="{BB962C8B-B14F-4D97-AF65-F5344CB8AC3E}">
        <p14:creationId xmlns:p14="http://schemas.microsoft.com/office/powerpoint/2010/main" val="293248413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9B4595-E369-48D1-8025-A30FCA86F603}" type="datetimeFigureOut">
              <a:rPr lang="en-US" smtClean="0"/>
              <a:t>4/15/2021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101F28-6C1D-41EB-9342-AFA03431F591}" type="slidenum">
              <a:rPr lang="en-US" smtClean="0"/>
              <a:t>‹Nº›</a:t>
            </a:fld>
            <a:endParaRPr lang="en-US"/>
          </a:p>
        </p:txBody>
      </p:sp>
    </p:spTree>
    <p:extLst>
      <p:ext uri="{BB962C8B-B14F-4D97-AF65-F5344CB8AC3E}">
        <p14:creationId xmlns:p14="http://schemas.microsoft.com/office/powerpoint/2010/main" val="9638453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19B4595-E369-48D1-8025-A30FCA86F603}" type="datetimeFigureOut">
              <a:rPr lang="en-US" smtClean="0"/>
              <a:t>4/15/2021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101F28-6C1D-41EB-9342-AFA03431F591}" type="slidenum">
              <a:rPr lang="en-US" smtClean="0"/>
              <a:t>‹Nº›</a:t>
            </a:fld>
            <a:endParaRPr lang="en-US"/>
          </a:p>
        </p:txBody>
      </p:sp>
    </p:spTree>
    <p:extLst>
      <p:ext uri="{BB962C8B-B14F-4D97-AF65-F5344CB8AC3E}">
        <p14:creationId xmlns:p14="http://schemas.microsoft.com/office/powerpoint/2010/main" val="418953438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19B4595-E369-48D1-8025-A30FCA86F603}" type="datetimeFigureOut">
              <a:rPr lang="en-US" smtClean="0"/>
              <a:t>4/15/2021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101F28-6C1D-41EB-9342-AFA03431F591}" type="slidenum">
              <a:rPr lang="en-US" smtClean="0"/>
              <a:t>‹Nº›</a:t>
            </a:fld>
            <a:endParaRPr lang="en-US"/>
          </a:p>
        </p:txBody>
      </p:sp>
    </p:spTree>
    <p:extLst>
      <p:ext uri="{BB962C8B-B14F-4D97-AF65-F5344CB8AC3E}">
        <p14:creationId xmlns:p14="http://schemas.microsoft.com/office/powerpoint/2010/main" val="263801373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9B4595-E369-48D1-8025-A30FCA86F603}" type="datetimeFigureOut">
              <a:rPr lang="en-US" smtClean="0"/>
              <a:t>4/15/2021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101F28-6C1D-41EB-9342-AFA03431F591}" type="slidenum">
              <a:rPr lang="en-US" smtClean="0"/>
              <a:t>‹Nº›</a:t>
            </a:fld>
            <a:endParaRPr lang="en-US"/>
          </a:p>
        </p:txBody>
      </p:sp>
    </p:spTree>
    <p:extLst>
      <p:ext uri="{BB962C8B-B14F-4D97-AF65-F5344CB8AC3E}">
        <p14:creationId xmlns:p14="http://schemas.microsoft.com/office/powerpoint/2010/main" val="240840218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9B4595-E369-48D1-8025-A30FCA86F603}" type="datetimeFigureOut">
              <a:rPr lang="en-US" smtClean="0"/>
              <a:t>4/15/2021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101F28-6C1D-41EB-9342-AFA03431F591}" type="slidenum">
              <a:rPr lang="en-US" smtClean="0"/>
              <a:t>‹Nº›</a:t>
            </a:fld>
            <a:endParaRPr lang="en-US"/>
          </a:p>
        </p:txBody>
      </p:sp>
    </p:spTree>
    <p:extLst>
      <p:ext uri="{BB962C8B-B14F-4D97-AF65-F5344CB8AC3E}">
        <p14:creationId xmlns:p14="http://schemas.microsoft.com/office/powerpoint/2010/main" val="38489429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2268A9-F225-42B5-ADE9-23697EFC779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1DA94848-41CC-4A57-B628-7BC16E0795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6468CA5D-34F4-4353-8A5D-C05FF0B8B07A}"/>
              </a:ext>
            </a:extLst>
          </p:cNvPr>
          <p:cNvSpPr>
            <a:spLocks noGrp="1"/>
          </p:cNvSpPr>
          <p:nvPr>
            <p:ph type="dt" sz="half" idx="10"/>
          </p:nvPr>
        </p:nvSpPr>
        <p:spPr/>
        <p:txBody>
          <a:bodyPr/>
          <a:lstStyle/>
          <a:p>
            <a:fld id="{31DC679C-3728-449C-BFA1-CE4F62B6C009}" type="datetimeFigureOut">
              <a:rPr lang="es-MX" smtClean="0"/>
              <a:t>15/04/2021</a:t>
            </a:fld>
            <a:endParaRPr lang="es-MX"/>
          </a:p>
        </p:txBody>
      </p:sp>
      <p:sp>
        <p:nvSpPr>
          <p:cNvPr id="5" name="Marcador de pie de página 4">
            <a:extLst>
              <a:ext uri="{FF2B5EF4-FFF2-40B4-BE49-F238E27FC236}">
                <a16:creationId xmlns:a16="http://schemas.microsoft.com/office/drawing/2014/main" id="{69DF868D-3435-40E4-8AEB-6891AC2F4C89}"/>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5A6FB7F9-0A3C-4DDF-98C1-5DD875721390}"/>
              </a:ext>
            </a:extLst>
          </p:cNvPr>
          <p:cNvSpPr>
            <a:spLocks noGrp="1"/>
          </p:cNvSpPr>
          <p:nvPr>
            <p:ph type="sldNum" sz="quarter" idx="12"/>
          </p:nvPr>
        </p:nvSpPr>
        <p:spPr/>
        <p:txBody>
          <a:bodyPr/>
          <a:lstStyle/>
          <a:p>
            <a:fld id="{78D778BA-0114-42BD-9D09-BA6EC5642842}" type="slidenum">
              <a:rPr lang="es-MX" smtClean="0"/>
              <a:t>‹Nº›</a:t>
            </a:fld>
            <a:endParaRPr lang="es-MX"/>
          </a:p>
        </p:txBody>
      </p:sp>
    </p:spTree>
    <p:extLst>
      <p:ext uri="{BB962C8B-B14F-4D97-AF65-F5344CB8AC3E}">
        <p14:creationId xmlns:p14="http://schemas.microsoft.com/office/powerpoint/2010/main" val="307929437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A879C6-F0F7-436A-9E0A-1AEEE753CB5C}"/>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4A5397FA-311E-4BBD-83A9-065458881BC3}"/>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E2FC52FD-461D-42FA-97C0-02FABE51CA36}"/>
              </a:ext>
            </a:extLst>
          </p:cNvPr>
          <p:cNvSpPr>
            <a:spLocks noGrp="1"/>
          </p:cNvSpPr>
          <p:nvPr>
            <p:ph type="dt" sz="half" idx="10"/>
          </p:nvPr>
        </p:nvSpPr>
        <p:spPr/>
        <p:txBody>
          <a:bodyPr/>
          <a:lstStyle/>
          <a:p>
            <a:fld id="{31DC679C-3728-449C-BFA1-CE4F62B6C009}" type="datetimeFigureOut">
              <a:rPr lang="es-MX" smtClean="0"/>
              <a:t>15/04/2021</a:t>
            </a:fld>
            <a:endParaRPr lang="es-MX"/>
          </a:p>
        </p:txBody>
      </p:sp>
      <p:sp>
        <p:nvSpPr>
          <p:cNvPr id="5" name="Marcador de pie de página 4">
            <a:extLst>
              <a:ext uri="{FF2B5EF4-FFF2-40B4-BE49-F238E27FC236}">
                <a16:creationId xmlns:a16="http://schemas.microsoft.com/office/drawing/2014/main" id="{76CFEB1E-5F6C-4382-B46A-258CBAE49C5F}"/>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D096C94A-8493-49D9-BE87-80655A849FA8}"/>
              </a:ext>
            </a:extLst>
          </p:cNvPr>
          <p:cNvSpPr>
            <a:spLocks noGrp="1"/>
          </p:cNvSpPr>
          <p:nvPr>
            <p:ph type="sldNum" sz="quarter" idx="12"/>
          </p:nvPr>
        </p:nvSpPr>
        <p:spPr/>
        <p:txBody>
          <a:bodyPr/>
          <a:lstStyle/>
          <a:p>
            <a:fld id="{78D778BA-0114-42BD-9D09-BA6EC5642842}" type="slidenum">
              <a:rPr lang="es-MX" smtClean="0"/>
              <a:t>‹Nº›</a:t>
            </a:fld>
            <a:endParaRPr lang="es-MX"/>
          </a:p>
        </p:txBody>
      </p:sp>
    </p:spTree>
    <p:extLst>
      <p:ext uri="{BB962C8B-B14F-4D97-AF65-F5344CB8AC3E}">
        <p14:creationId xmlns:p14="http://schemas.microsoft.com/office/powerpoint/2010/main" val="2599313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‹Nº›</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C04E69-8AEC-482D-9B27-E8F96B9A9F8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794CC08D-FA65-4D43-9ECF-71745154F4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4DD7F15E-C3D1-4F68-A69E-32C45DB6E695}"/>
              </a:ext>
            </a:extLst>
          </p:cNvPr>
          <p:cNvSpPr>
            <a:spLocks noGrp="1"/>
          </p:cNvSpPr>
          <p:nvPr>
            <p:ph type="dt" sz="half" idx="10"/>
          </p:nvPr>
        </p:nvSpPr>
        <p:spPr/>
        <p:txBody>
          <a:bodyPr/>
          <a:lstStyle/>
          <a:p>
            <a:fld id="{31DC679C-3728-449C-BFA1-CE4F62B6C009}" type="datetimeFigureOut">
              <a:rPr lang="es-MX" smtClean="0"/>
              <a:t>15/04/2021</a:t>
            </a:fld>
            <a:endParaRPr lang="es-MX"/>
          </a:p>
        </p:txBody>
      </p:sp>
      <p:sp>
        <p:nvSpPr>
          <p:cNvPr id="5" name="Marcador de pie de página 4">
            <a:extLst>
              <a:ext uri="{FF2B5EF4-FFF2-40B4-BE49-F238E27FC236}">
                <a16:creationId xmlns:a16="http://schemas.microsoft.com/office/drawing/2014/main" id="{B950D421-CD21-4B2E-8C1B-E6A0A135C1DD}"/>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5CA2F5AF-04BE-4D2E-BD2E-154478799F12}"/>
              </a:ext>
            </a:extLst>
          </p:cNvPr>
          <p:cNvSpPr>
            <a:spLocks noGrp="1"/>
          </p:cNvSpPr>
          <p:nvPr>
            <p:ph type="sldNum" sz="quarter" idx="12"/>
          </p:nvPr>
        </p:nvSpPr>
        <p:spPr/>
        <p:txBody>
          <a:bodyPr/>
          <a:lstStyle/>
          <a:p>
            <a:fld id="{78D778BA-0114-42BD-9D09-BA6EC5642842}" type="slidenum">
              <a:rPr lang="es-MX" smtClean="0"/>
              <a:t>‹Nº›</a:t>
            </a:fld>
            <a:endParaRPr lang="es-MX"/>
          </a:p>
        </p:txBody>
      </p:sp>
    </p:spTree>
    <p:extLst>
      <p:ext uri="{BB962C8B-B14F-4D97-AF65-F5344CB8AC3E}">
        <p14:creationId xmlns:p14="http://schemas.microsoft.com/office/powerpoint/2010/main" val="130276199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87A74A-5112-485C-B8CC-1516B600683B}"/>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A33509C1-125C-4192-801C-044E1A7C48FF}"/>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51E958DF-42F9-46C0-87CD-74F7B1A1F964}"/>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F060B390-1801-4A24-BE45-FA68AF1FE4BF}"/>
              </a:ext>
            </a:extLst>
          </p:cNvPr>
          <p:cNvSpPr>
            <a:spLocks noGrp="1"/>
          </p:cNvSpPr>
          <p:nvPr>
            <p:ph type="dt" sz="half" idx="10"/>
          </p:nvPr>
        </p:nvSpPr>
        <p:spPr/>
        <p:txBody>
          <a:bodyPr/>
          <a:lstStyle/>
          <a:p>
            <a:fld id="{31DC679C-3728-449C-BFA1-CE4F62B6C009}" type="datetimeFigureOut">
              <a:rPr lang="es-MX" smtClean="0"/>
              <a:t>15/04/2021</a:t>
            </a:fld>
            <a:endParaRPr lang="es-MX"/>
          </a:p>
        </p:txBody>
      </p:sp>
      <p:sp>
        <p:nvSpPr>
          <p:cNvPr id="6" name="Marcador de pie de página 5">
            <a:extLst>
              <a:ext uri="{FF2B5EF4-FFF2-40B4-BE49-F238E27FC236}">
                <a16:creationId xmlns:a16="http://schemas.microsoft.com/office/drawing/2014/main" id="{BA9DA275-355C-4FD3-AE31-0BAE0366B388}"/>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052A7297-9325-47A5-8D83-3194F61E357A}"/>
              </a:ext>
            </a:extLst>
          </p:cNvPr>
          <p:cNvSpPr>
            <a:spLocks noGrp="1"/>
          </p:cNvSpPr>
          <p:nvPr>
            <p:ph type="sldNum" sz="quarter" idx="12"/>
          </p:nvPr>
        </p:nvSpPr>
        <p:spPr/>
        <p:txBody>
          <a:bodyPr/>
          <a:lstStyle/>
          <a:p>
            <a:fld id="{78D778BA-0114-42BD-9D09-BA6EC5642842}" type="slidenum">
              <a:rPr lang="es-MX" smtClean="0"/>
              <a:t>‹Nº›</a:t>
            </a:fld>
            <a:endParaRPr lang="es-MX"/>
          </a:p>
        </p:txBody>
      </p:sp>
    </p:spTree>
    <p:extLst>
      <p:ext uri="{BB962C8B-B14F-4D97-AF65-F5344CB8AC3E}">
        <p14:creationId xmlns:p14="http://schemas.microsoft.com/office/powerpoint/2010/main" val="386604581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8E8DD9-7CF0-4406-873C-287D1CB23DB2}"/>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244BF153-E76F-4FA9-94DE-2358DD6C57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73899D22-4691-4638-9655-5C21A30B1011}"/>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BA4AC2C1-EF93-4438-94E0-48CEA1D8EF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672DC72B-7933-4357-9BAA-7A0B1ADE22A6}"/>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699B4503-17DD-4229-8706-2A36D039BACB}"/>
              </a:ext>
            </a:extLst>
          </p:cNvPr>
          <p:cNvSpPr>
            <a:spLocks noGrp="1"/>
          </p:cNvSpPr>
          <p:nvPr>
            <p:ph type="dt" sz="half" idx="10"/>
          </p:nvPr>
        </p:nvSpPr>
        <p:spPr/>
        <p:txBody>
          <a:bodyPr/>
          <a:lstStyle/>
          <a:p>
            <a:fld id="{31DC679C-3728-449C-BFA1-CE4F62B6C009}" type="datetimeFigureOut">
              <a:rPr lang="es-MX" smtClean="0"/>
              <a:t>15/04/2021</a:t>
            </a:fld>
            <a:endParaRPr lang="es-MX"/>
          </a:p>
        </p:txBody>
      </p:sp>
      <p:sp>
        <p:nvSpPr>
          <p:cNvPr id="8" name="Marcador de pie de página 7">
            <a:extLst>
              <a:ext uri="{FF2B5EF4-FFF2-40B4-BE49-F238E27FC236}">
                <a16:creationId xmlns:a16="http://schemas.microsoft.com/office/drawing/2014/main" id="{E139E428-1514-451C-ADA1-B8462293DB28}"/>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D33C2FF0-16BA-40B3-94EB-247A65723A3F}"/>
              </a:ext>
            </a:extLst>
          </p:cNvPr>
          <p:cNvSpPr>
            <a:spLocks noGrp="1"/>
          </p:cNvSpPr>
          <p:nvPr>
            <p:ph type="sldNum" sz="quarter" idx="12"/>
          </p:nvPr>
        </p:nvSpPr>
        <p:spPr/>
        <p:txBody>
          <a:bodyPr/>
          <a:lstStyle/>
          <a:p>
            <a:fld id="{78D778BA-0114-42BD-9D09-BA6EC5642842}" type="slidenum">
              <a:rPr lang="es-MX" smtClean="0"/>
              <a:t>‹Nº›</a:t>
            </a:fld>
            <a:endParaRPr lang="es-MX"/>
          </a:p>
        </p:txBody>
      </p:sp>
    </p:spTree>
    <p:extLst>
      <p:ext uri="{BB962C8B-B14F-4D97-AF65-F5344CB8AC3E}">
        <p14:creationId xmlns:p14="http://schemas.microsoft.com/office/powerpoint/2010/main" val="185646078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73B81D-065D-47E7-9DB6-AE6985999C50}"/>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0A6EED17-3461-4000-A278-2062A798247C}"/>
              </a:ext>
            </a:extLst>
          </p:cNvPr>
          <p:cNvSpPr>
            <a:spLocks noGrp="1"/>
          </p:cNvSpPr>
          <p:nvPr>
            <p:ph type="dt" sz="half" idx="10"/>
          </p:nvPr>
        </p:nvSpPr>
        <p:spPr/>
        <p:txBody>
          <a:bodyPr/>
          <a:lstStyle/>
          <a:p>
            <a:fld id="{31DC679C-3728-449C-BFA1-CE4F62B6C009}" type="datetimeFigureOut">
              <a:rPr lang="es-MX" smtClean="0"/>
              <a:t>15/04/2021</a:t>
            </a:fld>
            <a:endParaRPr lang="es-MX"/>
          </a:p>
        </p:txBody>
      </p:sp>
      <p:sp>
        <p:nvSpPr>
          <p:cNvPr id="4" name="Marcador de pie de página 3">
            <a:extLst>
              <a:ext uri="{FF2B5EF4-FFF2-40B4-BE49-F238E27FC236}">
                <a16:creationId xmlns:a16="http://schemas.microsoft.com/office/drawing/2014/main" id="{EA9CF509-26F1-4EE3-B734-9C7EA19BCBC4}"/>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4CE6891A-07D8-4163-8A5C-D32D1579B987}"/>
              </a:ext>
            </a:extLst>
          </p:cNvPr>
          <p:cNvSpPr>
            <a:spLocks noGrp="1"/>
          </p:cNvSpPr>
          <p:nvPr>
            <p:ph type="sldNum" sz="quarter" idx="12"/>
          </p:nvPr>
        </p:nvSpPr>
        <p:spPr/>
        <p:txBody>
          <a:bodyPr/>
          <a:lstStyle/>
          <a:p>
            <a:fld id="{78D778BA-0114-42BD-9D09-BA6EC5642842}" type="slidenum">
              <a:rPr lang="es-MX" smtClean="0"/>
              <a:t>‹Nº›</a:t>
            </a:fld>
            <a:endParaRPr lang="es-MX"/>
          </a:p>
        </p:txBody>
      </p:sp>
    </p:spTree>
    <p:extLst>
      <p:ext uri="{BB962C8B-B14F-4D97-AF65-F5344CB8AC3E}">
        <p14:creationId xmlns:p14="http://schemas.microsoft.com/office/powerpoint/2010/main" val="122692628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CB22DDA-2D5C-4307-9E52-DC922606F6F5}"/>
              </a:ext>
            </a:extLst>
          </p:cNvPr>
          <p:cNvSpPr>
            <a:spLocks noGrp="1"/>
          </p:cNvSpPr>
          <p:nvPr>
            <p:ph type="dt" sz="half" idx="10"/>
          </p:nvPr>
        </p:nvSpPr>
        <p:spPr/>
        <p:txBody>
          <a:bodyPr/>
          <a:lstStyle/>
          <a:p>
            <a:fld id="{31DC679C-3728-449C-BFA1-CE4F62B6C009}" type="datetimeFigureOut">
              <a:rPr lang="es-MX" smtClean="0"/>
              <a:t>15/04/2021</a:t>
            </a:fld>
            <a:endParaRPr lang="es-MX"/>
          </a:p>
        </p:txBody>
      </p:sp>
      <p:sp>
        <p:nvSpPr>
          <p:cNvPr id="3" name="Marcador de pie de página 2">
            <a:extLst>
              <a:ext uri="{FF2B5EF4-FFF2-40B4-BE49-F238E27FC236}">
                <a16:creationId xmlns:a16="http://schemas.microsoft.com/office/drawing/2014/main" id="{CCC4CBDE-9F21-4A3C-8A1D-F07C5CA89035}"/>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397979DB-A254-406A-A924-8FECAB73BF6E}"/>
              </a:ext>
            </a:extLst>
          </p:cNvPr>
          <p:cNvSpPr>
            <a:spLocks noGrp="1"/>
          </p:cNvSpPr>
          <p:nvPr>
            <p:ph type="sldNum" sz="quarter" idx="12"/>
          </p:nvPr>
        </p:nvSpPr>
        <p:spPr/>
        <p:txBody>
          <a:bodyPr/>
          <a:lstStyle/>
          <a:p>
            <a:fld id="{78D778BA-0114-42BD-9D09-BA6EC5642842}" type="slidenum">
              <a:rPr lang="es-MX" smtClean="0"/>
              <a:t>‹Nº›</a:t>
            </a:fld>
            <a:endParaRPr lang="es-MX"/>
          </a:p>
        </p:txBody>
      </p:sp>
    </p:spTree>
    <p:extLst>
      <p:ext uri="{BB962C8B-B14F-4D97-AF65-F5344CB8AC3E}">
        <p14:creationId xmlns:p14="http://schemas.microsoft.com/office/powerpoint/2010/main" val="360234075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2A6E61-50D9-448B-B253-49E2D8B821C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0CA79B2F-E1A2-4D7E-831B-BB0A766AD7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C3AF3139-4A06-4E33-947B-428EE9E291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0EA4E2BF-E79B-4E8C-8BA3-A0CD44A2A513}"/>
              </a:ext>
            </a:extLst>
          </p:cNvPr>
          <p:cNvSpPr>
            <a:spLocks noGrp="1"/>
          </p:cNvSpPr>
          <p:nvPr>
            <p:ph type="dt" sz="half" idx="10"/>
          </p:nvPr>
        </p:nvSpPr>
        <p:spPr/>
        <p:txBody>
          <a:bodyPr/>
          <a:lstStyle/>
          <a:p>
            <a:fld id="{31DC679C-3728-449C-BFA1-CE4F62B6C009}" type="datetimeFigureOut">
              <a:rPr lang="es-MX" smtClean="0"/>
              <a:t>15/04/2021</a:t>
            </a:fld>
            <a:endParaRPr lang="es-MX"/>
          </a:p>
        </p:txBody>
      </p:sp>
      <p:sp>
        <p:nvSpPr>
          <p:cNvPr id="6" name="Marcador de pie de página 5">
            <a:extLst>
              <a:ext uri="{FF2B5EF4-FFF2-40B4-BE49-F238E27FC236}">
                <a16:creationId xmlns:a16="http://schemas.microsoft.com/office/drawing/2014/main" id="{022F024D-7DC4-48F2-9CD7-D4078E8D3CB8}"/>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685B08E6-2261-4B98-93EC-3797A37818CF}"/>
              </a:ext>
            </a:extLst>
          </p:cNvPr>
          <p:cNvSpPr>
            <a:spLocks noGrp="1"/>
          </p:cNvSpPr>
          <p:nvPr>
            <p:ph type="sldNum" sz="quarter" idx="12"/>
          </p:nvPr>
        </p:nvSpPr>
        <p:spPr/>
        <p:txBody>
          <a:bodyPr/>
          <a:lstStyle/>
          <a:p>
            <a:fld id="{78D778BA-0114-42BD-9D09-BA6EC5642842}" type="slidenum">
              <a:rPr lang="es-MX" smtClean="0"/>
              <a:t>‹Nº›</a:t>
            </a:fld>
            <a:endParaRPr lang="es-MX"/>
          </a:p>
        </p:txBody>
      </p:sp>
    </p:spTree>
    <p:extLst>
      <p:ext uri="{BB962C8B-B14F-4D97-AF65-F5344CB8AC3E}">
        <p14:creationId xmlns:p14="http://schemas.microsoft.com/office/powerpoint/2010/main" val="119985119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3F8C5B-EEF4-4C3E-90DB-F8635B30225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813D62FC-759D-48A9-AEF6-AB890288CA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2DEE0727-AE30-417A-AA32-7C461529EE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C7ACD445-64F3-4865-A2C9-E3DE9D185D1D}"/>
              </a:ext>
            </a:extLst>
          </p:cNvPr>
          <p:cNvSpPr>
            <a:spLocks noGrp="1"/>
          </p:cNvSpPr>
          <p:nvPr>
            <p:ph type="dt" sz="half" idx="10"/>
          </p:nvPr>
        </p:nvSpPr>
        <p:spPr/>
        <p:txBody>
          <a:bodyPr/>
          <a:lstStyle/>
          <a:p>
            <a:fld id="{31DC679C-3728-449C-BFA1-CE4F62B6C009}" type="datetimeFigureOut">
              <a:rPr lang="es-MX" smtClean="0"/>
              <a:t>15/04/2021</a:t>
            </a:fld>
            <a:endParaRPr lang="es-MX"/>
          </a:p>
        </p:txBody>
      </p:sp>
      <p:sp>
        <p:nvSpPr>
          <p:cNvPr id="6" name="Marcador de pie de página 5">
            <a:extLst>
              <a:ext uri="{FF2B5EF4-FFF2-40B4-BE49-F238E27FC236}">
                <a16:creationId xmlns:a16="http://schemas.microsoft.com/office/drawing/2014/main" id="{1707E7FC-5D6B-47D2-BDFE-0F88B2073E23}"/>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C9164DAB-9B4A-40E6-977F-5FB21D2AE09B}"/>
              </a:ext>
            </a:extLst>
          </p:cNvPr>
          <p:cNvSpPr>
            <a:spLocks noGrp="1"/>
          </p:cNvSpPr>
          <p:nvPr>
            <p:ph type="sldNum" sz="quarter" idx="12"/>
          </p:nvPr>
        </p:nvSpPr>
        <p:spPr/>
        <p:txBody>
          <a:bodyPr/>
          <a:lstStyle/>
          <a:p>
            <a:fld id="{78D778BA-0114-42BD-9D09-BA6EC5642842}" type="slidenum">
              <a:rPr lang="es-MX" smtClean="0"/>
              <a:t>‹Nº›</a:t>
            </a:fld>
            <a:endParaRPr lang="es-MX"/>
          </a:p>
        </p:txBody>
      </p:sp>
    </p:spTree>
    <p:extLst>
      <p:ext uri="{BB962C8B-B14F-4D97-AF65-F5344CB8AC3E}">
        <p14:creationId xmlns:p14="http://schemas.microsoft.com/office/powerpoint/2010/main" val="260951010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4B9072-8AF4-43B9-B042-E038FDBA7E2A}"/>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03A626A2-DAB8-40EF-AEC1-C5C3019BE14E}"/>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26C42E50-81ED-4F16-8A9E-6F9D7FCA17C2}"/>
              </a:ext>
            </a:extLst>
          </p:cNvPr>
          <p:cNvSpPr>
            <a:spLocks noGrp="1"/>
          </p:cNvSpPr>
          <p:nvPr>
            <p:ph type="dt" sz="half" idx="10"/>
          </p:nvPr>
        </p:nvSpPr>
        <p:spPr/>
        <p:txBody>
          <a:bodyPr/>
          <a:lstStyle/>
          <a:p>
            <a:fld id="{31DC679C-3728-449C-BFA1-CE4F62B6C009}" type="datetimeFigureOut">
              <a:rPr lang="es-MX" smtClean="0"/>
              <a:t>15/04/2021</a:t>
            </a:fld>
            <a:endParaRPr lang="es-MX"/>
          </a:p>
        </p:txBody>
      </p:sp>
      <p:sp>
        <p:nvSpPr>
          <p:cNvPr id="5" name="Marcador de pie de página 4">
            <a:extLst>
              <a:ext uri="{FF2B5EF4-FFF2-40B4-BE49-F238E27FC236}">
                <a16:creationId xmlns:a16="http://schemas.microsoft.com/office/drawing/2014/main" id="{DB4CB60D-00C5-41CE-99D0-14F9B44CBC50}"/>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7B2BF789-91D9-4761-8F81-362F2B856F04}"/>
              </a:ext>
            </a:extLst>
          </p:cNvPr>
          <p:cNvSpPr>
            <a:spLocks noGrp="1"/>
          </p:cNvSpPr>
          <p:nvPr>
            <p:ph type="sldNum" sz="quarter" idx="12"/>
          </p:nvPr>
        </p:nvSpPr>
        <p:spPr/>
        <p:txBody>
          <a:bodyPr/>
          <a:lstStyle/>
          <a:p>
            <a:fld id="{78D778BA-0114-42BD-9D09-BA6EC5642842}" type="slidenum">
              <a:rPr lang="es-MX" smtClean="0"/>
              <a:t>‹Nº›</a:t>
            </a:fld>
            <a:endParaRPr lang="es-MX"/>
          </a:p>
        </p:txBody>
      </p:sp>
    </p:spTree>
    <p:extLst>
      <p:ext uri="{BB962C8B-B14F-4D97-AF65-F5344CB8AC3E}">
        <p14:creationId xmlns:p14="http://schemas.microsoft.com/office/powerpoint/2010/main" val="22200290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6CCA267-6F5E-4E92-BB8B-D5A17980D2D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35F769C5-BC64-4C15-B0D5-850700E6487A}"/>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00069FA4-7F66-43F3-964B-B8C66FD02139}"/>
              </a:ext>
            </a:extLst>
          </p:cNvPr>
          <p:cNvSpPr>
            <a:spLocks noGrp="1"/>
          </p:cNvSpPr>
          <p:nvPr>
            <p:ph type="dt" sz="half" idx="10"/>
          </p:nvPr>
        </p:nvSpPr>
        <p:spPr/>
        <p:txBody>
          <a:bodyPr/>
          <a:lstStyle/>
          <a:p>
            <a:fld id="{31DC679C-3728-449C-BFA1-CE4F62B6C009}" type="datetimeFigureOut">
              <a:rPr lang="es-MX" smtClean="0"/>
              <a:t>15/04/2021</a:t>
            </a:fld>
            <a:endParaRPr lang="es-MX"/>
          </a:p>
        </p:txBody>
      </p:sp>
      <p:sp>
        <p:nvSpPr>
          <p:cNvPr id="5" name="Marcador de pie de página 4">
            <a:extLst>
              <a:ext uri="{FF2B5EF4-FFF2-40B4-BE49-F238E27FC236}">
                <a16:creationId xmlns:a16="http://schemas.microsoft.com/office/drawing/2014/main" id="{0A83CF87-C71F-4269-B54B-AB8F98B5B1AC}"/>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4B8D15E3-E9AD-472F-9370-B4E29F5781D8}"/>
              </a:ext>
            </a:extLst>
          </p:cNvPr>
          <p:cNvSpPr>
            <a:spLocks noGrp="1"/>
          </p:cNvSpPr>
          <p:nvPr>
            <p:ph type="sldNum" sz="quarter" idx="12"/>
          </p:nvPr>
        </p:nvSpPr>
        <p:spPr/>
        <p:txBody>
          <a:bodyPr/>
          <a:lstStyle/>
          <a:p>
            <a:fld id="{78D778BA-0114-42BD-9D09-BA6EC5642842}" type="slidenum">
              <a:rPr lang="es-MX" smtClean="0"/>
              <a:t>‹Nº›</a:t>
            </a:fld>
            <a:endParaRPr lang="es-MX"/>
          </a:p>
        </p:txBody>
      </p:sp>
    </p:spTree>
    <p:extLst>
      <p:ext uri="{BB962C8B-B14F-4D97-AF65-F5344CB8AC3E}">
        <p14:creationId xmlns:p14="http://schemas.microsoft.com/office/powerpoint/2010/main" val="267686954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EC0ECFF-CB8C-4D02-B6CD-97202D3BC8BB}" type="datetimeFigureOut">
              <a:rPr lang="en-US" smtClean="0">
                <a:solidFill>
                  <a:prstClr val="black">
                    <a:tint val="75000"/>
                  </a:prstClr>
                </a:solidFill>
              </a:rPr>
              <a:pPr/>
              <a:t>4/15/2021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2FA9FA-714C-4973-B7B6-889344B33E72}"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008343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‹Nº›</a:t>
            </a:fld>
            <a:endParaRPr lang="en-US"/>
          </a:p>
        </p:txBody>
      </p:sp>
    </p:spTree>
    <p:extLst>
      <p:ext uri="{BB962C8B-B14F-4D97-AF65-F5344CB8AC3E}">
        <p14:creationId xmlns:p14="http://schemas.microsoft.com/office/powerpoint/2010/main" val="171895827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C0ECFF-CB8C-4D02-B6CD-97202D3BC8BB}" type="datetimeFigureOut">
              <a:rPr lang="en-US" smtClean="0">
                <a:solidFill>
                  <a:prstClr val="black">
                    <a:tint val="75000"/>
                  </a:prstClr>
                </a:solidFill>
              </a:rPr>
              <a:pPr/>
              <a:t>4/15/2021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2FA9FA-714C-4973-B7B6-889344B33E72}"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46609404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C0ECFF-CB8C-4D02-B6CD-97202D3BC8BB}" type="datetimeFigureOut">
              <a:rPr lang="en-US" smtClean="0">
                <a:solidFill>
                  <a:prstClr val="black">
                    <a:tint val="75000"/>
                  </a:prstClr>
                </a:solidFill>
              </a:rPr>
              <a:pPr/>
              <a:t>4/15/2021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2FA9FA-714C-4973-B7B6-889344B33E72}"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90017733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EC0ECFF-CB8C-4D02-B6CD-97202D3BC8BB}" type="datetimeFigureOut">
              <a:rPr lang="en-US" smtClean="0">
                <a:solidFill>
                  <a:prstClr val="black">
                    <a:tint val="75000"/>
                  </a:prstClr>
                </a:solidFill>
              </a:rPr>
              <a:pPr/>
              <a:t>4/15/2021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82FA9FA-714C-4973-B7B6-889344B33E72}"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53456448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EC0ECFF-CB8C-4D02-B6CD-97202D3BC8BB}" type="datetimeFigureOut">
              <a:rPr lang="en-US" smtClean="0">
                <a:solidFill>
                  <a:prstClr val="black">
                    <a:tint val="75000"/>
                  </a:prstClr>
                </a:solidFill>
              </a:rPr>
              <a:pPr/>
              <a:t>4/15/2021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82FA9FA-714C-4973-B7B6-889344B33E72}"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03014614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EC0ECFF-CB8C-4D02-B6CD-97202D3BC8BB}" type="datetimeFigureOut">
              <a:rPr lang="en-US" smtClean="0">
                <a:solidFill>
                  <a:prstClr val="black">
                    <a:tint val="75000"/>
                  </a:prstClr>
                </a:solidFill>
              </a:rPr>
              <a:pPr/>
              <a:t>4/15/2021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82FA9FA-714C-4973-B7B6-889344B33E72}"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76541008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C0ECFF-CB8C-4D02-B6CD-97202D3BC8BB}" type="datetimeFigureOut">
              <a:rPr lang="en-US" smtClean="0">
                <a:solidFill>
                  <a:prstClr val="black">
                    <a:tint val="75000"/>
                  </a:prstClr>
                </a:solidFill>
              </a:rPr>
              <a:pPr/>
              <a:t>4/15/2021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82FA9FA-714C-4973-B7B6-889344B33E72}"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69897929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C0ECFF-CB8C-4D02-B6CD-97202D3BC8BB}" type="datetimeFigureOut">
              <a:rPr lang="en-US" smtClean="0">
                <a:solidFill>
                  <a:prstClr val="black">
                    <a:tint val="75000"/>
                  </a:prstClr>
                </a:solidFill>
              </a:rPr>
              <a:pPr/>
              <a:t>4/15/2021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82FA9FA-714C-4973-B7B6-889344B33E72}"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63613092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C0ECFF-CB8C-4D02-B6CD-97202D3BC8BB}" type="datetimeFigureOut">
              <a:rPr lang="en-US" smtClean="0">
                <a:solidFill>
                  <a:prstClr val="black">
                    <a:tint val="75000"/>
                  </a:prstClr>
                </a:solidFill>
              </a:rPr>
              <a:pPr/>
              <a:t>4/15/2021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82FA9FA-714C-4973-B7B6-889344B33E72}"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33388145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C0ECFF-CB8C-4D02-B6CD-97202D3BC8BB}" type="datetimeFigureOut">
              <a:rPr lang="en-US" smtClean="0">
                <a:solidFill>
                  <a:prstClr val="black">
                    <a:tint val="75000"/>
                  </a:prstClr>
                </a:solidFill>
              </a:rPr>
              <a:pPr/>
              <a:t>4/15/2021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2FA9FA-714C-4973-B7B6-889344B33E72}"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59875460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C0ECFF-CB8C-4D02-B6CD-97202D3BC8BB}" type="datetimeFigureOut">
              <a:rPr lang="en-US" smtClean="0">
                <a:solidFill>
                  <a:prstClr val="black">
                    <a:tint val="75000"/>
                  </a:prstClr>
                </a:solidFill>
              </a:rPr>
              <a:pPr/>
              <a:t>4/15/2021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2FA9FA-714C-4973-B7B6-889344B33E72}"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355181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slideLayout" Target="../slideLayouts/slideLayout112.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17" Type="http://schemas.openxmlformats.org/officeDocument/2006/relationships/theme" Target="../theme/theme10.xml"/><Relationship Id="rId2" Type="http://schemas.openxmlformats.org/officeDocument/2006/relationships/slideLayout" Target="../slideLayouts/slideLayout101.xml"/><Relationship Id="rId16" Type="http://schemas.openxmlformats.org/officeDocument/2006/relationships/slideLayout" Target="../slideLayouts/slideLayout115.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slideLayout" Target="../slideLayouts/slideLayout11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slideLayout" Target="../slideLayouts/slideLayout11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3.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5" Type="http://schemas.openxmlformats.org/officeDocument/2006/relationships/slideLayout" Target="../slideLayouts/slideLayout120.xml"/><Relationship Id="rId10" Type="http://schemas.openxmlformats.org/officeDocument/2006/relationships/image" Target="../media/image13.png"/><Relationship Id="rId4" Type="http://schemas.openxmlformats.org/officeDocument/2006/relationships/slideLayout" Target="../slideLayouts/slideLayout119.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theme" Target="../theme/theme12.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slideLayout" Target="../slideLayouts/slideLayout135.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image" Target="../media/image2.png"/><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theme" Target="../theme/theme4.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4/15/2021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‹Nº›</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792" r:id="rId1"/>
    <p:sldLayoutId id="2147483775" r:id="rId2"/>
    <p:sldLayoutId id="2147483776" r:id="rId3"/>
    <p:sldLayoutId id="2147483777" r:id="rId4"/>
    <p:sldLayoutId id="2147483729" r:id="rId5"/>
    <p:sldLayoutId id="2147483730" r:id="rId6"/>
    <p:sldLayoutId id="2147483731" r:id="rId7"/>
    <p:sldLayoutId id="2147483744" r:id="rId8"/>
    <p:sldLayoutId id="2147483745" r:id="rId9"/>
    <p:sldLayoutId id="2147483768" r:id="rId10"/>
    <p:sldLayoutId id="21474837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D12ABACF-2EE0-4E91-A31E-2A50EB424F13}" type="datetimeFigureOut">
              <a:rPr lang="en-US" smtClean="0">
                <a:solidFill>
                  <a:prstClr val="black">
                    <a:tint val="75000"/>
                  </a:prstClr>
                </a:solidFill>
              </a:rPr>
              <a:pPr/>
              <a:t>4/15/2021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B9C843B9-49AD-4E94-9C3E-2F5538683D9E}"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2110325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cool.png"/>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0" y="6120928"/>
            <a:ext cx="12192000" cy="743712"/>
          </a:xfrm>
          <a:prstGeom prst="rect">
            <a:avLst/>
          </a:prstGeom>
        </p:spPr>
      </p:pic>
      <p:sp>
        <p:nvSpPr>
          <p:cNvPr id="2" name="Title Placeholder 1"/>
          <p:cNvSpPr>
            <a:spLocks noGrp="1"/>
          </p:cNvSpPr>
          <p:nvPr>
            <p:ph type="title"/>
          </p:nvPr>
        </p:nvSpPr>
        <p:spPr>
          <a:xfrm>
            <a:off x="1108364" y="-4121"/>
            <a:ext cx="9975273" cy="992393"/>
          </a:xfrm>
          <a:prstGeom prst="rect">
            <a:avLst/>
          </a:prstGeom>
        </p:spPr>
        <p:txBody>
          <a:bodyPr vert="horz" lIns="0" tIns="0" rIns="81628" bIns="0" rtlCol="0" anchor="b" anchorCtr="0">
            <a:noAutofit/>
          </a:bodyPr>
          <a:lstStyle/>
          <a:p>
            <a:r>
              <a:rPr lang="en-US" dirty="0"/>
              <a:t>Click to edit Master title style</a:t>
            </a:r>
          </a:p>
        </p:txBody>
      </p:sp>
      <p:sp>
        <p:nvSpPr>
          <p:cNvPr id="3" name="Text Placeholder 2"/>
          <p:cNvSpPr>
            <a:spLocks noGrp="1"/>
          </p:cNvSpPr>
          <p:nvPr>
            <p:ph type="body" idx="1"/>
          </p:nvPr>
        </p:nvSpPr>
        <p:spPr>
          <a:xfrm>
            <a:off x="1108365" y="1400892"/>
            <a:ext cx="9975273" cy="456960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390807" y="6565714"/>
            <a:ext cx="408387" cy="201705"/>
          </a:xfrm>
          <a:prstGeom prst="rect">
            <a:avLst/>
          </a:prstGeom>
        </p:spPr>
        <p:txBody>
          <a:bodyPr lIns="73262" tIns="36631" rIns="73262" bIns="36631"/>
          <a:lstStyle>
            <a:lvl1pPr>
              <a:defRPr sz="1067" b="1">
                <a:solidFill>
                  <a:schemeClr val="bg1"/>
                </a:solidFill>
              </a:defRPr>
            </a:lvl1pPr>
          </a:lstStyle>
          <a:p>
            <a:fld id="{3AF21FA0-C69A-D549-B93E-AD7DB9D7EB7A}" type="slidenum">
              <a:rPr lang="en-US" smtClean="0"/>
              <a:pPr/>
              <a:t>‹Nº›</a:t>
            </a:fld>
            <a:endParaRPr lang="en-US" dirty="0"/>
          </a:p>
        </p:txBody>
      </p:sp>
    </p:spTree>
    <p:extLst>
      <p:ext uri="{BB962C8B-B14F-4D97-AF65-F5344CB8AC3E}">
        <p14:creationId xmlns:p14="http://schemas.microsoft.com/office/powerpoint/2010/main" val="1130740450"/>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Lst>
  <p:hf hdr="0" ftr="0" dt="0"/>
  <p:txStyles>
    <p:titleStyle>
      <a:lvl1pPr algn="l" defTabSz="544174" rtl="0" eaLnBrk="1" latinLnBrk="0" hangingPunct="1">
        <a:spcBef>
          <a:spcPct val="0"/>
        </a:spcBef>
        <a:buNone/>
        <a:defRPr sz="3200" b="1" i="0" kern="1200" spc="-119">
          <a:solidFill>
            <a:schemeClr val="tx2"/>
          </a:solidFill>
          <a:latin typeface="Times New Roman"/>
          <a:ea typeface="+mj-ea"/>
          <a:cs typeface="Times New Roman"/>
        </a:defRPr>
      </a:lvl1pPr>
    </p:titleStyle>
    <p:bodyStyle>
      <a:lvl1pPr marL="268309" indent="-268309" algn="l" defTabSz="544174" rtl="0" eaLnBrk="1" latinLnBrk="0" hangingPunct="1">
        <a:lnSpc>
          <a:spcPct val="110000"/>
        </a:lnSpc>
        <a:spcBef>
          <a:spcPts val="1068"/>
        </a:spcBef>
        <a:buSzPct val="80000"/>
        <a:buFont typeface="Arial"/>
        <a:buChar char="•"/>
        <a:defRPr sz="2400" b="0" kern="1200">
          <a:solidFill>
            <a:schemeClr val="accent1"/>
          </a:solidFill>
          <a:latin typeface="+mn-lt"/>
          <a:ea typeface="+mn-ea"/>
          <a:cs typeface="+mn-cs"/>
        </a:defRPr>
      </a:lvl1pPr>
      <a:lvl2pPr marL="547954" indent="-279645" algn="l" defTabSz="544174" rtl="0" eaLnBrk="1" latinLnBrk="0" hangingPunct="1">
        <a:lnSpc>
          <a:spcPct val="110000"/>
        </a:lnSpc>
        <a:spcBef>
          <a:spcPts val="1068"/>
        </a:spcBef>
        <a:buSzPct val="80000"/>
        <a:buFont typeface="Arial"/>
        <a:buChar char="–"/>
        <a:defRPr sz="1867" kern="1200">
          <a:solidFill>
            <a:schemeClr val="accent1"/>
          </a:solidFill>
          <a:latin typeface="+mn-lt"/>
          <a:ea typeface="+mn-ea"/>
          <a:cs typeface="+mn-cs"/>
        </a:defRPr>
      </a:lvl2pPr>
      <a:lvl3pPr marL="818152" indent="-270199" algn="l" defTabSz="544174" rtl="0" eaLnBrk="1" latinLnBrk="0" hangingPunct="1">
        <a:lnSpc>
          <a:spcPct val="110000"/>
        </a:lnSpc>
        <a:spcBef>
          <a:spcPts val="1068"/>
        </a:spcBef>
        <a:buSzPct val="80000"/>
        <a:buFont typeface="Arial"/>
        <a:buChar char="•"/>
        <a:defRPr sz="1867" i="1" kern="1200">
          <a:solidFill>
            <a:schemeClr val="accent1"/>
          </a:solidFill>
          <a:latin typeface="+mn-lt"/>
          <a:ea typeface="+mn-ea"/>
          <a:cs typeface="+mn-cs"/>
        </a:defRPr>
      </a:lvl3pPr>
      <a:lvl4pPr marL="1086460" indent="-268309" algn="l" defTabSz="544174" rtl="0" eaLnBrk="1" latinLnBrk="0" hangingPunct="1">
        <a:lnSpc>
          <a:spcPct val="110000"/>
        </a:lnSpc>
        <a:spcBef>
          <a:spcPts val="1068"/>
        </a:spcBef>
        <a:buSzPct val="80000"/>
        <a:buFont typeface="Arial"/>
        <a:buChar char="–"/>
        <a:defRPr sz="1867" kern="1200">
          <a:solidFill>
            <a:schemeClr val="accent1"/>
          </a:solidFill>
          <a:latin typeface="+mn-lt"/>
          <a:ea typeface="+mn-ea"/>
          <a:cs typeface="+mn-cs"/>
        </a:defRPr>
      </a:lvl4pPr>
      <a:lvl5pPr marL="1366106" indent="-279645" algn="l" defTabSz="544174" rtl="0" eaLnBrk="1" latinLnBrk="0" hangingPunct="1">
        <a:lnSpc>
          <a:spcPct val="110000"/>
        </a:lnSpc>
        <a:spcBef>
          <a:spcPts val="1068"/>
        </a:spcBef>
        <a:buSzPct val="80000"/>
        <a:buFont typeface="Arial"/>
        <a:buChar char="»"/>
        <a:defRPr sz="1867" kern="1200">
          <a:solidFill>
            <a:schemeClr val="accent1"/>
          </a:solidFill>
          <a:latin typeface="+mn-lt"/>
          <a:ea typeface="+mn-ea"/>
          <a:cs typeface="+mn-cs"/>
        </a:defRPr>
      </a:lvl5pPr>
      <a:lvl6pPr marL="2992960" indent="-272087" algn="l" defTabSz="544174" rtl="0" eaLnBrk="1" latinLnBrk="0" hangingPunct="1">
        <a:spcBef>
          <a:spcPct val="20000"/>
        </a:spcBef>
        <a:buFont typeface="Arial"/>
        <a:buChar char="•"/>
        <a:defRPr sz="2400" kern="1200">
          <a:solidFill>
            <a:schemeClr val="tx1"/>
          </a:solidFill>
          <a:latin typeface="+mn-lt"/>
          <a:ea typeface="+mn-ea"/>
          <a:cs typeface="+mn-cs"/>
        </a:defRPr>
      </a:lvl6pPr>
      <a:lvl7pPr marL="3537134" indent="-272087" algn="l" defTabSz="544174" rtl="0" eaLnBrk="1" latinLnBrk="0" hangingPunct="1">
        <a:spcBef>
          <a:spcPct val="20000"/>
        </a:spcBef>
        <a:buFont typeface="Arial"/>
        <a:buChar char="•"/>
        <a:defRPr sz="2400" kern="1200">
          <a:solidFill>
            <a:schemeClr val="tx1"/>
          </a:solidFill>
          <a:latin typeface="+mn-lt"/>
          <a:ea typeface="+mn-ea"/>
          <a:cs typeface="+mn-cs"/>
        </a:defRPr>
      </a:lvl7pPr>
      <a:lvl8pPr marL="4081309" indent="-272087" algn="l" defTabSz="544174" rtl="0" eaLnBrk="1" latinLnBrk="0" hangingPunct="1">
        <a:spcBef>
          <a:spcPct val="20000"/>
        </a:spcBef>
        <a:buFont typeface="Arial"/>
        <a:buChar char="•"/>
        <a:defRPr sz="2400" kern="1200">
          <a:solidFill>
            <a:schemeClr val="tx1"/>
          </a:solidFill>
          <a:latin typeface="+mn-lt"/>
          <a:ea typeface="+mn-ea"/>
          <a:cs typeface="+mn-cs"/>
        </a:defRPr>
      </a:lvl8pPr>
      <a:lvl9pPr marL="4625483" indent="-272087" algn="l" defTabSz="544174"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44174" rtl="0" eaLnBrk="1" latinLnBrk="0" hangingPunct="1">
        <a:defRPr sz="2133" kern="1200">
          <a:solidFill>
            <a:schemeClr val="tx1"/>
          </a:solidFill>
          <a:latin typeface="+mn-lt"/>
          <a:ea typeface="+mn-ea"/>
          <a:cs typeface="+mn-cs"/>
        </a:defRPr>
      </a:lvl1pPr>
      <a:lvl2pPr marL="544174" algn="l" defTabSz="544174" rtl="0" eaLnBrk="1" latinLnBrk="0" hangingPunct="1">
        <a:defRPr sz="2133" kern="1200">
          <a:solidFill>
            <a:schemeClr val="tx1"/>
          </a:solidFill>
          <a:latin typeface="+mn-lt"/>
          <a:ea typeface="+mn-ea"/>
          <a:cs typeface="+mn-cs"/>
        </a:defRPr>
      </a:lvl2pPr>
      <a:lvl3pPr marL="1088349" algn="l" defTabSz="544174" rtl="0" eaLnBrk="1" latinLnBrk="0" hangingPunct="1">
        <a:defRPr sz="2133" kern="1200">
          <a:solidFill>
            <a:schemeClr val="tx1"/>
          </a:solidFill>
          <a:latin typeface="+mn-lt"/>
          <a:ea typeface="+mn-ea"/>
          <a:cs typeface="+mn-cs"/>
        </a:defRPr>
      </a:lvl3pPr>
      <a:lvl4pPr marL="1632523" algn="l" defTabSz="544174" rtl="0" eaLnBrk="1" latinLnBrk="0" hangingPunct="1">
        <a:defRPr sz="2133" kern="1200">
          <a:solidFill>
            <a:schemeClr val="tx1"/>
          </a:solidFill>
          <a:latin typeface="+mn-lt"/>
          <a:ea typeface="+mn-ea"/>
          <a:cs typeface="+mn-cs"/>
        </a:defRPr>
      </a:lvl4pPr>
      <a:lvl5pPr marL="2176698" algn="l" defTabSz="544174" rtl="0" eaLnBrk="1" latinLnBrk="0" hangingPunct="1">
        <a:defRPr sz="2133" kern="1200">
          <a:solidFill>
            <a:schemeClr val="tx1"/>
          </a:solidFill>
          <a:latin typeface="+mn-lt"/>
          <a:ea typeface="+mn-ea"/>
          <a:cs typeface="+mn-cs"/>
        </a:defRPr>
      </a:lvl5pPr>
      <a:lvl6pPr marL="2720872" algn="l" defTabSz="544174" rtl="0" eaLnBrk="1" latinLnBrk="0" hangingPunct="1">
        <a:defRPr sz="2133" kern="1200">
          <a:solidFill>
            <a:schemeClr val="tx1"/>
          </a:solidFill>
          <a:latin typeface="+mn-lt"/>
          <a:ea typeface="+mn-ea"/>
          <a:cs typeface="+mn-cs"/>
        </a:defRPr>
      </a:lvl6pPr>
      <a:lvl7pPr marL="3265046" algn="l" defTabSz="544174" rtl="0" eaLnBrk="1" latinLnBrk="0" hangingPunct="1">
        <a:defRPr sz="2133" kern="1200">
          <a:solidFill>
            <a:schemeClr val="tx1"/>
          </a:solidFill>
          <a:latin typeface="+mn-lt"/>
          <a:ea typeface="+mn-ea"/>
          <a:cs typeface="+mn-cs"/>
        </a:defRPr>
      </a:lvl7pPr>
      <a:lvl8pPr marL="3809222" algn="l" defTabSz="544174" rtl="0" eaLnBrk="1" latinLnBrk="0" hangingPunct="1">
        <a:defRPr sz="2133" kern="1200">
          <a:solidFill>
            <a:schemeClr val="tx1"/>
          </a:solidFill>
          <a:latin typeface="+mn-lt"/>
          <a:ea typeface="+mn-ea"/>
          <a:cs typeface="+mn-cs"/>
        </a:defRPr>
      </a:lvl8pPr>
      <a:lvl9pPr marL="4353396" algn="l" defTabSz="544174" rtl="0" eaLnBrk="1" latinLnBrk="0" hangingPunct="1">
        <a:defRPr sz="2133"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4D97B8-358A-4644-8C25-86DBECCC2D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643AD35-E32C-4740-8191-05431C12C8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2C2075-2464-4738-8209-37809504EB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6AE307-6D99-40E4-A42A-4158809E5B55}" type="datetimeFigureOut">
              <a:rPr lang="en-US" smtClean="0"/>
              <a:t>4/15/2021</a:t>
            </a:fld>
            <a:endParaRPr lang="en-US"/>
          </a:p>
        </p:txBody>
      </p:sp>
      <p:sp>
        <p:nvSpPr>
          <p:cNvPr id="5" name="Footer Placeholder 4">
            <a:extLst>
              <a:ext uri="{FF2B5EF4-FFF2-40B4-BE49-F238E27FC236}">
                <a16:creationId xmlns:a16="http://schemas.microsoft.com/office/drawing/2014/main" id="{7295966B-E3E5-4F06-B6D2-527E4B533D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03059D1-2599-4309-9909-3D6985EE2C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244D6A-8AEB-4330-8F7A-EB6A3CEFD288}" type="slidenum">
              <a:rPr lang="en-US" smtClean="0"/>
              <a:t>‹Nº›</a:t>
            </a:fld>
            <a:endParaRPr lang="en-US"/>
          </a:p>
        </p:txBody>
      </p:sp>
    </p:spTree>
    <p:extLst>
      <p:ext uri="{BB962C8B-B14F-4D97-AF65-F5344CB8AC3E}">
        <p14:creationId xmlns:p14="http://schemas.microsoft.com/office/powerpoint/2010/main" val="1499358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617AE4-71D1-4465-A7BF-C2D9A2656B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B94764-929F-4699-B166-AE2F084E62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3B84C2-C326-4E65-9A91-DA552185B9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550041-5059-4A5D-8BE1-6910FD75D7AE}" type="datetimeFigureOut">
              <a:rPr lang="en-US" smtClean="0"/>
              <a:t>4/15/2021</a:t>
            </a:fld>
            <a:endParaRPr lang="en-US"/>
          </a:p>
        </p:txBody>
      </p:sp>
      <p:sp>
        <p:nvSpPr>
          <p:cNvPr id="5" name="Footer Placeholder 4">
            <a:extLst>
              <a:ext uri="{FF2B5EF4-FFF2-40B4-BE49-F238E27FC236}">
                <a16:creationId xmlns:a16="http://schemas.microsoft.com/office/drawing/2014/main" id="{A77FE75D-FB82-4D38-B4E8-E29007985E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2023FC4-CB0A-4A88-B057-EA5178A45F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E99870-4EA5-466B-A7F6-D71D22806CE7}" type="slidenum">
              <a:rPr lang="en-US" smtClean="0"/>
              <a:t>‹Nº›</a:t>
            </a:fld>
            <a:endParaRPr lang="en-US"/>
          </a:p>
        </p:txBody>
      </p:sp>
    </p:spTree>
    <p:extLst>
      <p:ext uri="{BB962C8B-B14F-4D97-AF65-F5344CB8AC3E}">
        <p14:creationId xmlns:p14="http://schemas.microsoft.com/office/powerpoint/2010/main" val="3790215016"/>
      </p:ext>
    </p:extLst>
  </p:cSld>
  <p:clrMap bg1="lt1" tx1="dk1" bg2="lt2" tx2="dk2" accent1="accent1" accent2="accent2" accent3="accent3" accent4="accent4" accent5="accent5" accent6="accent6" hlink="hlink" folHlink="folHlink"/>
  <p:sldLayoutIdLst>
    <p:sldLayoutId id="2147483779"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7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17283C-491D-4912-BD0D-B0C33A2C0D0F}" type="datetimeFigureOut">
              <a:rPr lang="en-US" smtClean="0">
                <a:solidFill>
                  <a:prstClr val="black">
                    <a:tint val="75000"/>
                  </a:prstClr>
                </a:solidFill>
              </a:rPr>
              <a:pPr/>
              <a:t>4/15/2021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085EBF-8AA5-4818-A8DC-6EC5FC2135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12420349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69" r:id="rId8"/>
    <p:sldLayoutId id="2147483770" r:id="rId9"/>
    <p:sldLayoutId id="2147483771" r:id="rId10"/>
    <p:sldLayoutId id="21474837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15C68A1B-2C6C-5549-8A8C-8FE7450F7563}"/>
              </a:ext>
            </a:extLst>
          </p:cNvPr>
          <p:cNvSpPr txBox="1">
            <a:spLocks/>
          </p:cNvSpPr>
          <p:nvPr/>
        </p:nvSpPr>
        <p:spPr>
          <a:xfrm>
            <a:off x="11369548" y="6290433"/>
            <a:ext cx="793956"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 </a:t>
            </a:r>
            <a:r>
              <a:rPr lang="en-US" sz="1500" b="0" i="1" dirty="0">
                <a:solidFill>
                  <a:schemeClr val="accent2"/>
                </a:solidFill>
              </a:rPr>
              <a:t>/</a:t>
            </a:r>
            <a:r>
              <a:rPr lang="en-US" dirty="0">
                <a:solidFill>
                  <a:schemeClr val="tx1"/>
                </a:solidFill>
              </a:rPr>
              <a:t> </a:t>
            </a:r>
            <a:fld id="{67670A0D-E481-4943-8BB9-3DE314317743}" type="slidenum">
              <a:rPr lang="en-US" sz="1200" smtClean="0">
                <a:solidFill>
                  <a:schemeClr val="tx1"/>
                </a:solidFill>
              </a:rPr>
              <a:pPr algn="l"/>
              <a:t>‹Nº›</a:t>
            </a:fld>
            <a:endParaRPr lang="en-US" sz="1200" dirty="0">
              <a:solidFill>
                <a:schemeClr val="tx1"/>
              </a:solidFill>
            </a:endParaRPr>
          </a:p>
        </p:txBody>
      </p:sp>
      <p:pic>
        <p:nvPicPr>
          <p:cNvPr id="4" name="Picture 3">
            <a:extLst>
              <a:ext uri="{FF2B5EF4-FFF2-40B4-BE49-F238E27FC236}">
                <a16:creationId xmlns:a16="http://schemas.microsoft.com/office/drawing/2014/main" id="{62514DF7-2822-D940-BBE1-55C2C4A688F1}"/>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1094306" y="6359525"/>
            <a:ext cx="347302" cy="191502"/>
          </a:xfrm>
          <a:prstGeom prst="rect">
            <a:avLst/>
          </a:prstGeom>
        </p:spPr>
      </p:pic>
      <p:sp>
        <p:nvSpPr>
          <p:cNvPr id="5" name="Slide Number Placeholder 4">
            <a:extLst>
              <a:ext uri="{FF2B5EF4-FFF2-40B4-BE49-F238E27FC236}">
                <a16:creationId xmlns:a16="http://schemas.microsoft.com/office/drawing/2014/main" id="{DC02902E-F8C6-DF41-BB87-50D54410EC2D}"/>
              </a:ext>
            </a:extLst>
          </p:cNvPr>
          <p:cNvSpPr txBox="1">
            <a:spLocks/>
          </p:cNvSpPr>
          <p:nvPr userDrawn="1"/>
        </p:nvSpPr>
        <p:spPr>
          <a:xfrm>
            <a:off x="11369548" y="6290433"/>
            <a:ext cx="793956"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 </a:t>
            </a:r>
            <a:r>
              <a:rPr lang="en-US" sz="1500" b="0" i="1" dirty="0">
                <a:solidFill>
                  <a:schemeClr val="accent2"/>
                </a:solidFill>
              </a:rPr>
              <a:t>/</a:t>
            </a:r>
            <a:r>
              <a:rPr lang="en-US" dirty="0">
                <a:solidFill>
                  <a:schemeClr val="tx1"/>
                </a:solidFill>
              </a:rPr>
              <a:t> </a:t>
            </a:r>
            <a:fld id="{67670A0D-E481-4943-8BB9-3DE314317743}" type="slidenum">
              <a:rPr lang="en-US" sz="1200" smtClean="0">
                <a:solidFill>
                  <a:schemeClr val="tx1"/>
                </a:solidFill>
              </a:rPr>
              <a:pPr algn="l"/>
              <a:t>‹Nº›</a:t>
            </a:fld>
            <a:endParaRPr lang="en-US" sz="1200" dirty="0">
              <a:solidFill>
                <a:schemeClr val="tx1"/>
              </a:solidFill>
            </a:endParaRPr>
          </a:p>
        </p:txBody>
      </p:sp>
      <p:pic>
        <p:nvPicPr>
          <p:cNvPr id="6" name="Picture 5">
            <a:extLst>
              <a:ext uri="{FF2B5EF4-FFF2-40B4-BE49-F238E27FC236}">
                <a16:creationId xmlns:a16="http://schemas.microsoft.com/office/drawing/2014/main" id="{8D0B1961-9A24-0748-AF7D-20C006DBFF6C}"/>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11094306" y="6359525"/>
            <a:ext cx="347302" cy="191502"/>
          </a:xfrm>
          <a:prstGeom prst="rect">
            <a:avLst/>
          </a:prstGeom>
        </p:spPr>
      </p:pic>
    </p:spTree>
    <p:extLst>
      <p:ext uri="{BB962C8B-B14F-4D97-AF65-F5344CB8AC3E}">
        <p14:creationId xmlns:p14="http://schemas.microsoft.com/office/powerpoint/2010/main" val="801188139"/>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C0ECFF-CB8C-4D02-B6CD-97202D3BC8BB}" type="datetimeFigureOut">
              <a:rPr lang="en-US" smtClean="0"/>
              <a:t>4/15/2021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2FA9FA-714C-4973-B7B6-889344B33E72}" type="slidenum">
              <a:rPr lang="en-US" smtClean="0"/>
              <a:t>‹Nº›</a:t>
            </a:fld>
            <a:endParaRPr lang="en-US"/>
          </a:p>
        </p:txBody>
      </p:sp>
    </p:spTree>
    <p:extLst>
      <p:ext uri="{BB962C8B-B14F-4D97-AF65-F5344CB8AC3E}">
        <p14:creationId xmlns:p14="http://schemas.microsoft.com/office/powerpoint/2010/main" val="692362677"/>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484C5F-964B-4587-8F3B-D7CC9CD099F0}" type="datetimeFigureOut">
              <a:rPr lang="en-US" smtClean="0">
                <a:solidFill>
                  <a:prstClr val="black">
                    <a:tint val="75000"/>
                  </a:prstClr>
                </a:solidFill>
              </a:rPr>
              <a:pPr/>
              <a:t>4/15/2021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2B6FCC-BD50-4095-BA95-5A39119C826D}"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229052473"/>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9B4595-E369-48D1-8025-A30FCA86F603}" type="datetimeFigureOut">
              <a:rPr lang="en-US" smtClean="0"/>
              <a:t>4/15/2021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101F28-6C1D-41EB-9342-AFA03431F591}" type="slidenum">
              <a:rPr lang="en-US" smtClean="0"/>
              <a:t>‹Nº›</a:t>
            </a:fld>
            <a:endParaRPr lang="en-US"/>
          </a:p>
        </p:txBody>
      </p:sp>
    </p:spTree>
    <p:extLst>
      <p:ext uri="{BB962C8B-B14F-4D97-AF65-F5344CB8AC3E}">
        <p14:creationId xmlns:p14="http://schemas.microsoft.com/office/powerpoint/2010/main" val="2029157540"/>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F66AF92-E0D5-4B9F-ADA3-8E89AF063C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1C91A20C-C5D3-40DB-AAD7-AB1C115679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7253569B-8855-455C-AB39-6DF2EDDD24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DC679C-3728-449C-BFA1-CE4F62B6C009}" type="datetimeFigureOut">
              <a:rPr lang="es-MX" smtClean="0"/>
              <a:t>15/04/2021</a:t>
            </a:fld>
            <a:endParaRPr lang="es-MX"/>
          </a:p>
        </p:txBody>
      </p:sp>
      <p:sp>
        <p:nvSpPr>
          <p:cNvPr id="5" name="Marcador de pie de página 4">
            <a:extLst>
              <a:ext uri="{FF2B5EF4-FFF2-40B4-BE49-F238E27FC236}">
                <a16:creationId xmlns:a16="http://schemas.microsoft.com/office/drawing/2014/main" id="{4C6BAE8B-E26E-48BE-873B-31F578AB4A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201A08A6-E044-4E85-AD5C-9D04B379C2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D778BA-0114-42BD-9D09-BA6EC5642842}" type="slidenum">
              <a:rPr lang="es-MX" smtClean="0"/>
              <a:t>‹Nº›</a:t>
            </a:fld>
            <a:endParaRPr lang="es-MX"/>
          </a:p>
        </p:txBody>
      </p:sp>
    </p:spTree>
    <p:extLst>
      <p:ext uri="{BB962C8B-B14F-4D97-AF65-F5344CB8AC3E}">
        <p14:creationId xmlns:p14="http://schemas.microsoft.com/office/powerpoint/2010/main" val="3022358133"/>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C0ECFF-CB8C-4D02-B6CD-97202D3BC8BB}" type="datetimeFigureOut">
              <a:rPr lang="en-US" smtClean="0">
                <a:solidFill>
                  <a:prstClr val="black">
                    <a:tint val="75000"/>
                  </a:prstClr>
                </a:solidFill>
              </a:rPr>
              <a:pPr/>
              <a:t>4/15/2021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2FA9FA-714C-4973-B7B6-889344B33E72}"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215694514"/>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4.xml"/></Relationships>
</file>

<file path=ppt/slides/_rels/slide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135.xml"/><Relationship Id="rId5" Type="http://schemas.microsoft.com/office/2007/relationships/hdphoto" Target="../media/hdphoto2.wdp"/><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0.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35.xml"/></Relationships>
</file>

<file path=ppt/slides/_rels/slide7.xml.rels><?xml version="1.0" encoding="UTF-8" standalone="yes"?>
<Relationships xmlns="http://schemas.openxmlformats.org/package/2006/relationships"><Relationship Id="rId3" Type="http://schemas.openxmlformats.org/officeDocument/2006/relationships/hyperlink" Target="http://water.nature.org/waterblueprint/about/" TargetMode="External"/><Relationship Id="rId2" Type="http://schemas.openxmlformats.org/officeDocument/2006/relationships/image" Target="../media/image27.png"/><Relationship Id="rId1" Type="http://schemas.openxmlformats.org/officeDocument/2006/relationships/slideLayout" Target="../slideLayouts/slideLayout90.xml"/><Relationship Id="rId4" Type="http://schemas.openxmlformats.org/officeDocument/2006/relationships/hyperlink" Target="https://ecologicalprocesses.springeropen.com/articles/10.1186/s13717-016-0060-6"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microsoft.com/office/2007/relationships/hdphoto" Target="../media/hdphoto3.wdp"/><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AA8AE41-C41B-4914-AF5C-EBA30214238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562112" y="259584"/>
            <a:ext cx="4585043" cy="4311420"/>
          </a:xfrm>
          <a:prstGeom prst="rect">
            <a:avLst/>
          </a:prstGeom>
          <a:ln>
            <a:solidFill>
              <a:schemeClr val="accent1">
                <a:lumMod val="50000"/>
              </a:schemeClr>
            </a:solidFill>
          </a:ln>
        </p:spPr>
      </p:pic>
      <p:pic>
        <p:nvPicPr>
          <p:cNvPr id="18" name="Picture 17">
            <a:extLst>
              <a:ext uri="{FF2B5EF4-FFF2-40B4-BE49-F238E27FC236}">
                <a16:creationId xmlns:a16="http://schemas.microsoft.com/office/drawing/2014/main" id="{A5602538-C146-4436-B36C-5671A021A1D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65995" y="262216"/>
            <a:ext cx="4365851" cy="4309902"/>
          </a:xfrm>
          <a:prstGeom prst="rect">
            <a:avLst/>
          </a:prstGeom>
          <a:ln>
            <a:solidFill>
              <a:schemeClr val="accent1">
                <a:lumMod val="50000"/>
              </a:schemeClr>
            </a:solidFill>
          </a:ln>
        </p:spPr>
      </p:pic>
      <p:sp>
        <p:nvSpPr>
          <p:cNvPr id="4" name="Rectangle 3">
            <a:extLst>
              <a:ext uri="{FF2B5EF4-FFF2-40B4-BE49-F238E27FC236}">
                <a16:creationId xmlns:a16="http://schemas.microsoft.com/office/drawing/2014/main" id="{25D381D1-8796-4B07-A428-6E09CEBF46D5}"/>
              </a:ext>
            </a:extLst>
          </p:cNvPr>
          <p:cNvSpPr/>
          <p:nvPr/>
        </p:nvSpPr>
        <p:spPr>
          <a:xfrm>
            <a:off x="1065734" y="4695895"/>
            <a:ext cx="10282099" cy="1398647"/>
          </a:xfrm>
          <a:prstGeom prst="rect">
            <a:avLst/>
          </a:prstGeom>
          <a:solidFill>
            <a:srgbClr val="000000">
              <a:alpha val="56000"/>
            </a:srgbClr>
          </a:solidFill>
          <a:ln>
            <a:noFill/>
          </a:ln>
        </p:spPr>
        <p:txBody>
          <a:bodyPr wrap="square" lIns="182880" tIns="45720" rIns="182880" bIns="91440" anchor="t">
            <a:noAutofit/>
          </a:bodyPr>
          <a:lstStyle/>
          <a:p>
            <a:pPr algn="ctr">
              <a:defRPr/>
            </a:pPr>
            <a:r>
              <a:rPr lang="es-ES" sz="3200" kern="0" dirty="0">
                <a:solidFill>
                  <a:srgbClr val="FFFFFF"/>
                </a:solidFill>
                <a:cs typeface="Calibri"/>
              </a:rPr>
              <a:t>Manejar los suelos para </a:t>
            </a:r>
            <a:r>
              <a:rPr lang="es-ES" sz="3200" kern="0" dirty="0">
                <a:solidFill>
                  <a:srgbClr val="FFFFFF"/>
                </a:solidFill>
              </a:rPr>
              <a:t>manejar el agua</a:t>
            </a:r>
          </a:p>
          <a:p>
            <a:pPr algn="ctr">
              <a:spcBef>
                <a:spcPts val="600"/>
              </a:spcBef>
              <a:defRPr/>
            </a:pPr>
            <a:r>
              <a:rPr lang="es-ES" sz="2400" kern="0" dirty="0">
                <a:solidFill>
                  <a:srgbClr val="FFFFFF"/>
                </a:solidFill>
              </a:rPr>
              <a:t>Una respuesta aterrizada al cambio</a:t>
            </a:r>
            <a:r>
              <a:rPr lang="es-ES" sz="2400" kern="0" dirty="0">
                <a:solidFill>
                  <a:srgbClr val="FFFFFF"/>
                </a:solidFill>
                <a:ea typeface="+mn-lt"/>
                <a:cs typeface="+mn-lt"/>
              </a:rPr>
              <a:t> climático </a:t>
            </a:r>
            <a:endParaRPr lang="es-ES" sz="2000">
              <a:solidFill>
                <a:srgbClr val="FFFFFF"/>
              </a:solidFill>
              <a:ea typeface="+mn-lt"/>
              <a:cs typeface="+mn-lt"/>
            </a:endParaRPr>
          </a:p>
          <a:p>
            <a:pPr algn="ctr">
              <a:spcBef>
                <a:spcPts val="600"/>
              </a:spcBef>
              <a:defRPr/>
            </a:pPr>
            <a:r>
              <a:rPr lang="es-ES" sz="2400" kern="0" dirty="0">
                <a:solidFill>
                  <a:srgbClr val="FFFFFF"/>
                </a:solidFill>
                <a:ea typeface="+mn-lt"/>
                <a:cs typeface="+mn-lt"/>
              </a:rPr>
              <a:t>para asegurar la seguridad hídrica en El Salvador</a:t>
            </a:r>
          </a:p>
          <a:p>
            <a:pPr algn="ctr">
              <a:spcBef>
                <a:spcPts val="600"/>
              </a:spcBef>
              <a:defRPr/>
            </a:pPr>
            <a:r>
              <a:rPr lang="es-ES" kern="0" dirty="0">
                <a:solidFill>
                  <a:schemeClr val="bg1">
                    <a:lumMod val="95000"/>
                  </a:schemeClr>
                </a:solidFill>
                <a:cs typeface="Calibri"/>
              </a:rPr>
              <a:t>Paul Hicks – </a:t>
            </a:r>
            <a:r>
              <a:rPr lang="es-ES" kern="0" dirty="0" err="1">
                <a:solidFill>
                  <a:schemeClr val="bg1">
                    <a:lumMod val="95000"/>
                  </a:schemeClr>
                </a:solidFill>
                <a:cs typeface="Calibri"/>
              </a:rPr>
              <a:t>Catholic</a:t>
            </a:r>
            <a:r>
              <a:rPr lang="es-ES" kern="0" dirty="0">
                <a:solidFill>
                  <a:schemeClr val="bg1">
                    <a:lumMod val="95000"/>
                  </a:schemeClr>
                </a:solidFill>
                <a:cs typeface="Calibri"/>
              </a:rPr>
              <a:t> </a:t>
            </a:r>
            <a:r>
              <a:rPr lang="es-ES" kern="0" dirty="0" err="1">
                <a:solidFill>
                  <a:schemeClr val="bg1">
                    <a:lumMod val="95000"/>
                  </a:schemeClr>
                </a:solidFill>
                <a:cs typeface="Calibri"/>
              </a:rPr>
              <a:t>Relief</a:t>
            </a:r>
            <a:r>
              <a:rPr lang="es-ES" kern="0" dirty="0">
                <a:solidFill>
                  <a:schemeClr val="bg1">
                    <a:lumMod val="95000"/>
                  </a:schemeClr>
                </a:solidFill>
                <a:cs typeface="Calibri"/>
              </a:rPr>
              <a:t> </a:t>
            </a:r>
            <a:r>
              <a:rPr lang="es-ES" kern="0" dirty="0" err="1">
                <a:solidFill>
                  <a:schemeClr val="bg1">
                    <a:lumMod val="95000"/>
                  </a:schemeClr>
                </a:solidFill>
                <a:cs typeface="Calibri"/>
              </a:rPr>
              <a:t>Services</a:t>
            </a:r>
            <a:endParaRPr lang="es-ES" kern="0" dirty="0">
              <a:solidFill>
                <a:schemeClr val="bg1">
                  <a:lumMod val="95000"/>
                </a:schemeClr>
              </a:solidFill>
              <a:cs typeface="Calibri"/>
            </a:endParaRPr>
          </a:p>
        </p:txBody>
      </p:sp>
    </p:spTree>
    <p:extLst>
      <p:ext uri="{BB962C8B-B14F-4D97-AF65-F5344CB8AC3E}">
        <p14:creationId xmlns:p14="http://schemas.microsoft.com/office/powerpoint/2010/main" val="1426272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2D7D51-5CDB-4910-A6D3-578F393248BC}"/>
              </a:ext>
            </a:extLst>
          </p:cNvPr>
          <p:cNvSpPr/>
          <p:nvPr/>
        </p:nvSpPr>
        <p:spPr>
          <a:xfrm>
            <a:off x="459207" y="1864845"/>
            <a:ext cx="9948198" cy="1766509"/>
          </a:xfrm>
          <a:prstGeom prst="rect">
            <a:avLst/>
          </a:prstGeom>
          <a:solidFill>
            <a:srgbClr val="000000">
              <a:alpha val="56000"/>
            </a:srgbClr>
          </a:solidFill>
          <a:ln>
            <a:noFill/>
          </a:ln>
        </p:spPr>
        <p:txBody>
          <a:bodyPr wrap="square" lIns="182880" tIns="45720" rIns="182880" bIns="91440" anchor="t">
            <a:noAutofit/>
          </a:bodyPr>
          <a:lstStyle/>
          <a:p>
            <a:pPr>
              <a:spcAft>
                <a:spcPts val="1000"/>
              </a:spcAft>
              <a:defRPr/>
            </a:pPr>
            <a:r>
              <a:rPr lang="es-ES" sz="2800" i="1" kern="0" dirty="0">
                <a:solidFill>
                  <a:srgbClr val="FFFFFF"/>
                </a:solidFill>
              </a:rPr>
              <a:t>“Las personas son un reflejo de la tierra…. </a:t>
            </a:r>
            <a:endParaRPr lang="es-ES" sz="2800" kern="0" dirty="0">
              <a:solidFill>
                <a:srgbClr val="FFFFFF"/>
              </a:solidFill>
              <a:ea typeface="+mn-lt"/>
              <a:cs typeface="+mn-lt"/>
            </a:endParaRPr>
          </a:p>
          <a:p>
            <a:pPr>
              <a:spcAft>
                <a:spcPts val="1000"/>
              </a:spcAft>
              <a:defRPr/>
            </a:pPr>
            <a:r>
              <a:rPr lang="es-ES" sz="2800" i="1" kern="0" dirty="0">
                <a:solidFill>
                  <a:srgbClr val="FFFFFF"/>
                </a:solidFill>
              </a:rPr>
              <a:t>La salud del suelo, de los animales, de la gente y del medio ambiente están interconectadas,</a:t>
            </a:r>
            <a:endParaRPr lang="es-ES" sz="2800" kern="0" dirty="0">
              <a:solidFill>
                <a:srgbClr val="FFFFFF"/>
              </a:solidFill>
              <a:ea typeface="+mn-lt"/>
              <a:cs typeface="+mn-lt"/>
            </a:endParaRPr>
          </a:p>
          <a:p>
            <a:pPr>
              <a:spcAft>
                <a:spcPts val="1000"/>
              </a:spcAft>
              <a:defRPr/>
            </a:pPr>
            <a:r>
              <a:rPr lang="es-ES" sz="2800" i="1" kern="0" dirty="0">
                <a:solidFill>
                  <a:srgbClr val="FFFFFF"/>
                </a:solidFill>
              </a:rPr>
              <a:t>A sí que, si la salud del suelo se deteriora, también se deteriora la del medioambiente y la de la gente.”</a:t>
            </a:r>
          </a:p>
          <a:p>
            <a:pPr>
              <a:spcAft>
                <a:spcPts val="1000"/>
              </a:spcAft>
              <a:defRPr/>
            </a:pPr>
            <a:endParaRPr lang="es-ES" sz="2800" i="1" kern="0" dirty="0">
              <a:solidFill>
                <a:srgbClr val="FFFFFF"/>
              </a:solidFill>
              <a:cs typeface="Calibri"/>
            </a:endParaRPr>
          </a:p>
          <a:p>
            <a:pPr>
              <a:spcAft>
                <a:spcPts val="1000"/>
              </a:spcAft>
              <a:defRPr/>
            </a:pPr>
            <a:r>
              <a:rPr lang="es-ES" sz="2400" i="1" kern="0" dirty="0">
                <a:solidFill>
                  <a:srgbClr val="FFFFFF"/>
                </a:solidFill>
                <a:cs typeface="Calibri"/>
              </a:rPr>
              <a:t>        - Dr. </a:t>
            </a:r>
            <a:r>
              <a:rPr lang="es-ES" sz="2400" i="1" kern="0" dirty="0" err="1">
                <a:solidFill>
                  <a:srgbClr val="FFFFFF"/>
                </a:solidFill>
                <a:cs typeface="Calibri"/>
              </a:rPr>
              <a:t>Rattan</a:t>
            </a:r>
            <a:r>
              <a:rPr lang="es-ES" sz="2400" i="1" kern="0" dirty="0">
                <a:solidFill>
                  <a:srgbClr val="FFFFFF"/>
                </a:solidFill>
                <a:cs typeface="Calibri"/>
              </a:rPr>
              <a:t> </a:t>
            </a:r>
            <a:r>
              <a:rPr lang="es-ES" sz="2400" i="1" kern="0" dirty="0" err="1">
                <a:solidFill>
                  <a:srgbClr val="FFFFFF"/>
                </a:solidFill>
                <a:cs typeface="Calibri"/>
              </a:rPr>
              <a:t>Lal</a:t>
            </a:r>
            <a:endParaRPr lang="es-ES" sz="2400" i="1" kern="0" dirty="0">
              <a:solidFill>
                <a:srgbClr val="FFFFFF"/>
              </a:solidFill>
              <a:cs typeface="Calibri"/>
            </a:endParaRPr>
          </a:p>
        </p:txBody>
      </p:sp>
      <p:pic>
        <p:nvPicPr>
          <p:cNvPr id="5" name="Picture 4" descr="Logo&#10;&#10;Description automatically generated">
            <a:extLst>
              <a:ext uri="{FF2B5EF4-FFF2-40B4-BE49-F238E27FC236}">
                <a16:creationId xmlns:a16="http://schemas.microsoft.com/office/drawing/2014/main" id="{EEB50C5D-A4D2-4036-9482-FC7F45F4D99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2245"/>
          <a:stretch/>
        </p:blipFill>
        <p:spPr>
          <a:xfrm>
            <a:off x="8982103" y="-2057860"/>
            <a:ext cx="4878286" cy="4987737"/>
          </a:xfrm>
          <a:prstGeom prst="rect">
            <a:avLst/>
          </a:prstGeom>
        </p:spPr>
      </p:pic>
      <p:sp>
        <p:nvSpPr>
          <p:cNvPr id="3" name="TextBox 2">
            <a:extLst>
              <a:ext uri="{FF2B5EF4-FFF2-40B4-BE49-F238E27FC236}">
                <a16:creationId xmlns:a16="http://schemas.microsoft.com/office/drawing/2014/main" id="{A6AB7258-5391-478A-98EE-04920A14E879}"/>
              </a:ext>
            </a:extLst>
          </p:cNvPr>
          <p:cNvSpPr txBox="1"/>
          <p:nvPr/>
        </p:nvSpPr>
        <p:spPr>
          <a:xfrm>
            <a:off x="4724400" y="3200400"/>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eb07b6b1-bfd6-42f7-8c94-affe4262475c</a:t>
            </a:r>
          </a:p>
        </p:txBody>
      </p:sp>
      <p:sp>
        <p:nvSpPr>
          <p:cNvPr id="4" name="TextBox 3">
            <a:extLst>
              <a:ext uri="{FF2B5EF4-FFF2-40B4-BE49-F238E27FC236}">
                <a16:creationId xmlns:a16="http://schemas.microsoft.com/office/drawing/2014/main" id="{DB8587BD-D302-41A9-95D9-8915BE711798}"/>
              </a:ext>
            </a:extLst>
          </p:cNvPr>
          <p:cNvSpPr txBox="1"/>
          <p:nvPr/>
        </p:nvSpPr>
        <p:spPr>
          <a:xfrm>
            <a:off x="4724400" y="3200400"/>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a9742fc7-0ac2-409e-be77-4ad4c84ab2ac</a:t>
            </a:r>
          </a:p>
        </p:txBody>
      </p:sp>
    </p:spTree>
    <p:extLst>
      <p:ext uri="{BB962C8B-B14F-4D97-AF65-F5344CB8AC3E}">
        <p14:creationId xmlns:p14="http://schemas.microsoft.com/office/powerpoint/2010/main" val="2913649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CC8B2C9-71DB-4DF8-A015-B4A2264318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8872"/>
            <a:ext cx="12192000" cy="6820255"/>
          </a:xfrm>
          <a:prstGeom prst="rect">
            <a:avLst/>
          </a:prstGeom>
        </p:spPr>
      </p:pic>
      <p:sp>
        <p:nvSpPr>
          <p:cNvPr id="57" name="TextBox 56">
            <a:extLst>
              <a:ext uri="{FF2B5EF4-FFF2-40B4-BE49-F238E27FC236}">
                <a16:creationId xmlns:a16="http://schemas.microsoft.com/office/drawing/2014/main" id="{F852993D-FCB1-4538-971B-35A08300CDD8}"/>
              </a:ext>
            </a:extLst>
          </p:cNvPr>
          <p:cNvSpPr txBox="1"/>
          <p:nvPr/>
        </p:nvSpPr>
        <p:spPr>
          <a:xfrm>
            <a:off x="1210932" y="2900360"/>
            <a:ext cx="992622" cy="307777"/>
          </a:xfrm>
          <a:prstGeom prst="rect">
            <a:avLst/>
          </a:prstGeom>
          <a:noFill/>
        </p:spPr>
        <p:txBody>
          <a:bodyPr wrap="square" rtlCol="0">
            <a:spAutoFit/>
          </a:bodyPr>
          <a:lstStyle/>
          <a:p>
            <a:r>
              <a:rPr lang="es-MX" sz="1400" b="1">
                <a:solidFill>
                  <a:schemeClr val="tx1">
                    <a:lumMod val="75000"/>
                    <a:lumOff val="25000"/>
                  </a:schemeClr>
                </a:solidFill>
              </a:rPr>
              <a:t>manglares</a:t>
            </a:r>
          </a:p>
        </p:txBody>
      </p:sp>
      <p:sp>
        <p:nvSpPr>
          <p:cNvPr id="58" name="TextBox 57">
            <a:extLst>
              <a:ext uri="{FF2B5EF4-FFF2-40B4-BE49-F238E27FC236}">
                <a16:creationId xmlns:a16="http://schemas.microsoft.com/office/drawing/2014/main" id="{3C455238-21BF-42CF-9FFC-3B7A64B3C3B4}"/>
              </a:ext>
            </a:extLst>
          </p:cNvPr>
          <p:cNvSpPr txBox="1"/>
          <p:nvPr/>
        </p:nvSpPr>
        <p:spPr>
          <a:xfrm>
            <a:off x="2203554" y="3671331"/>
            <a:ext cx="555412" cy="307777"/>
          </a:xfrm>
          <a:prstGeom prst="rect">
            <a:avLst/>
          </a:prstGeom>
          <a:noFill/>
        </p:spPr>
        <p:txBody>
          <a:bodyPr wrap="square" rtlCol="0">
            <a:spAutoFit/>
          </a:bodyPr>
          <a:lstStyle/>
          <a:p>
            <a:r>
              <a:rPr lang="es-MX" sz="1400" b="1" dirty="0">
                <a:solidFill>
                  <a:schemeClr val="tx1">
                    <a:lumMod val="75000"/>
                    <a:lumOff val="25000"/>
                  </a:schemeClr>
                </a:solidFill>
              </a:rPr>
              <a:t>rio</a:t>
            </a:r>
          </a:p>
        </p:txBody>
      </p:sp>
      <p:sp>
        <p:nvSpPr>
          <p:cNvPr id="59" name="TextBox 58">
            <a:extLst>
              <a:ext uri="{FF2B5EF4-FFF2-40B4-BE49-F238E27FC236}">
                <a16:creationId xmlns:a16="http://schemas.microsoft.com/office/drawing/2014/main" id="{38FBA96E-8498-4987-8E7F-D97ED565DAAC}"/>
              </a:ext>
            </a:extLst>
          </p:cNvPr>
          <p:cNvSpPr txBox="1"/>
          <p:nvPr/>
        </p:nvSpPr>
        <p:spPr>
          <a:xfrm rot="19523298">
            <a:off x="2877336" y="2453159"/>
            <a:ext cx="992622" cy="307777"/>
          </a:xfrm>
          <a:prstGeom prst="rect">
            <a:avLst/>
          </a:prstGeom>
          <a:noFill/>
        </p:spPr>
        <p:txBody>
          <a:bodyPr wrap="square" rtlCol="0">
            <a:spAutoFit/>
          </a:bodyPr>
          <a:lstStyle/>
          <a:p>
            <a:r>
              <a:rPr lang="en-US" sz="1400" b="1" dirty="0">
                <a:solidFill>
                  <a:schemeClr val="tx1">
                    <a:lumMod val="75000"/>
                    <a:lumOff val="25000"/>
                  </a:schemeClr>
                </a:solidFill>
              </a:rPr>
              <a:t>quebradas</a:t>
            </a:r>
          </a:p>
        </p:txBody>
      </p:sp>
      <p:sp>
        <p:nvSpPr>
          <p:cNvPr id="60" name="TextBox 59">
            <a:extLst>
              <a:ext uri="{FF2B5EF4-FFF2-40B4-BE49-F238E27FC236}">
                <a16:creationId xmlns:a16="http://schemas.microsoft.com/office/drawing/2014/main" id="{755BB757-3195-4B75-B88D-0B19A323B505}"/>
              </a:ext>
            </a:extLst>
          </p:cNvPr>
          <p:cNvSpPr txBox="1"/>
          <p:nvPr/>
        </p:nvSpPr>
        <p:spPr>
          <a:xfrm>
            <a:off x="4288426" y="1054682"/>
            <a:ext cx="1379868" cy="307777"/>
          </a:xfrm>
          <a:prstGeom prst="rect">
            <a:avLst/>
          </a:prstGeom>
          <a:noFill/>
        </p:spPr>
        <p:txBody>
          <a:bodyPr wrap="square" rtlCol="0">
            <a:spAutoFit/>
          </a:bodyPr>
          <a:lstStyle/>
          <a:p>
            <a:r>
              <a:rPr lang="es-MX" sz="1400" b="1">
                <a:solidFill>
                  <a:schemeClr val="tx1">
                    <a:lumMod val="75000"/>
                    <a:lumOff val="25000"/>
                  </a:schemeClr>
                </a:solidFill>
              </a:rPr>
              <a:t>manantiales</a:t>
            </a:r>
          </a:p>
        </p:txBody>
      </p:sp>
      <p:sp>
        <p:nvSpPr>
          <p:cNvPr id="61" name="TextBox 60">
            <a:extLst>
              <a:ext uri="{FF2B5EF4-FFF2-40B4-BE49-F238E27FC236}">
                <a16:creationId xmlns:a16="http://schemas.microsoft.com/office/drawing/2014/main" id="{1ECC6E5C-C0BC-430A-9518-CDD53DBEB89C}"/>
              </a:ext>
            </a:extLst>
          </p:cNvPr>
          <p:cNvSpPr txBox="1"/>
          <p:nvPr/>
        </p:nvSpPr>
        <p:spPr>
          <a:xfrm rot="16200000">
            <a:off x="-126461" y="2987081"/>
            <a:ext cx="992622" cy="523220"/>
          </a:xfrm>
          <a:prstGeom prst="rect">
            <a:avLst/>
          </a:prstGeom>
          <a:noFill/>
        </p:spPr>
        <p:txBody>
          <a:bodyPr wrap="square" rtlCol="0">
            <a:spAutoFit/>
          </a:bodyPr>
          <a:lstStyle/>
          <a:p>
            <a:r>
              <a:rPr lang="en-US" sz="2800" b="1" dirty="0">
                <a:solidFill>
                  <a:schemeClr val="tx1">
                    <a:lumMod val="75000"/>
                    <a:lumOff val="25000"/>
                  </a:schemeClr>
                </a:solidFill>
              </a:rPr>
              <a:t>mar</a:t>
            </a:r>
          </a:p>
        </p:txBody>
      </p:sp>
      <p:sp>
        <p:nvSpPr>
          <p:cNvPr id="25" name="TextBox 24">
            <a:extLst>
              <a:ext uri="{FF2B5EF4-FFF2-40B4-BE49-F238E27FC236}">
                <a16:creationId xmlns:a16="http://schemas.microsoft.com/office/drawing/2014/main" id="{65A5CC6E-51AE-4293-B686-C72831FF31D6}"/>
              </a:ext>
            </a:extLst>
          </p:cNvPr>
          <p:cNvSpPr txBox="1"/>
          <p:nvPr/>
        </p:nvSpPr>
        <p:spPr>
          <a:xfrm>
            <a:off x="7008910" y="675935"/>
            <a:ext cx="4458994" cy="646331"/>
          </a:xfrm>
          <a:prstGeom prst="rect">
            <a:avLst/>
          </a:prstGeom>
          <a:noFill/>
        </p:spPr>
        <p:txBody>
          <a:bodyPr wrap="square" rtlCol="0">
            <a:spAutoFit/>
          </a:bodyPr>
          <a:lstStyle/>
          <a:p>
            <a:r>
              <a:rPr lang="es-MX" sz="1200" b="1" dirty="0"/>
              <a:t>Protección de manantiales.</a:t>
            </a:r>
            <a:r>
              <a:rPr lang="es-MX" sz="1200" dirty="0"/>
              <a:t> Identificar manantiales en las fincas y sus zonas de recarga. Proveer incentivos y asistencia técnica a productores para proteger estas zonas.</a:t>
            </a:r>
          </a:p>
        </p:txBody>
      </p:sp>
      <p:cxnSp>
        <p:nvCxnSpPr>
          <p:cNvPr id="26" name="Straight Arrow Connector 25">
            <a:extLst>
              <a:ext uri="{FF2B5EF4-FFF2-40B4-BE49-F238E27FC236}">
                <a16:creationId xmlns:a16="http://schemas.microsoft.com/office/drawing/2014/main" id="{3B86C86B-2BAA-4B41-9B1C-6D25E4E290C7}"/>
              </a:ext>
            </a:extLst>
          </p:cNvPr>
          <p:cNvCxnSpPr>
            <a:cxnSpLocks/>
            <a:stCxn id="39" idx="2"/>
          </p:cNvCxnSpPr>
          <p:nvPr/>
        </p:nvCxnSpPr>
        <p:spPr>
          <a:xfrm flipH="1">
            <a:off x="5457411" y="963204"/>
            <a:ext cx="1277179" cy="497296"/>
          </a:xfrm>
          <a:prstGeom prst="straightConnector1">
            <a:avLst/>
          </a:prstGeom>
          <a:ln>
            <a:solidFill>
              <a:schemeClr val="bg2">
                <a:lumMod val="50000"/>
              </a:schemeClr>
            </a:solidFill>
            <a:headEnd type="oval" w="med" len="med"/>
            <a:tailEnd type="triangle" w="med" len="med"/>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id="{A98CD418-5117-4062-90C6-A7BE526F525F}"/>
              </a:ext>
            </a:extLst>
          </p:cNvPr>
          <p:cNvCxnSpPr>
            <a:cxnSpLocks/>
            <a:stCxn id="39" idx="2"/>
          </p:cNvCxnSpPr>
          <p:nvPr/>
        </p:nvCxnSpPr>
        <p:spPr>
          <a:xfrm flipH="1">
            <a:off x="6415790" y="963204"/>
            <a:ext cx="318800" cy="1045586"/>
          </a:xfrm>
          <a:prstGeom prst="straightConnector1">
            <a:avLst/>
          </a:prstGeom>
          <a:ln>
            <a:solidFill>
              <a:schemeClr val="bg2">
                <a:lumMod val="50000"/>
              </a:schemeClr>
            </a:solidFill>
            <a:headEnd type="oval" w="med" len="med"/>
            <a:tailEnd type="triangle" w="med" len="med"/>
          </a:ln>
        </p:spPr>
        <p:style>
          <a:lnRef idx="1">
            <a:schemeClr val="dk1"/>
          </a:lnRef>
          <a:fillRef idx="0">
            <a:schemeClr val="dk1"/>
          </a:fillRef>
          <a:effectRef idx="0">
            <a:schemeClr val="dk1"/>
          </a:effectRef>
          <a:fontRef idx="minor">
            <a:schemeClr val="tx1"/>
          </a:fontRef>
        </p:style>
      </p:cxnSp>
      <p:sp>
        <p:nvSpPr>
          <p:cNvPr id="30" name="TextBox 29">
            <a:extLst>
              <a:ext uri="{FF2B5EF4-FFF2-40B4-BE49-F238E27FC236}">
                <a16:creationId xmlns:a16="http://schemas.microsoft.com/office/drawing/2014/main" id="{5454E11A-66B2-4756-878B-DC32F3C69685}"/>
              </a:ext>
            </a:extLst>
          </p:cNvPr>
          <p:cNvSpPr txBox="1"/>
          <p:nvPr/>
        </p:nvSpPr>
        <p:spPr>
          <a:xfrm>
            <a:off x="8360570" y="2035431"/>
            <a:ext cx="2678374" cy="461665"/>
          </a:xfrm>
          <a:prstGeom prst="rect">
            <a:avLst/>
          </a:prstGeom>
          <a:noFill/>
        </p:spPr>
        <p:txBody>
          <a:bodyPr wrap="square" rtlCol="0">
            <a:spAutoFit/>
          </a:bodyPr>
          <a:lstStyle/>
          <a:p>
            <a:r>
              <a:rPr lang="es-MX" sz="1200" b="1" dirty="0"/>
              <a:t>Revegetar zonas raparías</a:t>
            </a:r>
            <a:r>
              <a:rPr lang="es-MX" sz="1200" dirty="0"/>
              <a:t> y respetar los bosques de galería</a:t>
            </a:r>
            <a:endParaRPr lang="en-US" sz="1200" dirty="0"/>
          </a:p>
        </p:txBody>
      </p:sp>
      <p:cxnSp>
        <p:nvCxnSpPr>
          <p:cNvPr id="31" name="Straight Arrow Connector 30">
            <a:extLst>
              <a:ext uri="{FF2B5EF4-FFF2-40B4-BE49-F238E27FC236}">
                <a16:creationId xmlns:a16="http://schemas.microsoft.com/office/drawing/2014/main" id="{6DEF4080-0573-41C5-ADE1-ADC820323C80}"/>
              </a:ext>
            </a:extLst>
          </p:cNvPr>
          <p:cNvCxnSpPr>
            <a:cxnSpLocks/>
            <a:stCxn id="40" idx="2"/>
          </p:cNvCxnSpPr>
          <p:nvPr/>
        </p:nvCxnSpPr>
        <p:spPr>
          <a:xfrm flipH="1">
            <a:off x="5321300" y="2306188"/>
            <a:ext cx="2726850" cy="72392"/>
          </a:xfrm>
          <a:prstGeom prst="straightConnector1">
            <a:avLst/>
          </a:prstGeom>
          <a:ln>
            <a:solidFill>
              <a:schemeClr val="bg2">
                <a:lumMod val="50000"/>
              </a:schemeClr>
            </a:solidFill>
            <a:headEnd type="oval" w="med" len="med"/>
            <a:tailEnd type="triangle" w="med" len="med"/>
          </a:ln>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F6957887-8908-41F3-B25F-C8D5EFACF8E3}"/>
              </a:ext>
            </a:extLst>
          </p:cNvPr>
          <p:cNvCxnSpPr>
            <a:cxnSpLocks/>
            <a:stCxn id="40" idx="2"/>
          </p:cNvCxnSpPr>
          <p:nvPr/>
        </p:nvCxnSpPr>
        <p:spPr>
          <a:xfrm flipH="1">
            <a:off x="5457412" y="2306188"/>
            <a:ext cx="2590738" cy="983922"/>
          </a:xfrm>
          <a:prstGeom prst="straightConnector1">
            <a:avLst/>
          </a:prstGeom>
          <a:ln>
            <a:solidFill>
              <a:schemeClr val="bg2">
                <a:lumMod val="50000"/>
              </a:schemeClr>
            </a:solidFill>
            <a:headEnd type="oval" w="med" len="med"/>
            <a:tailEnd type="triangle" w="med" len="med"/>
          </a:ln>
        </p:spPr>
        <p:style>
          <a:lnRef idx="1">
            <a:schemeClr val="dk1"/>
          </a:lnRef>
          <a:fillRef idx="0">
            <a:schemeClr val="dk1"/>
          </a:fillRef>
          <a:effectRef idx="0">
            <a:schemeClr val="dk1"/>
          </a:effectRef>
          <a:fontRef idx="minor">
            <a:schemeClr val="tx1"/>
          </a:fontRef>
        </p:style>
      </p:cxnSp>
      <p:sp>
        <p:nvSpPr>
          <p:cNvPr id="39" name="Oval 38">
            <a:extLst>
              <a:ext uri="{FF2B5EF4-FFF2-40B4-BE49-F238E27FC236}">
                <a16:creationId xmlns:a16="http://schemas.microsoft.com/office/drawing/2014/main" id="{F67FD26B-827D-4B36-A6E8-1F5B5378DEAD}"/>
              </a:ext>
            </a:extLst>
          </p:cNvPr>
          <p:cNvSpPr/>
          <p:nvPr/>
        </p:nvSpPr>
        <p:spPr>
          <a:xfrm>
            <a:off x="6734590" y="826044"/>
            <a:ext cx="274320" cy="27432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chemeClr val="tx1"/>
                </a:solidFill>
              </a:rPr>
              <a:t>1</a:t>
            </a:r>
            <a:endParaRPr lang="en-US" sz="1200" b="1" dirty="0">
              <a:solidFill>
                <a:schemeClr val="tx1"/>
              </a:solidFill>
            </a:endParaRPr>
          </a:p>
        </p:txBody>
      </p:sp>
      <p:sp>
        <p:nvSpPr>
          <p:cNvPr id="40" name="Oval 39">
            <a:extLst>
              <a:ext uri="{FF2B5EF4-FFF2-40B4-BE49-F238E27FC236}">
                <a16:creationId xmlns:a16="http://schemas.microsoft.com/office/drawing/2014/main" id="{14BDE204-1402-45A4-96B8-54A7F0C381F2}"/>
              </a:ext>
            </a:extLst>
          </p:cNvPr>
          <p:cNvSpPr/>
          <p:nvPr/>
        </p:nvSpPr>
        <p:spPr>
          <a:xfrm>
            <a:off x="8048150" y="2169028"/>
            <a:ext cx="274320" cy="27432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chemeClr val="tx1"/>
                </a:solidFill>
              </a:rPr>
              <a:t>2</a:t>
            </a:r>
            <a:endParaRPr lang="en-US" sz="1200" b="1" dirty="0">
              <a:solidFill>
                <a:schemeClr val="tx1"/>
              </a:solidFill>
            </a:endParaRPr>
          </a:p>
        </p:txBody>
      </p:sp>
      <p:sp>
        <p:nvSpPr>
          <p:cNvPr id="41" name="TextBox 40">
            <a:extLst>
              <a:ext uri="{FF2B5EF4-FFF2-40B4-BE49-F238E27FC236}">
                <a16:creationId xmlns:a16="http://schemas.microsoft.com/office/drawing/2014/main" id="{4D5F48E5-815C-4F1C-9863-98EAFFA0687B}"/>
              </a:ext>
            </a:extLst>
          </p:cNvPr>
          <p:cNvSpPr txBox="1"/>
          <p:nvPr/>
        </p:nvSpPr>
        <p:spPr>
          <a:xfrm>
            <a:off x="8233570" y="3183693"/>
            <a:ext cx="3323430" cy="830997"/>
          </a:xfrm>
          <a:prstGeom prst="rect">
            <a:avLst/>
          </a:prstGeom>
          <a:noFill/>
        </p:spPr>
        <p:txBody>
          <a:bodyPr wrap="square" rtlCol="0">
            <a:spAutoFit/>
          </a:bodyPr>
          <a:lstStyle/>
          <a:p>
            <a:r>
              <a:rPr lang="es-MX" sz="1200" b="1" dirty="0"/>
              <a:t>Cercos vivos. </a:t>
            </a:r>
            <a:r>
              <a:rPr lang="es-MX" sz="1200" dirty="0"/>
              <a:t>Introducir cercos vivos de arboles frutales, maderables, y leguminosos para biomasa en suelos, forraje, y frutas para ingresos diversificados y servicios ecosistémicos. </a:t>
            </a:r>
            <a:endParaRPr lang="en-US" sz="1200" b="1" dirty="0"/>
          </a:p>
        </p:txBody>
      </p:sp>
      <p:cxnSp>
        <p:nvCxnSpPr>
          <p:cNvPr id="42" name="Straight Arrow Connector 41">
            <a:extLst>
              <a:ext uri="{FF2B5EF4-FFF2-40B4-BE49-F238E27FC236}">
                <a16:creationId xmlns:a16="http://schemas.microsoft.com/office/drawing/2014/main" id="{0D3867DF-FE94-4B44-82F9-4AC5A551CDCE}"/>
              </a:ext>
            </a:extLst>
          </p:cNvPr>
          <p:cNvCxnSpPr>
            <a:cxnSpLocks/>
            <a:stCxn id="43" idx="2"/>
          </p:cNvCxnSpPr>
          <p:nvPr/>
        </p:nvCxnSpPr>
        <p:spPr>
          <a:xfrm flipH="1">
            <a:off x="5566694" y="3512012"/>
            <a:ext cx="2378808" cy="316281"/>
          </a:xfrm>
          <a:prstGeom prst="straightConnector1">
            <a:avLst/>
          </a:prstGeom>
          <a:ln>
            <a:solidFill>
              <a:schemeClr val="bg2">
                <a:lumMod val="50000"/>
              </a:schemeClr>
            </a:solidFill>
            <a:headEnd type="oval" w="med" len="med"/>
            <a:tailEnd type="triangle" w="med" len="med"/>
          </a:ln>
        </p:spPr>
        <p:style>
          <a:lnRef idx="1">
            <a:schemeClr val="dk1"/>
          </a:lnRef>
          <a:fillRef idx="0">
            <a:schemeClr val="dk1"/>
          </a:fillRef>
          <a:effectRef idx="0">
            <a:schemeClr val="dk1"/>
          </a:effectRef>
          <a:fontRef idx="minor">
            <a:schemeClr val="tx1"/>
          </a:fontRef>
        </p:style>
      </p:cxnSp>
      <p:sp>
        <p:nvSpPr>
          <p:cNvPr id="43" name="Oval 42">
            <a:extLst>
              <a:ext uri="{FF2B5EF4-FFF2-40B4-BE49-F238E27FC236}">
                <a16:creationId xmlns:a16="http://schemas.microsoft.com/office/drawing/2014/main" id="{9D736ADC-288B-4F4F-8AC4-595072B722E6}"/>
              </a:ext>
            </a:extLst>
          </p:cNvPr>
          <p:cNvSpPr/>
          <p:nvPr/>
        </p:nvSpPr>
        <p:spPr>
          <a:xfrm>
            <a:off x="7945502" y="3374852"/>
            <a:ext cx="274320" cy="27432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chemeClr val="tx1"/>
                </a:solidFill>
              </a:rPr>
              <a:t>3</a:t>
            </a:r>
            <a:endParaRPr lang="en-US" sz="1200" b="1" dirty="0">
              <a:solidFill>
                <a:schemeClr val="tx1"/>
              </a:solidFill>
            </a:endParaRPr>
          </a:p>
        </p:txBody>
      </p:sp>
      <p:sp>
        <p:nvSpPr>
          <p:cNvPr id="45" name="TextBox 44">
            <a:extLst>
              <a:ext uri="{FF2B5EF4-FFF2-40B4-BE49-F238E27FC236}">
                <a16:creationId xmlns:a16="http://schemas.microsoft.com/office/drawing/2014/main" id="{B4A50202-5DE6-40FC-9CB3-BB3F8D75BE3F}"/>
              </a:ext>
            </a:extLst>
          </p:cNvPr>
          <p:cNvSpPr txBox="1"/>
          <p:nvPr/>
        </p:nvSpPr>
        <p:spPr>
          <a:xfrm>
            <a:off x="8317253" y="4424157"/>
            <a:ext cx="3498713" cy="646331"/>
          </a:xfrm>
          <a:prstGeom prst="rect">
            <a:avLst/>
          </a:prstGeom>
          <a:noFill/>
        </p:spPr>
        <p:txBody>
          <a:bodyPr wrap="square" lIns="91440" tIns="45720" rIns="91440" bIns="45720" rtlCol="0" anchor="t">
            <a:spAutoFit/>
          </a:bodyPr>
          <a:lstStyle/>
          <a:p>
            <a:r>
              <a:rPr lang="es-MX" sz="1200" b="1" dirty="0"/>
              <a:t>Promover buenas prácticas agrícolas, </a:t>
            </a:r>
            <a:r>
              <a:rPr lang="es-MX" sz="1200" dirty="0"/>
              <a:t>a incluyendo la conservación de suelo y agua y el manejo integrado de fertilidad de suelo.</a:t>
            </a:r>
            <a:endParaRPr lang="en-US" sz="1200" dirty="0"/>
          </a:p>
        </p:txBody>
      </p:sp>
      <p:cxnSp>
        <p:nvCxnSpPr>
          <p:cNvPr id="46" name="Straight Arrow Connector 45">
            <a:extLst>
              <a:ext uri="{FF2B5EF4-FFF2-40B4-BE49-F238E27FC236}">
                <a16:creationId xmlns:a16="http://schemas.microsoft.com/office/drawing/2014/main" id="{F1A23291-C67F-4FB6-BB6E-CCF9D29A7E5B}"/>
              </a:ext>
            </a:extLst>
          </p:cNvPr>
          <p:cNvCxnSpPr>
            <a:cxnSpLocks/>
            <a:stCxn id="48" idx="2"/>
          </p:cNvCxnSpPr>
          <p:nvPr/>
        </p:nvCxnSpPr>
        <p:spPr>
          <a:xfrm flipH="1" flipV="1">
            <a:off x="5943600" y="4649094"/>
            <a:ext cx="1966342" cy="96508"/>
          </a:xfrm>
          <a:prstGeom prst="straightConnector1">
            <a:avLst/>
          </a:prstGeom>
          <a:ln>
            <a:solidFill>
              <a:schemeClr val="bg2">
                <a:lumMod val="50000"/>
              </a:schemeClr>
            </a:solidFill>
            <a:headEnd type="oval" w="med" len="med"/>
            <a:tailEnd type="triangle" w="med" len="med"/>
          </a:ln>
        </p:spPr>
        <p:style>
          <a:lnRef idx="1">
            <a:schemeClr val="dk1"/>
          </a:lnRef>
          <a:fillRef idx="0">
            <a:schemeClr val="dk1"/>
          </a:fillRef>
          <a:effectRef idx="0">
            <a:schemeClr val="dk1"/>
          </a:effectRef>
          <a:fontRef idx="minor">
            <a:schemeClr val="tx1"/>
          </a:fontRef>
        </p:style>
      </p:cxnSp>
      <p:sp>
        <p:nvSpPr>
          <p:cNvPr id="48" name="Oval 47">
            <a:extLst>
              <a:ext uri="{FF2B5EF4-FFF2-40B4-BE49-F238E27FC236}">
                <a16:creationId xmlns:a16="http://schemas.microsoft.com/office/drawing/2014/main" id="{7563AD5A-67DE-4951-90D5-3DA8A015683A}"/>
              </a:ext>
            </a:extLst>
          </p:cNvPr>
          <p:cNvSpPr/>
          <p:nvPr/>
        </p:nvSpPr>
        <p:spPr>
          <a:xfrm>
            <a:off x="7909942" y="4608442"/>
            <a:ext cx="274320" cy="27432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chemeClr val="tx1"/>
                </a:solidFill>
              </a:rPr>
              <a:t>4</a:t>
            </a:r>
            <a:endParaRPr lang="en-US" sz="1200" b="1" dirty="0">
              <a:solidFill>
                <a:schemeClr val="tx1"/>
              </a:solidFill>
            </a:endParaRPr>
          </a:p>
        </p:txBody>
      </p:sp>
      <p:sp>
        <p:nvSpPr>
          <p:cNvPr id="22" name="TextBox 21">
            <a:extLst>
              <a:ext uri="{FF2B5EF4-FFF2-40B4-BE49-F238E27FC236}">
                <a16:creationId xmlns:a16="http://schemas.microsoft.com/office/drawing/2014/main" id="{C50915D4-361F-4FB3-A200-70CA2E91D538}"/>
              </a:ext>
            </a:extLst>
          </p:cNvPr>
          <p:cNvSpPr txBox="1"/>
          <p:nvPr/>
        </p:nvSpPr>
        <p:spPr>
          <a:xfrm>
            <a:off x="6876341" y="5420945"/>
            <a:ext cx="3363188" cy="461665"/>
          </a:xfrm>
          <a:prstGeom prst="rect">
            <a:avLst/>
          </a:prstGeom>
          <a:noFill/>
        </p:spPr>
        <p:txBody>
          <a:bodyPr wrap="square" lIns="91440" tIns="45720" rIns="91440" bIns="45720" rtlCol="0" anchor="t">
            <a:spAutoFit/>
          </a:bodyPr>
          <a:lstStyle/>
          <a:p>
            <a:r>
              <a:rPr lang="es-MX" sz="1200" b="1" dirty="0"/>
              <a:t>Manejo integral de recursos </a:t>
            </a:r>
            <a:r>
              <a:rPr lang="es-SV" sz="1200" b="1" dirty="0"/>
              <a:t>hídricos, </a:t>
            </a:r>
            <a:endParaRPr lang="en-US" sz="1200"/>
          </a:p>
          <a:p>
            <a:r>
              <a:rPr lang="es-SV" sz="1200" dirty="0"/>
              <a:t>incluyendo la cosecha de agua y el </a:t>
            </a:r>
            <a:r>
              <a:rPr lang="es-MX" sz="1200" dirty="0"/>
              <a:t>riego eficiente.</a:t>
            </a:r>
            <a:endParaRPr lang="en-US" sz="1200" dirty="0">
              <a:cs typeface="Calibri"/>
            </a:endParaRPr>
          </a:p>
        </p:txBody>
      </p:sp>
      <p:sp>
        <p:nvSpPr>
          <p:cNvPr id="23" name="Oval 22">
            <a:extLst>
              <a:ext uri="{FF2B5EF4-FFF2-40B4-BE49-F238E27FC236}">
                <a16:creationId xmlns:a16="http://schemas.microsoft.com/office/drawing/2014/main" id="{77A3CAC8-DA63-467A-B072-0EBF16BFA62E}"/>
              </a:ext>
            </a:extLst>
          </p:cNvPr>
          <p:cNvSpPr/>
          <p:nvPr/>
        </p:nvSpPr>
        <p:spPr>
          <a:xfrm>
            <a:off x="6597430" y="5575055"/>
            <a:ext cx="274320" cy="27432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chemeClr val="tx1"/>
                </a:solidFill>
              </a:rPr>
              <a:t>5</a:t>
            </a:r>
            <a:endParaRPr lang="en-US" sz="1200" b="1" dirty="0">
              <a:solidFill>
                <a:schemeClr val="tx1"/>
              </a:solidFill>
            </a:endParaRPr>
          </a:p>
        </p:txBody>
      </p:sp>
      <p:cxnSp>
        <p:nvCxnSpPr>
          <p:cNvPr id="24" name="Straight Arrow Connector 23">
            <a:extLst>
              <a:ext uri="{FF2B5EF4-FFF2-40B4-BE49-F238E27FC236}">
                <a16:creationId xmlns:a16="http://schemas.microsoft.com/office/drawing/2014/main" id="{E5E8DBCB-6BEB-4B12-AD1B-0D7B87FBF656}"/>
              </a:ext>
            </a:extLst>
          </p:cNvPr>
          <p:cNvCxnSpPr>
            <a:cxnSpLocks/>
          </p:cNvCxnSpPr>
          <p:nvPr/>
        </p:nvCxnSpPr>
        <p:spPr>
          <a:xfrm flipH="1" flipV="1">
            <a:off x="5753101" y="4934230"/>
            <a:ext cx="871802" cy="668298"/>
          </a:xfrm>
          <a:prstGeom prst="straightConnector1">
            <a:avLst/>
          </a:prstGeom>
          <a:ln>
            <a:solidFill>
              <a:schemeClr val="bg2">
                <a:lumMod val="50000"/>
              </a:schemeClr>
            </a:solidFill>
            <a:headEnd type="oval" w="med" len="med"/>
            <a:tailEnd type="triangle" w="med" len="med"/>
          </a:ln>
        </p:spPr>
        <p:style>
          <a:lnRef idx="1">
            <a:schemeClr val="dk1"/>
          </a:lnRef>
          <a:fillRef idx="0">
            <a:schemeClr val="dk1"/>
          </a:fillRef>
          <a:effectRef idx="0">
            <a:schemeClr val="dk1"/>
          </a:effectRef>
          <a:fontRef idx="minor">
            <a:schemeClr val="tx1"/>
          </a:fontRef>
        </p:style>
      </p:cxnSp>
      <p:sp>
        <p:nvSpPr>
          <p:cNvPr id="2" name="TextBox 1">
            <a:extLst>
              <a:ext uri="{FF2B5EF4-FFF2-40B4-BE49-F238E27FC236}">
                <a16:creationId xmlns:a16="http://schemas.microsoft.com/office/drawing/2014/main" id="{2F42542B-AF8A-40BF-B3EB-68E8C75F4D60}"/>
              </a:ext>
            </a:extLst>
          </p:cNvPr>
          <p:cNvSpPr txBox="1"/>
          <p:nvPr/>
        </p:nvSpPr>
        <p:spPr>
          <a:xfrm>
            <a:off x="1600200" y="4434809"/>
            <a:ext cx="1842965" cy="830997"/>
          </a:xfrm>
          <a:prstGeom prst="rect">
            <a:avLst/>
          </a:prstGeom>
          <a:noFill/>
        </p:spPr>
        <p:txBody>
          <a:bodyPr wrap="square" lIns="91440" tIns="45720" rIns="91440" bIns="45720" rtlCol="0" anchor="t">
            <a:spAutoFit/>
          </a:bodyPr>
          <a:lstStyle/>
          <a:p>
            <a:pPr>
              <a:defRPr/>
            </a:pPr>
            <a:r>
              <a:rPr lang="es-MX" sz="1200" b="1" dirty="0">
                <a:latin typeface="Calibri" panose="020F0502020204030204"/>
              </a:rPr>
              <a:t>Proteger los </a:t>
            </a:r>
            <a:r>
              <a:rPr kumimoji="0" lang="es-MX" sz="1200" b="1" i="0" u="none" strike="noStrike" kern="1200" cap="none" spc="0" normalizeH="0" baseline="0" noProof="0" dirty="0">
                <a:ln>
                  <a:noFill/>
                </a:ln>
                <a:effectLst/>
                <a:uLnTx/>
                <a:uFillTx/>
                <a:latin typeface="Calibri" panose="020F0502020204030204"/>
                <a:ea typeface="+mn-ea"/>
                <a:cs typeface="+mn-cs"/>
              </a:rPr>
              <a:t>manglares, dejando caudales ecológicos en los ríos costeros.</a:t>
            </a:r>
            <a:r>
              <a:rPr lang="es-MX" sz="1200" b="1" dirty="0">
                <a:latin typeface="Calibri" panose="020F0502020204030204"/>
              </a:rPr>
              <a:t>  </a:t>
            </a:r>
            <a:endParaRPr kumimoji="0" lang="es-MX" sz="1200" b="1" i="0" u="none" strike="noStrike" kern="1200" cap="none" spc="0" normalizeH="0" baseline="0" noProof="0">
              <a:ln>
                <a:noFill/>
              </a:ln>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FAAAF16D-C7F7-4379-BEA9-A60AF3EA4688}"/>
              </a:ext>
            </a:extLst>
          </p:cNvPr>
          <p:cNvSpPr/>
          <p:nvPr/>
        </p:nvSpPr>
        <p:spPr>
          <a:xfrm>
            <a:off x="1325880" y="4490056"/>
            <a:ext cx="274320" cy="27432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200" b="1">
                <a:solidFill>
                  <a:srgbClr val="000000"/>
                </a:solidFill>
                <a:latin typeface="Calibri" panose="020F0502020204030204"/>
                <a:cs typeface="Calibri"/>
              </a:rPr>
              <a:t>6</a:t>
            </a:r>
            <a:endParaRPr lang="es-MX" sz="1200" b="1" i="0" u="none" strike="noStrike" kern="1200" cap="none" spc="0" normalizeH="0" baseline="0" noProof="0" dirty="0">
              <a:ln>
                <a:noFill/>
              </a:ln>
              <a:solidFill>
                <a:srgbClr val="000000"/>
              </a:solidFill>
              <a:effectLst/>
              <a:uLnTx/>
              <a:uFillTx/>
              <a:latin typeface="Calibri" panose="020F0502020204030204"/>
              <a:cs typeface="Calibri"/>
            </a:endParaRPr>
          </a:p>
        </p:txBody>
      </p:sp>
      <p:cxnSp>
        <p:nvCxnSpPr>
          <p:cNvPr id="6" name="Straight Arrow Connector 5">
            <a:extLst>
              <a:ext uri="{FF2B5EF4-FFF2-40B4-BE49-F238E27FC236}">
                <a16:creationId xmlns:a16="http://schemas.microsoft.com/office/drawing/2014/main" id="{2CBEE726-215B-46FE-BD70-C76F4B01A934}"/>
              </a:ext>
            </a:extLst>
          </p:cNvPr>
          <p:cNvCxnSpPr>
            <a:cxnSpLocks/>
          </p:cNvCxnSpPr>
          <p:nvPr/>
        </p:nvCxnSpPr>
        <p:spPr>
          <a:xfrm flipV="1">
            <a:off x="1463040" y="3683132"/>
            <a:ext cx="137160" cy="806924"/>
          </a:xfrm>
          <a:prstGeom prst="straightConnector1">
            <a:avLst/>
          </a:prstGeom>
          <a:ln>
            <a:solidFill>
              <a:schemeClr val="bg2">
                <a:lumMod val="50000"/>
              </a:schemeClr>
            </a:solidFill>
            <a:headEnd type="oval" w="med" len="med"/>
            <a:tailEnd type="triangl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996540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CC08FD5-8EC8-4460-800F-FA72509D4BBD}"/>
              </a:ext>
            </a:extLst>
          </p:cNvPr>
          <p:cNvSpPr/>
          <p:nvPr/>
        </p:nvSpPr>
        <p:spPr>
          <a:xfrm>
            <a:off x="4782041" y="1429220"/>
            <a:ext cx="7101158" cy="3185487"/>
          </a:xfrm>
          <a:prstGeom prst="rect">
            <a:avLst/>
          </a:prstGeom>
        </p:spPr>
        <p:txBody>
          <a:bodyPr wrap="square" lIns="91440" tIns="45720" rIns="91440" bIns="45720" anchor="t">
            <a:spAutoFit/>
          </a:bodyPr>
          <a:lstStyle/>
          <a:p>
            <a:pPr>
              <a:spcAft>
                <a:spcPts val="1000"/>
              </a:spcAft>
            </a:pPr>
            <a:endParaRPr lang="es-ES" sz="1600" i="1" dirty="0">
              <a:cs typeface="Calibri"/>
            </a:endParaRPr>
          </a:p>
          <a:p>
            <a:pPr marL="285750" indent="-285750">
              <a:spcAft>
                <a:spcPts val="1000"/>
              </a:spcAft>
              <a:buFont typeface="Arial" panose="020B0604020202020204" pitchFamily="34" charset="0"/>
              <a:buChar char="•"/>
            </a:pPr>
            <a:r>
              <a:rPr lang="es-ES" sz="1600" i="1" dirty="0"/>
              <a:t>“Para las generaciones futuras, es muy importante que los recursos del suelo sean protegidos, preservados, restaurados y mejorados. Ahí es donde reside el futuro de la humanidad.“</a:t>
            </a:r>
          </a:p>
          <a:p>
            <a:pPr marL="285750" indent="-285750">
              <a:spcAft>
                <a:spcPts val="1000"/>
              </a:spcAft>
              <a:buFont typeface="Arial" panose="020B0604020202020204" pitchFamily="34" charset="0"/>
              <a:buChar char="•"/>
            </a:pPr>
            <a:r>
              <a:rPr lang="es-ES" sz="1600" i="1" dirty="0">
                <a:ea typeface="+mn-lt"/>
                <a:cs typeface="+mn-lt"/>
              </a:rPr>
              <a:t>“La salud física del suelo es, de hecho, esencial para mejorar la eficiencia del riego y los fertilizantes; sólo el 30% o menos del agua de riego y los fertilizantes aplicados en suelos agotados llegaron a los cultivos.”</a:t>
            </a:r>
          </a:p>
          <a:p>
            <a:pPr marL="285750" indent="-285750">
              <a:spcAft>
                <a:spcPts val="1000"/>
              </a:spcAft>
              <a:buFont typeface="Arial" panose="020B0604020202020204" pitchFamily="34" charset="0"/>
              <a:buChar char="•"/>
            </a:pPr>
            <a:r>
              <a:rPr lang="es-ES" sz="1600" i="1" dirty="0">
                <a:ea typeface="+mn-lt"/>
                <a:cs typeface="+mn-lt"/>
              </a:rPr>
              <a:t>“La mayoría de los suelos del mundo han perdido entre el 25 y el 75 por ciento de su carbono original. Aunque la proporción ideal de carbono del suelo en la zona de las raíces es de alrededor del 2%, muchos suelos tropicales contienen ahora menos del 0.1%.”</a:t>
            </a:r>
          </a:p>
        </p:txBody>
      </p:sp>
      <p:sp>
        <p:nvSpPr>
          <p:cNvPr id="6" name="Rectangle 5">
            <a:extLst>
              <a:ext uri="{FF2B5EF4-FFF2-40B4-BE49-F238E27FC236}">
                <a16:creationId xmlns:a16="http://schemas.microsoft.com/office/drawing/2014/main" id="{2366F4AE-F646-40B3-9985-BD58EBF1DB37}"/>
              </a:ext>
            </a:extLst>
          </p:cNvPr>
          <p:cNvSpPr/>
          <p:nvPr/>
        </p:nvSpPr>
        <p:spPr>
          <a:xfrm>
            <a:off x="783612" y="4488854"/>
            <a:ext cx="10622902" cy="2205732"/>
          </a:xfrm>
          <a:prstGeom prst="rect">
            <a:avLst/>
          </a:prstGeom>
        </p:spPr>
        <p:txBody>
          <a:bodyPr wrap="square" lIns="91440" tIns="45720" rIns="91440" bIns="45720" anchor="t">
            <a:spAutoFit/>
          </a:bodyPr>
          <a:lstStyle/>
          <a:p>
            <a:pPr marL="285750" indent="-285750">
              <a:spcAft>
                <a:spcPts val="1000"/>
              </a:spcAft>
              <a:buFont typeface="Arial" panose="020B0604020202020204" pitchFamily="34" charset="0"/>
              <a:buChar char="•"/>
            </a:pPr>
            <a:endParaRPr lang="es-ES" i="1" dirty="0">
              <a:cs typeface="Calibri"/>
            </a:endParaRPr>
          </a:p>
          <a:p>
            <a:pPr algn="ctr">
              <a:spcAft>
                <a:spcPts val="1000"/>
              </a:spcAft>
            </a:pPr>
            <a:r>
              <a:rPr lang="es-ES" sz="2000" b="1" i="1" dirty="0"/>
              <a:t>“Los agricultores deben pasar su atención del NPK al </a:t>
            </a:r>
            <a:r>
              <a:rPr lang="es-ES" sz="2800" b="1" i="1" dirty="0">
                <a:highlight>
                  <a:srgbClr val="FFFF00"/>
                </a:highlight>
              </a:rPr>
              <a:t>CNPK</a:t>
            </a:r>
            <a:r>
              <a:rPr lang="es-ES" sz="2000" b="1" i="1" dirty="0">
                <a:highlight>
                  <a:srgbClr val="FFFF00"/>
                </a:highlight>
              </a:rPr>
              <a:t> </a:t>
            </a:r>
            <a:endParaRPr lang="es-ES" sz="2000" b="1" i="1" dirty="0">
              <a:cs typeface="Calibri" panose="020F0502020204030204"/>
            </a:endParaRPr>
          </a:p>
          <a:p>
            <a:pPr algn="ctr">
              <a:spcAft>
                <a:spcPts val="1000"/>
              </a:spcAft>
            </a:pPr>
            <a:r>
              <a:rPr lang="es-ES" sz="2000" b="1" i="1" dirty="0"/>
              <a:t>(carbono, nitrógeno, fósforo, potasio) </a:t>
            </a:r>
            <a:endParaRPr lang="es-ES" sz="2000" b="1" i="1" dirty="0">
              <a:cs typeface="Calibri" panose="020F0502020204030204"/>
            </a:endParaRPr>
          </a:p>
          <a:p>
            <a:pPr algn="ctr">
              <a:spcAft>
                <a:spcPts val="1000"/>
              </a:spcAft>
            </a:pPr>
            <a:r>
              <a:rPr lang="es-ES" sz="2000" b="1" i="1" dirty="0"/>
              <a:t>como los elementos del suelo más importantes para el crecimiento de las plantas.”</a:t>
            </a:r>
            <a:endParaRPr lang="es-ES" sz="2000" b="1" i="1">
              <a:cs typeface="Calibri" panose="020F0502020204030204"/>
            </a:endParaRPr>
          </a:p>
          <a:p>
            <a:pPr marL="285750" indent="-285750">
              <a:spcAft>
                <a:spcPts val="1000"/>
              </a:spcAft>
              <a:buFont typeface="Arial" panose="020B0604020202020204" pitchFamily="34" charset="0"/>
              <a:buChar char="•"/>
            </a:pPr>
            <a:endParaRPr lang="es-ES" i="1" dirty="0"/>
          </a:p>
        </p:txBody>
      </p:sp>
      <p:sp>
        <p:nvSpPr>
          <p:cNvPr id="7" name="Rectangle 6">
            <a:extLst>
              <a:ext uri="{FF2B5EF4-FFF2-40B4-BE49-F238E27FC236}">
                <a16:creationId xmlns:a16="http://schemas.microsoft.com/office/drawing/2014/main" id="{2513B79B-4AF3-4D46-B3D8-B13F6592073E}"/>
              </a:ext>
            </a:extLst>
          </p:cNvPr>
          <p:cNvSpPr/>
          <p:nvPr/>
        </p:nvSpPr>
        <p:spPr>
          <a:xfrm>
            <a:off x="431680" y="244660"/>
            <a:ext cx="7826379" cy="769441"/>
          </a:xfrm>
          <a:prstGeom prst="rect">
            <a:avLst/>
          </a:prstGeom>
        </p:spPr>
        <p:txBody>
          <a:bodyPr wrap="square">
            <a:spAutoFit/>
          </a:bodyPr>
          <a:lstStyle/>
          <a:p>
            <a:r>
              <a:rPr lang="en-US" sz="2800" b="1" i="1" dirty="0"/>
              <a:t>Dr. Rattan Lal</a:t>
            </a:r>
          </a:p>
          <a:p>
            <a:r>
              <a:rPr lang="en-US" sz="1600" i="1" dirty="0"/>
              <a:t>Premio Mundial de Alimentos, 2020</a:t>
            </a:r>
          </a:p>
        </p:txBody>
      </p:sp>
      <p:sp>
        <p:nvSpPr>
          <p:cNvPr id="9" name="Rectangle 8">
            <a:extLst>
              <a:ext uri="{FF2B5EF4-FFF2-40B4-BE49-F238E27FC236}">
                <a16:creationId xmlns:a16="http://schemas.microsoft.com/office/drawing/2014/main" id="{489C3505-72E7-43C0-A500-35E78787D33F}"/>
              </a:ext>
            </a:extLst>
          </p:cNvPr>
          <p:cNvSpPr/>
          <p:nvPr/>
        </p:nvSpPr>
        <p:spPr>
          <a:xfrm>
            <a:off x="4344868" y="336992"/>
            <a:ext cx="6730430" cy="646331"/>
          </a:xfrm>
          <a:prstGeom prst="rect">
            <a:avLst/>
          </a:prstGeom>
        </p:spPr>
        <p:txBody>
          <a:bodyPr wrap="square" lIns="91440" tIns="45720" rIns="91440" bIns="45720" anchor="t">
            <a:spAutoFit/>
          </a:bodyPr>
          <a:lstStyle/>
          <a:p>
            <a:r>
              <a:rPr lang="es-ES" sz="3600" b="1" i="1" dirty="0"/>
              <a:t>"Un enfoque centrado en el suelo"</a:t>
            </a:r>
            <a:endParaRPr lang="en-US" sz="3600" b="1" i="1" dirty="0"/>
          </a:p>
        </p:txBody>
      </p:sp>
      <p:pic>
        <p:nvPicPr>
          <p:cNvPr id="10" name="Picture 10" descr="A picture containing grass, outdoor, ground, plant&#10;&#10;Description automatically generated">
            <a:extLst>
              <a:ext uri="{FF2B5EF4-FFF2-40B4-BE49-F238E27FC236}">
                <a16:creationId xmlns:a16="http://schemas.microsoft.com/office/drawing/2014/main" id="{4971C358-F7DE-4EF4-9525-876D76BB73A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66221" y="1547741"/>
            <a:ext cx="4440637" cy="3117840"/>
          </a:xfrm>
          <a:prstGeom prst="rect">
            <a:avLst/>
          </a:prstGeom>
          <a:ln>
            <a:solidFill>
              <a:schemeClr val="tx2"/>
            </a:solidFill>
          </a:ln>
        </p:spPr>
      </p:pic>
    </p:spTree>
    <p:extLst>
      <p:ext uri="{BB962C8B-B14F-4D97-AF65-F5344CB8AC3E}">
        <p14:creationId xmlns:p14="http://schemas.microsoft.com/office/powerpoint/2010/main" val="1746698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370CD9F-E2BB-4A24-9D17-9F8854E3D6A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spTree>
    <p:extLst>
      <p:ext uri="{BB962C8B-B14F-4D97-AF65-F5344CB8AC3E}">
        <p14:creationId xmlns:p14="http://schemas.microsoft.com/office/powerpoint/2010/main" val="3168078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some grass&#10;&#10;Description automatically generated">
            <a:extLst>
              <a:ext uri="{FF2B5EF4-FFF2-40B4-BE49-F238E27FC236}">
                <a16:creationId xmlns:a16="http://schemas.microsoft.com/office/drawing/2014/main" id="{2462C06E-5E61-4710-8965-162967EF48DA}"/>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harpenSoften amount="50000"/>
                    </a14:imgEffect>
                    <a14:imgEffect>
                      <a14:saturation sat="200000"/>
                    </a14:imgEffect>
                  </a14:imgLayer>
                </a14:imgProps>
              </a:ext>
              <a:ext uri="{28A0092B-C50C-407E-A947-70E740481C1C}">
                <a14:useLocalDpi xmlns:a14="http://schemas.microsoft.com/office/drawing/2010/main"/>
              </a:ext>
            </a:extLst>
          </a:blip>
          <a:srcRect l="5044" t="6868" r="9167" b="6681"/>
          <a:stretch/>
        </p:blipFill>
        <p:spPr>
          <a:xfrm>
            <a:off x="-336884" y="-575917"/>
            <a:ext cx="12531675" cy="9471263"/>
          </a:xfrm>
          <a:prstGeom prst="rect">
            <a:avLst/>
          </a:prstGeom>
          <a:ln>
            <a:solidFill>
              <a:schemeClr val="tx2">
                <a:lumMod val="50000"/>
              </a:schemeClr>
            </a:solidFill>
          </a:ln>
        </p:spPr>
      </p:pic>
      <p:sp>
        <p:nvSpPr>
          <p:cNvPr id="6" name="TextBox 5">
            <a:extLst>
              <a:ext uri="{FF2B5EF4-FFF2-40B4-BE49-F238E27FC236}">
                <a16:creationId xmlns:a16="http://schemas.microsoft.com/office/drawing/2014/main" id="{DD39A3F9-CA75-6C4A-A53F-A91F4FF39F3C}"/>
              </a:ext>
            </a:extLst>
          </p:cNvPr>
          <p:cNvSpPr txBox="1"/>
          <p:nvPr/>
        </p:nvSpPr>
        <p:spPr>
          <a:xfrm>
            <a:off x="5638800" y="303263"/>
            <a:ext cx="4502728" cy="923330"/>
          </a:xfrm>
          <a:prstGeom prst="rect">
            <a:avLst/>
          </a:prstGeom>
          <a:solidFill>
            <a:srgbClr val="000000">
              <a:alpha val="67843"/>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5400" b="1" i="0" u="none" strike="noStrike" kern="1200" cap="none" spc="0" normalizeH="0" baseline="0" noProof="0" dirty="0">
                <a:ln>
                  <a:noFill/>
                </a:ln>
                <a:solidFill>
                  <a:srgbClr val="9BBB59">
                    <a:lumMod val="20000"/>
                    <a:lumOff val="80000"/>
                  </a:srgbClr>
                </a:solidFill>
                <a:effectLst/>
                <a:uLnTx/>
                <a:uFillTx/>
                <a:latin typeface="Calibri" panose="020F0502020204030204"/>
                <a:ea typeface="+mn-ea"/>
                <a:cs typeface="+mn-cs"/>
              </a:rPr>
              <a:t>Agua Verde </a:t>
            </a:r>
            <a:endParaRPr kumimoji="0" lang="en-US" sz="5400" b="1" i="0" u="none" strike="noStrike" kern="1200" cap="none" spc="0" normalizeH="0" baseline="0" noProof="0" dirty="0">
              <a:ln>
                <a:noFill/>
              </a:ln>
              <a:solidFill>
                <a:srgbClr val="9BBB59">
                  <a:lumMod val="20000"/>
                  <a:lumOff val="80000"/>
                </a:srgbClr>
              </a:solidFill>
              <a:effectLst/>
              <a:uLnTx/>
              <a:uFillTx/>
              <a:latin typeface="Calibri" panose="020F0502020204030204"/>
              <a:ea typeface="+mn-ea"/>
              <a:cs typeface="+mn-cs"/>
            </a:endParaRPr>
          </a:p>
        </p:txBody>
      </p:sp>
      <p:pic>
        <p:nvPicPr>
          <p:cNvPr id="8" name="Picture 8" descr="http://www.clker.com/cliparts/7/H/4/8/t/z/rain-drop-md.png">
            <a:extLst>
              <a:ext uri="{FF2B5EF4-FFF2-40B4-BE49-F238E27FC236}">
                <a16:creationId xmlns:a16="http://schemas.microsoft.com/office/drawing/2014/main" id="{F4C05E68-C0F4-EE45-9E64-D076E5948B0F}"/>
              </a:ext>
            </a:extLst>
          </p:cNvPr>
          <p:cNvPicPr>
            <a:picLocks noChangeAspect="1" noChangeArrowheads="1"/>
          </p:cNvPicPr>
          <p:nvPr/>
        </p:nvPicPr>
        <p:blipFill>
          <a:blip r:embed="rId4" cstate="email">
            <a:extLst>
              <a:ext uri="{BEBA8EAE-BF5A-486C-A8C5-ECC9F3942E4B}">
                <a14:imgProps xmlns:a14="http://schemas.microsoft.com/office/drawing/2010/main">
                  <a14:imgLayer r:embed="rId5">
                    <a14:imgEffect>
                      <a14:colorTemperature colorTemp="4700"/>
                    </a14:imgEffect>
                    <a14:imgEffect>
                      <a14:saturation sat="50000"/>
                    </a14:imgEffect>
                    <a14:imgEffect>
                      <a14:brightnessContrast contrast="40000"/>
                    </a14:imgEffect>
                  </a14:imgLayer>
                </a14:imgProps>
              </a:ext>
              <a:ext uri="{28A0092B-C50C-407E-A947-70E740481C1C}">
                <a14:useLocalDpi xmlns:a14="http://schemas.microsoft.com/office/drawing/2010/main"/>
              </a:ext>
            </a:extLst>
          </a:blip>
          <a:srcRect/>
          <a:stretch>
            <a:fillRect/>
          </a:stretch>
        </p:blipFill>
        <p:spPr bwMode="auto">
          <a:xfrm>
            <a:off x="9200243" y="417514"/>
            <a:ext cx="525648" cy="694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2191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lant, tree&#10;&#10;Description automatically generated">
            <a:extLst>
              <a:ext uri="{FF2B5EF4-FFF2-40B4-BE49-F238E27FC236}">
                <a16:creationId xmlns:a16="http://schemas.microsoft.com/office/drawing/2014/main" id="{EBCF29F0-611F-48D2-A212-7E810F3E662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2667000" y="-2667000"/>
            <a:ext cx="6858000" cy="12192000"/>
          </a:xfrm>
          <a:prstGeom prst="rect">
            <a:avLst/>
          </a:prstGeom>
          <a:ln>
            <a:noFill/>
          </a:ln>
        </p:spPr>
      </p:pic>
      <p:sp>
        <p:nvSpPr>
          <p:cNvPr id="4" name="Rectangle 3">
            <a:extLst>
              <a:ext uri="{FF2B5EF4-FFF2-40B4-BE49-F238E27FC236}">
                <a16:creationId xmlns:a16="http://schemas.microsoft.com/office/drawing/2014/main" id="{B991FCC1-4FC8-4450-9598-DE0B1BAC7ACF}"/>
              </a:ext>
            </a:extLst>
          </p:cNvPr>
          <p:cNvSpPr/>
          <p:nvPr/>
        </p:nvSpPr>
        <p:spPr>
          <a:xfrm>
            <a:off x="0" y="0"/>
            <a:ext cx="4715691"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5628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093F34A0-ABB0-4336-B19F-899B212C4E7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4650094" y="-346503"/>
            <a:ext cx="8619321" cy="6464491"/>
          </a:xfrm>
          <a:prstGeom prst="rect">
            <a:avLst/>
          </a:prstGeom>
        </p:spPr>
      </p:pic>
      <p:sp>
        <p:nvSpPr>
          <p:cNvPr id="2" name="Rectangle 1">
            <a:extLst>
              <a:ext uri="{FF2B5EF4-FFF2-40B4-BE49-F238E27FC236}">
                <a16:creationId xmlns:a16="http://schemas.microsoft.com/office/drawing/2014/main" id="{8FA2A6A1-1E24-49EE-A4F5-4F6F5696BE6B}"/>
              </a:ext>
            </a:extLst>
          </p:cNvPr>
          <p:cNvSpPr/>
          <p:nvPr/>
        </p:nvSpPr>
        <p:spPr>
          <a:xfrm>
            <a:off x="707440" y="1155449"/>
            <a:ext cx="4681120" cy="1323439"/>
          </a:xfrm>
          <a:prstGeom prst="rect">
            <a:avLst/>
          </a:prstGeom>
        </p:spPr>
        <p:txBody>
          <a:bodyPr wrap="square">
            <a:spAutoFit/>
          </a:bodyPr>
          <a:lstStyle/>
          <a:p>
            <a:r>
              <a:rPr lang="es-MX" sz="2000" b="1" i="1" dirty="0">
                <a:solidFill>
                  <a:schemeClr val="accent1">
                    <a:lumMod val="50000"/>
                  </a:schemeClr>
                </a:solidFill>
              </a:rPr>
              <a:t>Promoviendo cultivos de cobertura, como abono verde para aumentar materia orgánica y el carbono en suelos en los cafetales de El Salvador.</a:t>
            </a:r>
          </a:p>
        </p:txBody>
      </p:sp>
      <p:sp>
        <p:nvSpPr>
          <p:cNvPr id="3" name="Rectangle 2">
            <a:extLst>
              <a:ext uri="{FF2B5EF4-FFF2-40B4-BE49-F238E27FC236}">
                <a16:creationId xmlns:a16="http://schemas.microsoft.com/office/drawing/2014/main" id="{E975A74A-B6F9-4664-9BC2-A69B181F4002}"/>
              </a:ext>
            </a:extLst>
          </p:cNvPr>
          <p:cNvSpPr/>
          <p:nvPr/>
        </p:nvSpPr>
        <p:spPr>
          <a:xfrm>
            <a:off x="3048000" y="3028891"/>
            <a:ext cx="6096000" cy="523220"/>
          </a:xfrm>
          <a:prstGeom prst="rect">
            <a:avLst/>
          </a:prstGeom>
        </p:spPr>
        <p:txBody>
          <a:bodyPr>
            <a:spAutoFit/>
          </a:bodyPr>
          <a:lstStyle/>
          <a:p>
            <a:endParaRPr lang="es-MX" sz="2800" b="1" i="1" dirty="0">
              <a:solidFill>
                <a:schemeClr val="bg1"/>
              </a:solidFill>
              <a:effectLst>
                <a:outerShdw blurRad="38100" dist="38100" dir="2700000" algn="tl">
                  <a:srgbClr val="000000">
                    <a:alpha val="43137"/>
                  </a:srgbClr>
                </a:outerShdw>
              </a:effectLst>
            </a:endParaRPr>
          </a:p>
        </p:txBody>
      </p:sp>
      <p:sp>
        <p:nvSpPr>
          <p:cNvPr id="27" name="Rectangle 26">
            <a:extLst>
              <a:ext uri="{FF2B5EF4-FFF2-40B4-BE49-F238E27FC236}">
                <a16:creationId xmlns:a16="http://schemas.microsoft.com/office/drawing/2014/main" id="{E4C9AAB4-1C2E-4538-A6A1-A2C83A082002}"/>
              </a:ext>
            </a:extLst>
          </p:cNvPr>
          <p:cNvSpPr/>
          <p:nvPr/>
        </p:nvSpPr>
        <p:spPr>
          <a:xfrm>
            <a:off x="8802806" y="5336275"/>
            <a:ext cx="3289110" cy="1232615"/>
          </a:xfrm>
          <a:prstGeom prst="rect">
            <a:avLst/>
          </a:prstGeom>
          <a:solidFill>
            <a:schemeClr val="tx1">
              <a:alpha val="49000"/>
            </a:schemeClr>
          </a:solidFill>
        </p:spPr>
        <p:txBody>
          <a:bodyPr wrap="square" lIns="274320" rIns="182880" anchor="ctr">
            <a:noAutofit/>
          </a:bodyPr>
          <a:lstStyle/>
          <a:p>
            <a:r>
              <a:rPr lang="es-MX" sz="1600" b="1" i="1" dirty="0">
                <a:solidFill>
                  <a:schemeClr val="bg1"/>
                </a:solidFill>
                <a:effectLst>
                  <a:outerShdw blurRad="38100" dist="38100" dir="2700000" algn="tl">
                    <a:srgbClr val="000000">
                      <a:alpha val="43137"/>
                    </a:srgbClr>
                  </a:outerShdw>
                </a:effectLst>
              </a:rPr>
              <a:t>Gandul (</a:t>
            </a:r>
            <a:r>
              <a:rPr lang="es-MX" sz="1600" b="1" i="1" dirty="0" err="1">
                <a:solidFill>
                  <a:schemeClr val="bg1"/>
                </a:solidFill>
                <a:effectLst>
                  <a:outerShdw blurRad="38100" dist="38100" dir="2700000" algn="tl">
                    <a:srgbClr val="000000">
                      <a:alpha val="43137"/>
                    </a:srgbClr>
                  </a:outerShdw>
                </a:effectLst>
              </a:rPr>
              <a:t>Cajanus</a:t>
            </a:r>
            <a:r>
              <a:rPr lang="es-MX" sz="1600" b="1" i="1" dirty="0">
                <a:solidFill>
                  <a:schemeClr val="bg1"/>
                </a:solidFill>
                <a:effectLst>
                  <a:outerShdw blurRad="38100" dist="38100" dir="2700000" algn="tl">
                    <a:srgbClr val="000000">
                      <a:alpha val="43137"/>
                    </a:srgbClr>
                  </a:outerShdw>
                </a:effectLst>
              </a:rPr>
              <a:t> </a:t>
            </a:r>
            <a:r>
              <a:rPr lang="es-MX" sz="1600" b="1" i="1" dirty="0" err="1">
                <a:solidFill>
                  <a:schemeClr val="bg1"/>
                </a:solidFill>
                <a:effectLst>
                  <a:outerShdw blurRad="38100" dist="38100" dir="2700000" algn="tl">
                    <a:srgbClr val="000000">
                      <a:alpha val="43137"/>
                    </a:srgbClr>
                  </a:outerShdw>
                </a:effectLst>
              </a:rPr>
              <a:t>cajun</a:t>
            </a:r>
            <a:r>
              <a:rPr lang="es-MX" sz="1600" b="1" i="1" dirty="0">
                <a:solidFill>
                  <a:schemeClr val="bg1"/>
                </a:solidFill>
                <a:effectLst>
                  <a:outerShdw blurRad="38100" dist="38100" dir="2700000" algn="tl">
                    <a:srgbClr val="000000">
                      <a:alpha val="43137"/>
                    </a:srgbClr>
                  </a:outerShdw>
                </a:effectLst>
              </a:rPr>
              <a:t>), sembrado como barreras vivas.</a:t>
            </a:r>
          </a:p>
          <a:p>
            <a:endParaRPr lang="es-MX" sz="500" b="1" i="1" dirty="0">
              <a:solidFill>
                <a:schemeClr val="bg1"/>
              </a:solidFill>
              <a:effectLst>
                <a:outerShdw blurRad="38100" dist="38100" dir="2700000" algn="tl">
                  <a:srgbClr val="000000">
                    <a:alpha val="43137"/>
                  </a:srgbClr>
                </a:outerShdw>
              </a:effectLst>
            </a:endParaRPr>
          </a:p>
          <a:p>
            <a:r>
              <a:rPr lang="es-MX" sz="1600" b="1" i="1" dirty="0">
                <a:solidFill>
                  <a:schemeClr val="bg1"/>
                </a:solidFill>
                <a:effectLst>
                  <a:outerShdw blurRad="38100" dist="38100" dir="2700000" algn="tl">
                    <a:srgbClr val="000000">
                      <a:alpha val="43137"/>
                    </a:srgbClr>
                  </a:outerShdw>
                </a:effectLst>
              </a:rPr>
              <a:t>Wilfredo Garcia, administrador de Finca Noruega, Apaneca</a:t>
            </a:r>
          </a:p>
        </p:txBody>
      </p:sp>
      <p:pic>
        <p:nvPicPr>
          <p:cNvPr id="4" name="Picture 3">
            <a:extLst>
              <a:ext uri="{FF2B5EF4-FFF2-40B4-BE49-F238E27FC236}">
                <a16:creationId xmlns:a16="http://schemas.microsoft.com/office/drawing/2014/main" id="{C3A321A4-14E6-4EA7-9228-8B0D8D1266F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0418" y="3423012"/>
            <a:ext cx="4808497" cy="3251200"/>
          </a:xfrm>
          <a:prstGeom prst="rect">
            <a:avLst/>
          </a:prstGeom>
          <a:ln>
            <a:solidFill>
              <a:schemeClr val="accent1">
                <a:lumMod val="50000"/>
              </a:schemeClr>
            </a:solidFill>
          </a:ln>
        </p:spPr>
      </p:pic>
      <p:sp>
        <p:nvSpPr>
          <p:cNvPr id="5" name="Rectangle 4">
            <a:extLst>
              <a:ext uri="{FF2B5EF4-FFF2-40B4-BE49-F238E27FC236}">
                <a16:creationId xmlns:a16="http://schemas.microsoft.com/office/drawing/2014/main" id="{B4E98F33-4F95-4B6C-8BB6-3BC507C0F1A5}"/>
              </a:ext>
            </a:extLst>
          </p:cNvPr>
          <p:cNvSpPr/>
          <p:nvPr/>
        </p:nvSpPr>
        <p:spPr>
          <a:xfrm>
            <a:off x="1033175" y="619856"/>
            <a:ext cx="3508537" cy="523220"/>
          </a:xfrm>
          <a:prstGeom prst="rect">
            <a:avLst/>
          </a:prstGeom>
        </p:spPr>
        <p:txBody>
          <a:bodyPr wrap="square">
            <a:spAutoFit/>
          </a:bodyPr>
          <a:lstStyle/>
          <a:p>
            <a:r>
              <a:rPr lang="es-MX" sz="2800" b="1" i="1" dirty="0">
                <a:solidFill>
                  <a:schemeClr val="accent1">
                    <a:lumMod val="50000"/>
                  </a:schemeClr>
                </a:solidFill>
              </a:rPr>
              <a:t>Cultivos de Cobertura</a:t>
            </a:r>
            <a:endParaRPr lang="en-US" sz="2800" dirty="0"/>
          </a:p>
        </p:txBody>
      </p:sp>
      <p:sp>
        <p:nvSpPr>
          <p:cNvPr id="6" name="Rectangle 5">
            <a:extLst>
              <a:ext uri="{FF2B5EF4-FFF2-40B4-BE49-F238E27FC236}">
                <a16:creationId xmlns:a16="http://schemas.microsoft.com/office/drawing/2014/main" id="{662EB63A-EFE8-3641-9462-A7B153A6400E}"/>
              </a:ext>
            </a:extLst>
          </p:cNvPr>
          <p:cNvSpPr/>
          <p:nvPr/>
        </p:nvSpPr>
        <p:spPr>
          <a:xfrm>
            <a:off x="1322287" y="2581618"/>
            <a:ext cx="2923301" cy="461665"/>
          </a:xfrm>
          <a:prstGeom prst="rect">
            <a:avLst/>
          </a:prstGeom>
        </p:spPr>
        <p:txBody>
          <a:bodyPr wrap="none">
            <a:spAutoFit/>
          </a:bodyPr>
          <a:lstStyle/>
          <a:p>
            <a:r>
              <a:rPr lang="en-US" sz="2400" u="sng" dirty="0" err="1">
                <a:solidFill>
                  <a:srgbClr val="002060"/>
                </a:solidFill>
              </a:rPr>
              <a:t>raicesahuachapan.org</a:t>
            </a:r>
            <a:endParaRPr lang="en-US" sz="2400" u="sng" dirty="0">
              <a:solidFill>
                <a:srgbClr val="002060"/>
              </a:solidFill>
            </a:endParaRPr>
          </a:p>
        </p:txBody>
      </p:sp>
    </p:spTree>
    <p:extLst>
      <p:ext uri="{BB962C8B-B14F-4D97-AF65-F5344CB8AC3E}">
        <p14:creationId xmlns:p14="http://schemas.microsoft.com/office/powerpoint/2010/main" val="3214947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0025" y="183244"/>
            <a:ext cx="11990461" cy="3008424"/>
          </a:xfrm>
          <a:prstGeom prst="rect">
            <a:avLst/>
          </a:prstGeom>
          <a:noFill/>
        </p:spPr>
        <p:txBody>
          <a:bodyPr wrap="square" rtlCol="0">
            <a:no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black"/>
                </a:solidFill>
                <a:effectLst/>
                <a:uLnTx/>
                <a:uFillTx/>
                <a:latin typeface="Calibri" panose="020F0502020204030204"/>
                <a:ea typeface="+mn-ea"/>
                <a:cs typeface="+mn-cs"/>
              </a:rPr>
              <a:t>“</a:t>
            </a:r>
            <a:r>
              <a:rPr kumimoji="0" lang="es-SV" sz="3600" b="1" i="0" u="none" strike="noStrike" kern="0" cap="none" spc="0" normalizeH="0" baseline="0" noProof="0" dirty="0">
                <a:ln>
                  <a:noFill/>
                </a:ln>
                <a:solidFill>
                  <a:prstClr val="black"/>
                </a:solidFill>
                <a:effectLst/>
                <a:uLnTx/>
                <a:uFillTx/>
                <a:latin typeface="Calibri" panose="020F0502020204030204"/>
                <a:ea typeface="+mn-ea"/>
                <a:cs typeface="+mn-cs"/>
              </a:rPr>
              <a:t>La mejor oportunidad para asegurar el agua de las ciudades radica en mejorar el manejo de las tierras agrícolas</a:t>
            </a:r>
            <a:r>
              <a:rPr kumimoji="0" lang="en-US" sz="3600" b="1" i="0" u="none" strike="noStrike" kern="0" cap="none" spc="0" normalizeH="0" baseline="0" noProof="0" dirty="0">
                <a:ln>
                  <a:noFill/>
                </a:ln>
                <a:solidFill>
                  <a:prstClr val="black"/>
                </a:solidFill>
                <a:effectLst/>
                <a:uLnTx/>
                <a:uFillTx/>
                <a:latin typeface="Calibri" panose="020F0502020204030204"/>
                <a:ea typeface="+mn-ea"/>
                <a:cs typeface="+mn-cs"/>
              </a:rPr>
              <a:t>…”</a:t>
            </a:r>
            <a:endParaRPr kumimoji="0" lang="en-US" sz="14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p:cNvSpPr/>
          <p:nvPr/>
        </p:nvSpPr>
        <p:spPr>
          <a:xfrm>
            <a:off x="6604443" y="2213721"/>
            <a:ext cx="5186200" cy="1938992"/>
          </a:xfrm>
          <a:prstGeom prst="rect">
            <a:avLst/>
          </a:prstGeom>
        </p:spPr>
        <p:txBody>
          <a:bodyPr wrap="squar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rPr>
              <a:t>“…</a:t>
            </a:r>
            <a:r>
              <a:rPr kumimoji="0" lang="es-SV" sz="2000" b="0" i="0" u="none" strike="noStrike" kern="0" cap="none" spc="0" normalizeH="0" baseline="0" noProof="0" dirty="0">
                <a:ln>
                  <a:noFill/>
                </a:ln>
                <a:solidFill>
                  <a:prstClr val="black"/>
                </a:solidFill>
                <a:effectLst/>
                <a:uLnTx/>
                <a:uFillTx/>
                <a:latin typeface="Calibri" panose="020F0502020204030204"/>
                <a:ea typeface="+mn-ea"/>
                <a:cs typeface="+mn-cs"/>
              </a:rPr>
              <a:t>La disponibilidad y calidad del suministro de agua dependen de cómo se utilice la tierra en las cuencas hidrográficas. En los países más pobres, donde el crecimiento de la población urbana es más rápido, las fuentes de agua tienen un alto porcentaje agrícola“.</a:t>
            </a:r>
            <a:endPar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pic>
        <p:nvPicPr>
          <p:cNvPr id="13" name="Picture 1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16170" y="2358111"/>
            <a:ext cx="7035801" cy="3959794"/>
          </a:xfrm>
          <a:prstGeom prst="rect">
            <a:avLst/>
          </a:prstGeom>
        </p:spPr>
      </p:pic>
      <p:sp>
        <p:nvSpPr>
          <p:cNvPr id="22" name="Rectangle 21"/>
          <p:cNvSpPr/>
          <p:nvPr/>
        </p:nvSpPr>
        <p:spPr>
          <a:xfrm>
            <a:off x="8795150" y="4152713"/>
            <a:ext cx="2856872" cy="307777"/>
          </a:xfrm>
          <a:prstGeom prst="rect">
            <a:avLst/>
          </a:prstGeom>
        </p:spPr>
        <p:txBody>
          <a:bodyPr wrap="non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a:ea typeface="+mn-ea"/>
                <a:cs typeface="+mn-cs"/>
              </a:rPr>
              <a:t>Source: TNC </a:t>
            </a:r>
            <a:r>
              <a:rPr kumimoji="0" lang="en-US" sz="1400" b="1" i="0" u="none" strike="noStrike" kern="0" cap="none" spc="0" normalizeH="0" baseline="0" noProof="0" dirty="0">
                <a:ln>
                  <a:noFill/>
                </a:ln>
                <a:solidFill>
                  <a:prstClr val="black"/>
                </a:solidFill>
                <a:effectLst/>
                <a:uLnTx/>
                <a:uFillTx/>
                <a:latin typeface="Calibri" panose="020F0502020204030204"/>
                <a:ea typeface="+mn-ea"/>
                <a:cs typeface="+mn-cs"/>
                <a:hlinkClick r:id="rId3"/>
              </a:rPr>
              <a:t>Urban Water Blueprint </a:t>
            </a:r>
            <a:endParaRPr kumimoji="0" lang="en-US" sz="14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p:cNvSpPr/>
          <p:nvPr/>
        </p:nvSpPr>
        <p:spPr>
          <a:xfrm>
            <a:off x="6686550" y="4852187"/>
            <a:ext cx="5211154" cy="144655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SV" sz="1800" b="1" i="0" u="none" strike="noStrike" kern="0" cap="none" spc="0" normalizeH="0" baseline="0" noProof="0" dirty="0">
                <a:ln>
                  <a:noFill/>
                </a:ln>
                <a:solidFill>
                  <a:sysClr val="windowText" lastClr="000000"/>
                </a:solidFill>
                <a:effectLst/>
                <a:uLnTx/>
                <a:uFillTx/>
                <a:latin typeface="Calibri" panose="020F0502020204030204"/>
                <a:ea typeface="Times New Roman" panose="02020603050405020304" pitchFamily="18" charset="0"/>
                <a:cs typeface="+mn-cs"/>
              </a:rPr>
              <a:t>La aplicación de prácticas agrícolas sostenibles en cuencas críticas muestra un alto retorno de inversión, incluso en comparación con proyectos de reforestación o conservación de la tierra.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0" cap="none" spc="0" normalizeH="0" baseline="0" noProof="0" dirty="0">
                <a:ln>
                  <a:noFill/>
                </a:ln>
                <a:solidFill>
                  <a:sysClr val="windowText" lastClr="000000"/>
                </a:solidFill>
                <a:effectLst/>
                <a:uLnTx/>
                <a:uFillTx/>
                <a:latin typeface="Calibri" panose="020F0502020204030204"/>
                <a:ea typeface="Times New Roman" panose="02020603050405020304" pitchFamily="18" charset="0"/>
                <a:cs typeface="+mn-cs"/>
              </a:rPr>
              <a:t>Source: </a:t>
            </a:r>
            <a:r>
              <a:rPr kumimoji="0" lang="nl-NL" sz="1600" b="0" i="0" u="sng" strike="noStrike" kern="0" cap="none" spc="0" normalizeH="0" baseline="0" noProof="0" dirty="0">
                <a:ln>
                  <a:noFill/>
                </a:ln>
                <a:solidFill>
                  <a:srgbClr val="0563C1"/>
                </a:solidFill>
                <a:effectLst/>
                <a:uLnTx/>
                <a:uFillTx/>
                <a:latin typeface="Calibri" panose="020F0502020204030204"/>
                <a:ea typeface="Times New Roman" panose="02020603050405020304" pitchFamily="18" charset="0"/>
                <a:cs typeface="+mn-cs"/>
                <a:hlinkClick r:id="rId4"/>
              </a:rPr>
              <a:t>Owuor et al., 2016</a:t>
            </a:r>
            <a:r>
              <a:rPr kumimoji="0" lang="nl-NL" sz="1600" b="0" i="0" u="none" strike="noStrike" kern="0" cap="none" spc="0" normalizeH="0" baseline="0" noProof="0" dirty="0">
                <a:ln>
                  <a:noFill/>
                </a:ln>
                <a:solidFill>
                  <a:sysClr val="windowText" lastClr="000000"/>
                </a:solidFill>
                <a:effectLst/>
                <a:uLnTx/>
                <a:uFillTx/>
                <a:latin typeface="Calibri" panose="020F0502020204030204"/>
                <a:ea typeface="Times New Roman" panose="02020603050405020304" pitchFamily="18" charset="0"/>
                <a:cs typeface="+mn-cs"/>
              </a:rPr>
              <a:t> </a:t>
            </a:r>
            <a:endParaRPr kumimoji="0" lang="en-US" sz="16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7256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 y="0"/>
            <a:ext cx="5721219" cy="6851320"/>
          </a:xfrm>
          <a:prstGeom prst="rect">
            <a:avLst/>
          </a:prstGeom>
          <a:solidFill>
            <a:schemeClr val="bg1"/>
          </a:solidFill>
          <a:ln>
            <a:solidFill>
              <a:schemeClr val="tx1"/>
            </a:solidFill>
          </a:ln>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MX" sz="1400" b="1" i="0" u="none" strike="noStrike" kern="1200" cap="none" spc="0" normalizeH="0" baseline="0" noProof="0" dirty="0">
              <a:ln>
                <a:noFill/>
              </a:ln>
              <a:solidFill>
                <a:prstClr val="white"/>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MX" sz="1400" b="1"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grpSp>
        <p:nvGrpSpPr>
          <p:cNvPr id="15" name="Group 14"/>
          <p:cNvGrpSpPr/>
          <p:nvPr/>
        </p:nvGrpSpPr>
        <p:grpSpPr>
          <a:xfrm>
            <a:off x="888039" y="3605454"/>
            <a:ext cx="3508898" cy="1294097"/>
            <a:chOff x="198120" y="2743200"/>
            <a:chExt cx="3119177" cy="1166228"/>
          </a:xfrm>
        </p:grpSpPr>
        <p:sp>
          <p:nvSpPr>
            <p:cNvPr id="4" name="Right Arrow 3"/>
            <p:cNvSpPr/>
            <p:nvPr/>
          </p:nvSpPr>
          <p:spPr>
            <a:xfrm>
              <a:off x="1516380" y="3215639"/>
              <a:ext cx="533400" cy="268426"/>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0" name="Group 9"/>
            <p:cNvGrpSpPr/>
            <p:nvPr/>
          </p:nvGrpSpPr>
          <p:grpSpPr>
            <a:xfrm>
              <a:off x="198120" y="2743200"/>
              <a:ext cx="1137977" cy="1153667"/>
              <a:chOff x="152400" y="3733800"/>
              <a:chExt cx="1137977" cy="1153667"/>
            </a:xfrm>
          </p:grpSpPr>
          <p:sp>
            <p:nvSpPr>
              <p:cNvPr id="8" name="Oval 7"/>
              <p:cNvSpPr/>
              <p:nvPr/>
            </p:nvSpPr>
            <p:spPr>
              <a:xfrm>
                <a:off x="152400" y="3733800"/>
                <a:ext cx="1137977" cy="1153667"/>
              </a:xfrm>
              <a:prstGeom prst="ellipse">
                <a:avLst/>
              </a:prstGeom>
              <a:solidFill>
                <a:schemeClr val="accent6">
                  <a:lumMod val="60000"/>
                  <a:lumOff val="40000"/>
                </a:schemeClr>
              </a:solidFill>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228600" y="3962400"/>
                <a:ext cx="914400" cy="748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prstClr val="black"/>
                    </a:solidFill>
                    <a:effectLst/>
                    <a:uLnTx/>
                    <a:uFillTx/>
                    <a:latin typeface="Calibri" panose="020F0502020204030204"/>
                    <a:ea typeface="+mn-ea"/>
                    <a:cs typeface="+mn-cs"/>
                  </a:rPr>
                  <a:t>5%</a:t>
                </a:r>
                <a:r>
                  <a:rPr kumimoji="0" lang="es-MX" sz="1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s-MX" sz="1400" b="1" i="0" u="none" strike="noStrike" kern="1200" cap="none" spc="0" normalizeH="0" baseline="0" noProof="0" dirty="0" err="1">
                    <a:ln>
                      <a:noFill/>
                    </a:ln>
                    <a:solidFill>
                      <a:prstClr val="black"/>
                    </a:solidFill>
                    <a:effectLst/>
                    <a:uLnTx/>
                    <a:uFillTx/>
                    <a:latin typeface="Calibri" panose="020F0502020204030204"/>
                    <a:ea typeface="+mn-ea"/>
                    <a:cs typeface="+mn-cs"/>
                  </a:rPr>
                  <a:t>vol</a:t>
                </a:r>
                <a:endParaRPr kumimoji="0" lang="es-MX"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dirty="0">
                    <a:ln>
                      <a:noFill/>
                    </a:ln>
                    <a:solidFill>
                      <a:prstClr val="black"/>
                    </a:solidFill>
                    <a:effectLst/>
                    <a:uLnTx/>
                    <a:uFillTx/>
                    <a:latin typeface="Calibri" panose="020F0502020204030204"/>
                    <a:ea typeface="+mn-ea"/>
                    <a:cs typeface="+mn-cs"/>
                  </a:rPr>
                  <a:t>aumento humedad</a:t>
                </a:r>
              </a:p>
            </p:txBody>
          </p:sp>
        </p:grpSp>
        <p:grpSp>
          <p:nvGrpSpPr>
            <p:cNvPr id="13" name="Group 12"/>
            <p:cNvGrpSpPr/>
            <p:nvPr/>
          </p:nvGrpSpPr>
          <p:grpSpPr>
            <a:xfrm>
              <a:off x="2179320" y="2755761"/>
              <a:ext cx="1137977" cy="1153667"/>
              <a:chOff x="2179320" y="3474720"/>
              <a:chExt cx="1137977" cy="1153667"/>
            </a:xfrm>
          </p:grpSpPr>
          <p:sp>
            <p:nvSpPr>
              <p:cNvPr id="11" name="Oval 10"/>
              <p:cNvSpPr/>
              <p:nvPr/>
            </p:nvSpPr>
            <p:spPr>
              <a:xfrm>
                <a:off x="2179320" y="3474720"/>
                <a:ext cx="1137977" cy="1153667"/>
              </a:xfrm>
              <a:prstGeom prst="ellipse">
                <a:avLst/>
              </a:prstGeom>
              <a:solidFill>
                <a:schemeClr val="accent5">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2316480" y="3735101"/>
                <a:ext cx="914400" cy="5824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prstClr val="black"/>
                    </a:solidFill>
                    <a:effectLst/>
                    <a:uLnTx/>
                    <a:uFillTx/>
                    <a:latin typeface="Calibri" panose="020F0502020204030204"/>
                    <a:ea typeface="+mn-ea"/>
                    <a:cs typeface="+mn-cs"/>
                  </a:rPr>
                  <a:t>200 m</a:t>
                </a:r>
                <a:r>
                  <a:rPr kumimoji="0" lang="es-MX" sz="2000" b="1" i="0" u="none" strike="noStrike" kern="1200" cap="none" spc="0" normalizeH="0" baseline="30000" noProof="0" dirty="0">
                    <a:ln>
                      <a:noFill/>
                    </a:ln>
                    <a:solidFill>
                      <a:prstClr val="black"/>
                    </a:solidFill>
                    <a:effectLst/>
                    <a:uLnTx/>
                    <a:uFillTx/>
                    <a:latin typeface="Calibri" panose="020F0502020204030204"/>
                    <a:ea typeface="+mn-ea"/>
                    <a:cs typeface="+mn-cs"/>
                  </a:rPr>
                  <a:t>3</a:t>
                </a:r>
                <a:r>
                  <a:rPr kumimoji="0" lang="es-MX" sz="2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s-MX" sz="1600" b="1" i="0" u="none" strike="noStrike" kern="1200" cap="none" spc="0" normalizeH="0" baseline="0" noProof="0" dirty="0">
                    <a:ln>
                      <a:noFill/>
                    </a:ln>
                    <a:solidFill>
                      <a:prstClr val="black"/>
                    </a:solidFill>
                    <a:effectLst/>
                    <a:uLnTx/>
                    <a:uFillTx/>
                    <a:latin typeface="Calibri" panose="020F0502020204030204"/>
                    <a:ea typeface="+mn-ea"/>
                    <a:cs typeface="+mn-cs"/>
                  </a:rPr>
                  <a:t>agua / ha</a:t>
                </a:r>
                <a:endParaRPr kumimoji="0" lang="es-MX" sz="11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
        <p:nvSpPr>
          <p:cNvPr id="3" name="Rectangle 2">
            <a:extLst>
              <a:ext uri="{FF2B5EF4-FFF2-40B4-BE49-F238E27FC236}">
                <a16:creationId xmlns:a16="http://schemas.microsoft.com/office/drawing/2014/main" id="{D7F28CC5-BF8B-4D0E-A608-EDFC846F2778}"/>
              </a:ext>
            </a:extLst>
          </p:cNvPr>
          <p:cNvSpPr/>
          <p:nvPr/>
        </p:nvSpPr>
        <p:spPr>
          <a:xfrm>
            <a:off x="277710" y="199274"/>
            <a:ext cx="4598157" cy="2800767"/>
          </a:xfrm>
          <a:prstGeom prst="rect">
            <a:avLst/>
          </a:prstGeom>
        </p:spPr>
        <p:txBody>
          <a:bodyPr wrap="square" lIns="91440" tIns="45720" rIns="91440" bIns="45720" anchor="t">
            <a:spAutoFit/>
          </a:bodyPr>
          <a:lstStyle/>
          <a:p>
            <a:pPr marL="0" marR="0" lvl="0" indent="0" algn="ctr" defTabSz="914400">
              <a:lnSpc>
                <a:spcPct val="100000"/>
              </a:lnSpc>
              <a:spcBef>
                <a:spcPts val="0"/>
              </a:spcBef>
              <a:spcAft>
                <a:spcPts val="0"/>
              </a:spcAft>
              <a:buNone/>
              <a:tabLst/>
              <a:defRPr/>
            </a:pPr>
            <a:r>
              <a:rPr kumimoji="0" lang="es-MX" sz="4000" b="1" i="0" u="none" strike="noStrike" kern="1200" cap="none" spc="0" normalizeH="0" baseline="0" noProof="0" dirty="0">
                <a:ln>
                  <a:noFill/>
                </a:ln>
                <a:solidFill>
                  <a:srgbClr val="00B050"/>
                </a:solidFill>
                <a:effectLst/>
                <a:uLnTx/>
                <a:uFillTx/>
                <a:latin typeface="Calibri" panose="020F0502020204030204"/>
                <a:ea typeface="+mn-ea"/>
                <a:cs typeface="+mn-cs"/>
              </a:rPr>
              <a:t>cultivando suelos</a:t>
            </a:r>
            <a:endParaRPr lang="en-US" sz="4000" b="1" i="0" u="none" strike="noStrike" kern="1200" cap="none" spc="0" normalizeH="0" baseline="0" noProof="0" dirty="0">
              <a:ln>
                <a:noFill/>
              </a:ln>
              <a:effectLst/>
              <a:uLnTx/>
              <a:uFillTx/>
              <a:ea typeface="+mn-lt"/>
              <a:cs typeface="+mn-lt"/>
            </a:endParaRPr>
          </a:p>
          <a:p>
            <a:pPr marL="0" marR="0" lvl="0" indent="0" algn="ctr" defTabSz="914400">
              <a:lnSpc>
                <a:spcPct val="100000"/>
              </a:lnSpc>
              <a:spcBef>
                <a:spcPts val="0"/>
              </a:spcBef>
              <a:spcAft>
                <a:spcPts val="0"/>
              </a:spcAft>
              <a:buNone/>
              <a:tabLst/>
              <a:defRPr/>
            </a:pPr>
            <a:r>
              <a:rPr kumimoji="0" lang="es-MX" sz="4000" b="1"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rPr>
              <a:t>cosechando agua</a:t>
            </a:r>
            <a:endParaRPr lang="es-MX" sz="4000" b="1" dirty="0">
              <a:solidFill>
                <a:schemeClr val="accent1">
                  <a:lumMod val="50000"/>
                </a:schemeClr>
              </a:solidFil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a:ln>
                  <a:noFill/>
                </a:ln>
                <a:solidFill>
                  <a:srgbClr val="44546A">
                    <a:lumMod val="50000"/>
                  </a:srgbClr>
                </a:solidFill>
                <a:effectLst/>
                <a:uLnTx/>
                <a:uFillTx/>
                <a:latin typeface="Calibri" panose="020F0502020204030204"/>
                <a:ea typeface="+mn-ea"/>
                <a:cs typeface="+mn-cs"/>
              </a:rPr>
              <a:t>Abono verde – Cultivos de cobertura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000" b="1" i="0" u="none" strike="noStrike" kern="1200" cap="none" spc="0" normalizeH="0" baseline="0" noProof="0" dirty="0">
              <a:ln>
                <a:noFill/>
              </a:ln>
              <a:solidFill>
                <a:srgbClr val="44546A">
                  <a:lumMod val="50000"/>
                </a:srgbClr>
              </a:solidFill>
              <a:effectLst/>
              <a:uLnTx/>
              <a:uFillTx/>
              <a:latin typeface="Calibri" panose="020F0502020204030204"/>
              <a:ea typeface="+mn-ea"/>
              <a:cs typeface="+mn-cs"/>
            </a:endParaRPr>
          </a:p>
          <a:p>
            <a:pPr marL="1200150" marR="0" lvl="2"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MX" sz="1600" b="0" i="0" u="none" strike="noStrike" kern="1200" cap="none" spc="0" normalizeH="0" baseline="0" noProof="0" dirty="0">
                <a:ln>
                  <a:noFill/>
                </a:ln>
                <a:solidFill>
                  <a:srgbClr val="44546A">
                    <a:lumMod val="50000"/>
                  </a:srgbClr>
                </a:solidFill>
                <a:effectLst/>
                <a:uLnTx/>
                <a:uFillTx/>
                <a:latin typeface="Calibri" panose="020F0502020204030204"/>
                <a:ea typeface="+mn-ea"/>
                <a:cs typeface="+mn-cs"/>
              </a:rPr>
              <a:t>Reduce escorrentía y erosión</a:t>
            </a:r>
          </a:p>
          <a:p>
            <a:pPr marL="1200150" marR="0" lvl="2"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MX" sz="1600" b="0" i="0" u="none" strike="noStrike" kern="1200" cap="none" spc="0" normalizeH="0" baseline="0" noProof="0" dirty="0">
                <a:ln>
                  <a:noFill/>
                </a:ln>
                <a:solidFill>
                  <a:srgbClr val="44546A">
                    <a:lumMod val="50000"/>
                  </a:srgbClr>
                </a:solidFill>
                <a:effectLst/>
                <a:uLnTx/>
                <a:uFillTx/>
                <a:latin typeface="Calibri" panose="020F0502020204030204"/>
                <a:ea typeface="+mn-ea"/>
                <a:cs typeface="+mn-cs"/>
              </a:rPr>
              <a:t>Mejora infiltración</a:t>
            </a:r>
          </a:p>
          <a:p>
            <a:pPr marL="1200150" marR="0" lvl="2"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MX" sz="1800" b="1" i="0" u="sng" strike="noStrike" kern="1200" cap="none" spc="0" normalizeH="0" baseline="0" noProof="0" dirty="0">
                <a:ln>
                  <a:noFill/>
                </a:ln>
                <a:solidFill>
                  <a:srgbClr val="44546A">
                    <a:lumMod val="50000"/>
                  </a:srgbClr>
                </a:solidFill>
                <a:effectLst/>
                <a:uLnTx/>
                <a:uFillTx/>
                <a:latin typeface="Calibri" panose="020F0502020204030204"/>
                <a:ea typeface="+mn-ea"/>
                <a:cs typeface="+mn-cs"/>
              </a:rPr>
              <a:t>Aumenta la humedad del suelo</a:t>
            </a:r>
          </a:p>
        </p:txBody>
      </p:sp>
      <p:pic>
        <p:nvPicPr>
          <p:cNvPr id="16" name="Picture 15">
            <a:extLst>
              <a:ext uri="{FF2B5EF4-FFF2-40B4-BE49-F238E27FC236}">
                <a16:creationId xmlns:a16="http://schemas.microsoft.com/office/drawing/2014/main" id="{EB067DE2-CC19-4622-8128-C64EACFED39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721218" y="0"/>
            <a:ext cx="6470782" cy="6851320"/>
          </a:xfrm>
          <a:prstGeom prst="rect">
            <a:avLst/>
          </a:prstGeom>
        </p:spPr>
      </p:pic>
      <p:pic>
        <p:nvPicPr>
          <p:cNvPr id="19" name="Picture 2" descr="C:\Users\phicks\AppData\Local\Microsoft\Windows\Temporary Internet Files\Content.Outlook\8RCUMT6J\logo trasp.png">
            <a:extLst>
              <a:ext uri="{FF2B5EF4-FFF2-40B4-BE49-F238E27FC236}">
                <a16:creationId xmlns:a16="http://schemas.microsoft.com/office/drawing/2014/main" id="{5F83FE24-AF4E-4D06-8DE8-CD7617499D96}"/>
              </a:ext>
            </a:extLst>
          </p:cNvPr>
          <p:cNvPicPr>
            <a:picLocks noChangeAspect="1" noChangeArrowheads="1"/>
          </p:cNvPicPr>
          <p:nvPr/>
        </p:nvPicPr>
        <p:blipFill>
          <a:blip r:embed="rId4" cstate="email">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a:ext>
            </a:extLst>
          </a:blip>
          <a:srcRect/>
          <a:stretch>
            <a:fillRect/>
          </a:stretch>
        </p:blipFill>
        <p:spPr bwMode="auto">
          <a:xfrm>
            <a:off x="953968" y="5258744"/>
            <a:ext cx="4071347" cy="880252"/>
          </a:xfrm>
          <a:prstGeom prst="rect">
            <a:avLst/>
          </a:prstGeom>
          <a:noFill/>
          <a:extLst>
            <a:ext uri="{909E8E84-426E-40DD-AFC4-6F175D3DCCD1}">
              <a14:hiddenFill xmlns:a14="http://schemas.microsoft.com/office/drawing/2010/main">
                <a:solidFill>
                  <a:srgbClr val="FFFFFF"/>
                </a:solidFill>
              </a14:hiddenFill>
            </a:ext>
          </a:extLst>
        </p:spPr>
      </p:pic>
      <p:sp>
        <p:nvSpPr>
          <p:cNvPr id="6" name="Arrow: Right 5">
            <a:extLst>
              <a:ext uri="{FF2B5EF4-FFF2-40B4-BE49-F238E27FC236}">
                <a16:creationId xmlns:a16="http://schemas.microsoft.com/office/drawing/2014/main" id="{6B51BEE2-DEB6-48FA-AABA-3D52E361A275}"/>
              </a:ext>
            </a:extLst>
          </p:cNvPr>
          <p:cNvSpPr/>
          <p:nvPr/>
        </p:nvSpPr>
        <p:spPr>
          <a:xfrm>
            <a:off x="2371007" y="4008005"/>
            <a:ext cx="596348" cy="531011"/>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9940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27C0BC2-A663-4DB8-B04D-54317382219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54156" y="753052"/>
            <a:ext cx="5143041" cy="5541671"/>
          </a:xfrm>
          <a:prstGeom prst="rect">
            <a:avLst/>
          </a:prstGeom>
          <a:ln w="38100">
            <a:solidFill>
              <a:schemeClr val="accent6"/>
            </a:solidFill>
          </a:ln>
        </p:spPr>
      </p:pic>
      <p:sp>
        <p:nvSpPr>
          <p:cNvPr id="10" name="TextBox 9">
            <a:extLst>
              <a:ext uri="{FF2B5EF4-FFF2-40B4-BE49-F238E27FC236}">
                <a16:creationId xmlns:a16="http://schemas.microsoft.com/office/drawing/2014/main" id="{9080241C-39B4-4A2E-BEDA-3D8AB844AA72}"/>
              </a:ext>
            </a:extLst>
          </p:cNvPr>
          <p:cNvSpPr txBox="1"/>
          <p:nvPr/>
        </p:nvSpPr>
        <p:spPr>
          <a:xfrm>
            <a:off x="473754" y="2582614"/>
            <a:ext cx="4691149" cy="1692771"/>
          </a:xfrm>
          <a:prstGeom prst="rect">
            <a:avLst/>
          </a:prstGeom>
          <a:noFill/>
        </p:spPr>
        <p:txBody>
          <a:bodyPr wrap="square" rtlCol="0">
            <a:spAutoFit/>
          </a:bodyPr>
          <a:lstStyle/>
          <a:p>
            <a:pPr algn="ctr"/>
            <a:r>
              <a:rPr lang="en-US" sz="4000" dirty="0"/>
              <a:t>#</a:t>
            </a:r>
            <a:r>
              <a:rPr lang="en-US" sz="4000" dirty="0" err="1"/>
              <a:t>SomosRaicesSV</a:t>
            </a:r>
            <a:endParaRPr lang="en-US" sz="4000" dirty="0"/>
          </a:p>
          <a:p>
            <a:pPr algn="ctr"/>
            <a:endParaRPr lang="en-US" sz="3200" dirty="0"/>
          </a:p>
          <a:p>
            <a:pPr algn="ctr"/>
            <a:r>
              <a:rPr lang="en-US" sz="3200" dirty="0"/>
              <a:t>#</a:t>
            </a:r>
            <a:r>
              <a:rPr lang="en-US" sz="3200" dirty="0" err="1"/>
              <a:t>TodosSomosASA</a:t>
            </a:r>
            <a:endParaRPr lang="en-US" sz="3200" dirty="0"/>
          </a:p>
        </p:txBody>
      </p:sp>
      <p:sp>
        <p:nvSpPr>
          <p:cNvPr id="5" name="Rectangle 4">
            <a:extLst>
              <a:ext uri="{FF2B5EF4-FFF2-40B4-BE49-F238E27FC236}">
                <a16:creationId xmlns:a16="http://schemas.microsoft.com/office/drawing/2014/main" id="{76ED7162-1EBF-3C40-A034-70C682D1A24E}"/>
              </a:ext>
            </a:extLst>
          </p:cNvPr>
          <p:cNvSpPr/>
          <p:nvPr/>
        </p:nvSpPr>
        <p:spPr>
          <a:xfrm>
            <a:off x="897776" y="1514817"/>
            <a:ext cx="3843103" cy="584775"/>
          </a:xfrm>
          <a:prstGeom prst="rect">
            <a:avLst/>
          </a:prstGeom>
        </p:spPr>
        <p:txBody>
          <a:bodyPr wrap="none">
            <a:spAutoFit/>
          </a:bodyPr>
          <a:lstStyle/>
          <a:p>
            <a:r>
              <a:rPr lang="en-US" sz="3200" u="sng" dirty="0" err="1">
                <a:solidFill>
                  <a:srgbClr val="002060"/>
                </a:solidFill>
              </a:rPr>
              <a:t>raicesahuachapan.org</a:t>
            </a:r>
            <a:endParaRPr lang="en-US" sz="3200" u="sng" dirty="0">
              <a:solidFill>
                <a:srgbClr val="002060"/>
              </a:solidFill>
            </a:endParaRPr>
          </a:p>
        </p:txBody>
      </p:sp>
    </p:spTree>
    <p:extLst>
      <p:ext uri="{BB962C8B-B14F-4D97-AF65-F5344CB8AC3E}">
        <p14:creationId xmlns:p14="http://schemas.microsoft.com/office/powerpoint/2010/main" val="5226559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6_Office Theme">
  <a:themeElements>
    <a:clrScheme name="Custom 28">
      <a:dk1>
        <a:sysClr val="windowText" lastClr="000000"/>
      </a:dk1>
      <a:lt1>
        <a:sysClr val="window" lastClr="FFFFFF"/>
      </a:lt1>
      <a:dk2>
        <a:srgbClr val="003087"/>
      </a:dk2>
      <a:lt2>
        <a:srgbClr val="F2F2F2"/>
      </a:lt2>
      <a:accent1>
        <a:srgbClr val="585858"/>
      </a:accent1>
      <a:accent2>
        <a:srgbClr val="5BC1AC"/>
      </a:accent2>
      <a:accent3>
        <a:srgbClr val="52A5DF"/>
      </a:accent3>
      <a:accent4>
        <a:srgbClr val="9368A3"/>
      </a:accent4>
      <a:accent5>
        <a:srgbClr val="A7A7A7"/>
      </a:accent5>
      <a:accent6>
        <a:srgbClr val="F79646"/>
      </a:accent6>
      <a:hlink>
        <a:srgbClr val="00B5E2"/>
      </a:hlink>
      <a:folHlink>
        <a:srgbClr val="00B5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RS_2020_Microsoft">
  <a:themeElements>
    <a:clrScheme name="CRS_2020_Palette_Microsoft">
      <a:dk1>
        <a:srgbClr val="000000"/>
      </a:dk1>
      <a:lt1>
        <a:srgbClr val="FFFFFF"/>
      </a:lt1>
      <a:dk2>
        <a:srgbClr val="00A2C7"/>
      </a:dk2>
      <a:lt2>
        <a:srgbClr val="BFB8AF"/>
      </a:lt2>
      <a:accent1>
        <a:srgbClr val="7999AC"/>
      </a:accent1>
      <a:accent2>
        <a:srgbClr val="9053A1"/>
      </a:accent2>
      <a:accent3>
        <a:srgbClr val="79A02C"/>
      </a:accent3>
      <a:accent4>
        <a:srgbClr val="EF6E0B"/>
      </a:accent4>
      <a:accent5>
        <a:srgbClr val="0099A9"/>
      </a:accent5>
      <a:accent6>
        <a:srgbClr val="00468B"/>
      </a:accent6>
      <a:hlink>
        <a:srgbClr val="00A2C7"/>
      </a:hlink>
      <a:folHlink>
        <a:srgbClr val="9053A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S_Presentation_TEMPLATE  -  Read-Only" id="{0C71A062-19C7-45AE-A56E-D66C881531EB}" vid="{F03737FA-8258-4CEF-A9ED-3AAF764EC1C9}"/>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TotalTime>
  <Words>510</Words>
  <Application>Microsoft Office PowerPoint</Application>
  <PresentationFormat>Panorámica</PresentationFormat>
  <Paragraphs>69</Paragraphs>
  <Slides>11</Slides>
  <Notes>1</Notes>
  <HiddenSlides>1</HiddenSlides>
  <MMClips>0</MMClips>
  <ScaleCrop>false</ScaleCrop>
  <HeadingPairs>
    <vt:vector size="6" baseType="variant">
      <vt:variant>
        <vt:lpstr>Fuentes usadas</vt:lpstr>
      </vt:variant>
      <vt:variant>
        <vt:i4>6</vt:i4>
      </vt:variant>
      <vt:variant>
        <vt:lpstr>Tema</vt:lpstr>
      </vt:variant>
      <vt:variant>
        <vt:i4>12</vt:i4>
      </vt:variant>
      <vt:variant>
        <vt:lpstr>Títulos de diapositiva</vt:lpstr>
      </vt:variant>
      <vt:variant>
        <vt:i4>11</vt:i4>
      </vt:variant>
    </vt:vector>
  </HeadingPairs>
  <TitlesOfParts>
    <vt:vector size="29" baseType="lpstr">
      <vt:lpstr>Arial</vt:lpstr>
      <vt:lpstr>Calibri</vt:lpstr>
      <vt:lpstr>Calibri Light</vt:lpstr>
      <vt:lpstr>Times</vt:lpstr>
      <vt:lpstr>Times New Roman</vt:lpstr>
      <vt:lpstr>Wingdings</vt:lpstr>
      <vt:lpstr>office theme</vt:lpstr>
      <vt:lpstr>Office Theme</vt:lpstr>
      <vt:lpstr>7_Office Theme</vt:lpstr>
      <vt:lpstr>CRS_2020_Microsoft</vt:lpstr>
      <vt:lpstr>3_Office Theme</vt:lpstr>
      <vt:lpstr>5_Office Theme</vt:lpstr>
      <vt:lpstr>2_Office Theme</vt:lpstr>
      <vt:lpstr>Tema de Office</vt:lpstr>
      <vt:lpstr>7_Office Theme</vt:lpstr>
      <vt:lpstr>5_Office Theme</vt:lpstr>
      <vt:lpstr>6_Office Theme</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LGonzalez</cp:lastModifiedBy>
  <cp:revision>453</cp:revision>
  <dcterms:created xsi:type="dcterms:W3CDTF">2021-04-13T04:26:06Z</dcterms:created>
  <dcterms:modified xsi:type="dcterms:W3CDTF">2021-04-15T14:41:05Z</dcterms:modified>
</cp:coreProperties>
</file>